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8" r:id="rId3"/>
    <p:sldMasterId id="2147483664" r:id="rId4"/>
    <p:sldMasterId id="2147483683" r:id="rId5"/>
    <p:sldMasterId id="2147483694" r:id="rId6"/>
    <p:sldMasterId id="2147483699" r:id="rId7"/>
    <p:sldMasterId id="2147483708" r:id="rId8"/>
    <p:sldMasterId id="2147483723" r:id="rId9"/>
    <p:sldMasterId id="2147483738" r:id="rId10"/>
    <p:sldMasterId id="2147483746" r:id="rId11"/>
  </p:sldMasterIdLst>
  <p:notesMasterIdLst>
    <p:notesMasterId r:id="rId29"/>
  </p:notesMasterIdLst>
  <p:sldIdLst>
    <p:sldId id="256" r:id="rId12"/>
    <p:sldId id="257" r:id="rId13"/>
    <p:sldId id="258" r:id="rId14"/>
    <p:sldId id="272"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n/TmXJG24dgwODQBYFsXpZ15l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18"/>
  </p:normalViewPr>
  <p:slideViewPr>
    <p:cSldViewPr snapToGrid="0">
      <p:cViewPr varScale="1">
        <p:scale>
          <a:sx n="112" d="100"/>
          <a:sy n="112" d="100"/>
        </p:scale>
        <p:origin x="384" y="19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5"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file/d/1zjxnM0C9aP4C9WJFbw2A8eFpjZ29wBWG/view?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bit.ly/3BUBxbx"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p1: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443" name="Google Shape;1443;p1: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p15:notes"/>
          <p:cNvSpPr>
            <a:spLocks noGrp="1" noRot="1" noChangeAspect="1"/>
          </p:cNvSpPr>
          <p:nvPr>
            <p:ph type="sldImg" idx="2"/>
          </p:nvPr>
        </p:nvSpPr>
        <p:spPr>
          <a:xfrm>
            <a:off x="35337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8" name="Google Shape;1538;p15: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16:notes"/>
          <p:cNvSpPr>
            <a:spLocks noGrp="1" noRot="1" noChangeAspect="1"/>
          </p:cNvSpPr>
          <p:nvPr>
            <p:ph type="sldImg" idx="2"/>
          </p:nvPr>
        </p:nvSpPr>
        <p:spPr>
          <a:xfrm>
            <a:off x="3533775" y="115888"/>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8" name="Google Shape;1548;p16: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17: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559" name="Google Shape;1559;p17: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18: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569" name="Google Shape;1569;p18: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6"/>
        <p:cNvGrpSpPr/>
        <p:nvPr/>
      </p:nvGrpSpPr>
      <p:grpSpPr>
        <a:xfrm>
          <a:off x="0" y="0"/>
          <a:ext cx="0" cy="0"/>
          <a:chOff x="0" y="0"/>
          <a:chExt cx="0" cy="0"/>
        </a:xfrm>
      </p:grpSpPr>
      <p:sp>
        <p:nvSpPr>
          <p:cNvPr id="1577" name="Google Shape;1577;g1dc95177e88_0_141:notes"/>
          <p:cNvSpPr>
            <a:spLocks noGrp="1" noRot="1" noChangeAspect="1"/>
          </p:cNvSpPr>
          <p:nvPr>
            <p:ph type="sldImg" idx="2"/>
          </p:nvPr>
        </p:nvSpPr>
        <p:spPr>
          <a:xfrm>
            <a:off x="128588" y="104775"/>
            <a:ext cx="2079600" cy="1170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8" name="Google Shape;1578;g1dc95177e88_0_14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p19: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9" name="Google Shape;1589;p19: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26ecd82e2bc_0_121:notes"/>
          <p:cNvSpPr txBox="1">
            <a:spLocks noGrp="1"/>
          </p:cNvSpPr>
          <p:nvPr>
            <p:ph type="body" idx="1"/>
          </p:nvPr>
        </p:nvSpPr>
        <p:spPr>
          <a:xfrm>
            <a:off x="130629" y="1395523"/>
            <a:ext cx="8882700" cy="5237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03" name="Google Shape;1603;g26ecd82e2bc_0_121:notes"/>
          <p:cNvSpPr>
            <a:spLocks noGrp="1" noRot="1" noChangeAspect="1"/>
          </p:cNvSpPr>
          <p:nvPr>
            <p:ph type="sldImg" idx="2"/>
          </p:nvPr>
        </p:nvSpPr>
        <p:spPr>
          <a:xfrm>
            <a:off x="130175" y="104775"/>
            <a:ext cx="2076600" cy="1168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24: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611" name="Google Shape;1611;p2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4: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450" name="Google Shape;1450;p4: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p5: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455" name="Google Shape;1455;p5: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c824b1d103_0_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
        <p:nvSpPr>
          <p:cNvPr id="101" name="Google Shape;101;g2c824b1d1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this is not the first or last Family Workshop, please delete this slide from the slide deck.</a:t>
            </a:r>
            <a:endParaRPr sz="1200" b="1">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b="1">
                <a:solidFill>
                  <a:schemeClr val="dk1"/>
                </a:solidFill>
                <a:latin typeface="Calibri"/>
                <a:ea typeface="Calibri"/>
                <a:cs typeface="Calibri"/>
                <a:sym typeface="Calibri"/>
              </a:rPr>
              <a:t>If you are an LAUSD teacher or staff member, please delete this slide from ALL Family Workshop decks.</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Families who fill out the survey will be asked to provide an email to be entered into the raffle.</a:t>
            </a:r>
            <a:endParaRPr sz="1200">
              <a:solidFill>
                <a:schemeClr val="dk1"/>
              </a:solidFill>
              <a:latin typeface="Calibri"/>
              <a:ea typeface="Calibri"/>
              <a:cs typeface="Calibri"/>
              <a:sym typeface="Calibri"/>
            </a:endParaRPr>
          </a:p>
          <a:p>
            <a:pPr marL="457200" lvl="0" indent="-304800" algn="l" rtl="0">
              <a:spcBef>
                <a:spcPct val="0"/>
              </a:spcBef>
              <a:spcAft>
                <a:spcPct val="0"/>
              </a:spcAft>
              <a:buClr>
                <a:schemeClr val="dk1"/>
              </a:buClr>
              <a:buSzPts val="1200"/>
              <a:buFont typeface="Calibri"/>
              <a:buChar char="•"/>
            </a:pPr>
            <a:r>
              <a:rPr lang="en" sz="1200">
                <a:solidFill>
                  <a:schemeClr val="dk1"/>
                </a:solidFill>
                <a:latin typeface="Calibri"/>
                <a:ea typeface="Calibri"/>
                <a:cs typeface="Calibri"/>
                <a:sym typeface="Calibri"/>
              </a:rPr>
              <a:t>One raffle winner will be selected by Springboard Collaborative’s Data &amp; Evaluation team after the first and last workshop and sent a $15 e-gift card to the email they provided.</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need print-out versions of the QR code survey in English or the other translated languages, you can find those here: </a:t>
            </a:r>
            <a:r>
              <a:rPr lang="en" sz="1200" u="sng">
                <a:solidFill>
                  <a:schemeClr val="hlink"/>
                </a:solidFill>
                <a:latin typeface="Calibri"/>
                <a:ea typeface="Calibri"/>
                <a:cs typeface="Calibri"/>
                <a:sym typeface="Calibri"/>
                <a:hlinkClick r:id="rId3"/>
              </a:rPr>
              <a:t>https://drive.google.com/file/d/1zjxnM0C9aP4C9WJFbw2A8eFpjZ29wBWG/view?usp=sharing</a:t>
            </a:r>
            <a:endParaRPr sz="1200">
              <a:solidFill>
                <a:schemeClr val="dk1"/>
              </a:solidFill>
              <a:latin typeface="Calibri"/>
              <a:ea typeface="Calibri"/>
              <a:cs typeface="Calibri"/>
              <a:sym typeface="Calibri"/>
            </a:endParaRPr>
          </a:p>
          <a:p>
            <a:pPr marL="457200" lvl="0" indent="-304800" algn="l" rtl="0">
              <a:spcBef>
                <a:spcPct val="0"/>
              </a:spcBef>
              <a:spcAft>
                <a:spcPct val="0"/>
              </a:spcAft>
              <a:buSzPts val="1200"/>
              <a:buFont typeface="Calibri"/>
              <a:buChar char="•"/>
            </a:pPr>
            <a:r>
              <a:rPr lang="en" sz="1200">
                <a:solidFill>
                  <a:schemeClr val="dk1"/>
                </a:solidFill>
                <a:latin typeface="Calibri"/>
                <a:ea typeface="Calibri"/>
                <a:cs typeface="Calibri"/>
                <a:sym typeface="Calibri"/>
              </a:rPr>
              <a:t>If you want to send the survey directly to families, you can find the link to the survey here: </a:t>
            </a:r>
            <a:r>
              <a:rPr lang="en" sz="1200" b="1" u="sng">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bit.ly/3BUBxbx</a:t>
            </a:r>
            <a:endParaRPr sz="1200" b="1">
              <a:solidFill>
                <a:srgbClr val="0000FF"/>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7"/>
        <p:cNvGrpSpPr/>
        <p:nvPr/>
      </p:nvGrpSpPr>
      <p:grpSpPr>
        <a:xfrm>
          <a:off x="0" y="0"/>
          <a:ext cx="0" cy="0"/>
          <a:chOff x="0" y="0"/>
          <a:chExt cx="0" cy="0"/>
        </a:xfrm>
      </p:grpSpPr>
      <p:sp>
        <p:nvSpPr>
          <p:cNvPr id="1468" name="Google Shape;1468;p6: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469" name="Google Shape;1469;p6:notes"/>
          <p:cNvSpPr>
            <a:spLocks noGrp="1" noRot="1" noChangeAspect="1"/>
          </p:cNvSpPr>
          <p:nvPr>
            <p:ph type="sldImg" idx="2"/>
          </p:nvPr>
        </p:nvSpPr>
        <p:spPr>
          <a:xfrm>
            <a:off x="1301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p11: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
        <p:nvSpPr>
          <p:cNvPr id="1486" name="Google Shape;1486;p11:notes"/>
          <p:cNvSpPr>
            <a:spLocks noGrp="1" noRot="1" noChangeAspect="1"/>
          </p:cNvSpPr>
          <p:nvPr>
            <p:ph type="sldImg" idx="2"/>
          </p:nvPr>
        </p:nvSpPr>
        <p:spPr>
          <a:xfrm>
            <a:off x="3533775" y="127000"/>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Google Shape;1499;p12:notes"/>
          <p:cNvSpPr>
            <a:spLocks noGrp="1" noRot="1" noChangeAspect="1"/>
          </p:cNvSpPr>
          <p:nvPr>
            <p:ph type="sldImg" idx="2"/>
          </p:nvPr>
        </p:nvSpPr>
        <p:spPr>
          <a:xfrm>
            <a:off x="128588" y="104775"/>
            <a:ext cx="2079625" cy="1169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00" name="Google Shape;1500;p12: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p13:notes"/>
          <p:cNvSpPr>
            <a:spLocks noGrp="1" noRot="1" noChangeAspect="1"/>
          </p:cNvSpPr>
          <p:nvPr>
            <p:ph type="sldImg" idx="2"/>
          </p:nvPr>
        </p:nvSpPr>
        <p:spPr>
          <a:xfrm>
            <a:off x="3533775" y="104775"/>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3" name="Google Shape;1513;p13: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4:notes"/>
          <p:cNvSpPr>
            <a:spLocks noGrp="1" noRot="1" noChangeAspect="1"/>
          </p:cNvSpPr>
          <p:nvPr>
            <p:ph type="sldImg" idx="2"/>
          </p:nvPr>
        </p:nvSpPr>
        <p:spPr>
          <a:xfrm>
            <a:off x="3533775" y="93663"/>
            <a:ext cx="2076450" cy="11684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5" name="Google Shape;1525;p14:notes"/>
          <p:cNvSpPr txBox="1">
            <a:spLocks noGrp="1"/>
          </p:cNvSpPr>
          <p:nvPr>
            <p:ph type="body" idx="1"/>
          </p:nvPr>
        </p:nvSpPr>
        <p:spPr>
          <a:xfrm>
            <a:off x="130175" y="1395413"/>
            <a:ext cx="8883650" cy="523716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1.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5.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6.jpg"/><Relationship Id="rId5" Type="http://schemas.openxmlformats.org/officeDocument/2006/relationships/image" Target="../media/image4.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4.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jp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24.pn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
        <p:cNvGrpSpPr/>
        <p:nvPr/>
      </p:nvGrpSpPr>
      <p:grpSpPr>
        <a:xfrm>
          <a:off x="0" y="0"/>
          <a:ext cx="0" cy="0"/>
          <a:chOff x="0" y="0"/>
          <a:chExt cx="0" cy="0"/>
        </a:xfrm>
      </p:grpSpPr>
      <p:grpSp>
        <p:nvGrpSpPr>
          <p:cNvPr id="8" name="Google Shape;8;p27"/>
          <p:cNvGrpSpPr/>
          <p:nvPr/>
        </p:nvGrpSpPr>
        <p:grpSpPr>
          <a:xfrm>
            <a:off x="-12700" y="5607050"/>
            <a:ext cx="12220575" cy="84138"/>
            <a:chOff x="-12180" y="5607273"/>
            <a:chExt cx="12219900" cy="83414"/>
          </a:xfrm>
        </p:grpSpPr>
        <p:cxnSp>
          <p:nvCxnSpPr>
            <p:cNvPr id="9" name="Google Shape;9;p27"/>
            <p:cNvCxnSpPr/>
            <p:nvPr/>
          </p:nvCxnSpPr>
          <p:spPr>
            <a:xfrm>
              <a:off x="-12180" y="5607273"/>
              <a:ext cx="12219900" cy="0"/>
            </a:xfrm>
            <a:prstGeom prst="straightConnector1">
              <a:avLst/>
            </a:prstGeom>
            <a:noFill/>
            <a:ln w="88900" cap="flat" cmpd="sng">
              <a:solidFill>
                <a:srgbClr val="006FB6"/>
              </a:solidFill>
              <a:prstDash val="solid"/>
              <a:round/>
              <a:headEnd type="none" w="med" len="med"/>
              <a:tailEnd type="none" w="med" len="med"/>
            </a:ln>
          </p:spPr>
        </p:cxnSp>
        <p:cxnSp>
          <p:nvCxnSpPr>
            <p:cNvPr id="10" name="Google Shape;10;p27"/>
            <p:cNvCxnSpPr/>
            <p:nvPr/>
          </p:nvCxnSpPr>
          <p:spPr>
            <a:xfrm>
              <a:off x="-12180" y="5690687"/>
              <a:ext cx="12207600" cy="0"/>
            </a:xfrm>
            <a:prstGeom prst="straightConnector1">
              <a:avLst/>
            </a:prstGeom>
            <a:noFill/>
            <a:ln w="38100" cap="flat" cmpd="sng">
              <a:solidFill>
                <a:srgbClr val="96C93E"/>
              </a:solidFill>
              <a:prstDash val="solid"/>
              <a:round/>
              <a:headEnd type="none" w="med" len="med"/>
              <a:tailEnd type="none" w="med" len="med"/>
            </a:ln>
          </p:spPr>
        </p:cxnSp>
      </p:grpSp>
      <p:sp>
        <p:nvSpPr>
          <p:cNvPr id="11" name="Google Shape;11;p27"/>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7"/>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ubtitle_1">
  <p:cSld name="Title, Subtitle_1">
    <p:spTree>
      <p:nvGrpSpPr>
        <p:cNvPr id="1" name="Shape 151"/>
        <p:cNvGrpSpPr/>
        <p:nvPr/>
      </p:nvGrpSpPr>
      <p:grpSpPr>
        <a:xfrm>
          <a:off x="0" y="0"/>
          <a:ext cx="0" cy="0"/>
          <a:chOff x="0" y="0"/>
          <a:chExt cx="0" cy="0"/>
        </a:xfrm>
      </p:grpSpPr>
      <p:pic>
        <p:nvPicPr>
          <p:cNvPr id="152" name="Google Shape;152;p61"/>
          <p:cNvPicPr preferRelativeResize="0"/>
          <p:nvPr/>
        </p:nvPicPr>
        <p:blipFill rotWithShape="1">
          <a:blip r:embed="rId2">
            <a:alphaModFix/>
          </a:blip>
          <a:srcRect/>
          <a:stretch/>
        </p:blipFill>
        <p:spPr>
          <a:xfrm>
            <a:off x="19050" y="0"/>
            <a:ext cx="12153900" cy="6858000"/>
          </a:xfrm>
          <a:prstGeom prst="rect">
            <a:avLst/>
          </a:prstGeom>
          <a:noFill/>
          <a:ln>
            <a:noFill/>
          </a:ln>
        </p:spPr>
      </p:pic>
      <p:grpSp>
        <p:nvGrpSpPr>
          <p:cNvPr id="153" name="Google Shape;153;p61"/>
          <p:cNvGrpSpPr/>
          <p:nvPr/>
        </p:nvGrpSpPr>
        <p:grpSpPr>
          <a:xfrm>
            <a:off x="0" y="5607050"/>
            <a:ext cx="12214225" cy="1252538"/>
            <a:chOff x="-33239" y="5603791"/>
            <a:chExt cx="9160525" cy="1252537"/>
          </a:xfrm>
        </p:grpSpPr>
        <p:sp>
          <p:nvSpPr>
            <p:cNvPr id="154" name="Google Shape;154;p61"/>
            <p:cNvSpPr/>
            <p:nvPr/>
          </p:nvSpPr>
          <p:spPr>
            <a:xfrm>
              <a:off x="-29667" y="5611729"/>
              <a:ext cx="9156953" cy="1244599"/>
            </a:xfrm>
            <a:prstGeom prst="rect">
              <a:avLst/>
            </a:prstGeom>
            <a:solidFill>
              <a:srgbClr val="FFFFFF">
                <a:alpha val="7960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55" name="Google Shape;155;p61"/>
            <p:cNvCxnSpPr/>
            <p:nvPr/>
          </p:nvCxnSpPr>
          <p:spPr>
            <a:xfrm>
              <a:off x="-29914" y="5603791"/>
              <a:ext cx="9144000" cy="0"/>
            </a:xfrm>
            <a:prstGeom prst="straightConnector1">
              <a:avLst/>
            </a:prstGeom>
            <a:noFill/>
            <a:ln w="88900" cap="flat" cmpd="sng">
              <a:solidFill>
                <a:srgbClr val="006FB6"/>
              </a:solidFill>
              <a:prstDash val="solid"/>
              <a:round/>
              <a:headEnd type="none" w="med" len="med"/>
              <a:tailEnd type="none" w="med" len="med"/>
            </a:ln>
          </p:spPr>
        </p:cxnSp>
        <p:cxnSp>
          <p:nvCxnSpPr>
            <p:cNvPr id="156" name="Google Shape;156;p61"/>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pic>
        <p:nvPicPr>
          <p:cNvPr id="157" name="Google Shape;157;p61"/>
          <p:cNvPicPr preferRelativeResize="0"/>
          <p:nvPr/>
        </p:nvPicPr>
        <p:blipFill rotWithShape="1">
          <a:blip r:embed="rId3">
            <a:alphaModFix/>
          </a:blip>
          <a:srcRect/>
          <a:stretch/>
        </p:blipFill>
        <p:spPr>
          <a:xfrm>
            <a:off x="9526588" y="5918200"/>
            <a:ext cx="2339975" cy="712788"/>
          </a:xfrm>
          <a:prstGeom prst="rect">
            <a:avLst/>
          </a:prstGeom>
          <a:noFill/>
          <a:ln>
            <a:noFill/>
          </a:ln>
        </p:spPr>
      </p:pic>
      <p:sp>
        <p:nvSpPr>
          <p:cNvPr id="158" name="Google Shape;158;p61"/>
          <p:cNvSpPr/>
          <p:nvPr/>
        </p:nvSpPr>
        <p:spPr>
          <a:xfrm>
            <a:off x="-15875" y="0"/>
            <a:ext cx="12223750" cy="5610225"/>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9" name="Google Shape;159;p61"/>
          <p:cNvSpPr txBox="1">
            <a:spLocks noGrp="1"/>
          </p:cNvSpPr>
          <p:nvPr>
            <p:ph type="title"/>
          </p:nvPr>
        </p:nvSpPr>
        <p:spPr>
          <a:xfrm>
            <a:off x="22142"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ubtitle_2">
  <p:cSld name="Title, Subtitle_2">
    <p:spTree>
      <p:nvGrpSpPr>
        <p:cNvPr id="1" name="Shape 160"/>
        <p:cNvGrpSpPr/>
        <p:nvPr/>
      </p:nvGrpSpPr>
      <p:grpSpPr>
        <a:xfrm>
          <a:off x="0" y="0"/>
          <a:ext cx="0" cy="0"/>
          <a:chOff x="0" y="0"/>
          <a:chExt cx="0" cy="0"/>
        </a:xfrm>
      </p:grpSpPr>
      <p:pic>
        <p:nvPicPr>
          <p:cNvPr id="161" name="Google Shape;161;p62"/>
          <p:cNvPicPr preferRelativeResize="0"/>
          <p:nvPr/>
        </p:nvPicPr>
        <p:blipFill rotWithShape="1">
          <a:blip r:embed="rId2">
            <a:alphaModFix/>
          </a:blip>
          <a:srcRect t="3435" b="12167"/>
          <a:stretch/>
        </p:blipFill>
        <p:spPr>
          <a:xfrm>
            <a:off x="0" y="0"/>
            <a:ext cx="12192000" cy="6858000"/>
          </a:xfrm>
          <a:prstGeom prst="rect">
            <a:avLst/>
          </a:prstGeom>
          <a:noFill/>
          <a:ln>
            <a:noFill/>
          </a:ln>
        </p:spPr>
      </p:pic>
      <p:grpSp>
        <p:nvGrpSpPr>
          <p:cNvPr id="162" name="Google Shape;162;p62"/>
          <p:cNvGrpSpPr/>
          <p:nvPr/>
        </p:nvGrpSpPr>
        <p:grpSpPr>
          <a:xfrm>
            <a:off x="0" y="5607050"/>
            <a:ext cx="12214225" cy="1252538"/>
            <a:chOff x="-33239" y="5603791"/>
            <a:chExt cx="9160525" cy="1252537"/>
          </a:xfrm>
        </p:grpSpPr>
        <p:sp>
          <p:nvSpPr>
            <p:cNvPr id="163" name="Google Shape;163;p62"/>
            <p:cNvSpPr/>
            <p:nvPr/>
          </p:nvSpPr>
          <p:spPr>
            <a:xfrm>
              <a:off x="-29667" y="5611729"/>
              <a:ext cx="9156953" cy="1244599"/>
            </a:xfrm>
            <a:prstGeom prst="rect">
              <a:avLst/>
            </a:prstGeom>
            <a:solidFill>
              <a:srgbClr val="FFFFFF">
                <a:alpha val="7960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64" name="Google Shape;164;p62"/>
            <p:cNvCxnSpPr/>
            <p:nvPr/>
          </p:nvCxnSpPr>
          <p:spPr>
            <a:xfrm>
              <a:off x="-29914" y="5603791"/>
              <a:ext cx="9144000" cy="0"/>
            </a:xfrm>
            <a:prstGeom prst="straightConnector1">
              <a:avLst/>
            </a:prstGeom>
            <a:noFill/>
            <a:ln w="88900" cap="flat" cmpd="sng">
              <a:solidFill>
                <a:srgbClr val="006FB6"/>
              </a:solidFill>
              <a:prstDash val="solid"/>
              <a:round/>
              <a:headEnd type="none" w="med" len="med"/>
              <a:tailEnd type="none" w="med" len="med"/>
            </a:ln>
          </p:spPr>
        </p:cxnSp>
        <p:cxnSp>
          <p:nvCxnSpPr>
            <p:cNvPr id="165" name="Google Shape;165;p62"/>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pic>
        <p:nvPicPr>
          <p:cNvPr id="166" name="Google Shape;166;p62"/>
          <p:cNvPicPr preferRelativeResize="0"/>
          <p:nvPr/>
        </p:nvPicPr>
        <p:blipFill rotWithShape="1">
          <a:blip r:embed="rId3">
            <a:alphaModFix/>
          </a:blip>
          <a:srcRect/>
          <a:stretch/>
        </p:blipFill>
        <p:spPr>
          <a:xfrm>
            <a:off x="9526588" y="5918200"/>
            <a:ext cx="2339975" cy="712788"/>
          </a:xfrm>
          <a:prstGeom prst="rect">
            <a:avLst/>
          </a:prstGeom>
          <a:noFill/>
          <a:ln>
            <a:noFill/>
          </a:ln>
        </p:spPr>
      </p:pic>
      <p:sp>
        <p:nvSpPr>
          <p:cNvPr id="167" name="Google Shape;167;p62"/>
          <p:cNvSpPr/>
          <p:nvPr/>
        </p:nvSpPr>
        <p:spPr>
          <a:xfrm>
            <a:off x="-4763" y="0"/>
            <a:ext cx="12223751" cy="5610225"/>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8" name="Google Shape;168;p62"/>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_3">
  <p:cSld name="Title, Subtitle_3">
    <p:spTree>
      <p:nvGrpSpPr>
        <p:cNvPr id="1" name="Shape 169"/>
        <p:cNvGrpSpPr/>
        <p:nvPr/>
      </p:nvGrpSpPr>
      <p:grpSpPr>
        <a:xfrm>
          <a:off x="0" y="0"/>
          <a:ext cx="0" cy="0"/>
          <a:chOff x="0" y="0"/>
          <a:chExt cx="0" cy="0"/>
        </a:xfrm>
      </p:grpSpPr>
      <p:pic>
        <p:nvPicPr>
          <p:cNvPr id="170" name="Google Shape;170;p63"/>
          <p:cNvPicPr preferRelativeResize="0"/>
          <p:nvPr/>
        </p:nvPicPr>
        <p:blipFill rotWithShape="1">
          <a:blip r:embed="rId2">
            <a:alphaModFix/>
          </a:blip>
          <a:srcRect l="548" t="8195" r="-548" b="7384"/>
          <a:stretch/>
        </p:blipFill>
        <p:spPr>
          <a:xfrm>
            <a:off x="0" y="0"/>
            <a:ext cx="12192000" cy="6858000"/>
          </a:xfrm>
          <a:prstGeom prst="rect">
            <a:avLst/>
          </a:prstGeom>
          <a:noFill/>
          <a:ln>
            <a:noFill/>
          </a:ln>
        </p:spPr>
      </p:pic>
      <p:grpSp>
        <p:nvGrpSpPr>
          <p:cNvPr id="171" name="Google Shape;171;p63"/>
          <p:cNvGrpSpPr/>
          <p:nvPr/>
        </p:nvGrpSpPr>
        <p:grpSpPr>
          <a:xfrm>
            <a:off x="0" y="5607050"/>
            <a:ext cx="12214225" cy="1252538"/>
            <a:chOff x="-33239" y="5603791"/>
            <a:chExt cx="9160525" cy="1252537"/>
          </a:xfrm>
        </p:grpSpPr>
        <p:sp>
          <p:nvSpPr>
            <p:cNvPr id="172" name="Google Shape;172;p63"/>
            <p:cNvSpPr/>
            <p:nvPr/>
          </p:nvSpPr>
          <p:spPr>
            <a:xfrm>
              <a:off x="-29667" y="5611729"/>
              <a:ext cx="9156953" cy="1244599"/>
            </a:xfrm>
            <a:prstGeom prst="rect">
              <a:avLst/>
            </a:prstGeom>
            <a:solidFill>
              <a:srgbClr val="FFFFFF">
                <a:alpha val="7960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73" name="Google Shape;173;p63"/>
            <p:cNvCxnSpPr/>
            <p:nvPr/>
          </p:nvCxnSpPr>
          <p:spPr>
            <a:xfrm>
              <a:off x="-29914" y="5603791"/>
              <a:ext cx="9144000" cy="0"/>
            </a:xfrm>
            <a:prstGeom prst="straightConnector1">
              <a:avLst/>
            </a:prstGeom>
            <a:noFill/>
            <a:ln w="88900" cap="flat" cmpd="sng">
              <a:solidFill>
                <a:srgbClr val="006FB6"/>
              </a:solidFill>
              <a:prstDash val="solid"/>
              <a:round/>
              <a:headEnd type="none" w="med" len="med"/>
              <a:tailEnd type="none" w="med" len="med"/>
            </a:ln>
          </p:spPr>
        </p:cxnSp>
        <p:cxnSp>
          <p:nvCxnSpPr>
            <p:cNvPr id="174" name="Google Shape;174;p63"/>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pic>
        <p:nvPicPr>
          <p:cNvPr id="175" name="Google Shape;175;p63"/>
          <p:cNvPicPr preferRelativeResize="0"/>
          <p:nvPr/>
        </p:nvPicPr>
        <p:blipFill rotWithShape="1">
          <a:blip r:embed="rId3">
            <a:alphaModFix/>
          </a:blip>
          <a:srcRect/>
          <a:stretch/>
        </p:blipFill>
        <p:spPr>
          <a:xfrm>
            <a:off x="9526588" y="5918200"/>
            <a:ext cx="2339975" cy="712788"/>
          </a:xfrm>
          <a:prstGeom prst="rect">
            <a:avLst/>
          </a:prstGeom>
          <a:noFill/>
          <a:ln>
            <a:noFill/>
          </a:ln>
        </p:spPr>
      </p:pic>
      <p:sp>
        <p:nvSpPr>
          <p:cNvPr id="176" name="Google Shape;176;p63"/>
          <p:cNvSpPr/>
          <p:nvPr/>
        </p:nvSpPr>
        <p:spPr>
          <a:xfrm>
            <a:off x="-4763" y="0"/>
            <a:ext cx="12223751" cy="5610225"/>
          </a:xfrm>
          <a:prstGeom prst="rect">
            <a:avLst/>
          </a:prstGeom>
          <a:solidFill>
            <a:srgbClr val="006FB6">
              <a:alpha val="3215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 name="Google Shape;177;p63"/>
          <p:cNvSpPr txBox="1">
            <a:spLocks noGrp="1"/>
          </p:cNvSpPr>
          <p:nvPr>
            <p:ph type="title"/>
          </p:nvPr>
        </p:nvSpPr>
        <p:spPr>
          <a:xfrm>
            <a:off x="-8" y="5994739"/>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178"/>
        <p:cNvGrpSpPr/>
        <p:nvPr/>
      </p:nvGrpSpPr>
      <p:grpSpPr>
        <a:xfrm>
          <a:off x="0" y="0"/>
          <a:ext cx="0" cy="0"/>
          <a:chOff x="0" y="0"/>
          <a:chExt cx="0" cy="0"/>
        </a:xfrm>
      </p:grpSpPr>
      <p:sp>
        <p:nvSpPr>
          <p:cNvPr id="179" name="Google Shape;179;p64"/>
          <p:cNvSpPr/>
          <p:nvPr/>
        </p:nvSpPr>
        <p:spPr>
          <a:xfrm>
            <a:off x="0" y="0"/>
            <a:ext cx="12192000" cy="1290638"/>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80" name="Google Shape;180;p64"/>
          <p:cNvCxnSpPr/>
          <p:nvPr/>
        </p:nvCxnSpPr>
        <p:spPr>
          <a:xfrm>
            <a:off x="0" y="1290638"/>
            <a:ext cx="12192000" cy="0"/>
          </a:xfrm>
          <a:prstGeom prst="straightConnector1">
            <a:avLst/>
          </a:prstGeom>
          <a:noFill/>
          <a:ln w="76200" cap="flat" cmpd="sng">
            <a:solidFill>
              <a:srgbClr val="96C93F"/>
            </a:solidFill>
            <a:prstDash val="solid"/>
            <a:round/>
            <a:headEnd type="none" w="med" len="med"/>
            <a:tailEnd type="none" w="med" len="med"/>
          </a:ln>
        </p:spPr>
      </p:cxnSp>
      <p:pic>
        <p:nvPicPr>
          <p:cNvPr id="181" name="Google Shape;181;p64"/>
          <p:cNvPicPr preferRelativeResize="0"/>
          <p:nvPr/>
        </p:nvPicPr>
        <p:blipFill rotWithShape="1">
          <a:blip r:embed="rId2">
            <a:alphaModFix/>
          </a:blip>
          <a:srcRect/>
          <a:stretch/>
        </p:blipFill>
        <p:spPr>
          <a:xfrm>
            <a:off x="9220200" y="169863"/>
            <a:ext cx="2816225" cy="857250"/>
          </a:xfrm>
          <a:prstGeom prst="rect">
            <a:avLst/>
          </a:prstGeom>
          <a:noFill/>
          <a:ln>
            <a:noFill/>
          </a:ln>
        </p:spPr>
      </p:pic>
      <p:cxnSp>
        <p:nvCxnSpPr>
          <p:cNvPr id="182" name="Google Shape;182;p64"/>
          <p:cNvCxnSpPr/>
          <p:nvPr/>
        </p:nvCxnSpPr>
        <p:spPr>
          <a:xfrm>
            <a:off x="0" y="1290638"/>
            <a:ext cx="6096000" cy="0"/>
          </a:xfrm>
          <a:prstGeom prst="straightConnector1">
            <a:avLst/>
          </a:prstGeom>
          <a:noFill/>
          <a:ln w="76200" cap="flat" cmpd="sng">
            <a:solidFill>
              <a:srgbClr val="96C93F"/>
            </a:solidFill>
            <a:prstDash val="solid"/>
            <a:round/>
            <a:headEnd type="none" w="med" len="med"/>
            <a:tailEnd type="none" w="med" len="med"/>
          </a:ln>
        </p:spPr>
      </p:cxnSp>
      <p:pic>
        <p:nvPicPr>
          <p:cNvPr id="183" name="Google Shape;183;p64"/>
          <p:cNvPicPr preferRelativeResize="0"/>
          <p:nvPr/>
        </p:nvPicPr>
        <p:blipFill rotWithShape="1">
          <a:blip r:embed="rId2">
            <a:alphaModFix/>
          </a:blip>
          <a:srcRect/>
          <a:stretch/>
        </p:blipFill>
        <p:spPr>
          <a:xfrm>
            <a:off x="9220200" y="169863"/>
            <a:ext cx="2816225" cy="857250"/>
          </a:xfrm>
          <a:prstGeom prst="rect">
            <a:avLst/>
          </a:prstGeom>
          <a:noFill/>
          <a:ln>
            <a:noFill/>
          </a:ln>
        </p:spPr>
      </p:pic>
      <p:sp>
        <p:nvSpPr>
          <p:cNvPr id="184" name="Google Shape;184;p64"/>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5" name="Google Shape;185;p64"/>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6" name="Google Shape;186;p64"/>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Welcome 4 Points, Pic">
  <p:cSld name="Welcome 4 Points, Pic">
    <p:spTree>
      <p:nvGrpSpPr>
        <p:cNvPr id="1" name="Shape 192"/>
        <p:cNvGrpSpPr/>
        <p:nvPr/>
      </p:nvGrpSpPr>
      <p:grpSpPr>
        <a:xfrm>
          <a:off x="0" y="0"/>
          <a:ext cx="0" cy="0"/>
          <a:chOff x="0" y="0"/>
          <a:chExt cx="0" cy="0"/>
        </a:xfrm>
      </p:grpSpPr>
      <p:pic>
        <p:nvPicPr>
          <p:cNvPr id="193" name="Google Shape;193;p34"/>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194" name="Google Shape;194;p34"/>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195" name="Google Shape;195;p34"/>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96" name="Google Shape;196;p34"/>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97" name="Google Shape;197;p34"/>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198" name="Google Shape;198;p34"/>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199" name="Google Shape;199;p34"/>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00" name="Google Shape;200;p34"/>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01" name="Google Shape;201;p34"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202" name="Google Shape;202;p34"/>
          <p:cNvSpPr>
            <a:spLocks noGrp="1"/>
          </p:cNvSpPr>
          <p:nvPr>
            <p:ph type="pic" idx="2"/>
          </p:nvPr>
        </p:nvSpPr>
        <p:spPr>
          <a:xfrm>
            <a:off x="5305232" y="1853299"/>
            <a:ext cx="6578600" cy="3763962"/>
          </a:xfrm>
          <a:prstGeom prst="rect">
            <a:avLst/>
          </a:prstGeom>
          <a:noFill/>
          <a:ln w="19050" cap="flat" cmpd="sng">
            <a:solidFill>
              <a:srgbClr val="666666"/>
            </a:solidFill>
            <a:prstDash val="solid"/>
            <a:round/>
            <a:headEnd type="none" w="sm" len="sm"/>
            <a:tailEnd type="none" w="sm" len="sm"/>
          </a:ln>
        </p:spPr>
      </p:sp>
      <p:sp>
        <p:nvSpPr>
          <p:cNvPr id="203" name="Google Shape;203;p34"/>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4" name="Google Shape;204;p34"/>
          <p:cNvSpPr txBox="1">
            <a:spLocks noGrp="1"/>
          </p:cNvSpPr>
          <p:nvPr>
            <p:ph type="body" idx="3"/>
          </p:nvPr>
        </p:nvSpPr>
        <p:spPr>
          <a:xfrm>
            <a:off x="1660585" y="2653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5" name="Google Shape;205;p34"/>
          <p:cNvSpPr txBox="1">
            <a:spLocks noGrp="1"/>
          </p:cNvSpPr>
          <p:nvPr>
            <p:ph type="body" idx="4"/>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3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7" name="Google Shape;207;p34"/>
          <p:cNvSpPr txBox="1">
            <a:spLocks noGrp="1"/>
          </p:cNvSpPr>
          <p:nvPr>
            <p:ph type="body" idx="5"/>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8" name="Google Shape;208;p34"/>
          <p:cNvSpPr txBox="1">
            <a:spLocks noGrp="1"/>
          </p:cNvSpPr>
          <p:nvPr>
            <p:ph type="body" idx="6"/>
          </p:nvPr>
        </p:nvSpPr>
        <p:spPr>
          <a:xfrm>
            <a:off x="691245" y="1502511"/>
            <a:ext cx="576072" cy="9144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9" name="Google Shape;209;p34"/>
          <p:cNvSpPr txBox="1">
            <a:spLocks noGrp="1"/>
          </p:cNvSpPr>
          <p:nvPr>
            <p:ph type="body" idx="7"/>
          </p:nvPr>
        </p:nvSpPr>
        <p:spPr>
          <a:xfrm>
            <a:off x="693292" y="2822770"/>
            <a:ext cx="758952"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34"/>
          <p:cNvSpPr txBox="1">
            <a:spLocks noGrp="1"/>
          </p:cNvSpPr>
          <p:nvPr>
            <p:ph type="body" idx="8"/>
          </p:nvPr>
        </p:nvSpPr>
        <p:spPr>
          <a:xfrm>
            <a:off x="691246" y="3939833"/>
            <a:ext cx="795528" cy="71323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1" name="Google Shape;211;p34"/>
          <p:cNvSpPr txBox="1">
            <a:spLocks noGrp="1"/>
          </p:cNvSpPr>
          <p:nvPr>
            <p:ph type="body" idx="9"/>
          </p:nvPr>
        </p:nvSpPr>
        <p:spPr>
          <a:xfrm>
            <a:off x="691245" y="5162747"/>
            <a:ext cx="658368" cy="76391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Pic">
  <p:cSld name="1_Title, Pic">
    <p:spTree>
      <p:nvGrpSpPr>
        <p:cNvPr id="1" name="Shape 212"/>
        <p:cNvGrpSpPr/>
        <p:nvPr/>
      </p:nvGrpSpPr>
      <p:grpSpPr>
        <a:xfrm>
          <a:off x="0" y="0"/>
          <a:ext cx="0" cy="0"/>
          <a:chOff x="0" y="0"/>
          <a:chExt cx="0" cy="0"/>
        </a:xfrm>
      </p:grpSpPr>
      <p:pic>
        <p:nvPicPr>
          <p:cNvPr id="213" name="Google Shape;213;p38"/>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14" name="Google Shape;214;p38"/>
          <p:cNvCxnSpPr/>
          <p:nvPr/>
        </p:nvCxnSpPr>
        <p:spPr>
          <a:xfrm>
            <a:off x="-46038"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215" name="Google Shape;215;p38"/>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16" name="Google Shape;216;p38"/>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17" name="Google Shape;217;p38"/>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218" name="Google Shape;218;p38"/>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19" name="Google Shape;219;p38"/>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20" name="Google Shape;220;p38"/>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21" name="Google Shape;221;p38"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222" name="Google Shape;222;p38" descr="A picture containing person, indoorDescription automatically generated"/>
          <p:cNvPicPr preferRelativeResize="0"/>
          <p:nvPr/>
        </p:nvPicPr>
        <p:blipFill rotWithShape="1">
          <a:blip r:embed="rId6">
            <a:alphaModFix/>
          </a:blip>
          <a:srcRect/>
          <a:stretch/>
        </p:blipFill>
        <p:spPr>
          <a:xfrm>
            <a:off x="671513" y="1658938"/>
            <a:ext cx="4254500" cy="4198937"/>
          </a:xfrm>
          <a:prstGeom prst="rect">
            <a:avLst/>
          </a:prstGeom>
          <a:noFill/>
          <a:ln w="9525" cap="flat" cmpd="sng">
            <a:solidFill>
              <a:srgbClr val="666666"/>
            </a:solidFill>
            <a:prstDash val="solid"/>
            <a:round/>
            <a:headEnd type="none" w="sm" len="sm"/>
            <a:tailEnd type="none" w="sm" len="sm"/>
          </a:ln>
        </p:spPr>
      </p:pic>
      <p:sp>
        <p:nvSpPr>
          <p:cNvPr id="223" name="Google Shape;223;p3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4" name="Google Shape;224;p38"/>
          <p:cNvSpPr txBox="1">
            <a:spLocks noGrp="1"/>
          </p:cNvSpPr>
          <p:nvPr>
            <p:ph type="body" idx="1"/>
          </p:nvPr>
        </p:nvSpPr>
        <p:spPr>
          <a:xfrm>
            <a:off x="6303981" y="1659612"/>
            <a:ext cx="5353397" cy="11937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1"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38"/>
          <p:cNvSpPr txBox="1">
            <a:spLocks noGrp="1"/>
          </p:cNvSpPr>
          <p:nvPr>
            <p:ph type="body" idx="2"/>
          </p:nvPr>
        </p:nvSpPr>
        <p:spPr>
          <a:xfrm>
            <a:off x="6303981" y="4001457"/>
            <a:ext cx="5353397" cy="155419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4_2 Content boxes">
  <p:cSld name="4_2 Content boxes">
    <p:spTree>
      <p:nvGrpSpPr>
        <p:cNvPr id="1" name="Shape 226"/>
        <p:cNvGrpSpPr/>
        <p:nvPr/>
      </p:nvGrpSpPr>
      <p:grpSpPr>
        <a:xfrm>
          <a:off x="0" y="0"/>
          <a:ext cx="0" cy="0"/>
          <a:chOff x="0" y="0"/>
          <a:chExt cx="0" cy="0"/>
        </a:xfrm>
      </p:grpSpPr>
      <p:pic>
        <p:nvPicPr>
          <p:cNvPr id="227" name="Google Shape;227;p5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28" name="Google Shape;228;p55"/>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229" name="Google Shape;229;p55"/>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230" name="Google Shape;230;p55"/>
          <p:cNvCxnSpPr/>
          <p:nvPr/>
        </p:nvCxnSpPr>
        <p:spPr>
          <a:xfrm>
            <a:off x="10120313" y="6583363"/>
            <a:ext cx="2082800" cy="0"/>
          </a:xfrm>
          <a:prstGeom prst="straightConnector1">
            <a:avLst/>
          </a:prstGeom>
          <a:noFill/>
          <a:ln w="25400" cap="flat" cmpd="sng">
            <a:solidFill>
              <a:srgbClr val="96C934"/>
            </a:solidFill>
            <a:prstDash val="solid"/>
            <a:round/>
            <a:headEnd type="none" w="med" len="med"/>
            <a:tailEnd type="none" w="med" len="med"/>
          </a:ln>
        </p:spPr>
      </p:cxnSp>
      <p:pic>
        <p:nvPicPr>
          <p:cNvPr id="231" name="Google Shape;231;p55"/>
          <p:cNvPicPr preferRelativeResize="0"/>
          <p:nvPr/>
        </p:nvPicPr>
        <p:blipFill rotWithShape="1">
          <a:blip r:embed="rId3">
            <a:alphaModFix/>
          </a:blip>
          <a:srcRect/>
          <a:stretch/>
        </p:blipFill>
        <p:spPr>
          <a:xfrm>
            <a:off x="9702800" y="6196013"/>
            <a:ext cx="492125" cy="536575"/>
          </a:xfrm>
          <a:prstGeom prst="rect">
            <a:avLst/>
          </a:prstGeom>
          <a:noFill/>
          <a:ln>
            <a:noFill/>
          </a:ln>
        </p:spPr>
      </p:pic>
      <p:cxnSp>
        <p:nvCxnSpPr>
          <p:cNvPr id="232" name="Google Shape;232;p55"/>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33" name="Google Shape;233;p55"/>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234" name="Google Shape;234;p5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35" name="Google Shape;235;p5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236" name="Google Shape;236;p5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7" name="Google Shape;237;p55"/>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8" name="Google Shape;238;p55"/>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239"/>
        <p:cNvGrpSpPr/>
        <p:nvPr/>
      </p:nvGrpSpPr>
      <p:grpSpPr>
        <a:xfrm>
          <a:off x="0" y="0"/>
          <a:ext cx="0" cy="0"/>
          <a:chOff x="0" y="0"/>
          <a:chExt cx="0" cy="0"/>
        </a:xfrm>
      </p:grpSpPr>
      <p:pic>
        <p:nvPicPr>
          <p:cNvPr id="240" name="Google Shape;240;p96"/>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41" name="Google Shape;241;p96"/>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242" name="Google Shape;242;p96"/>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43" name="Google Shape;243;p96"/>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44" name="Google Shape;244;p96"/>
          <p:cNvCxnSpPr/>
          <p:nvPr/>
        </p:nvCxnSpPr>
        <p:spPr>
          <a:xfrm>
            <a:off x="7621588"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45" name="Google Shape;245;p96"/>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46" name="Google Shape;246;p96"/>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47" name="Google Shape;247;p96"/>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48" name="Google Shape;248;p96"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249" name="Google Shape;249;p96"/>
          <p:cNvPicPr preferRelativeResize="0"/>
          <p:nvPr/>
        </p:nvPicPr>
        <p:blipFill rotWithShape="1">
          <a:blip r:embed="rId6">
            <a:alphaModFix/>
          </a:blip>
          <a:srcRect/>
          <a:stretch/>
        </p:blipFill>
        <p:spPr>
          <a:xfrm>
            <a:off x="3265488" y="1495425"/>
            <a:ext cx="5661025" cy="4743450"/>
          </a:xfrm>
          <a:prstGeom prst="rect">
            <a:avLst/>
          </a:prstGeom>
          <a:noFill/>
          <a:ln>
            <a:noFill/>
          </a:ln>
        </p:spPr>
      </p:pic>
      <p:sp>
        <p:nvSpPr>
          <p:cNvPr id="250" name="Google Shape;250;p96"/>
          <p:cNvSpPr txBox="1">
            <a:spLocks noGrp="1"/>
          </p:cNvSpPr>
          <p:nvPr>
            <p:ph type="body" idx="1"/>
          </p:nvPr>
        </p:nvSpPr>
        <p:spPr>
          <a:xfrm>
            <a:off x="994808" y="1334491"/>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1" name="Google Shape;251;p96"/>
          <p:cNvSpPr txBox="1">
            <a:spLocks noGrp="1"/>
          </p:cNvSpPr>
          <p:nvPr>
            <p:ph type="body" idx="2"/>
          </p:nvPr>
        </p:nvSpPr>
        <p:spPr>
          <a:xfrm>
            <a:off x="91432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2" name="Google Shape;252;p96"/>
          <p:cNvSpPr txBox="1">
            <a:spLocks noGrp="1"/>
          </p:cNvSpPr>
          <p:nvPr>
            <p:ph type="body" idx="3"/>
          </p:nvPr>
        </p:nvSpPr>
        <p:spPr>
          <a:xfrm>
            <a:off x="4458284" y="2860693"/>
            <a:ext cx="2514600" cy="1828800"/>
          </a:xfrm>
          <a:prstGeom prst="rect">
            <a:avLst/>
          </a:prstGeom>
          <a:solidFill>
            <a:schemeClr val="lt1"/>
          </a:solid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3" name="Google Shape;253;p96"/>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4" name="Google Shape;254;p96"/>
          <p:cNvSpPr txBox="1">
            <a:spLocks noGrp="1"/>
          </p:cNvSpPr>
          <p:nvPr>
            <p:ph type="body" idx="4"/>
          </p:nvPr>
        </p:nvSpPr>
        <p:spPr>
          <a:xfrm>
            <a:off x="994808" y="4100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Google Shape;255;p96"/>
          <p:cNvSpPr txBox="1">
            <a:spLocks noGrp="1"/>
          </p:cNvSpPr>
          <p:nvPr>
            <p:ph type="body" idx="5"/>
          </p:nvPr>
        </p:nvSpPr>
        <p:spPr>
          <a:xfrm>
            <a:off x="9143260" y="14080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256"/>
        <p:cNvGrpSpPr/>
        <p:nvPr/>
      </p:nvGrpSpPr>
      <p:grpSpPr>
        <a:xfrm>
          <a:off x="0" y="0"/>
          <a:ext cx="0" cy="0"/>
          <a:chOff x="0" y="0"/>
          <a:chExt cx="0" cy="0"/>
        </a:xfrm>
      </p:grpSpPr>
      <p:pic>
        <p:nvPicPr>
          <p:cNvPr id="257" name="Google Shape;257;p97"/>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58" name="Google Shape;258;p97"/>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259" name="Google Shape;259;p97"/>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60" name="Google Shape;260;p97"/>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61" name="Google Shape;261;p97"/>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262" name="Google Shape;262;p97"/>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63" name="Google Shape;263;p97"/>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64" name="Google Shape;264;p97"/>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65" name="Google Shape;265;p97"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266" name="Google Shape;266;p9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7" name="Google Shape;267;p97"/>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8" name="Google Shape;268;p97"/>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3 points,content box">
  <p:cSld name="3_Title, 3 points,content box">
    <p:spTree>
      <p:nvGrpSpPr>
        <p:cNvPr id="1" name="Shape 269"/>
        <p:cNvGrpSpPr/>
        <p:nvPr/>
      </p:nvGrpSpPr>
      <p:grpSpPr>
        <a:xfrm>
          <a:off x="0" y="0"/>
          <a:ext cx="0" cy="0"/>
          <a:chOff x="0" y="0"/>
          <a:chExt cx="0" cy="0"/>
        </a:xfrm>
      </p:grpSpPr>
      <p:pic>
        <p:nvPicPr>
          <p:cNvPr id="270" name="Google Shape;270;p98"/>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71" name="Google Shape;271;p98"/>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272" name="Google Shape;272;p98"/>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273" name="Google Shape;273;p98"/>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74" name="Google Shape;274;p98"/>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75" name="Google Shape;275;p98"/>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276" name="Google Shape;276;p98"/>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77" name="Google Shape;277;p98"/>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278" name="Google Shape;278;p98"/>
          <p:cNvPicPr preferRelativeResize="0"/>
          <p:nvPr/>
        </p:nvPicPr>
        <p:blipFill rotWithShape="1">
          <a:blip r:embed="rId5">
            <a:alphaModFix/>
          </a:blip>
          <a:srcRect/>
          <a:stretch/>
        </p:blipFill>
        <p:spPr>
          <a:xfrm>
            <a:off x="4457700" y="6324600"/>
            <a:ext cx="530225" cy="498475"/>
          </a:xfrm>
          <a:prstGeom prst="rect">
            <a:avLst/>
          </a:prstGeom>
          <a:noFill/>
          <a:ln>
            <a:noFill/>
          </a:ln>
        </p:spPr>
      </p:pic>
      <p:pic>
        <p:nvPicPr>
          <p:cNvPr id="279" name="Google Shape;279;p98"/>
          <p:cNvPicPr preferRelativeResize="0"/>
          <p:nvPr/>
        </p:nvPicPr>
        <p:blipFill rotWithShape="1">
          <a:blip r:embed="rId6">
            <a:alphaModFix/>
          </a:blip>
          <a:srcRect/>
          <a:stretch/>
        </p:blipFill>
        <p:spPr>
          <a:xfrm>
            <a:off x="5314950" y="4975225"/>
            <a:ext cx="982663" cy="1104900"/>
          </a:xfrm>
          <a:prstGeom prst="rect">
            <a:avLst/>
          </a:prstGeom>
          <a:noFill/>
          <a:ln>
            <a:noFill/>
          </a:ln>
        </p:spPr>
      </p:pic>
      <p:sp>
        <p:nvSpPr>
          <p:cNvPr id="280" name="Google Shape;280;p9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1" name="Google Shape;281;p98"/>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2" name="Google Shape;282;p98"/>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3" name="Google Shape;283;p98"/>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4" name="Google Shape;284;p98"/>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5" name="Google Shape;285;p98"/>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6" name="Google Shape;286;p98"/>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98"/>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98"/>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 name="Google Shape;289;p98"/>
          <p:cNvSpPr>
            <a:spLocks noGrp="1"/>
          </p:cNvSpPr>
          <p:nvPr>
            <p:ph type="pic" idx="9"/>
          </p:nvPr>
        </p:nvSpPr>
        <p:spPr>
          <a:xfrm>
            <a:off x="7967502" y="1420398"/>
            <a:ext cx="3962194" cy="3122713"/>
          </a:xfrm>
          <a:prstGeom prst="rect">
            <a:avLst/>
          </a:prstGeom>
          <a:noFill/>
          <a:ln>
            <a:noFill/>
          </a:ln>
        </p:spPr>
      </p:sp>
      <p:sp>
        <p:nvSpPr>
          <p:cNvPr id="290" name="Google Shape;290;p98"/>
          <p:cNvSpPr txBox="1">
            <a:spLocks noGrp="1"/>
          </p:cNvSpPr>
          <p:nvPr>
            <p:ph type="body" idx="13"/>
          </p:nvPr>
        </p:nvSpPr>
        <p:spPr>
          <a:xfrm>
            <a:off x="6381858" y="5027422"/>
            <a:ext cx="5547838" cy="1053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1" name="Google Shape;291;p98"/>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8"/>
        <p:cNvGrpSpPr/>
        <p:nvPr/>
      </p:nvGrpSpPr>
      <p:grpSpPr>
        <a:xfrm>
          <a:off x="0" y="0"/>
          <a:ext cx="0" cy="0"/>
          <a:chOff x="0" y="0"/>
          <a:chExt cx="0" cy="0"/>
        </a:xfrm>
      </p:grpSpPr>
      <p:pic>
        <p:nvPicPr>
          <p:cNvPr id="19" name="Google Shape;19;p29"/>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0" name="Google Shape;20;p29"/>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21" name="Google Shape;21;p29"/>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2" name="Google Shape;22;p29"/>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3" name="Google Shape;23;p29"/>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24" name="Google Shape;24;p29"/>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5" name="Google Shape;25;p29"/>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26" name="Google Shape;26;p29"/>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27" name="Google Shape;27;p29"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28" name="Google Shape;28;p29"/>
          <p:cNvPicPr preferRelativeResize="0"/>
          <p:nvPr/>
        </p:nvPicPr>
        <p:blipFill rotWithShape="1">
          <a:blip r:embed="rId6">
            <a:alphaModFix/>
          </a:blip>
          <a:srcRect/>
          <a:stretch/>
        </p:blipFill>
        <p:spPr>
          <a:xfrm>
            <a:off x="544513" y="1666875"/>
            <a:ext cx="768350" cy="763588"/>
          </a:xfrm>
          <a:prstGeom prst="rect">
            <a:avLst/>
          </a:prstGeom>
          <a:noFill/>
          <a:ln>
            <a:noFill/>
          </a:ln>
        </p:spPr>
      </p:pic>
      <p:pic>
        <p:nvPicPr>
          <p:cNvPr id="29" name="Google Shape;29;p29"/>
          <p:cNvPicPr preferRelativeResize="0"/>
          <p:nvPr/>
        </p:nvPicPr>
        <p:blipFill rotWithShape="1">
          <a:blip r:embed="rId7">
            <a:alphaModFix/>
          </a:blip>
          <a:srcRect/>
          <a:stretch/>
        </p:blipFill>
        <p:spPr>
          <a:xfrm>
            <a:off x="511175" y="3130550"/>
            <a:ext cx="833438" cy="884238"/>
          </a:xfrm>
          <a:prstGeom prst="rect">
            <a:avLst/>
          </a:prstGeom>
          <a:noFill/>
          <a:ln>
            <a:noFill/>
          </a:ln>
        </p:spPr>
      </p:pic>
      <p:pic>
        <p:nvPicPr>
          <p:cNvPr id="30" name="Google Shape;30;p29"/>
          <p:cNvPicPr preferRelativeResize="0"/>
          <p:nvPr/>
        </p:nvPicPr>
        <p:blipFill rotWithShape="1">
          <a:blip r:embed="rId8">
            <a:alphaModFix/>
          </a:blip>
          <a:srcRect/>
          <a:stretch/>
        </p:blipFill>
        <p:spPr>
          <a:xfrm>
            <a:off x="511175" y="4872038"/>
            <a:ext cx="833438" cy="914400"/>
          </a:xfrm>
          <a:prstGeom prst="rect">
            <a:avLst/>
          </a:prstGeom>
          <a:noFill/>
          <a:ln>
            <a:noFill/>
          </a:ln>
        </p:spPr>
      </p:pic>
      <p:sp>
        <p:nvSpPr>
          <p:cNvPr id="31" name="Google Shape;31;p29"/>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32" name="Google Shape;32;p29"/>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29"/>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2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 name="Google Shape;35;p29"/>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2"/>
        <p:cNvGrpSpPr/>
        <p:nvPr/>
      </p:nvGrpSpPr>
      <p:grpSpPr>
        <a:xfrm>
          <a:off x="0" y="0"/>
          <a:ext cx="0" cy="0"/>
          <a:chOff x="0" y="0"/>
          <a:chExt cx="0" cy="0"/>
        </a:xfrm>
      </p:grpSpPr>
      <p:pic>
        <p:nvPicPr>
          <p:cNvPr id="293" name="Google Shape;293;p99"/>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294" name="Google Shape;294;p99"/>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295" name="Google Shape;295;p99"/>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296" name="Google Shape;296;p99"/>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297" name="Google Shape;297;p99"/>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298" name="Google Shape;298;p99"/>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299" name="Google Shape;299;p99"/>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00" name="Google Shape;300;p99"/>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301" name="Google Shape;301;p99"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302" name="Google Shape;302;p99"/>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99"/>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4" name="Google Shape;304;p99"/>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5" name="Google Shape;305;p99"/>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6" name="Google Shape;306;p99"/>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99"/>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8" name="Google Shape;308;p99"/>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9" name="Google Shape;309;p99"/>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0" name="Google Shape;310;p99"/>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Welcome 4 Points, Pic">
  <p:cSld name="1_Welcome 4 Points, Pic">
    <p:spTree>
      <p:nvGrpSpPr>
        <p:cNvPr id="1" name="Shape 311"/>
        <p:cNvGrpSpPr/>
        <p:nvPr/>
      </p:nvGrpSpPr>
      <p:grpSpPr>
        <a:xfrm>
          <a:off x="0" y="0"/>
          <a:ext cx="0" cy="0"/>
          <a:chOff x="0" y="0"/>
          <a:chExt cx="0" cy="0"/>
        </a:xfrm>
      </p:grpSpPr>
      <p:pic>
        <p:nvPicPr>
          <p:cNvPr id="312" name="Google Shape;312;p100"/>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13" name="Google Shape;313;p100"/>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314" name="Google Shape;314;p100"/>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315" name="Google Shape;315;p100"/>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316" name="Google Shape;316;p100"/>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317" name="Google Shape;317;p100"/>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318" name="Google Shape;318;p100"/>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19" name="Google Shape;319;p100"/>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320" name="Google Shape;320;p100"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321" name="Google Shape;321;p100"/>
          <p:cNvPicPr preferRelativeResize="0"/>
          <p:nvPr/>
        </p:nvPicPr>
        <p:blipFill rotWithShape="1">
          <a:blip r:embed="rId6">
            <a:alphaModFix/>
          </a:blip>
          <a:srcRect/>
          <a:stretch/>
        </p:blipFill>
        <p:spPr>
          <a:xfrm>
            <a:off x="544513" y="1666875"/>
            <a:ext cx="768350" cy="763588"/>
          </a:xfrm>
          <a:prstGeom prst="rect">
            <a:avLst/>
          </a:prstGeom>
          <a:noFill/>
          <a:ln>
            <a:noFill/>
          </a:ln>
        </p:spPr>
      </p:pic>
      <p:pic>
        <p:nvPicPr>
          <p:cNvPr id="322" name="Google Shape;322;p100"/>
          <p:cNvPicPr preferRelativeResize="0"/>
          <p:nvPr/>
        </p:nvPicPr>
        <p:blipFill rotWithShape="1">
          <a:blip r:embed="rId7">
            <a:alphaModFix/>
          </a:blip>
          <a:srcRect/>
          <a:stretch/>
        </p:blipFill>
        <p:spPr>
          <a:xfrm>
            <a:off x="511175" y="3130550"/>
            <a:ext cx="833438" cy="884238"/>
          </a:xfrm>
          <a:prstGeom prst="rect">
            <a:avLst/>
          </a:prstGeom>
          <a:noFill/>
          <a:ln>
            <a:noFill/>
          </a:ln>
        </p:spPr>
      </p:pic>
      <p:pic>
        <p:nvPicPr>
          <p:cNvPr id="323" name="Google Shape;323;p100"/>
          <p:cNvPicPr preferRelativeResize="0"/>
          <p:nvPr/>
        </p:nvPicPr>
        <p:blipFill rotWithShape="1">
          <a:blip r:embed="rId8">
            <a:alphaModFix/>
          </a:blip>
          <a:srcRect/>
          <a:stretch/>
        </p:blipFill>
        <p:spPr>
          <a:xfrm>
            <a:off x="511175" y="4872038"/>
            <a:ext cx="833438" cy="914400"/>
          </a:xfrm>
          <a:prstGeom prst="rect">
            <a:avLst/>
          </a:prstGeom>
          <a:noFill/>
          <a:ln>
            <a:noFill/>
          </a:ln>
        </p:spPr>
      </p:pic>
      <p:sp>
        <p:nvSpPr>
          <p:cNvPr id="324" name="Google Shape;324;p100"/>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325" name="Google Shape;325;p10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Google Shape;326;p100"/>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Google Shape;327;p10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8" name="Google Shape;328;p100"/>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Welcome 4 Points, Pic">
  <p:cSld name="1_Welcome 4 Points, Pic 2">
    <p:spTree>
      <p:nvGrpSpPr>
        <p:cNvPr id="1" name="Shape 329"/>
        <p:cNvGrpSpPr/>
        <p:nvPr/>
      </p:nvGrpSpPr>
      <p:grpSpPr>
        <a:xfrm>
          <a:off x="0" y="0"/>
          <a:ext cx="0" cy="0"/>
          <a:chOff x="0" y="0"/>
          <a:chExt cx="0" cy="0"/>
        </a:xfrm>
      </p:grpSpPr>
      <p:pic>
        <p:nvPicPr>
          <p:cNvPr id="330" name="Google Shape;330;p101"/>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31" name="Google Shape;331;p101"/>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332" name="Google Shape;332;p101"/>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333" name="Google Shape;333;p101"/>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334" name="Google Shape;334;p101"/>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335" name="Google Shape;335;p101"/>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336" name="Google Shape;336;p101"/>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37" name="Google Shape;337;p101"/>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338" name="Google Shape;338;p101"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339" name="Google Shape;339;p101"/>
          <p:cNvPicPr preferRelativeResize="0"/>
          <p:nvPr/>
        </p:nvPicPr>
        <p:blipFill rotWithShape="1">
          <a:blip r:embed="rId6">
            <a:alphaModFix/>
          </a:blip>
          <a:srcRect/>
          <a:stretch/>
        </p:blipFill>
        <p:spPr>
          <a:xfrm>
            <a:off x="531813" y="1630363"/>
            <a:ext cx="735012" cy="836612"/>
          </a:xfrm>
          <a:prstGeom prst="rect">
            <a:avLst/>
          </a:prstGeom>
          <a:noFill/>
          <a:ln>
            <a:noFill/>
          </a:ln>
        </p:spPr>
      </p:pic>
      <p:pic>
        <p:nvPicPr>
          <p:cNvPr id="340" name="Google Shape;340;p101"/>
          <p:cNvPicPr preferRelativeResize="0"/>
          <p:nvPr/>
        </p:nvPicPr>
        <p:blipFill rotWithShape="1">
          <a:blip r:embed="rId7">
            <a:alphaModFix/>
          </a:blip>
          <a:srcRect/>
          <a:stretch/>
        </p:blipFill>
        <p:spPr>
          <a:xfrm>
            <a:off x="531813" y="3182938"/>
            <a:ext cx="735012" cy="779462"/>
          </a:xfrm>
          <a:prstGeom prst="rect">
            <a:avLst/>
          </a:prstGeom>
          <a:noFill/>
          <a:ln>
            <a:noFill/>
          </a:ln>
        </p:spPr>
      </p:pic>
      <p:pic>
        <p:nvPicPr>
          <p:cNvPr id="341" name="Google Shape;341;p101"/>
          <p:cNvPicPr preferRelativeResize="0"/>
          <p:nvPr/>
        </p:nvPicPr>
        <p:blipFill rotWithShape="1">
          <a:blip r:embed="rId8">
            <a:alphaModFix/>
          </a:blip>
          <a:srcRect/>
          <a:stretch/>
        </p:blipFill>
        <p:spPr>
          <a:xfrm>
            <a:off x="482600" y="4976813"/>
            <a:ext cx="833438" cy="704850"/>
          </a:xfrm>
          <a:prstGeom prst="rect">
            <a:avLst/>
          </a:prstGeom>
          <a:noFill/>
          <a:ln>
            <a:noFill/>
          </a:ln>
        </p:spPr>
      </p:pic>
      <p:sp>
        <p:nvSpPr>
          <p:cNvPr id="342" name="Google Shape;342;p101"/>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343" name="Google Shape;343;p101"/>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101"/>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10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6" name="Google Shape;346;p101"/>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7"/>
        <p:cNvGrpSpPr/>
        <p:nvPr/>
      </p:nvGrpSpPr>
      <p:grpSpPr>
        <a:xfrm>
          <a:off x="0" y="0"/>
          <a:ext cx="0" cy="0"/>
          <a:chOff x="0" y="0"/>
          <a:chExt cx="0" cy="0"/>
        </a:xfrm>
      </p:grpSpPr>
      <p:pic>
        <p:nvPicPr>
          <p:cNvPr id="348" name="Google Shape;348;p102"/>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49" name="Google Shape;349;p102"/>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350" name="Google Shape;350;p102"/>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351" name="Google Shape;351;p102"/>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352" name="Google Shape;352;p102"/>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353" name="Google Shape;353;p102"/>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354" name="Google Shape;354;p102"/>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55" name="Google Shape;355;p102"/>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356" name="Google Shape;356;p102"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357" name="Google Shape;357;p102"/>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8" name="Google Shape;358;p102"/>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102"/>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0" name="Google Shape;360;p102"/>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1" name="Google Shape;361;p102"/>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2" name="Google Shape;362;p102"/>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3" name="Google Shape;363;p102"/>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4" name="Google Shape;364;p102"/>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5" name="Google Shape;365;p102"/>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3 points,content box">
  <p:cSld name="4_Title, 3 points,content box">
    <p:spTree>
      <p:nvGrpSpPr>
        <p:cNvPr id="1" name="Shape 366"/>
        <p:cNvGrpSpPr/>
        <p:nvPr/>
      </p:nvGrpSpPr>
      <p:grpSpPr>
        <a:xfrm>
          <a:off x="0" y="0"/>
          <a:ext cx="0" cy="0"/>
          <a:chOff x="0" y="0"/>
          <a:chExt cx="0" cy="0"/>
        </a:xfrm>
      </p:grpSpPr>
      <p:pic>
        <p:nvPicPr>
          <p:cNvPr id="367" name="Google Shape;367;p103"/>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68" name="Google Shape;368;p103"/>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369" name="Google Shape;369;p103"/>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370" name="Google Shape;370;p103"/>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371" name="Google Shape;371;p103"/>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72" name="Google Shape;372;p103"/>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373" name="Google Shape;373;p103"/>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374" name="Google Shape;374;p103"/>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375" name="Google Shape;375;p103"/>
          <p:cNvPicPr preferRelativeResize="0"/>
          <p:nvPr/>
        </p:nvPicPr>
        <p:blipFill rotWithShape="1">
          <a:blip r:embed="rId5">
            <a:alphaModFix/>
          </a:blip>
          <a:srcRect/>
          <a:stretch/>
        </p:blipFill>
        <p:spPr>
          <a:xfrm>
            <a:off x="4457700" y="6324600"/>
            <a:ext cx="530225" cy="498475"/>
          </a:xfrm>
          <a:prstGeom prst="rect">
            <a:avLst/>
          </a:prstGeom>
          <a:noFill/>
          <a:ln>
            <a:noFill/>
          </a:ln>
        </p:spPr>
      </p:pic>
      <p:pic>
        <p:nvPicPr>
          <p:cNvPr id="376" name="Google Shape;376;p103" descr="Una imagen con un muchacho, niño, joven  Descripción generada con muchísima confianza"/>
          <p:cNvPicPr preferRelativeResize="0"/>
          <p:nvPr/>
        </p:nvPicPr>
        <p:blipFill rotWithShape="1">
          <a:blip r:embed="rId6">
            <a:alphaModFix/>
          </a:blip>
          <a:srcRect/>
          <a:stretch/>
        </p:blipFill>
        <p:spPr>
          <a:xfrm>
            <a:off x="6551613" y="2127250"/>
            <a:ext cx="5113337" cy="3840163"/>
          </a:xfrm>
          <a:prstGeom prst="rect">
            <a:avLst/>
          </a:prstGeom>
          <a:noFill/>
          <a:ln w="19050" cap="flat" cmpd="sng">
            <a:solidFill>
              <a:srgbClr val="666666"/>
            </a:solidFill>
            <a:prstDash val="solid"/>
            <a:miter lim="800000"/>
            <a:headEnd type="none" w="sm" len="sm"/>
            <a:tailEnd type="none" w="sm" len="sm"/>
          </a:ln>
        </p:spPr>
      </p:pic>
      <p:sp>
        <p:nvSpPr>
          <p:cNvPr id="377" name="Google Shape;377;p10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8" name="Google Shape;378;p103"/>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9" name="Google Shape;379;p103"/>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103"/>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1" name="Google Shape;381;p103"/>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2" name="Google Shape;382;p103"/>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3" name="Google Shape;383;p103"/>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4" name="Google Shape;384;p103"/>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5" name="Google Shape;385;p103"/>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Title, 3 points,content box">
  <p:cSld name="4_Title, 3 points,content box 2">
    <p:spTree>
      <p:nvGrpSpPr>
        <p:cNvPr id="1" name="Shape 386"/>
        <p:cNvGrpSpPr/>
        <p:nvPr/>
      </p:nvGrpSpPr>
      <p:grpSpPr>
        <a:xfrm>
          <a:off x="0" y="0"/>
          <a:ext cx="0" cy="0"/>
          <a:chOff x="0" y="0"/>
          <a:chExt cx="0" cy="0"/>
        </a:xfrm>
      </p:grpSpPr>
      <p:pic>
        <p:nvPicPr>
          <p:cNvPr id="387" name="Google Shape;387;p104"/>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88" name="Google Shape;388;p104"/>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389" name="Google Shape;389;p104"/>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390" name="Google Shape;390;p104"/>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391" name="Google Shape;391;p104"/>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392" name="Google Shape;392;p104"/>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393" name="Google Shape;393;p104"/>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394" name="Google Shape;394;p104"/>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395" name="Google Shape;395;p104"/>
          <p:cNvPicPr preferRelativeResize="0"/>
          <p:nvPr/>
        </p:nvPicPr>
        <p:blipFill rotWithShape="1">
          <a:blip r:embed="rId5">
            <a:alphaModFix/>
          </a:blip>
          <a:srcRect/>
          <a:stretch/>
        </p:blipFill>
        <p:spPr>
          <a:xfrm>
            <a:off x="4457700" y="6324600"/>
            <a:ext cx="530225" cy="498475"/>
          </a:xfrm>
          <a:prstGeom prst="rect">
            <a:avLst/>
          </a:prstGeom>
          <a:noFill/>
          <a:ln>
            <a:noFill/>
          </a:ln>
        </p:spPr>
      </p:pic>
      <p:pic>
        <p:nvPicPr>
          <p:cNvPr id="396" name="Google Shape;396;p104" descr="Una imagen con un muchacho, niño, joven  Descripción generada con muchísima confianza"/>
          <p:cNvPicPr preferRelativeResize="0"/>
          <p:nvPr/>
        </p:nvPicPr>
        <p:blipFill rotWithShape="1">
          <a:blip r:embed="rId6">
            <a:alphaModFix/>
          </a:blip>
          <a:srcRect/>
          <a:stretch/>
        </p:blipFill>
        <p:spPr>
          <a:xfrm>
            <a:off x="5348288" y="3084513"/>
            <a:ext cx="3643312" cy="2855912"/>
          </a:xfrm>
          <a:prstGeom prst="rect">
            <a:avLst/>
          </a:prstGeom>
          <a:noFill/>
          <a:ln w="19050" cap="flat" cmpd="sng">
            <a:solidFill>
              <a:srgbClr val="666666"/>
            </a:solidFill>
            <a:prstDash val="solid"/>
            <a:miter lim="800000"/>
            <a:headEnd type="none" w="sm" len="sm"/>
            <a:tailEnd type="none" w="sm" len="sm"/>
          </a:ln>
        </p:spPr>
      </p:pic>
      <p:sp>
        <p:nvSpPr>
          <p:cNvPr id="397" name="Google Shape;397;p104"/>
          <p:cNvSpPr/>
          <p:nvPr/>
        </p:nvSpPr>
        <p:spPr>
          <a:xfrm>
            <a:off x="8181975" y="1374775"/>
            <a:ext cx="3802063" cy="1570038"/>
          </a:xfrm>
          <a:prstGeom prst="wedgeRoundRectCallout">
            <a:avLst>
              <a:gd name="adj1" fmla="val -43671"/>
              <a:gd name="adj2" fmla="val 91343"/>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8" name="Google Shape;398;p104"/>
          <p:cNvSpPr/>
          <p:nvPr/>
        </p:nvSpPr>
        <p:spPr>
          <a:xfrm>
            <a:off x="8851900" y="4379913"/>
            <a:ext cx="3206750" cy="1570037"/>
          </a:xfrm>
          <a:prstGeom prst="wedgeRoundRectCallout">
            <a:avLst>
              <a:gd name="adj1" fmla="val -55944"/>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9" name="Google Shape;399;p10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0" name="Google Shape;400;p104"/>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 name="Google Shape;401;p104"/>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 name="Google Shape;402;p104"/>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3" name="Google Shape;403;p104"/>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4" name="Google Shape;404;p104"/>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5" name="Google Shape;405;p104"/>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6" name="Google Shape;406;p104"/>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7" name="Google Shape;407;p104"/>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8" name="Google Shape;408;p104"/>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9" name="Google Shape;409;p104"/>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10"/>
        <p:cNvGrpSpPr/>
        <p:nvPr/>
      </p:nvGrpSpPr>
      <p:grpSpPr>
        <a:xfrm>
          <a:off x="0" y="0"/>
          <a:ext cx="0" cy="0"/>
          <a:chOff x="0" y="0"/>
          <a:chExt cx="0" cy="0"/>
        </a:xfrm>
      </p:grpSpPr>
      <p:pic>
        <p:nvPicPr>
          <p:cNvPr id="411" name="Google Shape;411;p10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412" name="Google Shape;412;p105"/>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413" name="Google Shape;413;p105"/>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414" name="Google Shape;414;p105"/>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415" name="Google Shape;415;p105"/>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416" name="Google Shape;416;p105"/>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417" name="Google Shape;417;p105"/>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418" name="Google Shape;418;p10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419" name="Google Shape;419;p10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420" name="Google Shape;420;p10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1" name="Google Shape;421;p105"/>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2" name="Google Shape;422;p105"/>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423"/>
        <p:cNvGrpSpPr/>
        <p:nvPr/>
      </p:nvGrpSpPr>
      <p:grpSpPr>
        <a:xfrm>
          <a:off x="0" y="0"/>
          <a:ext cx="0" cy="0"/>
          <a:chOff x="0" y="0"/>
          <a:chExt cx="0" cy="0"/>
        </a:xfrm>
      </p:grpSpPr>
      <p:pic>
        <p:nvPicPr>
          <p:cNvPr id="424" name="Google Shape;424;p106"/>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425" name="Google Shape;425;p106"/>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426" name="Google Shape;426;p106"/>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427" name="Google Shape;427;p106"/>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428" name="Google Shape;428;p106"/>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429" name="Google Shape;429;p106"/>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430" name="Google Shape;430;p106"/>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431" name="Google Shape;431;p106"/>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432" name="Google Shape;432;p106"/>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433" name="Google Shape;433;p10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4" name="Google Shape;434;p106"/>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5" name="Google Shape;435;p106"/>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436"/>
        <p:cNvGrpSpPr/>
        <p:nvPr/>
      </p:nvGrpSpPr>
      <p:grpSpPr>
        <a:xfrm>
          <a:off x="0" y="0"/>
          <a:ext cx="0" cy="0"/>
          <a:chOff x="0" y="0"/>
          <a:chExt cx="0" cy="0"/>
        </a:xfrm>
      </p:grpSpPr>
      <p:pic>
        <p:nvPicPr>
          <p:cNvPr id="437" name="Google Shape;437;p107"/>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438" name="Google Shape;438;p107"/>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439" name="Google Shape;439;p107"/>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440" name="Google Shape;440;p107"/>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441" name="Google Shape;441;p107"/>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442" name="Google Shape;442;p107"/>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443" name="Google Shape;443;p107"/>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444" name="Google Shape;444;p107"/>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445" name="Google Shape;445;p107"/>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446" name="Google Shape;446;p10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7" name="Google Shape;447;p107"/>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107"/>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9" name="Google Shape;449;p107"/>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0" name="Google Shape;450;p107"/>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1" name="Google Shape;451;p107"/>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2" name="Google Shape;452;p107"/>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3" name="Google Shape;453;p107"/>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454"/>
        <p:cNvGrpSpPr/>
        <p:nvPr/>
      </p:nvGrpSpPr>
      <p:grpSpPr>
        <a:xfrm>
          <a:off x="0" y="0"/>
          <a:ext cx="0" cy="0"/>
          <a:chOff x="0" y="0"/>
          <a:chExt cx="0" cy="0"/>
        </a:xfrm>
      </p:grpSpPr>
      <p:pic>
        <p:nvPicPr>
          <p:cNvPr id="455" name="Google Shape;455;p108"/>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456" name="Google Shape;456;p108"/>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457" name="Google Shape;457;p108"/>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458" name="Google Shape;458;p108"/>
          <p:cNvCxnSpPr/>
          <p:nvPr/>
        </p:nvCxnSpPr>
        <p:spPr>
          <a:xfrm>
            <a:off x="10120313" y="6583363"/>
            <a:ext cx="2082800" cy="0"/>
          </a:xfrm>
          <a:prstGeom prst="straightConnector1">
            <a:avLst/>
          </a:prstGeom>
          <a:noFill/>
          <a:ln w="25400" cap="flat" cmpd="sng">
            <a:solidFill>
              <a:srgbClr val="96C934"/>
            </a:solidFill>
            <a:prstDash val="solid"/>
            <a:round/>
            <a:headEnd type="none" w="med" len="med"/>
            <a:tailEnd type="none" w="med" len="med"/>
          </a:ln>
        </p:spPr>
      </p:cxnSp>
      <p:pic>
        <p:nvPicPr>
          <p:cNvPr id="459" name="Google Shape;459;p108"/>
          <p:cNvPicPr preferRelativeResize="0"/>
          <p:nvPr/>
        </p:nvPicPr>
        <p:blipFill rotWithShape="1">
          <a:blip r:embed="rId3">
            <a:alphaModFix/>
          </a:blip>
          <a:srcRect/>
          <a:stretch/>
        </p:blipFill>
        <p:spPr>
          <a:xfrm>
            <a:off x="9702800" y="6196013"/>
            <a:ext cx="492125" cy="536575"/>
          </a:xfrm>
          <a:prstGeom prst="rect">
            <a:avLst/>
          </a:prstGeom>
          <a:noFill/>
          <a:ln>
            <a:noFill/>
          </a:ln>
        </p:spPr>
      </p:pic>
      <p:cxnSp>
        <p:nvCxnSpPr>
          <p:cNvPr id="460" name="Google Shape;460;p108"/>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461" name="Google Shape;461;p108"/>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462" name="Google Shape;462;p108"/>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463" name="Google Shape;463;p108"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464" name="Google Shape;464;p10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65" name="Google Shape;465;p108"/>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36"/>
        <p:cNvGrpSpPr/>
        <p:nvPr/>
      </p:nvGrpSpPr>
      <p:grpSpPr>
        <a:xfrm>
          <a:off x="0" y="0"/>
          <a:ext cx="0" cy="0"/>
          <a:chOff x="0" y="0"/>
          <a:chExt cx="0" cy="0"/>
        </a:xfrm>
      </p:grpSpPr>
      <p:pic>
        <p:nvPicPr>
          <p:cNvPr id="37" name="Google Shape;37;p30"/>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38" name="Google Shape;38;p30"/>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39" name="Google Shape;39;p30"/>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40" name="Google Shape;40;p30"/>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41" name="Google Shape;41;p30"/>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42" name="Google Shape;42;p30"/>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43" name="Google Shape;43;p30"/>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44" name="Google Shape;44;p30"/>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45" name="Google Shape;45;p30"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46" name="Google Shape;46;p30"/>
          <p:cNvPicPr preferRelativeResize="0"/>
          <p:nvPr/>
        </p:nvPicPr>
        <p:blipFill rotWithShape="1">
          <a:blip r:embed="rId6">
            <a:alphaModFix/>
          </a:blip>
          <a:srcRect/>
          <a:stretch/>
        </p:blipFill>
        <p:spPr>
          <a:xfrm>
            <a:off x="531813" y="1630363"/>
            <a:ext cx="735012" cy="836612"/>
          </a:xfrm>
          <a:prstGeom prst="rect">
            <a:avLst/>
          </a:prstGeom>
          <a:noFill/>
          <a:ln>
            <a:noFill/>
          </a:ln>
        </p:spPr>
      </p:pic>
      <p:pic>
        <p:nvPicPr>
          <p:cNvPr id="47" name="Google Shape;47;p30"/>
          <p:cNvPicPr preferRelativeResize="0"/>
          <p:nvPr/>
        </p:nvPicPr>
        <p:blipFill rotWithShape="1">
          <a:blip r:embed="rId7">
            <a:alphaModFix/>
          </a:blip>
          <a:srcRect/>
          <a:stretch/>
        </p:blipFill>
        <p:spPr>
          <a:xfrm>
            <a:off x="531813" y="3182938"/>
            <a:ext cx="735012" cy="779462"/>
          </a:xfrm>
          <a:prstGeom prst="rect">
            <a:avLst/>
          </a:prstGeom>
          <a:noFill/>
          <a:ln>
            <a:noFill/>
          </a:ln>
        </p:spPr>
      </p:pic>
      <p:pic>
        <p:nvPicPr>
          <p:cNvPr id="48" name="Google Shape;48;p30"/>
          <p:cNvPicPr preferRelativeResize="0"/>
          <p:nvPr/>
        </p:nvPicPr>
        <p:blipFill rotWithShape="1">
          <a:blip r:embed="rId8">
            <a:alphaModFix/>
          </a:blip>
          <a:srcRect/>
          <a:stretch/>
        </p:blipFill>
        <p:spPr>
          <a:xfrm>
            <a:off x="482600" y="4976813"/>
            <a:ext cx="833438" cy="704850"/>
          </a:xfrm>
          <a:prstGeom prst="rect">
            <a:avLst/>
          </a:prstGeom>
          <a:noFill/>
          <a:ln>
            <a:noFill/>
          </a:ln>
        </p:spPr>
      </p:pic>
      <p:pic>
        <p:nvPicPr>
          <p:cNvPr id="49" name="Google Shape;49;p30" descr="A group of people in a roomDescription automatically generated with low confidence"/>
          <p:cNvPicPr preferRelativeResize="0"/>
          <p:nvPr/>
        </p:nvPicPr>
        <p:blipFill rotWithShape="1">
          <a:blip r:embed="rId9">
            <a:alphaModFix/>
          </a:blip>
          <a:srcRect/>
          <a:stretch/>
        </p:blipFill>
        <p:spPr>
          <a:xfrm>
            <a:off x="7196138" y="1649413"/>
            <a:ext cx="4792662" cy="2665412"/>
          </a:xfrm>
          <a:prstGeom prst="rect">
            <a:avLst/>
          </a:prstGeom>
          <a:noFill/>
          <a:ln>
            <a:noFill/>
          </a:ln>
        </p:spPr>
      </p:pic>
      <p:sp>
        <p:nvSpPr>
          <p:cNvPr id="50" name="Google Shape;50;p30"/>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 name="Google Shape;51;p30"/>
          <p:cNvSpPr txBox="1">
            <a:spLocks noGrp="1"/>
          </p:cNvSpPr>
          <p:nvPr>
            <p:ph type="body" idx="2"/>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3" name="Google Shape;53;p30"/>
          <p:cNvSpPr txBox="1">
            <a:spLocks noGrp="1"/>
          </p:cNvSpPr>
          <p:nvPr>
            <p:ph type="body" idx="3"/>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466"/>
        <p:cNvGrpSpPr/>
        <p:nvPr/>
      </p:nvGrpSpPr>
      <p:grpSpPr>
        <a:xfrm>
          <a:off x="0" y="0"/>
          <a:ext cx="0" cy="0"/>
          <a:chOff x="0" y="0"/>
          <a:chExt cx="0" cy="0"/>
        </a:xfrm>
      </p:grpSpPr>
      <p:pic>
        <p:nvPicPr>
          <p:cNvPr id="467" name="Google Shape;467;p109"/>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468" name="Google Shape;468;p109"/>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469" name="Google Shape;469;p109"/>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470" name="Google Shape;470;p109"/>
          <p:cNvCxnSpPr/>
          <p:nvPr/>
        </p:nvCxnSpPr>
        <p:spPr>
          <a:xfrm>
            <a:off x="10120313" y="6583363"/>
            <a:ext cx="2082800" cy="0"/>
          </a:xfrm>
          <a:prstGeom prst="straightConnector1">
            <a:avLst/>
          </a:prstGeom>
          <a:noFill/>
          <a:ln w="25400" cap="flat" cmpd="sng">
            <a:solidFill>
              <a:srgbClr val="96C934"/>
            </a:solidFill>
            <a:prstDash val="solid"/>
            <a:round/>
            <a:headEnd type="none" w="med" len="med"/>
            <a:tailEnd type="none" w="med" len="med"/>
          </a:ln>
        </p:spPr>
      </p:cxnSp>
      <p:pic>
        <p:nvPicPr>
          <p:cNvPr id="471" name="Google Shape;471;p109"/>
          <p:cNvPicPr preferRelativeResize="0"/>
          <p:nvPr/>
        </p:nvPicPr>
        <p:blipFill rotWithShape="1">
          <a:blip r:embed="rId3">
            <a:alphaModFix/>
          </a:blip>
          <a:srcRect/>
          <a:stretch/>
        </p:blipFill>
        <p:spPr>
          <a:xfrm>
            <a:off x="9702800" y="6196013"/>
            <a:ext cx="492125" cy="536575"/>
          </a:xfrm>
          <a:prstGeom prst="rect">
            <a:avLst/>
          </a:prstGeom>
          <a:noFill/>
          <a:ln>
            <a:noFill/>
          </a:ln>
        </p:spPr>
      </p:pic>
      <p:cxnSp>
        <p:nvCxnSpPr>
          <p:cNvPr id="472" name="Google Shape;472;p109"/>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473" name="Google Shape;473;p109"/>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474" name="Google Shape;474;p109"/>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475" name="Google Shape;475;p109"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476" name="Google Shape;476;p10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7" name="Google Shape;477;p109"/>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8" name="Google Shape;478;p109"/>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479"/>
        <p:cNvGrpSpPr/>
        <p:nvPr/>
      </p:nvGrpSpPr>
      <p:grpSpPr>
        <a:xfrm>
          <a:off x="0" y="0"/>
          <a:ext cx="0" cy="0"/>
          <a:chOff x="0" y="0"/>
          <a:chExt cx="0" cy="0"/>
        </a:xfrm>
      </p:grpSpPr>
      <p:sp>
        <p:nvSpPr>
          <p:cNvPr id="480" name="Google Shape;480;p110"/>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481" name="Google Shape;481;p110"/>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2" name="Google Shape;482;p11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acilitator">
  <p:cSld name="Facilitator">
    <p:spTree>
      <p:nvGrpSpPr>
        <p:cNvPr id="1" name="Shape 90"/>
        <p:cNvGrpSpPr/>
        <p:nvPr/>
      </p:nvGrpSpPr>
      <p:grpSpPr>
        <a:xfrm>
          <a:off x="0" y="0"/>
          <a:ext cx="0" cy="0"/>
          <a:chOff x="0" y="0"/>
          <a:chExt cx="0" cy="0"/>
        </a:xfrm>
      </p:grpSpPr>
      <p:sp>
        <p:nvSpPr>
          <p:cNvPr id="91" name="Google Shape;91;p26"/>
          <p:cNvSpPr/>
          <p:nvPr/>
        </p:nvSpPr>
        <p:spPr>
          <a:xfrm>
            <a:off x="0" y="0"/>
            <a:ext cx="12192000" cy="1291200"/>
          </a:xfrm>
          <a:prstGeom prst="rect">
            <a:avLst/>
          </a:prstGeom>
          <a:solidFill>
            <a:srgbClr val="D7E8AF"/>
          </a:solidFill>
          <a:ln>
            <a:noFill/>
          </a:ln>
        </p:spPr>
        <p:txBody>
          <a:bodyPr spcFirstLastPara="1" wrap="square" lIns="91433" tIns="45700" rIns="91433" bIns="45700" anchor="ctr" anchorCtr="0">
            <a:noAutofit/>
          </a:bodyPr>
          <a:lstStyle/>
          <a:p>
            <a:pPr marL="0" marR="0" lvl="0" indent="0" algn="ctr" rtl="0">
              <a:lnSpc>
                <a:spcPct val="100000"/>
              </a:lnSpc>
              <a:spcBef>
                <a:spcPct val="0"/>
              </a:spcBef>
              <a:spcAft>
                <a:spcPct val="0"/>
              </a:spcAft>
              <a:buClr>
                <a:schemeClr val="lt1"/>
              </a:buClr>
              <a:buSzPts val="1400"/>
              <a:buFont typeface="Calibri"/>
              <a:buNone/>
            </a:pPr>
            <a:endParaRPr sz="1867" b="0" i="0" u="none" strike="noStrike" cap="none">
              <a:solidFill>
                <a:srgbClr val="FFFFFF"/>
              </a:solidFill>
              <a:latin typeface="Calibri"/>
              <a:ea typeface="Calibri"/>
              <a:cs typeface="Calibri"/>
              <a:sym typeface="Calibri"/>
            </a:endParaRPr>
          </a:p>
        </p:txBody>
      </p:sp>
      <p:cxnSp>
        <p:nvCxnSpPr>
          <p:cNvPr id="92" name="Google Shape;92;p26"/>
          <p:cNvCxnSpPr/>
          <p:nvPr/>
        </p:nvCxnSpPr>
        <p:spPr>
          <a:xfrm>
            <a:off x="0" y="1291245"/>
            <a:ext cx="12192000" cy="0"/>
          </a:xfrm>
          <a:prstGeom prst="straightConnector1">
            <a:avLst/>
          </a:prstGeom>
          <a:noFill/>
          <a:ln w="76200" cap="flat" cmpd="sng">
            <a:solidFill>
              <a:srgbClr val="96C93F"/>
            </a:solidFill>
            <a:prstDash val="solid"/>
            <a:miter lim="800000"/>
            <a:headEnd type="none" w="sm" len="sm"/>
            <a:tailEnd type="none" w="sm" len="sm"/>
          </a:ln>
        </p:spPr>
      </p:cxnSp>
      <p:pic>
        <p:nvPicPr>
          <p:cNvPr id="93" name="Google Shape;93;p26"/>
          <p:cNvPicPr preferRelativeResize="0"/>
          <p:nvPr/>
        </p:nvPicPr>
        <p:blipFill>
          <a:blip r:embed="rId2">
            <a:alphaModFix/>
          </a:blip>
          <a:stretch>
            <a:fillRect/>
          </a:stretch>
        </p:blipFill>
        <p:spPr>
          <a:xfrm>
            <a:off x="9220261" y="169846"/>
            <a:ext cx="2816352" cy="856741"/>
          </a:xfrm>
          <a:prstGeom prst="rect">
            <a:avLst/>
          </a:prstGeom>
          <a:noFill/>
          <a:ln>
            <a:noFill/>
          </a:ln>
        </p:spPr>
      </p:pic>
      <p:cxnSp>
        <p:nvCxnSpPr>
          <p:cNvPr id="94" name="Google Shape;94;p26"/>
          <p:cNvCxnSpPr>
            <a:endCxn id="91" idx="2"/>
          </p:cNvCxnSpPr>
          <p:nvPr/>
        </p:nvCxnSpPr>
        <p:spPr>
          <a:xfrm>
            <a:off x="0" y="1291200"/>
            <a:ext cx="6096000" cy="0"/>
          </a:xfrm>
          <a:prstGeom prst="straightConnector1">
            <a:avLst/>
          </a:prstGeom>
          <a:noFill/>
          <a:ln w="76200" cap="flat" cmpd="sng">
            <a:solidFill>
              <a:srgbClr val="96C93F"/>
            </a:solidFill>
            <a:prstDash val="solid"/>
            <a:miter lim="800000"/>
            <a:headEnd type="none" w="sm" len="sm"/>
            <a:tailEnd type="none" w="sm" len="sm"/>
          </a:ln>
        </p:spPr>
      </p:cxnSp>
      <p:pic>
        <p:nvPicPr>
          <p:cNvPr id="95" name="Google Shape;95;p26"/>
          <p:cNvPicPr preferRelativeResize="0"/>
          <p:nvPr/>
        </p:nvPicPr>
        <p:blipFill>
          <a:blip r:embed="rId2">
            <a:alphaModFix/>
          </a:blip>
          <a:stretch>
            <a:fillRect/>
          </a:stretch>
        </p:blipFill>
        <p:spPr>
          <a:xfrm>
            <a:off x="9220261" y="169846"/>
            <a:ext cx="2816352" cy="856741"/>
          </a:xfrm>
          <a:prstGeom prst="rect">
            <a:avLst/>
          </a:prstGeom>
          <a:noFill/>
          <a:ln>
            <a:noFill/>
          </a:ln>
        </p:spPr>
      </p:pic>
      <p:sp>
        <p:nvSpPr>
          <p:cNvPr id="96" name="Google Shape;96;p26"/>
          <p:cNvSpPr txBox="1">
            <a:spLocks noGrp="1"/>
          </p:cNvSpPr>
          <p:nvPr>
            <p:ph type="title"/>
          </p:nvPr>
        </p:nvSpPr>
        <p:spPr>
          <a:xfrm>
            <a:off x="0" y="-1"/>
            <a:ext cx="9160000" cy="1251200"/>
          </a:xfrm>
          <a:prstGeom prst="rect">
            <a:avLst/>
          </a:prstGeom>
          <a:noFill/>
          <a:ln>
            <a:noFill/>
          </a:ln>
        </p:spPr>
        <p:txBody>
          <a:bodyPr spcFirstLastPara="1" wrap="square" lIns="205725" tIns="34275" rIns="68575" bIns="34275" anchor="ctr" anchorCtr="0">
            <a:normAutofit/>
          </a:bodyPr>
          <a:lstStyle>
            <a:lvl1pPr marR="0" lvl="0" algn="l" rtl="0">
              <a:lnSpc>
                <a:spcPct val="90000"/>
              </a:lnSpc>
              <a:spcBef>
                <a:spcPct val="0"/>
              </a:spcBef>
              <a:spcAft>
                <a:spcPct val="0"/>
              </a:spcAft>
              <a:buClr>
                <a:srgbClr val="0771BA"/>
              </a:buClr>
              <a:buSzPts val="3800"/>
              <a:buFont typeface="Calibri"/>
              <a:buNone/>
              <a:defRPr sz="5067" b="1" i="0" u="none" strike="noStrike" cap="none">
                <a:solidFill>
                  <a:srgbClr val="0771BA"/>
                </a:solidFill>
                <a:latin typeface="Calibri"/>
                <a:ea typeface="Calibri"/>
                <a:cs typeface="Calibri"/>
                <a:sym typeface="Calibri"/>
              </a:defRPr>
            </a:lvl1pPr>
            <a:lvl2pPr marR="0" lvl="1"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97" name="Google Shape;97;p26"/>
          <p:cNvSpPr txBox="1">
            <a:spLocks noGrp="1"/>
          </p:cNvSpPr>
          <p:nvPr>
            <p:ph type="body" idx="1"/>
          </p:nvPr>
        </p:nvSpPr>
        <p:spPr>
          <a:xfrm>
            <a:off x="0" y="5764437"/>
            <a:ext cx="12192000" cy="1093600"/>
          </a:xfrm>
          <a:prstGeom prst="rect">
            <a:avLst/>
          </a:prstGeom>
          <a:noFill/>
          <a:ln>
            <a:noFill/>
          </a:ln>
        </p:spPr>
        <p:txBody>
          <a:bodyPr spcFirstLastPara="1" wrap="square" lIns="68575" tIns="34275" rIns="68575" bIns="34275" anchor="ctr" anchorCtr="1">
            <a:noAutofit/>
          </a:bodyPr>
          <a:lstStyle>
            <a:lvl1pPr marL="609585" marR="0" lvl="0" indent="-304792" algn="ctr" rtl="0">
              <a:lnSpc>
                <a:spcPct val="90000"/>
              </a:lnSpc>
              <a:spcBef>
                <a:spcPts val="1067"/>
              </a:spcBef>
              <a:spcAft>
                <a:spcPct val="0"/>
              </a:spcAft>
              <a:buClr>
                <a:srgbClr val="0771BA"/>
              </a:buClr>
              <a:buSzPts val="3300"/>
              <a:buFont typeface="Arial"/>
              <a:buNone/>
              <a:defRPr sz="4400" b="1" i="0" u="none" strike="noStrike" cap="none">
                <a:solidFill>
                  <a:srgbClr val="0771BA"/>
                </a:solidFill>
                <a:latin typeface="Calibri"/>
                <a:ea typeface="Calibri"/>
                <a:cs typeface="Calibri"/>
                <a:sym typeface="Calibri"/>
              </a:defRPr>
            </a:lvl1pPr>
            <a:lvl2pPr marL="1219170" marR="0" lvl="1" indent="-457189" algn="l" rtl="0">
              <a:lnSpc>
                <a:spcPct val="90000"/>
              </a:lnSpc>
              <a:spcBef>
                <a:spcPts val="533"/>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828754" marR="0" lvl="2" indent="-431789" algn="l" rtl="0">
              <a:lnSpc>
                <a:spcPct val="90000"/>
              </a:lnSpc>
              <a:spcBef>
                <a:spcPts val="533"/>
              </a:spcBef>
              <a:spcAft>
                <a:spcPct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L="2438339" marR="0" lvl="3"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L="3047924" marR="0" lvl="4"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0" y="1657351"/>
            <a:ext cx="12192000" cy="3524000"/>
          </a:xfrm>
          <a:prstGeom prst="rect">
            <a:avLst/>
          </a:prstGeom>
          <a:noFill/>
          <a:ln>
            <a:noFill/>
          </a:ln>
        </p:spPr>
        <p:txBody>
          <a:bodyPr spcFirstLastPara="1" wrap="square" lIns="342900" tIns="34275" rIns="68575" bIns="34275" anchor="t" anchorCtr="0">
            <a:noAutofit/>
          </a:bodyPr>
          <a:lstStyle>
            <a:lvl1pPr marL="609585" marR="0" lvl="0" indent="-533387" algn="l" rtl="0">
              <a:lnSpc>
                <a:spcPct val="100000"/>
              </a:lnSpc>
              <a:spcBef>
                <a:spcPts val="1067"/>
              </a:spcBef>
              <a:spcAft>
                <a:spcPct val="0"/>
              </a:spcAft>
              <a:buClr>
                <a:srgbClr val="0771BA"/>
              </a:buClr>
              <a:buSzPts val="2700"/>
              <a:buFont typeface="Arial"/>
              <a:buChar char="•"/>
              <a:defRPr sz="3600" b="0" i="0" u="none" strike="noStrike" cap="none">
                <a:solidFill>
                  <a:srgbClr val="0771BA"/>
                </a:solidFill>
                <a:latin typeface="Calibri"/>
                <a:ea typeface="Calibri"/>
                <a:cs typeface="Calibri"/>
                <a:sym typeface="Calibri"/>
              </a:defRPr>
            </a:lvl1pPr>
            <a:lvl2pPr marL="1219170" marR="0" lvl="1" indent="-507987" algn="l" rtl="0">
              <a:lnSpc>
                <a:spcPct val="100000"/>
              </a:lnSpc>
              <a:spcBef>
                <a:spcPts val="533"/>
              </a:spcBef>
              <a:spcAft>
                <a:spcPct val="0"/>
              </a:spcAft>
              <a:buClr>
                <a:srgbClr val="0771BA"/>
              </a:buClr>
              <a:buSzPts val="2400"/>
              <a:buFont typeface="Arial"/>
              <a:buChar char="•"/>
              <a:defRPr sz="3200" b="0" i="0" u="none" strike="noStrike" cap="none">
                <a:solidFill>
                  <a:srgbClr val="0771BA"/>
                </a:solidFill>
                <a:latin typeface="Calibri"/>
                <a:ea typeface="Calibri"/>
                <a:cs typeface="Calibri"/>
                <a:sym typeface="Calibri"/>
              </a:defRPr>
            </a:lvl2pPr>
            <a:lvl3pPr marL="1828754" marR="0" lvl="2" indent="-482588" algn="l" rtl="0">
              <a:lnSpc>
                <a:spcPct val="100000"/>
              </a:lnSpc>
              <a:spcBef>
                <a:spcPts val="533"/>
              </a:spcBef>
              <a:spcAft>
                <a:spcPct val="0"/>
              </a:spcAft>
              <a:buClr>
                <a:srgbClr val="0771BA"/>
              </a:buClr>
              <a:buSzPts val="2100"/>
              <a:buFont typeface="Arial"/>
              <a:buChar char="•"/>
              <a:defRPr sz="2800" b="0" i="0" u="none" strike="noStrike" cap="none">
                <a:solidFill>
                  <a:srgbClr val="0771BA"/>
                </a:solidFill>
                <a:latin typeface="Calibri"/>
                <a:ea typeface="Calibri"/>
                <a:cs typeface="Calibri"/>
                <a:sym typeface="Calibri"/>
              </a:defRPr>
            </a:lvl3pPr>
            <a:lvl4pPr marL="2438339" marR="0" lvl="3"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4pPr>
            <a:lvl5pPr marL="3047924" marR="0" lvl="4" indent="-457189" algn="l" rtl="0">
              <a:lnSpc>
                <a:spcPct val="100000"/>
              </a:lnSpc>
              <a:spcBef>
                <a:spcPts val="533"/>
              </a:spcBef>
              <a:spcAft>
                <a:spcPct val="0"/>
              </a:spcAft>
              <a:buClr>
                <a:srgbClr val="0771BA"/>
              </a:buClr>
              <a:buSzPts val="1800"/>
              <a:buFont typeface="Arial"/>
              <a:buChar char="•"/>
              <a:defRPr sz="2400" b="0" i="0" u="none" strike="noStrike" cap="none">
                <a:solidFill>
                  <a:srgbClr val="0771BA"/>
                </a:solidFill>
                <a:latin typeface="Calibri"/>
                <a:ea typeface="Calibri"/>
                <a:cs typeface="Calibri"/>
                <a:sym typeface="Calibri"/>
              </a:defRPr>
            </a:lvl5pPr>
            <a:lvl6pPr marL="3657509" marR="0" lvl="5"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ct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8484330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Reading tip">
  <p:cSld name="3_Reading tip">
    <p:spTree>
      <p:nvGrpSpPr>
        <p:cNvPr id="1" name="Shape 488"/>
        <p:cNvGrpSpPr/>
        <p:nvPr/>
      </p:nvGrpSpPr>
      <p:grpSpPr>
        <a:xfrm>
          <a:off x="0" y="0"/>
          <a:ext cx="0" cy="0"/>
          <a:chOff x="0" y="0"/>
          <a:chExt cx="0" cy="0"/>
        </a:xfrm>
      </p:grpSpPr>
      <p:cxnSp>
        <p:nvCxnSpPr>
          <p:cNvPr id="489" name="Google Shape;489;p42"/>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490" name="Google Shape;490;p42"/>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491" name="Google Shape;491;p42"/>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492" name="Google Shape;492;p42"/>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493" name="Google Shape;493;p42"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494" name="Google Shape;494;p42"/>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495" name="Google Shape;495;p42"/>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496" name="Google Shape;496;p42"/>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7" name="Google Shape;497;p42"/>
          <p:cNvSpPr>
            <a:spLocks noGrp="1"/>
          </p:cNvSpPr>
          <p:nvPr>
            <p:ph type="pic" idx="2"/>
          </p:nvPr>
        </p:nvSpPr>
        <p:spPr>
          <a:xfrm>
            <a:off x="9282749" y="1283634"/>
            <a:ext cx="2377440" cy="3172968"/>
          </a:xfrm>
          <a:prstGeom prst="rect">
            <a:avLst/>
          </a:prstGeom>
          <a:noFill/>
          <a:ln>
            <a:noFill/>
          </a:ln>
        </p:spPr>
      </p:sp>
      <p:sp>
        <p:nvSpPr>
          <p:cNvPr id="498" name="Google Shape;498;p42"/>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9" name="Google Shape;499;p42"/>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42"/>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p42"/>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42"/>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3" name="Google Shape;503;p42"/>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4" name="Google Shape;504;p42"/>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5" name="Google Shape;505;p42"/>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506" name="Google Shape;506;p42"/>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reading tip with page">
  <p:cSld name="2_reading tip with page">
    <p:spTree>
      <p:nvGrpSpPr>
        <p:cNvPr id="1" name="Shape 507"/>
        <p:cNvGrpSpPr/>
        <p:nvPr/>
      </p:nvGrpSpPr>
      <p:grpSpPr>
        <a:xfrm>
          <a:off x="0" y="0"/>
          <a:ext cx="0" cy="0"/>
          <a:chOff x="0" y="0"/>
          <a:chExt cx="0" cy="0"/>
        </a:xfrm>
      </p:grpSpPr>
      <p:pic>
        <p:nvPicPr>
          <p:cNvPr id="508" name="Google Shape;508;p47"/>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509" name="Google Shape;509;p47"/>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510" name="Google Shape;510;p47"/>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11" name="Google Shape;511;p47"/>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12" name="Google Shape;512;p47"/>
          <p:cNvCxnSpPr/>
          <p:nvPr/>
        </p:nvCxnSpPr>
        <p:spPr>
          <a:xfrm>
            <a:off x="7621588"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513" name="Google Shape;513;p47"/>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514" name="Google Shape;514;p47"/>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515" name="Google Shape;515;p47"/>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516" name="Google Shape;516;p47"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517" name="Google Shape;517;p47"/>
          <p:cNvSpPr>
            <a:spLocks noGrp="1"/>
          </p:cNvSpPr>
          <p:nvPr>
            <p:ph type="pic" idx="2"/>
          </p:nvPr>
        </p:nvSpPr>
        <p:spPr>
          <a:xfrm>
            <a:off x="3439310" y="1559021"/>
            <a:ext cx="5055000" cy="3640200"/>
          </a:xfrm>
          <a:prstGeom prst="rect">
            <a:avLst/>
          </a:prstGeom>
          <a:noFill/>
          <a:ln w="19050" cap="flat" cmpd="sng">
            <a:solidFill>
              <a:srgbClr val="666666"/>
            </a:solidFill>
            <a:prstDash val="solid"/>
            <a:round/>
            <a:headEnd type="none" w="sm" len="sm"/>
            <a:tailEnd type="none" w="sm" len="sm"/>
          </a:ln>
        </p:spPr>
      </p:sp>
      <p:sp>
        <p:nvSpPr>
          <p:cNvPr id="518" name="Google Shape;518;p4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a:lnSpc>
                <a:spcPct val="90000"/>
              </a:lnSpc>
              <a:spcBef>
                <a:spcPts val="0"/>
              </a:spcBef>
              <a:spcAft>
                <a:spcPts val="0"/>
              </a:spcAft>
              <a:buClr>
                <a:srgbClr val="006FB6"/>
              </a:buClr>
              <a:buSzPts val="5000"/>
              <a:buNone/>
              <a:defRPr sz="5000" i="0" u="none" strike="noStrike" cap="none">
                <a:solidFill>
                  <a:srgbClr val="006FB6"/>
                </a:solidFill>
              </a:defRPr>
            </a:lvl1pPr>
            <a:lvl2pPr marR="0" lvl="1"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Calibri"/>
              <a:buNone/>
              <a:defRPr sz="1800" i="0" u="none" strike="noStrike" cap="none">
                <a:solidFill>
                  <a:srgbClr val="000000"/>
                </a:solidFill>
                <a:latin typeface="Calibri"/>
                <a:ea typeface="Calibri"/>
                <a:cs typeface="Calibri"/>
                <a:sym typeface="Calibri"/>
              </a:defRPr>
            </a:lvl9pPr>
          </a:lstStyle>
          <a:p>
            <a:endParaRPr/>
          </a:p>
        </p:txBody>
      </p:sp>
      <p:sp>
        <p:nvSpPr>
          <p:cNvPr id="519" name="Google Shape;519;p47"/>
          <p:cNvSpPr txBox="1">
            <a:spLocks noGrp="1"/>
          </p:cNvSpPr>
          <p:nvPr>
            <p:ph type="body" idx="1"/>
          </p:nvPr>
        </p:nvSpPr>
        <p:spPr>
          <a:xfrm>
            <a:off x="8867262" y="1559023"/>
            <a:ext cx="28314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Calibri"/>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Calibri"/>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520" name="Google Shape;520;p47"/>
          <p:cNvSpPr txBox="1">
            <a:spLocks noGrp="1"/>
          </p:cNvSpPr>
          <p:nvPr>
            <p:ph type="body" idx="3"/>
          </p:nvPr>
        </p:nvSpPr>
        <p:spPr>
          <a:xfrm>
            <a:off x="441775" y="1559022"/>
            <a:ext cx="2624400" cy="3640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Calibri"/>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Calibri"/>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Calibri"/>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More reading tip">
  <p:cSld name="2_More reading tip">
    <p:spTree>
      <p:nvGrpSpPr>
        <p:cNvPr id="1" name="Shape 521"/>
        <p:cNvGrpSpPr/>
        <p:nvPr/>
      </p:nvGrpSpPr>
      <p:grpSpPr>
        <a:xfrm>
          <a:off x="0" y="0"/>
          <a:ext cx="0" cy="0"/>
          <a:chOff x="0" y="0"/>
          <a:chExt cx="0" cy="0"/>
        </a:xfrm>
      </p:grpSpPr>
      <p:cxnSp>
        <p:nvCxnSpPr>
          <p:cNvPr id="522" name="Google Shape;522;p48"/>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23" name="Google Shape;523;p48"/>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524" name="Google Shape;524;p48"/>
          <p:cNvCxnSpPr/>
          <p:nvPr/>
        </p:nvCxnSpPr>
        <p:spPr>
          <a:xfrm>
            <a:off x="5703888"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525" name="Google Shape;525;p48"/>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526" name="Google Shape;526;p48"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527" name="Google Shape;527;p48"/>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528" name="Google Shape;528;p48"/>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529" name="Google Shape;529;p48"/>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0" name="Google Shape;530;p48"/>
          <p:cNvSpPr txBox="1">
            <a:spLocks noGrp="1"/>
          </p:cNvSpPr>
          <p:nvPr>
            <p:ph type="body" idx="1"/>
          </p:nvPr>
        </p:nvSpPr>
        <p:spPr>
          <a:xfrm>
            <a:off x="1600223" y="2397404"/>
            <a:ext cx="5422500" cy="3621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1" name="Google Shape;531;p48"/>
          <p:cNvSpPr>
            <a:spLocks noGrp="1"/>
          </p:cNvSpPr>
          <p:nvPr>
            <p:ph type="pic" idx="2"/>
          </p:nvPr>
        </p:nvSpPr>
        <p:spPr>
          <a:xfrm>
            <a:off x="8953152" y="1444919"/>
            <a:ext cx="2916900" cy="2596800"/>
          </a:xfrm>
          <a:prstGeom prst="rect">
            <a:avLst/>
          </a:prstGeom>
          <a:noFill/>
          <a:ln>
            <a:noFill/>
          </a:ln>
        </p:spPr>
      </p:sp>
      <p:sp>
        <p:nvSpPr>
          <p:cNvPr id="532" name="Google Shape;532;p48"/>
          <p:cNvSpPr txBox="1">
            <a:spLocks noGrp="1"/>
          </p:cNvSpPr>
          <p:nvPr>
            <p:ph type="body" idx="3"/>
          </p:nvPr>
        </p:nvSpPr>
        <p:spPr>
          <a:xfrm>
            <a:off x="9163051" y="4074693"/>
            <a:ext cx="2497200" cy="2368800"/>
          </a:xfrm>
          <a:prstGeom prst="rect">
            <a:avLst/>
          </a:prstGeom>
          <a:noFill/>
          <a:ln>
            <a:noFill/>
          </a:ln>
        </p:spPr>
        <p:txBody>
          <a:bodyPr spcFirstLastPara="1" wrap="square" lIns="91425" tIns="45700" rIns="91425" bIns="45700" anchor="t" anchorCtr="0">
            <a:noAutofit/>
          </a:bodyPr>
          <a:lstStyle>
            <a:lvl1pPr marL="457200" marR="0" lvl="0" indent="-400050" algn="ctr" rtl="0">
              <a:lnSpc>
                <a:spcPct val="90000"/>
              </a:lnSpc>
              <a:spcBef>
                <a:spcPts val="1000"/>
              </a:spcBef>
              <a:spcAft>
                <a:spcPts val="0"/>
              </a:spcAft>
              <a:buClr>
                <a:srgbClr val="006FB6"/>
              </a:buClr>
              <a:buSzPts val="2700"/>
              <a:buFont typeface="Calibri"/>
              <a:buChar char="•"/>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533" name="Google Shape;533;p48"/>
          <p:cNvSpPr txBox="1">
            <a:spLocks noGrp="1"/>
          </p:cNvSpPr>
          <p:nvPr>
            <p:ph type="body" idx="4"/>
          </p:nvPr>
        </p:nvSpPr>
        <p:spPr>
          <a:xfrm>
            <a:off x="371844" y="1393080"/>
            <a:ext cx="7717200" cy="63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400"/>
              <a:buFont typeface="Calibri"/>
              <a:buNone/>
              <a:defRPr sz="34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Calibri"/>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Calibri"/>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Calibri"/>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Reading tip with wider picture">
  <p:cSld name="3_Reading tip with wider picture">
    <p:spTree>
      <p:nvGrpSpPr>
        <p:cNvPr id="1" name="Shape 534"/>
        <p:cNvGrpSpPr/>
        <p:nvPr/>
      </p:nvGrpSpPr>
      <p:grpSpPr>
        <a:xfrm>
          <a:off x="0" y="0"/>
          <a:ext cx="0" cy="0"/>
          <a:chOff x="0" y="0"/>
          <a:chExt cx="0" cy="0"/>
        </a:xfrm>
      </p:grpSpPr>
      <p:cxnSp>
        <p:nvCxnSpPr>
          <p:cNvPr id="535" name="Google Shape;535;p78"/>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36" name="Google Shape;536;p78"/>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537" name="Google Shape;537;p78"/>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538" name="Google Shape;538;p78"/>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539" name="Google Shape;539;p78"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540" name="Google Shape;540;p78"/>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541" name="Google Shape;541;p78"/>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542" name="Google Shape;542;p78"/>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3" name="Google Shape;543;p78"/>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4" name="Google Shape;544;p78"/>
          <p:cNvSpPr>
            <a:spLocks noGrp="1"/>
          </p:cNvSpPr>
          <p:nvPr>
            <p:ph type="pic" idx="2"/>
          </p:nvPr>
        </p:nvSpPr>
        <p:spPr>
          <a:xfrm>
            <a:off x="8832388" y="1251284"/>
            <a:ext cx="3251581" cy="2498913"/>
          </a:xfrm>
          <a:prstGeom prst="rect">
            <a:avLst/>
          </a:prstGeom>
          <a:noFill/>
          <a:ln>
            <a:noFill/>
          </a:ln>
        </p:spPr>
      </p:sp>
      <p:sp>
        <p:nvSpPr>
          <p:cNvPr id="545" name="Google Shape;545;p78"/>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546"/>
        <p:cNvGrpSpPr/>
        <p:nvPr/>
      </p:nvGrpSpPr>
      <p:grpSpPr>
        <a:xfrm>
          <a:off x="0" y="0"/>
          <a:ext cx="0" cy="0"/>
          <a:chOff x="0" y="0"/>
          <a:chExt cx="0" cy="0"/>
        </a:xfrm>
      </p:grpSpPr>
      <p:cxnSp>
        <p:nvCxnSpPr>
          <p:cNvPr id="547" name="Google Shape;547;p79"/>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48" name="Google Shape;548;p79"/>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549" name="Google Shape;549;p79"/>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550" name="Google Shape;550;p79"/>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551" name="Google Shape;551;p79"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552" name="Google Shape;552;p79"/>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553" name="Google Shape;553;p79"/>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554" name="Google Shape;554;p7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p79"/>
          <p:cNvSpPr>
            <a:spLocks noGrp="1"/>
          </p:cNvSpPr>
          <p:nvPr>
            <p:ph type="pic" idx="2"/>
          </p:nvPr>
        </p:nvSpPr>
        <p:spPr>
          <a:xfrm>
            <a:off x="9209369" y="1251283"/>
            <a:ext cx="2404501" cy="2950013"/>
          </a:xfrm>
          <a:prstGeom prst="rect">
            <a:avLst/>
          </a:prstGeom>
          <a:noFill/>
          <a:ln>
            <a:noFill/>
          </a:ln>
        </p:spPr>
      </p:sp>
      <p:sp>
        <p:nvSpPr>
          <p:cNvPr id="556" name="Google Shape;556;p79"/>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7" name="Google Shape;557;p79"/>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8" name="Google Shape;558;p79"/>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59"/>
        <p:cNvGrpSpPr/>
        <p:nvPr/>
      </p:nvGrpSpPr>
      <p:grpSpPr>
        <a:xfrm>
          <a:off x="0" y="0"/>
          <a:ext cx="0" cy="0"/>
          <a:chOff x="0" y="0"/>
          <a:chExt cx="0" cy="0"/>
        </a:xfrm>
      </p:grpSpPr>
      <p:sp>
        <p:nvSpPr>
          <p:cNvPr id="560" name="Google Shape;560;p80"/>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1" name="Google Shape;561;p80"/>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65"/>
        <p:cNvGrpSpPr/>
        <p:nvPr/>
      </p:nvGrpSpPr>
      <p:grpSpPr>
        <a:xfrm>
          <a:off x="0" y="0"/>
          <a:ext cx="0" cy="0"/>
          <a:chOff x="0" y="0"/>
          <a:chExt cx="0" cy="0"/>
        </a:xfrm>
      </p:grpSpPr>
      <p:sp>
        <p:nvSpPr>
          <p:cNvPr id="566" name="Google Shape;566;p81"/>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4"/>
        <p:cNvGrpSpPr/>
        <p:nvPr/>
      </p:nvGrpSpPr>
      <p:grpSpPr>
        <a:xfrm>
          <a:off x="0" y="0"/>
          <a:ext cx="0" cy="0"/>
          <a:chOff x="0" y="0"/>
          <a:chExt cx="0" cy="0"/>
        </a:xfrm>
      </p:grpSpPr>
      <p:pic>
        <p:nvPicPr>
          <p:cNvPr id="55" name="Google Shape;55;p3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56" name="Google Shape;56;p35"/>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57" name="Google Shape;57;p35"/>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8" name="Google Shape;58;p35"/>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59" name="Google Shape;59;p35"/>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60" name="Google Shape;60;p35"/>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61" name="Google Shape;61;p35"/>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62" name="Google Shape;62;p3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63" name="Google Shape;63;p3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64" name="Google Shape;64;p35"/>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35"/>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35"/>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5"/>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35"/>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35"/>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5"/>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5"/>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35"/>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567"/>
        <p:cNvGrpSpPr/>
        <p:nvPr/>
      </p:nvGrpSpPr>
      <p:grpSpPr>
        <a:xfrm>
          <a:off x="0" y="0"/>
          <a:ext cx="0" cy="0"/>
          <a:chOff x="0" y="0"/>
          <a:chExt cx="0" cy="0"/>
        </a:xfrm>
      </p:grpSpPr>
      <p:cxnSp>
        <p:nvCxnSpPr>
          <p:cNvPr id="568" name="Google Shape;568;p82"/>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569" name="Google Shape;569;p82"/>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570" name="Google Shape;570;p82"/>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571" name="Google Shape;571;p82"/>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572" name="Google Shape;572;p82"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573" name="Google Shape;573;p82"/>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574" name="Google Shape;574;p82"/>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575" name="Google Shape;575;p82"/>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6" name="Google Shape;576;p82"/>
          <p:cNvSpPr>
            <a:spLocks noGrp="1"/>
          </p:cNvSpPr>
          <p:nvPr>
            <p:ph type="pic" idx="2"/>
          </p:nvPr>
        </p:nvSpPr>
        <p:spPr>
          <a:xfrm>
            <a:off x="8916576" y="1661249"/>
            <a:ext cx="2990088" cy="2715768"/>
          </a:xfrm>
          <a:prstGeom prst="rect">
            <a:avLst/>
          </a:prstGeom>
          <a:noFill/>
          <a:ln>
            <a:noFill/>
          </a:ln>
        </p:spPr>
      </p:sp>
      <p:sp>
        <p:nvSpPr>
          <p:cNvPr id="577" name="Google Shape;577;p82"/>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8" name="Google Shape;578;p82"/>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9" name="Google Shape;579;p82"/>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0" name="Google Shape;580;p82"/>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581"/>
        <p:cNvGrpSpPr/>
        <p:nvPr/>
      </p:nvGrpSpPr>
      <p:grpSpPr>
        <a:xfrm>
          <a:off x="0" y="0"/>
          <a:ext cx="0" cy="0"/>
          <a:chOff x="0" y="0"/>
          <a:chExt cx="0" cy="0"/>
        </a:xfrm>
      </p:grpSpPr>
      <p:cxnSp>
        <p:nvCxnSpPr>
          <p:cNvPr id="582" name="Google Shape;582;p83"/>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583" name="Google Shape;583;p83"/>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584" name="Google Shape;584;p83"/>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585" name="Google Shape;585;p83"/>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586" name="Google Shape;586;p83"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587" name="Google Shape;587;p83"/>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588" name="Google Shape;588;p83"/>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589" name="Google Shape;589;p83"/>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0" name="Google Shape;590;p83"/>
          <p:cNvSpPr>
            <a:spLocks noGrp="1"/>
          </p:cNvSpPr>
          <p:nvPr>
            <p:ph type="pic" idx="2"/>
          </p:nvPr>
        </p:nvSpPr>
        <p:spPr>
          <a:xfrm>
            <a:off x="9093038" y="1058781"/>
            <a:ext cx="2715768" cy="2715768"/>
          </a:xfrm>
          <a:prstGeom prst="rect">
            <a:avLst/>
          </a:prstGeom>
          <a:noFill/>
          <a:ln>
            <a:noFill/>
          </a:ln>
        </p:spPr>
      </p:sp>
      <p:sp>
        <p:nvSpPr>
          <p:cNvPr id="591" name="Google Shape;591;p83"/>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3"/>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3" name="Google Shape;593;p83"/>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4" name="Google Shape;594;p83"/>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5" name="Google Shape;595;p83"/>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6" name="Google Shape;596;p83"/>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7" name="Google Shape;597;p83"/>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598"/>
        <p:cNvGrpSpPr/>
        <p:nvPr/>
      </p:nvGrpSpPr>
      <p:grpSpPr>
        <a:xfrm>
          <a:off x="0" y="0"/>
          <a:ext cx="0" cy="0"/>
          <a:chOff x="0" y="0"/>
          <a:chExt cx="0" cy="0"/>
        </a:xfrm>
      </p:grpSpPr>
      <p:cxnSp>
        <p:nvCxnSpPr>
          <p:cNvPr id="599" name="Google Shape;599;p84"/>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600" name="Google Shape;600;p84"/>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601" name="Google Shape;601;p84"/>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602" name="Google Shape;602;p84"/>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603" name="Google Shape;603;p84"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604" name="Google Shape;604;p84"/>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605" name="Google Shape;605;p84"/>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606" name="Google Shape;606;p84"/>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7" name="Google Shape;607;p84"/>
          <p:cNvSpPr>
            <a:spLocks noGrp="1"/>
          </p:cNvSpPr>
          <p:nvPr>
            <p:ph type="pic" idx="2"/>
          </p:nvPr>
        </p:nvSpPr>
        <p:spPr>
          <a:xfrm>
            <a:off x="9510134" y="1431036"/>
            <a:ext cx="1965960" cy="3995928"/>
          </a:xfrm>
          <a:prstGeom prst="rect">
            <a:avLst/>
          </a:prstGeom>
          <a:noFill/>
          <a:ln>
            <a:noFill/>
          </a:ln>
        </p:spPr>
      </p:sp>
      <p:sp>
        <p:nvSpPr>
          <p:cNvPr id="608" name="Google Shape;608;p84"/>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9" name="Google Shape;609;p84"/>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0" name="Google Shape;610;p84"/>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1" name="Google Shape;611;p84"/>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2" name="Google Shape;612;p84"/>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3" name="Google Shape;613;p84"/>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4" name="Google Shape;614;p84"/>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5" name="Google Shape;615;p84"/>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_1">
  <p:cSld name="Custom Layout_1">
    <p:spTree>
      <p:nvGrpSpPr>
        <p:cNvPr id="1" name="Shape 620"/>
        <p:cNvGrpSpPr/>
        <p:nvPr/>
      </p:nvGrpSpPr>
      <p:grpSpPr>
        <a:xfrm>
          <a:off x="0" y="0"/>
          <a:ext cx="0" cy="0"/>
          <a:chOff x="0" y="0"/>
          <a:chExt cx="0" cy="0"/>
        </a:xfrm>
      </p:grpSpPr>
      <p:pic>
        <p:nvPicPr>
          <p:cNvPr id="621" name="Google Shape;621;p44"/>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622" name="Google Shape;622;p44"/>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623" name="Google Shape;623;p44"/>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24" name="Google Shape;624;p44"/>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25" name="Google Shape;625;p44"/>
          <p:cNvCxnSpPr/>
          <p:nvPr/>
        </p:nvCxnSpPr>
        <p:spPr>
          <a:xfrm>
            <a:off x="7621588"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626" name="Google Shape;626;p44"/>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627" name="Google Shape;627;p44"/>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628" name="Google Shape;628;p44"/>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629" name="Google Shape;629;p44"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630" name="Google Shape;630;p44"/>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1" name="Google Shape;631;p44"/>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2" name="Google Shape;632;p44"/>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3" name="Google Shape;633;p44"/>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4" name="Google Shape;634;p44"/>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5" name="Google Shape;635;p44"/>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6" name="Google Shape;636;p44"/>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7" name="Google Shape;637;p44"/>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638" name="Google Shape;638;p44"/>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39"/>
        <p:cNvGrpSpPr/>
        <p:nvPr/>
      </p:nvGrpSpPr>
      <p:grpSpPr>
        <a:xfrm>
          <a:off x="0" y="0"/>
          <a:ext cx="0" cy="0"/>
          <a:chOff x="0" y="0"/>
          <a:chExt cx="0" cy="0"/>
        </a:xfrm>
      </p:grpSpPr>
      <p:pic>
        <p:nvPicPr>
          <p:cNvPr id="640" name="Google Shape;640;p49"/>
          <p:cNvPicPr preferRelativeResize="0"/>
          <p:nvPr/>
        </p:nvPicPr>
        <p:blipFill rotWithShape="1">
          <a:blip r:embed="rId2">
            <a:alphaModFix/>
          </a:blip>
          <a:srcRect/>
          <a:stretch/>
        </p:blipFill>
        <p:spPr>
          <a:xfrm>
            <a:off x="2097088" y="6246813"/>
            <a:ext cx="309562" cy="493712"/>
          </a:xfrm>
          <a:prstGeom prst="rect">
            <a:avLst/>
          </a:prstGeom>
          <a:noFill/>
          <a:ln>
            <a:noFill/>
          </a:ln>
        </p:spPr>
      </p:pic>
      <p:pic>
        <p:nvPicPr>
          <p:cNvPr id="641" name="Google Shape;641;p49" descr="A picture containing text, person, indoor, tableDescription automatically generated"/>
          <p:cNvPicPr preferRelativeResize="0"/>
          <p:nvPr/>
        </p:nvPicPr>
        <p:blipFill rotWithShape="1">
          <a:blip r:embed="rId3">
            <a:alphaModFix/>
          </a:blip>
          <a:srcRect/>
          <a:stretch/>
        </p:blipFill>
        <p:spPr>
          <a:xfrm>
            <a:off x="5464175" y="1581150"/>
            <a:ext cx="6486525" cy="4321175"/>
          </a:xfrm>
          <a:prstGeom prst="rect">
            <a:avLst/>
          </a:prstGeom>
          <a:noFill/>
          <a:ln>
            <a:noFill/>
          </a:ln>
        </p:spPr>
      </p:pic>
      <p:cxnSp>
        <p:nvCxnSpPr>
          <p:cNvPr id="642" name="Google Shape;642;p49"/>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643" name="Google Shape;643;p49"/>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44" name="Google Shape;644;p49"/>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45" name="Google Shape;645;p49"/>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646" name="Google Shape;646;p49"/>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sp>
        <p:nvSpPr>
          <p:cNvPr id="647" name="Google Shape;647;p49"/>
          <p:cNvSpPr/>
          <p:nvPr/>
        </p:nvSpPr>
        <p:spPr>
          <a:xfrm>
            <a:off x="3813175" y="4637088"/>
            <a:ext cx="3808413" cy="1571625"/>
          </a:xfrm>
          <a:prstGeom prst="wedgeRoundRectCallout">
            <a:avLst>
              <a:gd name="adj1" fmla="val 42009"/>
              <a:gd name="adj2" fmla="val -88458"/>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648" name="Google Shape;648;p49"/>
          <p:cNvPicPr preferRelativeResize="0"/>
          <p:nvPr/>
        </p:nvPicPr>
        <p:blipFill rotWithShape="1">
          <a:blip r:embed="rId4">
            <a:alphaModFix/>
          </a:blip>
          <a:srcRect/>
          <a:stretch/>
        </p:blipFill>
        <p:spPr>
          <a:xfrm>
            <a:off x="9702800" y="6196013"/>
            <a:ext cx="492125" cy="536575"/>
          </a:xfrm>
          <a:prstGeom prst="rect">
            <a:avLst/>
          </a:prstGeom>
          <a:noFill/>
          <a:ln>
            <a:noFill/>
          </a:ln>
        </p:spPr>
      </p:pic>
      <p:pic>
        <p:nvPicPr>
          <p:cNvPr id="649" name="Google Shape;649;p49"/>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650" name="Google Shape;650;p49"/>
          <p:cNvSpPr/>
          <p:nvPr/>
        </p:nvSpPr>
        <p:spPr>
          <a:xfrm>
            <a:off x="1587500" y="2771775"/>
            <a:ext cx="3800475" cy="1571625"/>
          </a:xfrm>
          <a:prstGeom prst="wedgeRoundRectCallout">
            <a:avLst>
              <a:gd name="adj1" fmla="val 77167"/>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651" name="Google Shape;651;p49" descr="A picture containing vector graphicsDescription automatically generated"/>
          <p:cNvPicPr preferRelativeResize="0"/>
          <p:nvPr/>
        </p:nvPicPr>
        <p:blipFill rotWithShape="1">
          <a:blip r:embed="rId6">
            <a:alphaModFix/>
          </a:blip>
          <a:srcRect/>
          <a:stretch/>
        </p:blipFill>
        <p:spPr>
          <a:xfrm>
            <a:off x="6981825" y="6196013"/>
            <a:ext cx="687388" cy="615950"/>
          </a:xfrm>
          <a:prstGeom prst="rect">
            <a:avLst/>
          </a:prstGeom>
          <a:noFill/>
          <a:ln>
            <a:noFill/>
          </a:ln>
        </p:spPr>
      </p:pic>
      <p:sp>
        <p:nvSpPr>
          <p:cNvPr id="652" name="Google Shape;652;p49"/>
          <p:cNvSpPr/>
          <p:nvPr/>
        </p:nvSpPr>
        <p:spPr>
          <a:xfrm>
            <a:off x="144463" y="1293813"/>
            <a:ext cx="3802062" cy="1571625"/>
          </a:xfrm>
          <a:prstGeom prst="wedgeRoundRectCallout">
            <a:avLst>
              <a:gd name="adj1" fmla="val 112824"/>
              <a:gd name="adj2" fmla="val -383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3" name="Google Shape;653;p49"/>
          <p:cNvSpPr/>
          <p:nvPr/>
        </p:nvSpPr>
        <p:spPr>
          <a:xfrm>
            <a:off x="158750" y="4418013"/>
            <a:ext cx="3206750" cy="1571625"/>
          </a:xfrm>
          <a:prstGeom prst="wedgeRoundRectCallout">
            <a:avLst>
              <a:gd name="adj1" fmla="val 117824"/>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54" name="Google Shape;654;p4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5" name="Google Shape;655;p49"/>
          <p:cNvSpPr txBox="1">
            <a:spLocks noGrp="1"/>
          </p:cNvSpPr>
          <p:nvPr>
            <p:ph type="body" idx="1"/>
          </p:nvPr>
        </p:nvSpPr>
        <p:spPr>
          <a:xfrm>
            <a:off x="1743463" y="2939667"/>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6" name="Google Shape;656;p49"/>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7" name="Google Shape;657;p49"/>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8" name="Google Shape;658;p49"/>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59"/>
        <p:cNvGrpSpPr/>
        <p:nvPr/>
      </p:nvGrpSpPr>
      <p:grpSpPr>
        <a:xfrm>
          <a:off x="0" y="0"/>
          <a:ext cx="0" cy="0"/>
          <a:chOff x="0" y="0"/>
          <a:chExt cx="0" cy="0"/>
        </a:xfrm>
      </p:grpSpPr>
      <p:pic>
        <p:nvPicPr>
          <p:cNvPr id="660" name="Google Shape;660;p50"/>
          <p:cNvPicPr preferRelativeResize="0"/>
          <p:nvPr/>
        </p:nvPicPr>
        <p:blipFill rotWithShape="1">
          <a:blip r:embed="rId2">
            <a:alphaModFix/>
          </a:blip>
          <a:srcRect/>
          <a:stretch/>
        </p:blipFill>
        <p:spPr>
          <a:xfrm>
            <a:off x="130175" y="1685925"/>
            <a:ext cx="5505450" cy="4256088"/>
          </a:xfrm>
          <a:prstGeom prst="rect">
            <a:avLst/>
          </a:prstGeom>
          <a:noFill/>
          <a:ln>
            <a:noFill/>
          </a:ln>
        </p:spPr>
      </p:pic>
      <p:pic>
        <p:nvPicPr>
          <p:cNvPr id="661" name="Google Shape;661;p50"/>
          <p:cNvPicPr preferRelativeResize="0"/>
          <p:nvPr/>
        </p:nvPicPr>
        <p:blipFill rotWithShape="1">
          <a:blip r:embed="rId3">
            <a:alphaModFix/>
          </a:blip>
          <a:srcRect/>
          <a:stretch/>
        </p:blipFill>
        <p:spPr>
          <a:xfrm>
            <a:off x="2097088" y="6246813"/>
            <a:ext cx="309562" cy="493712"/>
          </a:xfrm>
          <a:prstGeom prst="rect">
            <a:avLst/>
          </a:prstGeom>
          <a:noFill/>
          <a:ln>
            <a:noFill/>
          </a:ln>
        </p:spPr>
      </p:pic>
      <p:cxnSp>
        <p:nvCxnSpPr>
          <p:cNvPr id="662" name="Google Shape;662;p50"/>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663" name="Google Shape;663;p50"/>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64" name="Google Shape;664;p50"/>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65" name="Google Shape;665;p50"/>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666" name="Google Shape;666;p50"/>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667" name="Google Shape;667;p50"/>
          <p:cNvPicPr preferRelativeResize="0"/>
          <p:nvPr/>
        </p:nvPicPr>
        <p:blipFill rotWithShape="1">
          <a:blip r:embed="rId4">
            <a:alphaModFix/>
          </a:blip>
          <a:srcRect/>
          <a:stretch/>
        </p:blipFill>
        <p:spPr>
          <a:xfrm>
            <a:off x="9702800" y="6196013"/>
            <a:ext cx="492125" cy="536575"/>
          </a:xfrm>
          <a:prstGeom prst="rect">
            <a:avLst/>
          </a:prstGeom>
          <a:noFill/>
          <a:ln>
            <a:noFill/>
          </a:ln>
        </p:spPr>
      </p:pic>
      <p:pic>
        <p:nvPicPr>
          <p:cNvPr id="668" name="Google Shape;668;p50"/>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669" name="Google Shape;669;p50"/>
          <p:cNvSpPr/>
          <p:nvPr/>
        </p:nvSpPr>
        <p:spPr>
          <a:xfrm>
            <a:off x="8261350" y="2998788"/>
            <a:ext cx="3800475" cy="1570037"/>
          </a:xfrm>
          <a:prstGeom prst="wedgeRoundRectCallout">
            <a:avLst>
              <a:gd name="adj1" fmla="val -135681"/>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670" name="Google Shape;670;p50" descr="A picture containing vector graphicsDescription automatically generated"/>
          <p:cNvPicPr preferRelativeResize="0"/>
          <p:nvPr/>
        </p:nvPicPr>
        <p:blipFill rotWithShape="1">
          <a:blip r:embed="rId6">
            <a:alphaModFix/>
          </a:blip>
          <a:srcRect/>
          <a:stretch/>
        </p:blipFill>
        <p:spPr>
          <a:xfrm>
            <a:off x="6981825" y="6196013"/>
            <a:ext cx="687388" cy="615950"/>
          </a:xfrm>
          <a:prstGeom prst="rect">
            <a:avLst/>
          </a:prstGeom>
          <a:noFill/>
          <a:ln>
            <a:noFill/>
          </a:ln>
        </p:spPr>
      </p:pic>
      <p:sp>
        <p:nvSpPr>
          <p:cNvPr id="671" name="Google Shape;671;p50"/>
          <p:cNvSpPr/>
          <p:nvPr/>
        </p:nvSpPr>
        <p:spPr>
          <a:xfrm>
            <a:off x="5719763" y="1436688"/>
            <a:ext cx="3802062" cy="1571625"/>
          </a:xfrm>
          <a:prstGeom prst="wedgeRoundRectCallout">
            <a:avLst>
              <a:gd name="adj1" fmla="val -69407"/>
              <a:gd name="adj2" fmla="val 376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2" name="Google Shape;672;p50"/>
          <p:cNvSpPr/>
          <p:nvPr/>
        </p:nvSpPr>
        <p:spPr>
          <a:xfrm>
            <a:off x="5840413" y="4511675"/>
            <a:ext cx="5788025" cy="1570038"/>
          </a:xfrm>
          <a:prstGeom prst="wedgeRoundRectCallout">
            <a:avLst>
              <a:gd name="adj1" fmla="val -71407"/>
              <a:gd name="adj2" fmla="val -9477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73" name="Google Shape;673;p5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74" name="Google Shape;674;p50"/>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5" name="Google Shape;675;p50"/>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6" name="Google Shape;676;p50"/>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77"/>
        <p:cNvGrpSpPr/>
        <p:nvPr/>
      </p:nvGrpSpPr>
      <p:grpSpPr>
        <a:xfrm>
          <a:off x="0" y="0"/>
          <a:ext cx="0" cy="0"/>
          <a:chOff x="0" y="0"/>
          <a:chExt cx="0" cy="0"/>
        </a:xfrm>
      </p:grpSpPr>
      <p:grpSp>
        <p:nvGrpSpPr>
          <p:cNvPr id="678" name="Google Shape;678;p60"/>
          <p:cNvGrpSpPr/>
          <p:nvPr/>
        </p:nvGrpSpPr>
        <p:grpSpPr>
          <a:xfrm>
            <a:off x="0" y="5607050"/>
            <a:ext cx="12196763" cy="84138"/>
            <a:chOff x="-33239" y="5603791"/>
            <a:chExt cx="9147324" cy="83414"/>
          </a:xfrm>
        </p:grpSpPr>
        <p:cxnSp>
          <p:nvCxnSpPr>
            <p:cNvPr id="679" name="Google Shape;679;p60"/>
            <p:cNvCxnSpPr/>
            <p:nvPr/>
          </p:nvCxnSpPr>
          <p:spPr>
            <a:xfrm>
              <a:off x="-29914" y="5603791"/>
              <a:ext cx="9143999" cy="0"/>
            </a:xfrm>
            <a:prstGeom prst="straightConnector1">
              <a:avLst/>
            </a:prstGeom>
            <a:noFill/>
            <a:ln w="88900" cap="flat" cmpd="sng">
              <a:solidFill>
                <a:srgbClr val="006FB6"/>
              </a:solidFill>
              <a:prstDash val="solid"/>
              <a:round/>
              <a:headEnd type="none" w="med" len="med"/>
              <a:tailEnd type="none" w="med" len="med"/>
            </a:ln>
          </p:spPr>
        </p:cxnSp>
        <p:cxnSp>
          <p:nvCxnSpPr>
            <p:cNvPr id="680" name="Google Shape;680;p60"/>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sp>
        <p:nvSpPr>
          <p:cNvPr id="681" name="Google Shape;681;p60"/>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82" name="Google Shape;682;p60"/>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3" name="Google Shape;683;p60"/>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picture on the left, picture in the middle">
  <p:cSld name="2-picture on the left, picture in the middle">
    <p:spTree>
      <p:nvGrpSpPr>
        <p:cNvPr id="1" name="Shape 689"/>
        <p:cNvGrpSpPr/>
        <p:nvPr/>
      </p:nvGrpSpPr>
      <p:grpSpPr>
        <a:xfrm>
          <a:off x="0" y="0"/>
          <a:ext cx="0" cy="0"/>
          <a:chOff x="0" y="0"/>
          <a:chExt cx="0" cy="0"/>
        </a:xfrm>
      </p:grpSpPr>
      <p:cxnSp>
        <p:nvCxnSpPr>
          <p:cNvPr id="690" name="Google Shape;690;p46"/>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691" name="Google Shape;691;p46"/>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692" name="Google Shape;692;p46"/>
          <p:cNvCxnSpPr/>
          <p:nvPr/>
        </p:nvCxnSpPr>
        <p:spPr>
          <a:xfrm>
            <a:off x="9361488"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693" name="Google Shape;693;p46"/>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694" name="Google Shape;694;p46"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pic>
        <p:nvPicPr>
          <p:cNvPr id="695" name="Google Shape;695;p46"/>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696" name="Google Shape;696;p46"/>
          <p:cNvPicPr preferRelativeResize="0"/>
          <p:nvPr/>
        </p:nvPicPr>
        <p:blipFill rotWithShape="1">
          <a:blip r:embed="rId5">
            <a:alphaModFix/>
          </a:blip>
          <a:srcRect/>
          <a:stretch/>
        </p:blipFill>
        <p:spPr>
          <a:xfrm>
            <a:off x="3848100" y="6251575"/>
            <a:ext cx="309563" cy="493713"/>
          </a:xfrm>
          <a:prstGeom prst="rect">
            <a:avLst/>
          </a:prstGeom>
          <a:noFill/>
          <a:ln>
            <a:noFill/>
          </a:ln>
        </p:spPr>
      </p:pic>
      <p:sp>
        <p:nvSpPr>
          <p:cNvPr id="697" name="Google Shape;697;p46"/>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46"/>
          <p:cNvSpPr>
            <a:spLocks noGrp="1"/>
          </p:cNvSpPr>
          <p:nvPr>
            <p:ph type="pic" idx="2"/>
          </p:nvPr>
        </p:nvSpPr>
        <p:spPr>
          <a:xfrm>
            <a:off x="503705" y="821803"/>
            <a:ext cx="2514600" cy="3135900"/>
          </a:xfrm>
          <a:prstGeom prst="rect">
            <a:avLst/>
          </a:prstGeom>
          <a:noFill/>
          <a:ln>
            <a:noFill/>
          </a:ln>
        </p:spPr>
      </p:sp>
      <p:sp>
        <p:nvSpPr>
          <p:cNvPr id="699" name="Google Shape;699;p46"/>
          <p:cNvSpPr txBox="1">
            <a:spLocks noGrp="1"/>
          </p:cNvSpPr>
          <p:nvPr>
            <p:ph type="body" idx="1"/>
          </p:nvPr>
        </p:nvSpPr>
        <p:spPr>
          <a:xfrm>
            <a:off x="349300" y="4181296"/>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700" name="Google Shape;700;p46"/>
          <p:cNvSpPr>
            <a:spLocks noGrp="1"/>
          </p:cNvSpPr>
          <p:nvPr>
            <p:ph type="pic" idx="3"/>
          </p:nvPr>
        </p:nvSpPr>
        <p:spPr>
          <a:xfrm>
            <a:off x="6064679" y="1947062"/>
            <a:ext cx="3692400" cy="3402300"/>
          </a:xfrm>
          <a:prstGeom prst="rect">
            <a:avLst/>
          </a:prstGeom>
          <a:noFill/>
          <a:ln>
            <a:noFill/>
          </a:ln>
        </p:spPr>
      </p:sp>
      <p:sp>
        <p:nvSpPr>
          <p:cNvPr id="701" name="Google Shape;701;p46"/>
          <p:cNvSpPr txBox="1">
            <a:spLocks noGrp="1"/>
          </p:cNvSpPr>
          <p:nvPr>
            <p:ph type="body" idx="4"/>
          </p:nvPr>
        </p:nvSpPr>
        <p:spPr>
          <a:xfrm>
            <a:off x="3794600"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702" name="Google Shape;702;p46"/>
          <p:cNvSpPr txBox="1">
            <a:spLocks noGrp="1"/>
          </p:cNvSpPr>
          <p:nvPr>
            <p:ph type="body" idx="5"/>
          </p:nvPr>
        </p:nvSpPr>
        <p:spPr>
          <a:xfrm>
            <a:off x="9757002" y="1947062"/>
            <a:ext cx="2270100" cy="3419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Calibri"/>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46"/>
          <p:cNvSpPr txBox="1">
            <a:spLocks noGrp="1"/>
          </p:cNvSpPr>
          <p:nvPr>
            <p:ph type="body" idx="6"/>
          </p:nvPr>
        </p:nvSpPr>
        <p:spPr>
          <a:xfrm>
            <a:off x="349300" y="129891"/>
            <a:ext cx="2823300" cy="4683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Calibri"/>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704"/>
        <p:cNvGrpSpPr/>
        <p:nvPr/>
      </p:nvGrpSpPr>
      <p:grpSpPr>
        <a:xfrm>
          <a:off x="0" y="0"/>
          <a:ext cx="0" cy="0"/>
          <a:chOff x="0" y="0"/>
          <a:chExt cx="0" cy="0"/>
        </a:xfrm>
      </p:grpSpPr>
      <p:cxnSp>
        <p:nvCxnSpPr>
          <p:cNvPr id="705" name="Google Shape;705;p85"/>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06" name="Google Shape;706;p85"/>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707" name="Google Shape;707;p85"/>
          <p:cNvCxnSpPr/>
          <p:nvPr/>
        </p:nvCxnSpPr>
        <p:spPr>
          <a:xfrm>
            <a:off x="93614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708" name="Google Shape;708;p85"/>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709" name="Google Shape;709;p85"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pic>
        <p:nvPicPr>
          <p:cNvPr id="710" name="Google Shape;710;p85"/>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711" name="Google Shape;711;p85"/>
          <p:cNvPicPr preferRelativeResize="0"/>
          <p:nvPr/>
        </p:nvPicPr>
        <p:blipFill rotWithShape="1">
          <a:blip r:embed="rId5">
            <a:alphaModFix/>
          </a:blip>
          <a:srcRect/>
          <a:stretch/>
        </p:blipFill>
        <p:spPr>
          <a:xfrm>
            <a:off x="3848100" y="6251575"/>
            <a:ext cx="309563" cy="493713"/>
          </a:xfrm>
          <a:prstGeom prst="rect">
            <a:avLst/>
          </a:prstGeom>
          <a:noFill/>
          <a:ln>
            <a:noFill/>
          </a:ln>
        </p:spPr>
      </p:pic>
      <p:pic>
        <p:nvPicPr>
          <p:cNvPr id="712" name="Google Shape;712;p85" descr="A picture containing person, indoor, tableDescription generated with very high confidence"/>
          <p:cNvPicPr preferRelativeResize="0"/>
          <p:nvPr/>
        </p:nvPicPr>
        <p:blipFill rotWithShape="1">
          <a:blip r:embed="rId6">
            <a:alphaModFix/>
          </a:blip>
          <a:srcRect/>
          <a:stretch/>
        </p:blipFill>
        <p:spPr>
          <a:xfrm>
            <a:off x="6532563" y="2344738"/>
            <a:ext cx="2454275" cy="3679825"/>
          </a:xfrm>
          <a:prstGeom prst="rect">
            <a:avLst/>
          </a:prstGeom>
          <a:noFill/>
          <a:ln w="19050" cap="flat" cmpd="sng">
            <a:solidFill>
              <a:srgbClr val="666666"/>
            </a:solidFill>
            <a:prstDash val="solid"/>
            <a:miter lim="800000"/>
            <a:headEnd type="none" w="sm" len="sm"/>
            <a:tailEnd type="none" w="sm" len="sm"/>
          </a:ln>
        </p:spPr>
      </p:pic>
      <p:sp>
        <p:nvSpPr>
          <p:cNvPr id="713" name="Google Shape;713;p85"/>
          <p:cNvSpPr/>
          <p:nvPr/>
        </p:nvSpPr>
        <p:spPr>
          <a:xfrm rot="900000">
            <a:off x="8632825" y="1935163"/>
            <a:ext cx="3479800" cy="274796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4" name="Google Shape;714;p85"/>
          <p:cNvSpPr/>
          <p:nvPr/>
        </p:nvSpPr>
        <p:spPr>
          <a:xfrm rot="-1980000" flipH="1">
            <a:off x="3538538" y="1995488"/>
            <a:ext cx="3036887" cy="2146300"/>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15" name="Google Shape;715;p85"/>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6" name="Google Shape;716;p85"/>
          <p:cNvSpPr txBox="1">
            <a:spLocks noGrp="1"/>
          </p:cNvSpPr>
          <p:nvPr>
            <p:ph type="body" idx="1"/>
          </p:nvPr>
        </p:nvSpPr>
        <p:spPr>
          <a:xfrm>
            <a:off x="207818" y="1577975"/>
            <a:ext cx="2989294"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7" name="Google Shape;717;p85"/>
          <p:cNvSpPr txBox="1">
            <a:spLocks noGrp="1"/>
          </p:cNvSpPr>
          <p:nvPr>
            <p:ph type="body" idx="2"/>
          </p:nvPr>
        </p:nvSpPr>
        <p:spPr>
          <a:xfrm>
            <a:off x="207817" y="3992563"/>
            <a:ext cx="3020087"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8" name="Google Shape;718;p85"/>
          <p:cNvSpPr txBox="1">
            <a:spLocks noGrp="1"/>
          </p:cNvSpPr>
          <p:nvPr>
            <p:ph type="body" idx="3"/>
          </p:nvPr>
        </p:nvSpPr>
        <p:spPr>
          <a:xfrm rot="-2153614">
            <a:off x="3954347" y="2367646"/>
            <a:ext cx="2234539" cy="140895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9" name="Google Shape;719;p85"/>
          <p:cNvSpPr txBox="1">
            <a:spLocks noGrp="1"/>
          </p:cNvSpPr>
          <p:nvPr>
            <p:ph type="body" idx="4"/>
          </p:nvPr>
        </p:nvSpPr>
        <p:spPr>
          <a:xfrm rot="860487">
            <a:off x="9153636" y="2384207"/>
            <a:ext cx="2405861" cy="18286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0" name="Google Shape;720;p85"/>
          <p:cNvSpPr txBox="1">
            <a:spLocks noGrp="1"/>
          </p:cNvSpPr>
          <p:nvPr>
            <p:ph type="body" idx="5"/>
          </p:nvPr>
        </p:nvSpPr>
        <p:spPr>
          <a:xfrm>
            <a:off x="162285" y="227488"/>
            <a:ext cx="3190516" cy="8655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721"/>
        <p:cNvGrpSpPr/>
        <p:nvPr/>
      </p:nvGrpSpPr>
      <p:grpSpPr>
        <a:xfrm>
          <a:off x="0" y="0"/>
          <a:ext cx="0" cy="0"/>
          <a:chOff x="0" y="0"/>
          <a:chExt cx="0" cy="0"/>
        </a:xfrm>
      </p:grpSpPr>
      <p:cxnSp>
        <p:nvCxnSpPr>
          <p:cNvPr id="722" name="Google Shape;722;p86"/>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23" name="Google Shape;723;p86"/>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724" name="Google Shape;724;p86"/>
          <p:cNvCxnSpPr/>
          <p:nvPr/>
        </p:nvCxnSpPr>
        <p:spPr>
          <a:xfrm>
            <a:off x="93614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725" name="Google Shape;725;p86"/>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726" name="Google Shape;726;p86"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pic>
        <p:nvPicPr>
          <p:cNvPr id="727" name="Google Shape;727;p86"/>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728" name="Google Shape;728;p86"/>
          <p:cNvPicPr preferRelativeResize="0"/>
          <p:nvPr/>
        </p:nvPicPr>
        <p:blipFill rotWithShape="1">
          <a:blip r:embed="rId5">
            <a:alphaModFix/>
          </a:blip>
          <a:srcRect/>
          <a:stretch/>
        </p:blipFill>
        <p:spPr>
          <a:xfrm>
            <a:off x="3848100" y="6251575"/>
            <a:ext cx="309563" cy="493713"/>
          </a:xfrm>
          <a:prstGeom prst="rect">
            <a:avLst/>
          </a:prstGeom>
          <a:noFill/>
          <a:ln>
            <a:noFill/>
          </a:ln>
        </p:spPr>
      </p:pic>
      <p:sp>
        <p:nvSpPr>
          <p:cNvPr id="729" name="Google Shape;729;p86"/>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0" name="Google Shape;730;p86"/>
          <p:cNvSpPr txBox="1">
            <a:spLocks noGrp="1"/>
          </p:cNvSpPr>
          <p:nvPr>
            <p:ph type="body" idx="1"/>
          </p:nvPr>
        </p:nvSpPr>
        <p:spPr>
          <a:xfrm>
            <a:off x="162285" y="227488"/>
            <a:ext cx="3190516" cy="8655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1" name="Google Shape;731;p86"/>
          <p:cNvSpPr txBox="1">
            <a:spLocks noGrp="1"/>
          </p:cNvSpPr>
          <p:nvPr>
            <p:ph type="body" idx="2"/>
          </p:nvPr>
        </p:nvSpPr>
        <p:spPr>
          <a:xfrm>
            <a:off x="162285" y="1411720"/>
            <a:ext cx="3172692"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2" name="Google Shape;732;p86"/>
          <p:cNvSpPr txBox="1">
            <a:spLocks noGrp="1"/>
          </p:cNvSpPr>
          <p:nvPr>
            <p:ph type="body" idx="3"/>
          </p:nvPr>
        </p:nvSpPr>
        <p:spPr>
          <a:xfrm>
            <a:off x="180109" y="3992563"/>
            <a:ext cx="3172692"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3" name="Google Shape;733;p86"/>
          <p:cNvSpPr txBox="1">
            <a:spLocks noGrp="1"/>
          </p:cNvSpPr>
          <p:nvPr>
            <p:ph type="body" idx="4"/>
          </p:nvPr>
        </p:nvSpPr>
        <p:spPr>
          <a:xfrm>
            <a:off x="4104471" y="1818827"/>
            <a:ext cx="7541965"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4" name="Google Shape;734;p86"/>
          <p:cNvSpPr txBox="1">
            <a:spLocks noGrp="1"/>
          </p:cNvSpPr>
          <p:nvPr>
            <p:ph type="body" idx="5"/>
          </p:nvPr>
        </p:nvSpPr>
        <p:spPr>
          <a:xfrm>
            <a:off x="3969386" y="3243174"/>
            <a:ext cx="3410447"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5" name="Google Shape;735;p86"/>
          <p:cNvSpPr txBox="1">
            <a:spLocks noGrp="1"/>
          </p:cNvSpPr>
          <p:nvPr>
            <p:ph type="body" idx="6"/>
          </p:nvPr>
        </p:nvSpPr>
        <p:spPr>
          <a:xfrm>
            <a:off x="3987210" y="4810036"/>
            <a:ext cx="3410447"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6" name="Google Shape;736;p86"/>
          <p:cNvSpPr txBox="1">
            <a:spLocks noGrp="1"/>
          </p:cNvSpPr>
          <p:nvPr>
            <p:ph type="body" idx="7"/>
          </p:nvPr>
        </p:nvSpPr>
        <p:spPr>
          <a:xfrm>
            <a:off x="7676147" y="3224908"/>
            <a:ext cx="3970289" cy="89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pic>
        <p:nvPicPr>
          <p:cNvPr id="74" name="Google Shape;74;p92"/>
          <p:cNvPicPr preferRelativeResize="0"/>
          <p:nvPr/>
        </p:nvPicPr>
        <p:blipFill rotWithShape="1">
          <a:blip r:embed="rId2">
            <a:alphaModFix/>
          </a:blip>
          <a:srcRect/>
          <a:stretch/>
        </p:blipFill>
        <p:spPr>
          <a:xfrm>
            <a:off x="2097088" y="6246813"/>
            <a:ext cx="309562" cy="493712"/>
          </a:xfrm>
          <a:prstGeom prst="rect">
            <a:avLst/>
          </a:prstGeom>
          <a:noFill/>
          <a:ln>
            <a:noFill/>
          </a:ln>
        </p:spPr>
      </p:pic>
      <p:pic>
        <p:nvPicPr>
          <p:cNvPr id="75" name="Google Shape;75;p92" descr="A picture containing text, person, indoor, tableDescription automatically generated"/>
          <p:cNvPicPr preferRelativeResize="0"/>
          <p:nvPr/>
        </p:nvPicPr>
        <p:blipFill rotWithShape="1">
          <a:blip r:embed="rId3">
            <a:alphaModFix/>
          </a:blip>
          <a:srcRect/>
          <a:stretch/>
        </p:blipFill>
        <p:spPr>
          <a:xfrm>
            <a:off x="5464175" y="1581150"/>
            <a:ext cx="6486525" cy="4321175"/>
          </a:xfrm>
          <a:prstGeom prst="rect">
            <a:avLst/>
          </a:prstGeom>
          <a:noFill/>
          <a:ln>
            <a:noFill/>
          </a:ln>
        </p:spPr>
      </p:pic>
      <p:cxnSp>
        <p:nvCxnSpPr>
          <p:cNvPr id="76" name="Google Shape;76;p92"/>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77" name="Google Shape;77;p92"/>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8" name="Google Shape;78;p92"/>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9" name="Google Shape;79;p92"/>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0" name="Google Shape;80;p92"/>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sp>
        <p:nvSpPr>
          <p:cNvPr id="81" name="Google Shape;81;p92"/>
          <p:cNvSpPr/>
          <p:nvPr/>
        </p:nvSpPr>
        <p:spPr>
          <a:xfrm>
            <a:off x="3813175" y="4637088"/>
            <a:ext cx="3808413" cy="1571625"/>
          </a:xfrm>
          <a:prstGeom prst="wedgeRoundRectCallout">
            <a:avLst>
              <a:gd name="adj1" fmla="val 42009"/>
              <a:gd name="adj2" fmla="val -88458"/>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2" name="Google Shape;82;p92"/>
          <p:cNvPicPr preferRelativeResize="0"/>
          <p:nvPr/>
        </p:nvPicPr>
        <p:blipFill rotWithShape="1">
          <a:blip r:embed="rId4">
            <a:alphaModFix/>
          </a:blip>
          <a:srcRect/>
          <a:stretch/>
        </p:blipFill>
        <p:spPr>
          <a:xfrm>
            <a:off x="9702800" y="6196013"/>
            <a:ext cx="492125" cy="536575"/>
          </a:xfrm>
          <a:prstGeom prst="rect">
            <a:avLst/>
          </a:prstGeom>
          <a:noFill/>
          <a:ln>
            <a:noFill/>
          </a:ln>
        </p:spPr>
      </p:pic>
      <p:pic>
        <p:nvPicPr>
          <p:cNvPr id="83" name="Google Shape;83;p92"/>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84" name="Google Shape;84;p92"/>
          <p:cNvSpPr/>
          <p:nvPr/>
        </p:nvSpPr>
        <p:spPr>
          <a:xfrm>
            <a:off x="1587500" y="2771775"/>
            <a:ext cx="3800475" cy="1571625"/>
          </a:xfrm>
          <a:prstGeom prst="wedgeRoundRectCallout">
            <a:avLst>
              <a:gd name="adj1" fmla="val 77167"/>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85" name="Google Shape;85;p92" descr="A picture containing vector graphicsDescription automatically generated"/>
          <p:cNvPicPr preferRelativeResize="0"/>
          <p:nvPr/>
        </p:nvPicPr>
        <p:blipFill rotWithShape="1">
          <a:blip r:embed="rId6">
            <a:alphaModFix/>
          </a:blip>
          <a:srcRect/>
          <a:stretch/>
        </p:blipFill>
        <p:spPr>
          <a:xfrm>
            <a:off x="6981825" y="6196013"/>
            <a:ext cx="687388" cy="615950"/>
          </a:xfrm>
          <a:prstGeom prst="rect">
            <a:avLst/>
          </a:prstGeom>
          <a:noFill/>
          <a:ln>
            <a:noFill/>
          </a:ln>
        </p:spPr>
      </p:pic>
      <p:sp>
        <p:nvSpPr>
          <p:cNvPr id="86" name="Google Shape;86;p92"/>
          <p:cNvSpPr/>
          <p:nvPr/>
        </p:nvSpPr>
        <p:spPr>
          <a:xfrm>
            <a:off x="144463" y="1293813"/>
            <a:ext cx="3802062" cy="1571625"/>
          </a:xfrm>
          <a:prstGeom prst="wedgeRoundRectCallout">
            <a:avLst>
              <a:gd name="adj1" fmla="val 112824"/>
              <a:gd name="adj2" fmla="val -383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7" name="Google Shape;87;p92"/>
          <p:cNvSpPr/>
          <p:nvPr/>
        </p:nvSpPr>
        <p:spPr>
          <a:xfrm>
            <a:off x="158750" y="4418013"/>
            <a:ext cx="3206750" cy="1571625"/>
          </a:xfrm>
          <a:prstGeom prst="wedgeRoundRectCallout">
            <a:avLst>
              <a:gd name="adj1" fmla="val 117824"/>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8" name="Google Shape;88;p9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 name="Google Shape;89;p92"/>
          <p:cNvSpPr txBox="1">
            <a:spLocks noGrp="1"/>
          </p:cNvSpPr>
          <p:nvPr>
            <p:ph type="body" idx="1"/>
          </p:nvPr>
        </p:nvSpPr>
        <p:spPr>
          <a:xfrm>
            <a:off x="1743463" y="2939667"/>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 name="Google Shape;90;p92"/>
          <p:cNvSpPr txBox="1">
            <a:spLocks noGrp="1"/>
          </p:cNvSpPr>
          <p:nvPr>
            <p:ph type="body" idx="2"/>
          </p:nvPr>
        </p:nvSpPr>
        <p:spPr>
          <a:xfrm>
            <a:off x="4072874" y="4724938"/>
            <a:ext cx="330687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Google Shape;91;p92"/>
          <p:cNvSpPr txBox="1">
            <a:spLocks noGrp="1"/>
          </p:cNvSpPr>
          <p:nvPr>
            <p:ph type="body" idx="3"/>
          </p:nvPr>
        </p:nvSpPr>
        <p:spPr>
          <a:xfrm>
            <a:off x="240914" y="1445813"/>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92"/>
          <p:cNvSpPr txBox="1">
            <a:spLocks noGrp="1"/>
          </p:cNvSpPr>
          <p:nvPr>
            <p:ph type="body" idx="4"/>
          </p:nvPr>
        </p:nvSpPr>
        <p:spPr>
          <a:xfrm>
            <a:off x="319505" y="4495585"/>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37"/>
        <p:cNvGrpSpPr/>
        <p:nvPr/>
      </p:nvGrpSpPr>
      <p:grpSpPr>
        <a:xfrm>
          <a:off x="0" y="0"/>
          <a:ext cx="0" cy="0"/>
          <a:chOff x="0" y="0"/>
          <a:chExt cx="0" cy="0"/>
        </a:xfrm>
      </p:grpSpPr>
      <p:cxnSp>
        <p:nvCxnSpPr>
          <p:cNvPr id="738" name="Google Shape;738;p87"/>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39" name="Google Shape;739;p87"/>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740" name="Google Shape;740;p87"/>
          <p:cNvCxnSpPr/>
          <p:nvPr/>
        </p:nvCxnSpPr>
        <p:spPr>
          <a:xfrm>
            <a:off x="93614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741" name="Google Shape;741;p87"/>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742" name="Google Shape;742;p87"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pic>
        <p:nvPicPr>
          <p:cNvPr id="743" name="Google Shape;743;p87"/>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744" name="Google Shape;744;p87"/>
          <p:cNvPicPr preferRelativeResize="0"/>
          <p:nvPr/>
        </p:nvPicPr>
        <p:blipFill rotWithShape="1">
          <a:blip r:embed="rId5">
            <a:alphaModFix/>
          </a:blip>
          <a:srcRect/>
          <a:stretch/>
        </p:blipFill>
        <p:spPr>
          <a:xfrm>
            <a:off x="3848100" y="6251575"/>
            <a:ext cx="309563" cy="493713"/>
          </a:xfrm>
          <a:prstGeom prst="rect">
            <a:avLst/>
          </a:prstGeom>
          <a:noFill/>
          <a:ln>
            <a:noFill/>
          </a:ln>
        </p:spPr>
      </p:pic>
      <p:sp>
        <p:nvSpPr>
          <p:cNvPr id="745" name="Google Shape;745;p87"/>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6" name="Google Shape;746;p87"/>
          <p:cNvSpPr txBox="1">
            <a:spLocks noGrp="1"/>
          </p:cNvSpPr>
          <p:nvPr>
            <p:ph type="body" idx="1"/>
          </p:nvPr>
        </p:nvSpPr>
        <p:spPr>
          <a:xfrm>
            <a:off x="0" y="227488"/>
            <a:ext cx="3497263" cy="549275"/>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7" name="Google Shape;747;p87"/>
          <p:cNvSpPr txBox="1">
            <a:spLocks noGrp="1"/>
          </p:cNvSpPr>
          <p:nvPr>
            <p:ph type="body" idx="2"/>
          </p:nvPr>
        </p:nvSpPr>
        <p:spPr>
          <a:xfrm>
            <a:off x="0" y="1577975"/>
            <a:ext cx="3536950"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8" name="Google Shape;748;p87"/>
          <p:cNvSpPr txBox="1">
            <a:spLocks noGrp="1"/>
          </p:cNvSpPr>
          <p:nvPr>
            <p:ph type="body" idx="3"/>
          </p:nvPr>
        </p:nvSpPr>
        <p:spPr>
          <a:xfrm>
            <a:off x="-39687" y="3992563"/>
            <a:ext cx="3536950" cy="22621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9" name="Google Shape;749;p87"/>
          <p:cNvSpPr txBox="1">
            <a:spLocks noGrp="1"/>
          </p:cNvSpPr>
          <p:nvPr>
            <p:ph type="body" idx="4"/>
          </p:nvPr>
        </p:nvSpPr>
        <p:spPr>
          <a:xfrm>
            <a:off x="3790950" y="1944688"/>
            <a:ext cx="8140700" cy="415448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50"/>
        <p:cNvGrpSpPr/>
        <p:nvPr/>
      </p:nvGrpSpPr>
      <p:grpSpPr>
        <a:xfrm>
          <a:off x="0" y="0"/>
          <a:ext cx="0" cy="0"/>
          <a:chOff x="0" y="0"/>
          <a:chExt cx="0" cy="0"/>
        </a:xfrm>
      </p:grpSpPr>
      <p:pic>
        <p:nvPicPr>
          <p:cNvPr id="751" name="Google Shape;751;p88"/>
          <p:cNvPicPr preferRelativeResize="0"/>
          <p:nvPr/>
        </p:nvPicPr>
        <p:blipFill rotWithShape="1">
          <a:blip r:embed="rId2">
            <a:alphaModFix/>
          </a:blip>
          <a:srcRect/>
          <a:stretch/>
        </p:blipFill>
        <p:spPr>
          <a:xfrm>
            <a:off x="3836988" y="6246813"/>
            <a:ext cx="309562" cy="493712"/>
          </a:xfrm>
          <a:prstGeom prst="rect">
            <a:avLst/>
          </a:prstGeom>
          <a:noFill/>
          <a:ln>
            <a:noFill/>
          </a:ln>
        </p:spPr>
      </p:pic>
      <p:cxnSp>
        <p:nvCxnSpPr>
          <p:cNvPr id="752" name="Google Shape;752;p88"/>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53" name="Google Shape;753;p88"/>
          <p:cNvCxnSpPr/>
          <p:nvPr/>
        </p:nvCxnSpPr>
        <p:spPr>
          <a:xfrm>
            <a:off x="66659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754" name="Google Shape;754;p88"/>
          <p:cNvCxnSpPr/>
          <p:nvPr/>
        </p:nvCxnSpPr>
        <p:spPr>
          <a:xfrm>
            <a:off x="93614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755" name="Google Shape;755;p88"/>
          <p:cNvPicPr preferRelativeResize="0"/>
          <p:nvPr/>
        </p:nvPicPr>
        <p:blipFill rotWithShape="1">
          <a:blip r:embed="rId3">
            <a:alphaModFix/>
          </a:blip>
          <a:srcRect/>
          <a:stretch/>
        </p:blipFill>
        <p:spPr>
          <a:xfrm>
            <a:off x="11442700" y="6196013"/>
            <a:ext cx="492125" cy="536575"/>
          </a:xfrm>
          <a:prstGeom prst="rect">
            <a:avLst/>
          </a:prstGeom>
          <a:noFill/>
          <a:ln>
            <a:noFill/>
          </a:ln>
        </p:spPr>
      </p:pic>
      <p:pic>
        <p:nvPicPr>
          <p:cNvPr id="756" name="Google Shape;756;p88"/>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757" name="Google Shape;757;p88" descr="A picture containing vector graphicsDescription automatically generated"/>
          <p:cNvPicPr preferRelativeResize="0"/>
          <p:nvPr/>
        </p:nvPicPr>
        <p:blipFill rotWithShape="1">
          <a:blip r:embed="rId5">
            <a:alphaModFix/>
          </a:blip>
          <a:srcRect/>
          <a:stretch/>
        </p:blipFill>
        <p:spPr>
          <a:xfrm>
            <a:off x="8721725" y="6196013"/>
            <a:ext cx="687388" cy="615950"/>
          </a:xfrm>
          <a:prstGeom prst="rect">
            <a:avLst/>
          </a:prstGeom>
          <a:noFill/>
          <a:ln>
            <a:noFill/>
          </a:ln>
        </p:spPr>
      </p:pic>
      <p:sp>
        <p:nvSpPr>
          <p:cNvPr id="758" name="Google Shape;758;p88"/>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59"/>
        <p:cNvGrpSpPr/>
        <p:nvPr/>
      </p:nvGrpSpPr>
      <p:grpSpPr>
        <a:xfrm>
          <a:off x="0" y="0"/>
          <a:ext cx="0" cy="0"/>
          <a:chOff x="0" y="0"/>
          <a:chExt cx="0" cy="0"/>
        </a:xfrm>
      </p:grpSpPr>
      <p:cxnSp>
        <p:nvCxnSpPr>
          <p:cNvPr id="760" name="Google Shape;760;p89"/>
          <p:cNvCxnSpPr/>
          <p:nvPr/>
        </p:nvCxnSpPr>
        <p:spPr>
          <a:xfrm>
            <a:off x="40290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761" name="Google Shape;761;p89"/>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762" name="Google Shape;762;p89"/>
          <p:cNvCxnSpPr/>
          <p:nvPr/>
        </p:nvCxnSpPr>
        <p:spPr>
          <a:xfrm>
            <a:off x="93614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763" name="Google Shape;763;p89"/>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764" name="Google Shape;764;p89"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pic>
        <p:nvPicPr>
          <p:cNvPr id="765" name="Google Shape;765;p89"/>
          <p:cNvPicPr preferRelativeResize="0"/>
          <p:nvPr/>
        </p:nvPicPr>
        <p:blipFill rotWithShape="1">
          <a:blip r:embed="rId4">
            <a:alphaModFix/>
          </a:blip>
          <a:srcRect/>
          <a:stretch/>
        </p:blipFill>
        <p:spPr>
          <a:xfrm>
            <a:off x="6134100" y="6324600"/>
            <a:ext cx="530225" cy="498475"/>
          </a:xfrm>
          <a:prstGeom prst="rect">
            <a:avLst/>
          </a:prstGeom>
          <a:noFill/>
          <a:ln>
            <a:noFill/>
          </a:ln>
        </p:spPr>
      </p:pic>
      <p:pic>
        <p:nvPicPr>
          <p:cNvPr id="766" name="Google Shape;766;p89"/>
          <p:cNvPicPr preferRelativeResize="0"/>
          <p:nvPr/>
        </p:nvPicPr>
        <p:blipFill rotWithShape="1">
          <a:blip r:embed="rId5">
            <a:alphaModFix/>
          </a:blip>
          <a:srcRect/>
          <a:stretch/>
        </p:blipFill>
        <p:spPr>
          <a:xfrm>
            <a:off x="3848100" y="6251575"/>
            <a:ext cx="309563" cy="493713"/>
          </a:xfrm>
          <a:prstGeom prst="rect">
            <a:avLst/>
          </a:prstGeom>
          <a:noFill/>
          <a:ln>
            <a:noFill/>
          </a:ln>
        </p:spPr>
      </p:pic>
      <p:sp>
        <p:nvSpPr>
          <p:cNvPr id="767" name="Google Shape;767;p89"/>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68"/>
        <p:cNvGrpSpPr/>
        <p:nvPr/>
      </p:nvGrpSpPr>
      <p:grpSpPr>
        <a:xfrm>
          <a:off x="0" y="0"/>
          <a:ext cx="0" cy="0"/>
          <a:chOff x="0" y="0"/>
          <a:chExt cx="0" cy="0"/>
        </a:xfrm>
      </p:grpSpPr>
      <p:cxnSp>
        <p:nvCxnSpPr>
          <p:cNvPr id="769" name="Google Shape;769;p90"/>
          <p:cNvCxnSpPr/>
          <p:nvPr/>
        </p:nvCxnSpPr>
        <p:spPr>
          <a:xfrm>
            <a:off x="66659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770" name="Google Shape;770;p90"/>
          <p:cNvCxnSpPr/>
          <p:nvPr/>
        </p:nvCxnSpPr>
        <p:spPr>
          <a:xfrm>
            <a:off x="93614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771" name="Google Shape;771;p90"/>
          <p:cNvPicPr preferRelativeResize="0"/>
          <p:nvPr/>
        </p:nvPicPr>
        <p:blipFill rotWithShape="1">
          <a:blip r:embed="rId2">
            <a:alphaModFix/>
          </a:blip>
          <a:srcRect/>
          <a:stretch/>
        </p:blipFill>
        <p:spPr>
          <a:xfrm>
            <a:off x="11442700" y="6196013"/>
            <a:ext cx="492125" cy="536575"/>
          </a:xfrm>
          <a:prstGeom prst="rect">
            <a:avLst/>
          </a:prstGeom>
          <a:noFill/>
          <a:ln>
            <a:noFill/>
          </a:ln>
        </p:spPr>
      </p:pic>
      <p:pic>
        <p:nvPicPr>
          <p:cNvPr id="772" name="Google Shape;772;p90"/>
          <p:cNvPicPr preferRelativeResize="0"/>
          <p:nvPr/>
        </p:nvPicPr>
        <p:blipFill rotWithShape="1">
          <a:blip r:embed="rId3">
            <a:alphaModFix/>
          </a:blip>
          <a:srcRect/>
          <a:stretch/>
        </p:blipFill>
        <p:spPr>
          <a:xfrm>
            <a:off x="6134100" y="6324600"/>
            <a:ext cx="530225" cy="498475"/>
          </a:xfrm>
          <a:prstGeom prst="rect">
            <a:avLst/>
          </a:prstGeom>
          <a:noFill/>
          <a:ln>
            <a:noFill/>
          </a:ln>
        </p:spPr>
      </p:pic>
      <p:cxnSp>
        <p:nvCxnSpPr>
          <p:cNvPr id="773" name="Google Shape;773;p90"/>
          <p:cNvCxnSpPr/>
          <p:nvPr/>
        </p:nvCxnSpPr>
        <p:spPr>
          <a:xfrm>
            <a:off x="4029075" y="6565900"/>
            <a:ext cx="2082800" cy="0"/>
          </a:xfrm>
          <a:prstGeom prst="straightConnector1">
            <a:avLst/>
          </a:prstGeom>
          <a:noFill/>
          <a:ln w="25400" cap="flat" cmpd="sng">
            <a:solidFill>
              <a:srgbClr val="0771BA"/>
            </a:solidFill>
            <a:prstDash val="solid"/>
            <a:round/>
            <a:headEnd type="none" w="med" len="med"/>
            <a:tailEnd type="none" w="med" len="med"/>
          </a:ln>
        </p:spPr>
      </p:cxnSp>
      <p:pic>
        <p:nvPicPr>
          <p:cNvPr id="774" name="Google Shape;774;p90"/>
          <p:cNvPicPr preferRelativeResize="0"/>
          <p:nvPr/>
        </p:nvPicPr>
        <p:blipFill rotWithShape="1">
          <a:blip r:embed="rId4">
            <a:alphaModFix/>
          </a:blip>
          <a:srcRect/>
          <a:stretch/>
        </p:blipFill>
        <p:spPr>
          <a:xfrm>
            <a:off x="3848100" y="6251575"/>
            <a:ext cx="309563" cy="493713"/>
          </a:xfrm>
          <a:prstGeom prst="rect">
            <a:avLst/>
          </a:prstGeom>
          <a:noFill/>
          <a:ln>
            <a:noFill/>
          </a:ln>
        </p:spPr>
      </p:pic>
      <p:pic>
        <p:nvPicPr>
          <p:cNvPr id="775" name="Google Shape;775;p90"/>
          <p:cNvPicPr preferRelativeResize="0"/>
          <p:nvPr/>
        </p:nvPicPr>
        <p:blipFill rotWithShape="1">
          <a:blip r:embed="rId5">
            <a:alphaModFix/>
          </a:blip>
          <a:srcRect/>
          <a:stretch/>
        </p:blipFill>
        <p:spPr>
          <a:xfrm>
            <a:off x="8709025" y="6196013"/>
            <a:ext cx="714375" cy="615950"/>
          </a:xfrm>
          <a:prstGeom prst="rect">
            <a:avLst/>
          </a:prstGeom>
          <a:noFill/>
          <a:ln>
            <a:noFill/>
          </a:ln>
        </p:spPr>
      </p:pic>
      <p:sp>
        <p:nvSpPr>
          <p:cNvPr id="776" name="Google Shape;776;p90"/>
          <p:cNvSpPr txBox="1">
            <a:spLocks noGrp="1"/>
          </p:cNvSpPr>
          <p:nvPr>
            <p:ph type="title"/>
          </p:nvPr>
        </p:nvSpPr>
        <p:spPr>
          <a:xfrm>
            <a:off x="3536683" y="0"/>
            <a:ext cx="5683571"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77"/>
        <p:cNvGrpSpPr/>
        <p:nvPr/>
      </p:nvGrpSpPr>
      <p:grpSpPr>
        <a:xfrm>
          <a:off x="0" y="0"/>
          <a:ext cx="0" cy="0"/>
          <a:chOff x="0" y="0"/>
          <a:chExt cx="0" cy="0"/>
        </a:xfrm>
      </p:grpSpPr>
      <p:cxnSp>
        <p:nvCxnSpPr>
          <p:cNvPr id="778" name="Google Shape;778;p91"/>
          <p:cNvCxnSpPr/>
          <p:nvPr/>
        </p:nvCxnSpPr>
        <p:spPr>
          <a:xfrm>
            <a:off x="66659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779" name="Google Shape;779;p91"/>
          <p:cNvCxnSpPr/>
          <p:nvPr/>
        </p:nvCxnSpPr>
        <p:spPr>
          <a:xfrm>
            <a:off x="93614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780" name="Google Shape;780;p91"/>
          <p:cNvPicPr preferRelativeResize="0"/>
          <p:nvPr/>
        </p:nvPicPr>
        <p:blipFill rotWithShape="1">
          <a:blip r:embed="rId2">
            <a:alphaModFix/>
          </a:blip>
          <a:srcRect/>
          <a:stretch/>
        </p:blipFill>
        <p:spPr>
          <a:xfrm>
            <a:off x="6134100" y="6324600"/>
            <a:ext cx="530225" cy="498475"/>
          </a:xfrm>
          <a:prstGeom prst="rect">
            <a:avLst/>
          </a:prstGeom>
          <a:noFill/>
          <a:ln>
            <a:noFill/>
          </a:ln>
        </p:spPr>
      </p:pic>
      <p:pic>
        <p:nvPicPr>
          <p:cNvPr id="781" name="Google Shape;781;p91" descr="A picture containing vector graphicsDescription automatically generated"/>
          <p:cNvPicPr preferRelativeResize="0"/>
          <p:nvPr/>
        </p:nvPicPr>
        <p:blipFill rotWithShape="1">
          <a:blip r:embed="rId3">
            <a:alphaModFix/>
          </a:blip>
          <a:srcRect/>
          <a:stretch/>
        </p:blipFill>
        <p:spPr>
          <a:xfrm>
            <a:off x="8721725" y="6196013"/>
            <a:ext cx="687388" cy="615950"/>
          </a:xfrm>
          <a:prstGeom prst="rect">
            <a:avLst/>
          </a:prstGeom>
          <a:noFill/>
          <a:ln>
            <a:noFill/>
          </a:ln>
        </p:spPr>
      </p:pic>
      <p:cxnSp>
        <p:nvCxnSpPr>
          <p:cNvPr id="782" name="Google Shape;782;p91"/>
          <p:cNvCxnSpPr/>
          <p:nvPr/>
        </p:nvCxnSpPr>
        <p:spPr>
          <a:xfrm>
            <a:off x="4029075" y="6565900"/>
            <a:ext cx="2082800" cy="0"/>
          </a:xfrm>
          <a:prstGeom prst="straightConnector1">
            <a:avLst/>
          </a:prstGeom>
          <a:noFill/>
          <a:ln w="25400" cap="flat" cmpd="sng">
            <a:solidFill>
              <a:srgbClr val="0771BA"/>
            </a:solidFill>
            <a:prstDash val="solid"/>
            <a:round/>
            <a:headEnd type="none" w="med" len="med"/>
            <a:tailEnd type="none" w="med" len="med"/>
          </a:ln>
        </p:spPr>
      </p:cxnSp>
      <p:pic>
        <p:nvPicPr>
          <p:cNvPr id="783" name="Google Shape;783;p91"/>
          <p:cNvPicPr preferRelativeResize="0"/>
          <p:nvPr/>
        </p:nvPicPr>
        <p:blipFill rotWithShape="1">
          <a:blip r:embed="rId4">
            <a:alphaModFix/>
          </a:blip>
          <a:srcRect/>
          <a:stretch/>
        </p:blipFill>
        <p:spPr>
          <a:xfrm>
            <a:off x="3848100" y="6251575"/>
            <a:ext cx="309563" cy="493713"/>
          </a:xfrm>
          <a:prstGeom prst="rect">
            <a:avLst/>
          </a:prstGeom>
          <a:noFill/>
          <a:ln>
            <a:noFill/>
          </a:ln>
        </p:spPr>
      </p:pic>
      <p:pic>
        <p:nvPicPr>
          <p:cNvPr id="784" name="Google Shape;784;p91"/>
          <p:cNvPicPr preferRelativeResize="0"/>
          <p:nvPr/>
        </p:nvPicPr>
        <p:blipFill rotWithShape="1">
          <a:blip r:embed="rId5">
            <a:alphaModFix/>
          </a:blip>
          <a:srcRect/>
          <a:stretch/>
        </p:blipFill>
        <p:spPr>
          <a:xfrm>
            <a:off x="11442700" y="6196013"/>
            <a:ext cx="492125" cy="536575"/>
          </a:xfrm>
          <a:prstGeom prst="rect">
            <a:avLst/>
          </a:prstGeom>
          <a:noFill/>
          <a:ln>
            <a:noFill/>
          </a:ln>
        </p:spPr>
      </p:pic>
      <p:sp>
        <p:nvSpPr>
          <p:cNvPr id="785" name="Google Shape;785;p91"/>
          <p:cNvSpPr txBox="1">
            <a:spLocks noGrp="1"/>
          </p:cNvSpPr>
          <p:nvPr>
            <p:ph type="title"/>
          </p:nvPr>
        </p:nvSpPr>
        <p:spPr>
          <a:xfrm>
            <a:off x="4157805" y="0"/>
            <a:ext cx="5062449" cy="1577339"/>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6" name="Google Shape;786;p91"/>
          <p:cNvSpPr txBox="1">
            <a:spLocks noGrp="1"/>
          </p:cNvSpPr>
          <p:nvPr>
            <p:ph type="body" idx="1"/>
          </p:nvPr>
        </p:nvSpPr>
        <p:spPr>
          <a:xfrm>
            <a:off x="3921664" y="1901395"/>
            <a:ext cx="7773031" cy="3905841"/>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7" name="Google Shape;787;p91"/>
          <p:cNvSpPr>
            <a:spLocks noGrp="1"/>
          </p:cNvSpPr>
          <p:nvPr>
            <p:ph type="pic" idx="2"/>
          </p:nvPr>
        </p:nvSpPr>
        <p:spPr>
          <a:xfrm>
            <a:off x="457146" y="524736"/>
            <a:ext cx="2514600" cy="2935224"/>
          </a:xfrm>
          <a:prstGeom prst="rect">
            <a:avLst/>
          </a:prstGeom>
          <a:noFill/>
          <a:ln>
            <a:noFill/>
          </a:ln>
        </p:spPr>
      </p:sp>
      <p:sp>
        <p:nvSpPr>
          <p:cNvPr id="788" name="Google Shape;788;p91"/>
          <p:cNvSpPr txBox="1">
            <a:spLocks noGrp="1"/>
          </p:cNvSpPr>
          <p:nvPr>
            <p:ph type="body" idx="3"/>
          </p:nvPr>
        </p:nvSpPr>
        <p:spPr>
          <a:xfrm>
            <a:off x="320842" y="3655268"/>
            <a:ext cx="2823411" cy="21519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4_Title, 3 points,content box">
  <p:cSld name="4_Title, 3 points,content box">
    <p:spTree>
      <p:nvGrpSpPr>
        <p:cNvPr id="1" name="Shape 794"/>
        <p:cNvGrpSpPr/>
        <p:nvPr/>
      </p:nvGrpSpPr>
      <p:grpSpPr>
        <a:xfrm>
          <a:off x="0" y="0"/>
          <a:ext cx="0" cy="0"/>
          <a:chOff x="0" y="0"/>
          <a:chExt cx="0" cy="0"/>
        </a:xfrm>
      </p:grpSpPr>
      <p:pic>
        <p:nvPicPr>
          <p:cNvPr id="795" name="Google Shape;795;p52"/>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796" name="Google Shape;796;p52"/>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797" name="Google Shape;797;p52"/>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798" name="Google Shape;798;p52"/>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799" name="Google Shape;799;p52"/>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00" name="Google Shape;800;p52"/>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801" name="Google Shape;801;p52"/>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802" name="Google Shape;802;p52"/>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803" name="Google Shape;803;p52"/>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804" name="Google Shape;804;p5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5" name="Google Shape;805;p52"/>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6" name="Google Shape;806;p52"/>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7" name="Google Shape;807;p52"/>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8" name="Google Shape;808;p52"/>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52"/>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52"/>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1" name="Google Shape;811;p52"/>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2" name="Google Shape;812;p52"/>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3" name="Google Shape;813;p52"/>
          <p:cNvSpPr>
            <a:spLocks noGrp="1"/>
          </p:cNvSpPr>
          <p:nvPr>
            <p:ph type="pic" idx="9"/>
          </p:nvPr>
        </p:nvSpPr>
        <p:spPr>
          <a:xfrm>
            <a:off x="7967502" y="1420398"/>
            <a:ext cx="3962194" cy="3122713"/>
          </a:xfrm>
          <a:prstGeom prst="rect">
            <a:avLst/>
          </a:prstGeom>
          <a:noFill/>
          <a:ln>
            <a:noFill/>
          </a:ln>
        </p:spPr>
      </p:sp>
      <p:sp>
        <p:nvSpPr>
          <p:cNvPr id="814" name="Google Shape;814;p52"/>
          <p:cNvSpPr txBox="1">
            <a:spLocks noGrp="1"/>
          </p:cNvSpPr>
          <p:nvPr>
            <p:ph type="body" idx="13"/>
          </p:nvPr>
        </p:nvSpPr>
        <p:spPr>
          <a:xfrm>
            <a:off x="6381858" y="5027422"/>
            <a:ext cx="5547838" cy="1053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5" name="Google Shape;815;p52"/>
          <p:cNvSpPr txBox="1">
            <a:spLocks noGrp="1"/>
          </p:cNvSpPr>
          <p:nvPr>
            <p:ph type="body" idx="14"/>
          </p:nvPr>
        </p:nvSpPr>
        <p:spPr>
          <a:xfrm>
            <a:off x="5534775" y="1420400"/>
            <a:ext cx="2335500" cy="1947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6FB6"/>
              </a:buClr>
              <a:buSzPts val="3400"/>
              <a:buFont typeface="Arial"/>
              <a:buNone/>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 Reading tip_2 Content boxes">
  <p:cSld name="2 Reading tip_2 Content boxes">
    <p:spTree>
      <p:nvGrpSpPr>
        <p:cNvPr id="1" name="Shape 816"/>
        <p:cNvGrpSpPr/>
        <p:nvPr/>
      </p:nvGrpSpPr>
      <p:grpSpPr>
        <a:xfrm>
          <a:off x="0" y="0"/>
          <a:ext cx="0" cy="0"/>
          <a:chOff x="0" y="0"/>
          <a:chExt cx="0" cy="0"/>
        </a:xfrm>
      </p:grpSpPr>
      <p:pic>
        <p:nvPicPr>
          <p:cNvPr id="817" name="Google Shape;817;p6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818" name="Google Shape;818;p65"/>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819" name="Google Shape;819;p65"/>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20" name="Google Shape;820;p65"/>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21" name="Google Shape;821;p65"/>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22" name="Google Shape;822;p65"/>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823" name="Google Shape;823;p65"/>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24" name="Google Shape;824;p6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825" name="Google Shape;825;p6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826" name="Google Shape;826;p6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7" name="Google Shape;827;p65"/>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8" name="Google Shape;828;p65"/>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29"/>
        <p:cNvGrpSpPr/>
        <p:nvPr/>
      </p:nvGrpSpPr>
      <p:grpSpPr>
        <a:xfrm>
          <a:off x="0" y="0"/>
          <a:ext cx="0" cy="0"/>
          <a:chOff x="0" y="0"/>
          <a:chExt cx="0" cy="0"/>
        </a:xfrm>
      </p:grpSpPr>
      <p:pic>
        <p:nvPicPr>
          <p:cNvPr id="830" name="Google Shape;830;p66"/>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831" name="Google Shape;831;p66"/>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832" name="Google Shape;832;p66"/>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33" name="Google Shape;833;p66"/>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834" name="Google Shape;834;p66"/>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35" name="Google Shape;835;p66"/>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836" name="Google Shape;836;p66"/>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37" name="Google Shape;837;p66"/>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838" name="Google Shape;838;p66"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839" name="Google Shape;839;p66"/>
          <p:cNvSpPr txBox="1">
            <a:spLocks noGrp="1"/>
          </p:cNvSpPr>
          <p:nvPr>
            <p:ph type="body" idx="1"/>
          </p:nvPr>
        </p:nvSpPr>
        <p:spPr>
          <a:xfrm>
            <a:off x="459596" y="3948916"/>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0" name="Google Shape;840;p66"/>
          <p:cNvSpPr txBox="1">
            <a:spLocks noGrp="1"/>
          </p:cNvSpPr>
          <p:nvPr>
            <p:ph type="body" idx="2"/>
          </p:nvPr>
        </p:nvSpPr>
        <p:spPr>
          <a:xfrm>
            <a:off x="6201972"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1" name="Google Shape;841;p66"/>
          <p:cNvSpPr txBox="1">
            <a:spLocks noGrp="1"/>
          </p:cNvSpPr>
          <p:nvPr>
            <p:ph type="body" idx="3"/>
          </p:nvPr>
        </p:nvSpPr>
        <p:spPr>
          <a:xfrm>
            <a:off x="9073160" y="3943617"/>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2" name="Google Shape;842;p66"/>
          <p:cNvSpPr txBox="1">
            <a:spLocks noGrp="1"/>
          </p:cNvSpPr>
          <p:nvPr>
            <p:ph type="body" idx="4"/>
          </p:nvPr>
        </p:nvSpPr>
        <p:spPr>
          <a:xfrm>
            <a:off x="3330784" y="3950205"/>
            <a:ext cx="2514600" cy="1828800"/>
          </a:xfrm>
          <a:prstGeom prst="rect">
            <a:avLst/>
          </a:prstGeom>
          <a:noFill/>
          <a:ln>
            <a:noFill/>
          </a:ln>
        </p:spPr>
        <p:txBody>
          <a:bodyPr spcFirstLastPara="1" wrap="square" lIns="91425" tIns="45700" rIns="91425" bIns="45700" anchor="t" anchorCtr="1">
            <a:normAutofit/>
          </a:bodyPr>
          <a:lstStyle>
            <a:lvl1pPr marL="457200" marR="0" lvl="0" indent="-228600" algn="ctr"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3" name="Google Shape;843;p66"/>
          <p:cNvSpPr txBox="1">
            <a:spLocks noGrp="1"/>
          </p:cNvSpPr>
          <p:nvPr>
            <p:ph type="body" idx="5"/>
          </p:nvPr>
        </p:nvSpPr>
        <p:spPr>
          <a:xfrm>
            <a:off x="651620" y="1700202"/>
            <a:ext cx="2130552" cy="2130552"/>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4" name="Google Shape;844;p66"/>
          <p:cNvSpPr txBox="1">
            <a:spLocks noGrp="1"/>
          </p:cNvSpPr>
          <p:nvPr>
            <p:ph type="body" idx="6"/>
          </p:nvPr>
        </p:nvSpPr>
        <p:spPr>
          <a:xfrm>
            <a:off x="3479964" y="1854357"/>
            <a:ext cx="2487168"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5" name="Google Shape;845;p66"/>
          <p:cNvSpPr txBox="1">
            <a:spLocks noGrp="1"/>
          </p:cNvSpPr>
          <p:nvPr>
            <p:ph type="body" idx="7"/>
          </p:nvPr>
        </p:nvSpPr>
        <p:spPr>
          <a:xfrm>
            <a:off x="6416856" y="186161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6" name="Google Shape;846;p66"/>
          <p:cNvSpPr txBox="1">
            <a:spLocks noGrp="1"/>
          </p:cNvSpPr>
          <p:nvPr>
            <p:ph type="body" idx="8"/>
          </p:nvPr>
        </p:nvSpPr>
        <p:spPr>
          <a:xfrm>
            <a:off x="9355776" y="1852559"/>
            <a:ext cx="2084832" cy="1975104"/>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7" name="Google Shape;847;p66"/>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Welcome 4 Points, Pic 2">
  <p:cSld name="1_Welcome 4 Points, Pic 2">
    <p:spTree>
      <p:nvGrpSpPr>
        <p:cNvPr id="1" name="Shape 848"/>
        <p:cNvGrpSpPr/>
        <p:nvPr/>
      </p:nvGrpSpPr>
      <p:grpSpPr>
        <a:xfrm>
          <a:off x="0" y="0"/>
          <a:ext cx="0" cy="0"/>
          <a:chOff x="0" y="0"/>
          <a:chExt cx="0" cy="0"/>
        </a:xfrm>
      </p:grpSpPr>
      <p:pic>
        <p:nvPicPr>
          <p:cNvPr id="849" name="Google Shape;849;p67"/>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850" name="Google Shape;850;p67"/>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851" name="Google Shape;851;p67"/>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52" name="Google Shape;852;p67"/>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853" name="Google Shape;853;p67"/>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54" name="Google Shape;854;p67"/>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855" name="Google Shape;855;p67"/>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56" name="Google Shape;856;p67"/>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857" name="Google Shape;857;p67"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858" name="Google Shape;858;p67"/>
          <p:cNvPicPr preferRelativeResize="0"/>
          <p:nvPr/>
        </p:nvPicPr>
        <p:blipFill rotWithShape="1">
          <a:blip r:embed="rId6">
            <a:alphaModFix/>
          </a:blip>
          <a:srcRect/>
          <a:stretch/>
        </p:blipFill>
        <p:spPr>
          <a:xfrm>
            <a:off x="544513" y="1666875"/>
            <a:ext cx="768350" cy="763588"/>
          </a:xfrm>
          <a:prstGeom prst="rect">
            <a:avLst/>
          </a:prstGeom>
          <a:noFill/>
          <a:ln>
            <a:noFill/>
          </a:ln>
        </p:spPr>
      </p:pic>
      <p:pic>
        <p:nvPicPr>
          <p:cNvPr id="859" name="Google Shape;859;p67"/>
          <p:cNvPicPr preferRelativeResize="0"/>
          <p:nvPr/>
        </p:nvPicPr>
        <p:blipFill rotWithShape="1">
          <a:blip r:embed="rId7">
            <a:alphaModFix/>
          </a:blip>
          <a:srcRect/>
          <a:stretch/>
        </p:blipFill>
        <p:spPr>
          <a:xfrm>
            <a:off x="511175" y="3130550"/>
            <a:ext cx="833438" cy="884238"/>
          </a:xfrm>
          <a:prstGeom prst="rect">
            <a:avLst/>
          </a:prstGeom>
          <a:noFill/>
          <a:ln>
            <a:noFill/>
          </a:ln>
        </p:spPr>
      </p:pic>
      <p:pic>
        <p:nvPicPr>
          <p:cNvPr id="860" name="Google Shape;860;p67"/>
          <p:cNvPicPr preferRelativeResize="0"/>
          <p:nvPr/>
        </p:nvPicPr>
        <p:blipFill rotWithShape="1">
          <a:blip r:embed="rId8">
            <a:alphaModFix/>
          </a:blip>
          <a:srcRect/>
          <a:stretch/>
        </p:blipFill>
        <p:spPr>
          <a:xfrm>
            <a:off x="511175" y="4872038"/>
            <a:ext cx="833438" cy="914400"/>
          </a:xfrm>
          <a:prstGeom prst="rect">
            <a:avLst/>
          </a:prstGeom>
          <a:noFill/>
          <a:ln>
            <a:noFill/>
          </a:ln>
        </p:spPr>
      </p:pic>
      <p:sp>
        <p:nvSpPr>
          <p:cNvPr id="861" name="Google Shape;861;p67"/>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862" name="Google Shape;862;p67"/>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3" name="Google Shape;863;p67"/>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4" name="Google Shape;864;p6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5" name="Google Shape;865;p67"/>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Welcome (Virtual) 4 Points, Pic">
  <p:cSld name="Welcome (Virtual) 4 Points, Pic">
    <p:spTree>
      <p:nvGrpSpPr>
        <p:cNvPr id="1" name="Shape 866"/>
        <p:cNvGrpSpPr/>
        <p:nvPr/>
      </p:nvGrpSpPr>
      <p:grpSpPr>
        <a:xfrm>
          <a:off x="0" y="0"/>
          <a:ext cx="0" cy="0"/>
          <a:chOff x="0" y="0"/>
          <a:chExt cx="0" cy="0"/>
        </a:xfrm>
      </p:grpSpPr>
      <p:pic>
        <p:nvPicPr>
          <p:cNvPr id="867" name="Google Shape;867;p68"/>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868" name="Google Shape;868;p68"/>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869" name="Google Shape;869;p68"/>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70" name="Google Shape;870;p68"/>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871" name="Google Shape;871;p68"/>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72" name="Google Shape;872;p68"/>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873" name="Google Shape;873;p68"/>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74" name="Google Shape;874;p68"/>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875" name="Google Shape;875;p68"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pic>
        <p:nvPicPr>
          <p:cNvPr id="876" name="Google Shape;876;p68"/>
          <p:cNvPicPr preferRelativeResize="0"/>
          <p:nvPr/>
        </p:nvPicPr>
        <p:blipFill rotWithShape="1">
          <a:blip r:embed="rId6">
            <a:alphaModFix/>
          </a:blip>
          <a:srcRect/>
          <a:stretch/>
        </p:blipFill>
        <p:spPr>
          <a:xfrm>
            <a:off x="531813" y="1630363"/>
            <a:ext cx="735012" cy="836612"/>
          </a:xfrm>
          <a:prstGeom prst="rect">
            <a:avLst/>
          </a:prstGeom>
          <a:noFill/>
          <a:ln>
            <a:noFill/>
          </a:ln>
        </p:spPr>
      </p:pic>
      <p:pic>
        <p:nvPicPr>
          <p:cNvPr id="877" name="Google Shape;877;p68"/>
          <p:cNvPicPr preferRelativeResize="0"/>
          <p:nvPr/>
        </p:nvPicPr>
        <p:blipFill rotWithShape="1">
          <a:blip r:embed="rId7">
            <a:alphaModFix/>
          </a:blip>
          <a:srcRect/>
          <a:stretch/>
        </p:blipFill>
        <p:spPr>
          <a:xfrm>
            <a:off x="531813" y="3182938"/>
            <a:ext cx="735012" cy="779462"/>
          </a:xfrm>
          <a:prstGeom prst="rect">
            <a:avLst/>
          </a:prstGeom>
          <a:noFill/>
          <a:ln>
            <a:noFill/>
          </a:ln>
        </p:spPr>
      </p:pic>
      <p:pic>
        <p:nvPicPr>
          <p:cNvPr id="878" name="Google Shape;878;p68"/>
          <p:cNvPicPr preferRelativeResize="0"/>
          <p:nvPr/>
        </p:nvPicPr>
        <p:blipFill rotWithShape="1">
          <a:blip r:embed="rId8">
            <a:alphaModFix/>
          </a:blip>
          <a:srcRect/>
          <a:stretch/>
        </p:blipFill>
        <p:spPr>
          <a:xfrm>
            <a:off x="482600" y="4976813"/>
            <a:ext cx="833438" cy="704850"/>
          </a:xfrm>
          <a:prstGeom prst="rect">
            <a:avLst/>
          </a:prstGeom>
          <a:noFill/>
          <a:ln>
            <a:noFill/>
          </a:ln>
        </p:spPr>
      </p:pic>
      <p:sp>
        <p:nvSpPr>
          <p:cNvPr id="879" name="Google Shape;879;p68"/>
          <p:cNvSpPr>
            <a:spLocks noGrp="1"/>
          </p:cNvSpPr>
          <p:nvPr>
            <p:ph type="pic" idx="2"/>
          </p:nvPr>
        </p:nvSpPr>
        <p:spPr>
          <a:xfrm>
            <a:off x="5292892" y="1502510"/>
            <a:ext cx="6578600" cy="4545253"/>
          </a:xfrm>
          <a:prstGeom prst="rect">
            <a:avLst/>
          </a:prstGeom>
          <a:noFill/>
          <a:ln w="19050" cap="flat" cmpd="sng">
            <a:solidFill>
              <a:srgbClr val="666666"/>
            </a:solidFill>
            <a:prstDash val="solid"/>
            <a:round/>
            <a:headEnd type="none" w="sm" len="sm"/>
            <a:tailEnd type="none" w="sm" len="sm"/>
          </a:ln>
        </p:spPr>
      </p:sp>
      <p:sp>
        <p:nvSpPr>
          <p:cNvPr id="880" name="Google Shape;880;p68"/>
          <p:cNvSpPr txBox="1">
            <a:spLocks noGrp="1"/>
          </p:cNvSpPr>
          <p:nvPr>
            <p:ph type="body" idx="1"/>
          </p:nvPr>
        </p:nvSpPr>
        <p:spPr>
          <a:xfrm>
            <a:off x="1660584" y="14898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1" name="Google Shape;881;p68"/>
          <p:cNvSpPr txBox="1">
            <a:spLocks noGrp="1"/>
          </p:cNvSpPr>
          <p:nvPr>
            <p:ph type="body" idx="3"/>
          </p:nvPr>
        </p:nvSpPr>
        <p:spPr>
          <a:xfrm>
            <a:off x="1660584" y="381707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2" name="Google Shape;882;p68"/>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3" name="Google Shape;883;p68"/>
          <p:cNvSpPr txBox="1">
            <a:spLocks noGrp="1"/>
          </p:cNvSpPr>
          <p:nvPr>
            <p:ph type="body" idx="4"/>
          </p:nvPr>
        </p:nvSpPr>
        <p:spPr>
          <a:xfrm>
            <a:off x="1660584" y="4992079"/>
            <a:ext cx="363230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93"/>
        <p:cNvGrpSpPr/>
        <p:nvPr/>
      </p:nvGrpSpPr>
      <p:grpSpPr>
        <a:xfrm>
          <a:off x="0" y="0"/>
          <a:ext cx="0" cy="0"/>
          <a:chOff x="0" y="0"/>
          <a:chExt cx="0" cy="0"/>
        </a:xfrm>
      </p:grpSpPr>
      <p:pic>
        <p:nvPicPr>
          <p:cNvPr id="94" name="Google Shape;94;p93"/>
          <p:cNvPicPr preferRelativeResize="0"/>
          <p:nvPr/>
        </p:nvPicPr>
        <p:blipFill rotWithShape="1">
          <a:blip r:embed="rId2">
            <a:alphaModFix/>
          </a:blip>
          <a:srcRect/>
          <a:stretch/>
        </p:blipFill>
        <p:spPr>
          <a:xfrm>
            <a:off x="130175" y="1685925"/>
            <a:ext cx="5505450" cy="4256088"/>
          </a:xfrm>
          <a:prstGeom prst="rect">
            <a:avLst/>
          </a:prstGeom>
          <a:noFill/>
          <a:ln>
            <a:noFill/>
          </a:ln>
        </p:spPr>
      </p:pic>
      <p:pic>
        <p:nvPicPr>
          <p:cNvPr id="95" name="Google Shape;95;p93"/>
          <p:cNvPicPr preferRelativeResize="0"/>
          <p:nvPr/>
        </p:nvPicPr>
        <p:blipFill rotWithShape="1">
          <a:blip r:embed="rId3">
            <a:alphaModFix/>
          </a:blip>
          <a:srcRect/>
          <a:stretch/>
        </p:blipFill>
        <p:spPr>
          <a:xfrm>
            <a:off x="2097088" y="6246813"/>
            <a:ext cx="309562" cy="493712"/>
          </a:xfrm>
          <a:prstGeom prst="rect">
            <a:avLst/>
          </a:prstGeom>
          <a:noFill/>
          <a:ln>
            <a:noFill/>
          </a:ln>
        </p:spPr>
      </p:pic>
      <p:cxnSp>
        <p:nvCxnSpPr>
          <p:cNvPr id="96" name="Google Shape;96;p93"/>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7" name="Google Shape;97;p93"/>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98" name="Google Shape;98;p93"/>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99" name="Google Shape;99;p93"/>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100" name="Google Shape;100;p93"/>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101" name="Google Shape;101;p93"/>
          <p:cNvPicPr preferRelativeResize="0"/>
          <p:nvPr/>
        </p:nvPicPr>
        <p:blipFill rotWithShape="1">
          <a:blip r:embed="rId4">
            <a:alphaModFix/>
          </a:blip>
          <a:srcRect/>
          <a:stretch/>
        </p:blipFill>
        <p:spPr>
          <a:xfrm>
            <a:off x="9702800" y="6196013"/>
            <a:ext cx="492125" cy="536575"/>
          </a:xfrm>
          <a:prstGeom prst="rect">
            <a:avLst/>
          </a:prstGeom>
          <a:noFill/>
          <a:ln>
            <a:noFill/>
          </a:ln>
        </p:spPr>
      </p:pic>
      <p:pic>
        <p:nvPicPr>
          <p:cNvPr id="102" name="Google Shape;102;p93"/>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103" name="Google Shape;103;p93"/>
          <p:cNvSpPr/>
          <p:nvPr/>
        </p:nvSpPr>
        <p:spPr>
          <a:xfrm>
            <a:off x="8261350" y="2998788"/>
            <a:ext cx="3800475" cy="1570037"/>
          </a:xfrm>
          <a:prstGeom prst="wedgeRoundRectCallout">
            <a:avLst>
              <a:gd name="adj1" fmla="val -135681"/>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pic>
        <p:nvPicPr>
          <p:cNvPr id="104" name="Google Shape;104;p93" descr="A picture containing vector graphicsDescription automatically generated"/>
          <p:cNvPicPr preferRelativeResize="0"/>
          <p:nvPr/>
        </p:nvPicPr>
        <p:blipFill rotWithShape="1">
          <a:blip r:embed="rId6">
            <a:alphaModFix/>
          </a:blip>
          <a:srcRect/>
          <a:stretch/>
        </p:blipFill>
        <p:spPr>
          <a:xfrm>
            <a:off x="6981825" y="6196013"/>
            <a:ext cx="687388" cy="615950"/>
          </a:xfrm>
          <a:prstGeom prst="rect">
            <a:avLst/>
          </a:prstGeom>
          <a:noFill/>
          <a:ln>
            <a:noFill/>
          </a:ln>
        </p:spPr>
      </p:pic>
      <p:sp>
        <p:nvSpPr>
          <p:cNvPr id="105" name="Google Shape;105;p93"/>
          <p:cNvSpPr/>
          <p:nvPr/>
        </p:nvSpPr>
        <p:spPr>
          <a:xfrm>
            <a:off x="5719763" y="1436688"/>
            <a:ext cx="3802062" cy="1571625"/>
          </a:xfrm>
          <a:prstGeom prst="wedgeRoundRectCallout">
            <a:avLst>
              <a:gd name="adj1" fmla="val -69407"/>
              <a:gd name="adj2" fmla="val 376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6" name="Google Shape;106;p93"/>
          <p:cNvSpPr/>
          <p:nvPr/>
        </p:nvSpPr>
        <p:spPr>
          <a:xfrm>
            <a:off x="5840413" y="4511675"/>
            <a:ext cx="5788025" cy="1570038"/>
          </a:xfrm>
          <a:prstGeom prst="wedgeRoundRectCallout">
            <a:avLst>
              <a:gd name="adj1" fmla="val -71407"/>
              <a:gd name="adj2" fmla="val -9477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107" name="Google Shape;107;p9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8" name="Google Shape;108;p93"/>
          <p:cNvSpPr txBox="1">
            <a:spLocks noGrp="1"/>
          </p:cNvSpPr>
          <p:nvPr>
            <p:ph type="body" idx="1"/>
          </p:nvPr>
        </p:nvSpPr>
        <p:spPr>
          <a:xfrm>
            <a:off x="8450575" y="3165416"/>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93"/>
          <p:cNvSpPr txBox="1">
            <a:spLocks noGrp="1"/>
          </p:cNvSpPr>
          <p:nvPr>
            <p:ph type="body" idx="2"/>
          </p:nvPr>
        </p:nvSpPr>
        <p:spPr>
          <a:xfrm>
            <a:off x="5816498" y="1588544"/>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93"/>
          <p:cNvSpPr txBox="1">
            <a:spLocks noGrp="1"/>
          </p:cNvSpPr>
          <p:nvPr>
            <p:ph type="body" idx="3"/>
          </p:nvPr>
        </p:nvSpPr>
        <p:spPr>
          <a:xfrm>
            <a:off x="6003646" y="4619956"/>
            <a:ext cx="5388701"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84"/>
        <p:cNvGrpSpPr/>
        <p:nvPr/>
      </p:nvGrpSpPr>
      <p:grpSpPr>
        <a:xfrm>
          <a:off x="0" y="0"/>
          <a:ext cx="0" cy="0"/>
          <a:chOff x="0" y="0"/>
          <a:chExt cx="0" cy="0"/>
        </a:xfrm>
      </p:grpSpPr>
      <p:pic>
        <p:nvPicPr>
          <p:cNvPr id="885" name="Google Shape;885;p69"/>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886" name="Google Shape;886;p69"/>
          <p:cNvCxnSpPr/>
          <p:nvPr/>
        </p:nvCxnSpPr>
        <p:spPr>
          <a:xfrm>
            <a:off x="-30163" y="6567488"/>
            <a:ext cx="2082801" cy="0"/>
          </a:xfrm>
          <a:prstGeom prst="straightConnector1">
            <a:avLst/>
          </a:prstGeom>
          <a:noFill/>
          <a:ln w="25400" cap="flat" cmpd="sng">
            <a:solidFill>
              <a:srgbClr val="96C934"/>
            </a:solidFill>
            <a:prstDash val="solid"/>
            <a:round/>
            <a:headEnd type="none" w="med" len="med"/>
            <a:tailEnd type="none" w="med" len="med"/>
          </a:ln>
        </p:spPr>
      </p:cxnSp>
      <p:cxnSp>
        <p:nvCxnSpPr>
          <p:cNvPr id="887" name="Google Shape;887;p69"/>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888" name="Google Shape;888;p69"/>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889" name="Google Shape;889;p69"/>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890" name="Google Shape;890;p69"/>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891" name="Google Shape;891;p69"/>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892" name="Google Shape;892;p69"/>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893" name="Google Shape;893;p69"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894" name="Google Shape;894;p69"/>
          <p:cNvSpPr txBox="1">
            <a:spLocks noGrp="1"/>
          </p:cNvSpPr>
          <p:nvPr>
            <p:ph type="body" idx="1"/>
          </p:nvPr>
        </p:nvSpPr>
        <p:spPr>
          <a:xfrm>
            <a:off x="4588042" y="1489802"/>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5" name="Google Shape;895;p69"/>
          <p:cNvSpPr txBox="1">
            <a:spLocks noGrp="1"/>
          </p:cNvSpPr>
          <p:nvPr>
            <p:ph type="body" idx="2"/>
          </p:nvPr>
        </p:nvSpPr>
        <p:spPr>
          <a:xfrm>
            <a:off x="4588042" y="2653440"/>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6" name="Google Shape;896;p69"/>
          <p:cNvSpPr txBox="1">
            <a:spLocks noGrp="1"/>
          </p:cNvSpPr>
          <p:nvPr>
            <p:ph type="body" idx="3"/>
          </p:nvPr>
        </p:nvSpPr>
        <p:spPr>
          <a:xfrm>
            <a:off x="4588042" y="3817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7" name="Google Shape;897;p69"/>
          <p:cNvSpPr txBox="1">
            <a:spLocks noGrp="1"/>
          </p:cNvSpPr>
          <p:nvPr>
            <p:ph type="body" idx="4"/>
          </p:nvPr>
        </p:nvSpPr>
        <p:spPr>
          <a:xfrm>
            <a:off x="4588042" y="4992079"/>
            <a:ext cx="7205373"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8" name="Google Shape;898;p69"/>
          <p:cNvSpPr txBox="1">
            <a:spLocks noGrp="1"/>
          </p:cNvSpPr>
          <p:nvPr>
            <p:ph type="body" idx="5"/>
          </p:nvPr>
        </p:nvSpPr>
        <p:spPr>
          <a:xfrm>
            <a:off x="691245" y="1502511"/>
            <a:ext cx="3435278"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99" name="Google Shape;899;p69"/>
          <p:cNvSpPr txBox="1">
            <a:spLocks noGrp="1"/>
          </p:cNvSpPr>
          <p:nvPr>
            <p:ph type="body" idx="6"/>
          </p:nvPr>
        </p:nvSpPr>
        <p:spPr>
          <a:xfrm>
            <a:off x="693292" y="2653440"/>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0" name="Google Shape;900;p69"/>
          <p:cNvSpPr txBox="1">
            <a:spLocks noGrp="1"/>
          </p:cNvSpPr>
          <p:nvPr>
            <p:ph type="body" idx="7"/>
          </p:nvPr>
        </p:nvSpPr>
        <p:spPr>
          <a:xfrm>
            <a:off x="691246" y="3804369"/>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1" name="Google Shape;901;p69"/>
          <p:cNvSpPr txBox="1">
            <a:spLocks noGrp="1"/>
          </p:cNvSpPr>
          <p:nvPr>
            <p:ph type="body" idx="8"/>
          </p:nvPr>
        </p:nvSpPr>
        <p:spPr>
          <a:xfrm>
            <a:off x="691245" y="4959551"/>
            <a:ext cx="3433231" cy="1042976"/>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02" name="Google Shape;902;p69"/>
          <p:cNvSpPr txBox="1">
            <a:spLocks noGrp="1"/>
          </p:cNvSpPr>
          <p:nvPr>
            <p:ph type="ctrTitle"/>
          </p:nvPr>
        </p:nvSpPr>
        <p:spPr>
          <a:xfrm>
            <a:off x="0" y="32084"/>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Title, 3 points,content box 2">
  <p:cSld name="4_Title, 3 points,content box 2">
    <p:spTree>
      <p:nvGrpSpPr>
        <p:cNvPr id="1" name="Shape 903"/>
        <p:cNvGrpSpPr/>
        <p:nvPr/>
      </p:nvGrpSpPr>
      <p:grpSpPr>
        <a:xfrm>
          <a:off x="0" y="0"/>
          <a:ext cx="0" cy="0"/>
          <a:chOff x="0" y="0"/>
          <a:chExt cx="0" cy="0"/>
        </a:xfrm>
      </p:grpSpPr>
      <p:pic>
        <p:nvPicPr>
          <p:cNvPr id="904" name="Google Shape;904;p70"/>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05" name="Google Shape;905;p70"/>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06" name="Google Shape;906;p70"/>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907" name="Google Shape;907;p70"/>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908" name="Google Shape;908;p70"/>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909" name="Google Shape;909;p70"/>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910" name="Google Shape;910;p70"/>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911" name="Google Shape;911;p70"/>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912" name="Google Shape;912;p70"/>
          <p:cNvPicPr preferRelativeResize="0"/>
          <p:nvPr/>
        </p:nvPicPr>
        <p:blipFill rotWithShape="1">
          <a:blip r:embed="rId5">
            <a:alphaModFix/>
          </a:blip>
          <a:srcRect/>
          <a:stretch/>
        </p:blipFill>
        <p:spPr>
          <a:xfrm>
            <a:off x="4457700" y="6324600"/>
            <a:ext cx="530225" cy="498475"/>
          </a:xfrm>
          <a:prstGeom prst="rect">
            <a:avLst/>
          </a:prstGeom>
          <a:noFill/>
          <a:ln>
            <a:noFill/>
          </a:ln>
        </p:spPr>
      </p:pic>
      <p:pic>
        <p:nvPicPr>
          <p:cNvPr id="913" name="Google Shape;913;p70" descr="Una imagen con un muchacho, niño, joven  Descripción generada con muchísima confianza"/>
          <p:cNvPicPr preferRelativeResize="0"/>
          <p:nvPr/>
        </p:nvPicPr>
        <p:blipFill rotWithShape="1">
          <a:blip r:embed="rId6">
            <a:alphaModFix/>
          </a:blip>
          <a:srcRect/>
          <a:stretch/>
        </p:blipFill>
        <p:spPr>
          <a:xfrm>
            <a:off x="6551613" y="2127250"/>
            <a:ext cx="5113337" cy="3840163"/>
          </a:xfrm>
          <a:prstGeom prst="rect">
            <a:avLst/>
          </a:prstGeom>
          <a:noFill/>
          <a:ln w="19050" cap="flat" cmpd="sng">
            <a:solidFill>
              <a:srgbClr val="666666"/>
            </a:solidFill>
            <a:prstDash val="solid"/>
            <a:miter lim="800000"/>
            <a:headEnd type="none" w="sm" len="sm"/>
            <a:tailEnd type="none" w="sm" len="sm"/>
          </a:ln>
        </p:spPr>
      </p:pic>
      <p:sp>
        <p:nvSpPr>
          <p:cNvPr id="914" name="Google Shape;914;p70"/>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5" name="Google Shape;915;p70"/>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6" name="Google Shape;916;p70"/>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7" name="Google Shape;917;p70"/>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70"/>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9" name="Google Shape;919;p70"/>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0" name="Google Shape;920;p70"/>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1" name="Google Shape;921;p70"/>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2" name="Google Shape;922;p70"/>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_Title, 3 points,content box 3">
  <p:cSld name="4_Title, 3 points,content box 3">
    <p:spTree>
      <p:nvGrpSpPr>
        <p:cNvPr id="1" name="Shape 923"/>
        <p:cNvGrpSpPr/>
        <p:nvPr/>
      </p:nvGrpSpPr>
      <p:grpSpPr>
        <a:xfrm>
          <a:off x="0" y="0"/>
          <a:ext cx="0" cy="0"/>
          <a:chOff x="0" y="0"/>
          <a:chExt cx="0" cy="0"/>
        </a:xfrm>
      </p:grpSpPr>
      <p:pic>
        <p:nvPicPr>
          <p:cNvPr id="924" name="Google Shape;924;p71"/>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25" name="Google Shape;925;p71"/>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26" name="Google Shape;926;p71"/>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927" name="Google Shape;927;p71"/>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928" name="Google Shape;928;p71"/>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929" name="Google Shape;929;p71"/>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930" name="Google Shape;930;p71"/>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931" name="Google Shape;931;p71"/>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932" name="Google Shape;932;p71"/>
          <p:cNvPicPr preferRelativeResize="0"/>
          <p:nvPr/>
        </p:nvPicPr>
        <p:blipFill rotWithShape="1">
          <a:blip r:embed="rId5">
            <a:alphaModFix/>
          </a:blip>
          <a:srcRect/>
          <a:stretch/>
        </p:blipFill>
        <p:spPr>
          <a:xfrm>
            <a:off x="4457700" y="6324600"/>
            <a:ext cx="530225" cy="498475"/>
          </a:xfrm>
          <a:prstGeom prst="rect">
            <a:avLst/>
          </a:prstGeom>
          <a:noFill/>
          <a:ln>
            <a:noFill/>
          </a:ln>
        </p:spPr>
      </p:pic>
      <p:pic>
        <p:nvPicPr>
          <p:cNvPr id="933" name="Google Shape;933;p71" descr="Una imagen con un muchacho, niño, joven  Descripción generada con muchísima confianza"/>
          <p:cNvPicPr preferRelativeResize="0"/>
          <p:nvPr/>
        </p:nvPicPr>
        <p:blipFill rotWithShape="1">
          <a:blip r:embed="rId6">
            <a:alphaModFix/>
          </a:blip>
          <a:srcRect/>
          <a:stretch/>
        </p:blipFill>
        <p:spPr>
          <a:xfrm>
            <a:off x="5348288" y="3084513"/>
            <a:ext cx="3643312" cy="2855912"/>
          </a:xfrm>
          <a:prstGeom prst="rect">
            <a:avLst/>
          </a:prstGeom>
          <a:noFill/>
          <a:ln w="19050" cap="flat" cmpd="sng">
            <a:solidFill>
              <a:srgbClr val="666666"/>
            </a:solidFill>
            <a:prstDash val="solid"/>
            <a:miter lim="800000"/>
            <a:headEnd type="none" w="sm" len="sm"/>
            <a:tailEnd type="none" w="sm" len="sm"/>
          </a:ln>
        </p:spPr>
      </p:pic>
      <p:sp>
        <p:nvSpPr>
          <p:cNvPr id="934" name="Google Shape;934;p71"/>
          <p:cNvSpPr/>
          <p:nvPr/>
        </p:nvSpPr>
        <p:spPr>
          <a:xfrm>
            <a:off x="8181975" y="1374775"/>
            <a:ext cx="3802063" cy="1570038"/>
          </a:xfrm>
          <a:prstGeom prst="wedgeRoundRectCallout">
            <a:avLst>
              <a:gd name="adj1" fmla="val -43671"/>
              <a:gd name="adj2" fmla="val 91343"/>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35" name="Google Shape;935;p71"/>
          <p:cNvSpPr/>
          <p:nvPr/>
        </p:nvSpPr>
        <p:spPr>
          <a:xfrm>
            <a:off x="8851900" y="4379913"/>
            <a:ext cx="3206750" cy="1570037"/>
          </a:xfrm>
          <a:prstGeom prst="wedgeRoundRectCallout">
            <a:avLst>
              <a:gd name="adj1" fmla="val -55944"/>
              <a:gd name="adj2" fmla="val -85718"/>
              <a:gd name="adj3" fmla="val 16667"/>
            </a:avLst>
          </a:prstGeom>
          <a:no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936" name="Google Shape;936;p71"/>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7" name="Google Shape;937;p71"/>
          <p:cNvSpPr txBox="1">
            <a:spLocks noGrp="1"/>
          </p:cNvSpPr>
          <p:nvPr>
            <p:ph type="body" idx="1"/>
          </p:nvPr>
        </p:nvSpPr>
        <p:spPr>
          <a:xfrm>
            <a:off x="1639564" y="1374414"/>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8" name="Google Shape;938;p71"/>
          <p:cNvSpPr txBox="1">
            <a:spLocks noGrp="1"/>
          </p:cNvSpPr>
          <p:nvPr>
            <p:ph type="body" idx="2"/>
          </p:nvPr>
        </p:nvSpPr>
        <p:spPr>
          <a:xfrm>
            <a:off x="1627989" y="2592249"/>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71"/>
          <p:cNvSpPr txBox="1">
            <a:spLocks noGrp="1"/>
          </p:cNvSpPr>
          <p:nvPr>
            <p:ph type="body" idx="3"/>
          </p:nvPr>
        </p:nvSpPr>
        <p:spPr>
          <a:xfrm>
            <a:off x="1655384" y="38091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0" name="Google Shape;940;p71"/>
          <p:cNvSpPr txBox="1">
            <a:spLocks noGrp="1"/>
          </p:cNvSpPr>
          <p:nvPr>
            <p:ph type="body" idx="4"/>
          </p:nvPr>
        </p:nvSpPr>
        <p:spPr>
          <a:xfrm>
            <a:off x="698497" y="1377337"/>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1" name="Google Shape;941;p71"/>
          <p:cNvSpPr txBox="1">
            <a:spLocks noGrp="1"/>
          </p:cNvSpPr>
          <p:nvPr>
            <p:ph type="body" idx="5"/>
          </p:nvPr>
        </p:nvSpPr>
        <p:spPr>
          <a:xfrm>
            <a:off x="698497" y="3809178"/>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71"/>
          <p:cNvSpPr txBox="1">
            <a:spLocks noGrp="1"/>
          </p:cNvSpPr>
          <p:nvPr>
            <p:ph type="body" idx="6"/>
          </p:nvPr>
        </p:nvSpPr>
        <p:spPr>
          <a:xfrm>
            <a:off x="1627989" y="5024978"/>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3" name="Google Shape;943;p71"/>
          <p:cNvSpPr txBox="1">
            <a:spLocks noGrp="1"/>
          </p:cNvSpPr>
          <p:nvPr>
            <p:ph type="body" idx="7"/>
          </p:nvPr>
        </p:nvSpPr>
        <p:spPr>
          <a:xfrm>
            <a:off x="698497" y="2592249"/>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4" name="Google Shape;944;p71"/>
          <p:cNvSpPr txBox="1">
            <a:spLocks noGrp="1"/>
          </p:cNvSpPr>
          <p:nvPr>
            <p:ph type="body" idx="8"/>
          </p:nvPr>
        </p:nvSpPr>
        <p:spPr>
          <a:xfrm>
            <a:off x="698497" y="5027421"/>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5" name="Google Shape;945;p71"/>
          <p:cNvSpPr txBox="1">
            <a:spLocks noGrp="1"/>
          </p:cNvSpPr>
          <p:nvPr>
            <p:ph type="body" idx="9"/>
          </p:nvPr>
        </p:nvSpPr>
        <p:spPr>
          <a:xfrm>
            <a:off x="8389001" y="1520875"/>
            <a:ext cx="3488018" cy="12364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6" name="Google Shape;946;p71"/>
          <p:cNvSpPr txBox="1">
            <a:spLocks noGrp="1"/>
          </p:cNvSpPr>
          <p:nvPr>
            <p:ph type="body" idx="13"/>
          </p:nvPr>
        </p:nvSpPr>
        <p:spPr>
          <a:xfrm>
            <a:off x="8991285" y="4468187"/>
            <a:ext cx="2885734" cy="139316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47"/>
        <p:cNvGrpSpPr/>
        <p:nvPr/>
      </p:nvGrpSpPr>
      <p:grpSpPr>
        <a:xfrm>
          <a:off x="0" y="0"/>
          <a:ext cx="0" cy="0"/>
          <a:chOff x="0" y="0"/>
          <a:chExt cx="0" cy="0"/>
        </a:xfrm>
      </p:grpSpPr>
      <p:pic>
        <p:nvPicPr>
          <p:cNvPr id="948" name="Google Shape;948;p72"/>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49" name="Google Shape;949;p72"/>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50" name="Google Shape;950;p72"/>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951" name="Google Shape;951;p72"/>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952" name="Google Shape;952;p72"/>
          <p:cNvCxnSpPr/>
          <p:nvPr/>
        </p:nvCxnSpPr>
        <p:spPr>
          <a:xfrm>
            <a:off x="7621588" y="6565900"/>
            <a:ext cx="2081212" cy="0"/>
          </a:xfrm>
          <a:prstGeom prst="straightConnector1">
            <a:avLst/>
          </a:prstGeom>
          <a:noFill/>
          <a:ln w="25400" cap="flat" cmpd="sng">
            <a:solidFill>
              <a:srgbClr val="006FB6"/>
            </a:solidFill>
            <a:prstDash val="solid"/>
            <a:round/>
            <a:headEnd type="none" w="med" len="med"/>
            <a:tailEnd type="none" w="med" len="med"/>
          </a:ln>
        </p:spPr>
      </p:cxnSp>
      <p:cxnSp>
        <p:nvCxnSpPr>
          <p:cNvPr id="953" name="Google Shape;953;p72"/>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954" name="Google Shape;954;p72"/>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955" name="Google Shape;955;p72"/>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956" name="Google Shape;956;p72"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957" name="Google Shape;957;p7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58" name="Google Shape;958;p72"/>
          <p:cNvSpPr txBox="1">
            <a:spLocks noGrp="1"/>
          </p:cNvSpPr>
          <p:nvPr>
            <p:ph type="body" idx="1"/>
          </p:nvPr>
        </p:nvSpPr>
        <p:spPr>
          <a:xfrm>
            <a:off x="421059" y="1739549"/>
            <a:ext cx="6408738" cy="364013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2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9" name="Google Shape;959;p72"/>
          <p:cNvSpPr txBox="1">
            <a:spLocks noGrp="1"/>
          </p:cNvSpPr>
          <p:nvPr>
            <p:ph type="body" idx="2"/>
          </p:nvPr>
        </p:nvSpPr>
        <p:spPr>
          <a:xfrm>
            <a:off x="7182346" y="1811338"/>
            <a:ext cx="4443597" cy="364013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2 content boxes">
  <p:cSld name="Title, 2 content boxes">
    <p:spTree>
      <p:nvGrpSpPr>
        <p:cNvPr id="1" name="Shape 960"/>
        <p:cNvGrpSpPr/>
        <p:nvPr/>
      </p:nvGrpSpPr>
      <p:grpSpPr>
        <a:xfrm>
          <a:off x="0" y="0"/>
          <a:ext cx="0" cy="0"/>
          <a:chOff x="0" y="0"/>
          <a:chExt cx="0" cy="0"/>
        </a:xfrm>
      </p:grpSpPr>
      <p:pic>
        <p:nvPicPr>
          <p:cNvPr id="961" name="Google Shape;961;p73"/>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62" name="Google Shape;962;p73"/>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63" name="Google Shape;963;p73"/>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964" name="Google Shape;964;p73"/>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965" name="Google Shape;965;p73"/>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966" name="Google Shape;966;p73"/>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967" name="Google Shape;967;p73"/>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968" name="Google Shape;968;p73"/>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969" name="Google Shape;969;p73"/>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970" name="Google Shape;970;p73"/>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1" name="Google Shape;971;p73"/>
          <p:cNvSpPr txBox="1">
            <a:spLocks noGrp="1"/>
          </p:cNvSpPr>
          <p:nvPr>
            <p:ph type="body" idx="1"/>
          </p:nvPr>
        </p:nvSpPr>
        <p:spPr>
          <a:xfrm>
            <a:off x="1114424" y="1558925"/>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2" name="Google Shape;972;p73"/>
          <p:cNvSpPr txBox="1">
            <a:spLocks noGrp="1"/>
          </p:cNvSpPr>
          <p:nvPr>
            <p:ph type="body" idx="2"/>
          </p:nvPr>
        </p:nvSpPr>
        <p:spPr>
          <a:xfrm>
            <a:off x="6494085" y="1558924"/>
            <a:ext cx="4583491" cy="444182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2 content boxes">
  <p:cSld name="1_Title, 2 content boxes">
    <p:spTree>
      <p:nvGrpSpPr>
        <p:cNvPr id="1" name="Shape 973"/>
        <p:cNvGrpSpPr/>
        <p:nvPr/>
      </p:nvGrpSpPr>
      <p:grpSpPr>
        <a:xfrm>
          <a:off x="0" y="0"/>
          <a:ext cx="0" cy="0"/>
          <a:chOff x="0" y="0"/>
          <a:chExt cx="0" cy="0"/>
        </a:xfrm>
      </p:grpSpPr>
      <p:pic>
        <p:nvPicPr>
          <p:cNvPr id="974" name="Google Shape;974;p74"/>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75" name="Google Shape;975;p74"/>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76" name="Google Shape;976;p74"/>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977" name="Google Shape;977;p74"/>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978" name="Google Shape;978;p74"/>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979" name="Google Shape;979;p74"/>
          <p:cNvPicPr preferRelativeResize="0"/>
          <p:nvPr/>
        </p:nvPicPr>
        <p:blipFill rotWithShape="1">
          <a:blip r:embed="rId4">
            <a:alphaModFix/>
          </a:blip>
          <a:srcRect/>
          <a:stretch/>
        </p:blipFill>
        <p:spPr>
          <a:xfrm>
            <a:off x="6981825" y="6196013"/>
            <a:ext cx="687388" cy="615950"/>
          </a:xfrm>
          <a:prstGeom prst="rect">
            <a:avLst/>
          </a:prstGeom>
          <a:noFill/>
          <a:ln>
            <a:noFill/>
          </a:ln>
        </p:spPr>
      </p:pic>
      <p:cxnSp>
        <p:nvCxnSpPr>
          <p:cNvPr id="980" name="Google Shape;980;p74"/>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981" name="Google Shape;981;p74"/>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pic>
        <p:nvPicPr>
          <p:cNvPr id="982" name="Google Shape;982;p74"/>
          <p:cNvPicPr preferRelativeResize="0"/>
          <p:nvPr/>
        </p:nvPicPr>
        <p:blipFill rotWithShape="1">
          <a:blip r:embed="rId5">
            <a:alphaModFix/>
          </a:blip>
          <a:srcRect/>
          <a:stretch/>
        </p:blipFill>
        <p:spPr>
          <a:xfrm>
            <a:off x="4457700" y="6324600"/>
            <a:ext cx="530225" cy="498475"/>
          </a:xfrm>
          <a:prstGeom prst="rect">
            <a:avLst/>
          </a:prstGeom>
          <a:noFill/>
          <a:ln>
            <a:noFill/>
          </a:ln>
        </p:spPr>
      </p:pic>
      <p:sp>
        <p:nvSpPr>
          <p:cNvPr id="983" name="Google Shape;983;p74"/>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84" name="Google Shape;984;p74"/>
          <p:cNvSpPr txBox="1">
            <a:spLocks noGrp="1"/>
          </p:cNvSpPr>
          <p:nvPr>
            <p:ph type="body" idx="1"/>
          </p:nvPr>
        </p:nvSpPr>
        <p:spPr>
          <a:xfrm>
            <a:off x="5528247" y="1563523"/>
            <a:ext cx="6168431" cy="4112287"/>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5" name="Google Shape;985;p74"/>
          <p:cNvSpPr txBox="1">
            <a:spLocks noGrp="1"/>
          </p:cNvSpPr>
          <p:nvPr>
            <p:ph type="body" idx="2"/>
          </p:nvPr>
        </p:nvSpPr>
        <p:spPr>
          <a:xfrm>
            <a:off x="1660584" y="1604102"/>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6" name="Google Shape;986;p74"/>
          <p:cNvSpPr txBox="1">
            <a:spLocks noGrp="1"/>
          </p:cNvSpPr>
          <p:nvPr>
            <p:ph type="body" idx="3"/>
          </p:nvPr>
        </p:nvSpPr>
        <p:spPr>
          <a:xfrm>
            <a:off x="1660585" y="3034440"/>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7" name="Google Shape;987;p74"/>
          <p:cNvSpPr txBox="1">
            <a:spLocks noGrp="1"/>
          </p:cNvSpPr>
          <p:nvPr>
            <p:ph type="body" idx="4"/>
          </p:nvPr>
        </p:nvSpPr>
        <p:spPr>
          <a:xfrm>
            <a:off x="1660585" y="4505841"/>
            <a:ext cx="3394016"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8" name="Google Shape;988;p74"/>
          <p:cNvSpPr txBox="1">
            <a:spLocks noGrp="1"/>
          </p:cNvSpPr>
          <p:nvPr>
            <p:ph type="body" idx="5"/>
          </p:nvPr>
        </p:nvSpPr>
        <p:spPr>
          <a:xfrm>
            <a:off x="698500" y="1615215"/>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9" name="Google Shape;989;p74"/>
          <p:cNvSpPr txBox="1">
            <a:spLocks noGrp="1"/>
          </p:cNvSpPr>
          <p:nvPr>
            <p:ph type="body" idx="6"/>
          </p:nvPr>
        </p:nvSpPr>
        <p:spPr>
          <a:xfrm>
            <a:off x="698498" y="3040794"/>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0" name="Google Shape;990;p74"/>
          <p:cNvSpPr txBox="1">
            <a:spLocks noGrp="1"/>
          </p:cNvSpPr>
          <p:nvPr>
            <p:ph type="body" idx="7"/>
          </p:nvPr>
        </p:nvSpPr>
        <p:spPr>
          <a:xfrm>
            <a:off x="698498" y="4505840"/>
            <a:ext cx="847065" cy="105568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991"/>
        <p:cNvGrpSpPr/>
        <p:nvPr/>
      </p:nvGrpSpPr>
      <p:grpSpPr>
        <a:xfrm>
          <a:off x="0" y="0"/>
          <a:ext cx="0" cy="0"/>
          <a:chOff x="0" y="0"/>
          <a:chExt cx="0" cy="0"/>
        </a:xfrm>
      </p:grpSpPr>
      <p:pic>
        <p:nvPicPr>
          <p:cNvPr id="992" name="Google Shape;992;p7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993" name="Google Shape;993;p75"/>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994" name="Google Shape;994;p75"/>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995" name="Google Shape;995;p75"/>
          <p:cNvCxnSpPr/>
          <p:nvPr/>
        </p:nvCxnSpPr>
        <p:spPr>
          <a:xfrm>
            <a:off x="10120313" y="6583363"/>
            <a:ext cx="2082800" cy="0"/>
          </a:xfrm>
          <a:prstGeom prst="straightConnector1">
            <a:avLst/>
          </a:prstGeom>
          <a:noFill/>
          <a:ln w="25400" cap="flat" cmpd="sng">
            <a:solidFill>
              <a:srgbClr val="96C934"/>
            </a:solidFill>
            <a:prstDash val="solid"/>
            <a:round/>
            <a:headEnd type="none" w="med" len="med"/>
            <a:tailEnd type="none" w="med" len="med"/>
          </a:ln>
        </p:spPr>
      </p:cxnSp>
      <p:pic>
        <p:nvPicPr>
          <p:cNvPr id="996" name="Google Shape;996;p75"/>
          <p:cNvPicPr preferRelativeResize="0"/>
          <p:nvPr/>
        </p:nvPicPr>
        <p:blipFill rotWithShape="1">
          <a:blip r:embed="rId3">
            <a:alphaModFix/>
          </a:blip>
          <a:srcRect/>
          <a:stretch/>
        </p:blipFill>
        <p:spPr>
          <a:xfrm>
            <a:off x="9702800" y="6196013"/>
            <a:ext cx="492125" cy="536575"/>
          </a:xfrm>
          <a:prstGeom prst="rect">
            <a:avLst/>
          </a:prstGeom>
          <a:noFill/>
          <a:ln>
            <a:noFill/>
          </a:ln>
        </p:spPr>
      </p:pic>
      <p:cxnSp>
        <p:nvCxnSpPr>
          <p:cNvPr id="997" name="Google Shape;997;p75"/>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998" name="Google Shape;998;p75"/>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999" name="Google Shape;999;p7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1000" name="Google Shape;1000;p7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1001" name="Google Shape;1001;p7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02" name="Google Shape;1002;p75"/>
          <p:cNvSpPr txBox="1">
            <a:spLocks noGrp="1"/>
          </p:cNvSpPr>
          <p:nvPr>
            <p:ph type="body" idx="1"/>
          </p:nvPr>
        </p:nvSpPr>
        <p:spPr>
          <a:xfrm>
            <a:off x="1265238" y="1692275"/>
            <a:ext cx="9766300"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03"/>
        <p:cNvGrpSpPr/>
        <p:nvPr/>
      </p:nvGrpSpPr>
      <p:grpSpPr>
        <a:xfrm>
          <a:off x="0" y="0"/>
          <a:ext cx="0" cy="0"/>
          <a:chOff x="0" y="0"/>
          <a:chExt cx="0" cy="0"/>
        </a:xfrm>
      </p:grpSpPr>
      <p:pic>
        <p:nvPicPr>
          <p:cNvPr id="1004" name="Google Shape;1004;p76"/>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1005" name="Google Shape;1005;p76"/>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1006" name="Google Shape;1006;p76"/>
          <p:cNvCxnSpPr/>
          <p:nvPr/>
        </p:nvCxnSpPr>
        <p:spPr>
          <a:xfrm>
            <a:off x="7621588" y="6565900"/>
            <a:ext cx="2081212" cy="0"/>
          </a:xfrm>
          <a:prstGeom prst="straightConnector1">
            <a:avLst/>
          </a:prstGeom>
          <a:noFill/>
          <a:ln w="25400" cap="flat" cmpd="sng">
            <a:solidFill>
              <a:srgbClr val="96C934"/>
            </a:solidFill>
            <a:prstDash val="solid"/>
            <a:round/>
            <a:headEnd type="none" w="med" len="med"/>
            <a:tailEnd type="none" w="med" len="med"/>
          </a:ln>
        </p:spPr>
      </p:cxnSp>
      <p:cxnSp>
        <p:nvCxnSpPr>
          <p:cNvPr id="1007" name="Google Shape;1007;p76"/>
          <p:cNvCxnSpPr/>
          <p:nvPr/>
        </p:nvCxnSpPr>
        <p:spPr>
          <a:xfrm>
            <a:off x="10120313" y="6583363"/>
            <a:ext cx="2082800" cy="0"/>
          </a:xfrm>
          <a:prstGeom prst="straightConnector1">
            <a:avLst/>
          </a:prstGeom>
          <a:noFill/>
          <a:ln w="25400" cap="flat" cmpd="sng">
            <a:solidFill>
              <a:srgbClr val="96C934"/>
            </a:solidFill>
            <a:prstDash val="solid"/>
            <a:round/>
            <a:headEnd type="none" w="med" len="med"/>
            <a:tailEnd type="none" w="med" len="med"/>
          </a:ln>
        </p:spPr>
      </p:cxnSp>
      <p:pic>
        <p:nvPicPr>
          <p:cNvPr id="1008" name="Google Shape;1008;p76"/>
          <p:cNvPicPr preferRelativeResize="0"/>
          <p:nvPr/>
        </p:nvPicPr>
        <p:blipFill rotWithShape="1">
          <a:blip r:embed="rId3">
            <a:alphaModFix/>
          </a:blip>
          <a:srcRect/>
          <a:stretch/>
        </p:blipFill>
        <p:spPr>
          <a:xfrm>
            <a:off x="9702800" y="6196013"/>
            <a:ext cx="492125" cy="536575"/>
          </a:xfrm>
          <a:prstGeom prst="rect">
            <a:avLst/>
          </a:prstGeom>
          <a:noFill/>
          <a:ln>
            <a:noFill/>
          </a:ln>
        </p:spPr>
      </p:pic>
      <p:cxnSp>
        <p:nvCxnSpPr>
          <p:cNvPr id="1009" name="Google Shape;1009;p76"/>
          <p:cNvCxnSpPr/>
          <p:nvPr/>
        </p:nvCxnSpPr>
        <p:spPr>
          <a:xfrm>
            <a:off x="22891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10" name="Google Shape;1010;p76"/>
          <p:cNvCxnSpPr/>
          <p:nvPr/>
        </p:nvCxnSpPr>
        <p:spPr>
          <a:xfrm>
            <a:off x="4926013"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1011" name="Google Shape;1011;p76"/>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1012" name="Google Shape;1012;p76"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1013" name="Google Shape;1013;p76"/>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4" name="Google Shape;1014;p76"/>
          <p:cNvSpPr txBox="1">
            <a:spLocks noGrp="1"/>
          </p:cNvSpPr>
          <p:nvPr>
            <p:ph type="body" idx="1"/>
          </p:nvPr>
        </p:nvSpPr>
        <p:spPr>
          <a:xfrm>
            <a:off x="1185028" y="1692275"/>
            <a:ext cx="4830762" cy="4067175"/>
          </a:xfrm>
          <a:prstGeom prst="rect">
            <a:avLst/>
          </a:prstGeom>
          <a:noFill/>
          <a:ln>
            <a:noFill/>
          </a:ln>
        </p:spPr>
        <p:txBody>
          <a:bodyPr spcFirstLastPara="1" wrap="square" lIns="91425" tIns="45700" rIns="91425" bIns="45700" anchor="t"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5" name="Google Shape;1015;p76"/>
          <p:cNvSpPr txBox="1">
            <a:spLocks noGrp="1"/>
          </p:cNvSpPr>
          <p:nvPr>
            <p:ph type="body" idx="2"/>
          </p:nvPr>
        </p:nvSpPr>
        <p:spPr>
          <a:xfrm>
            <a:off x="6250420" y="1692275"/>
            <a:ext cx="4756551" cy="4100677"/>
          </a:xfrm>
          <a:prstGeom prst="rect">
            <a:avLst/>
          </a:prstGeom>
          <a:noFill/>
          <a:ln>
            <a:noFill/>
          </a:ln>
        </p:spPr>
        <p:txBody>
          <a:bodyPr spcFirstLastPara="1" wrap="square" lIns="91425" tIns="45700" rIns="91425" bIns="45700" anchor="ctr" anchorCtr="0">
            <a:no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2pPr>
            <a:lvl3pPr marL="1371600" marR="0" lvl="2"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3pPr>
            <a:lvl4pPr marL="1828800" marR="0" lvl="3"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4pPr>
            <a:lvl5pPr marL="2286000" marR="0" lvl="4"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Leveled Text, Pic">
  <p:cSld name="Title. Leveled Text, Pic">
    <p:spTree>
      <p:nvGrpSpPr>
        <p:cNvPr id="1" name="Shape 1016"/>
        <p:cNvGrpSpPr/>
        <p:nvPr/>
      </p:nvGrpSpPr>
      <p:grpSpPr>
        <a:xfrm>
          <a:off x="0" y="0"/>
          <a:ext cx="0" cy="0"/>
          <a:chOff x="0" y="0"/>
          <a:chExt cx="0" cy="0"/>
        </a:xfrm>
      </p:grpSpPr>
      <p:sp>
        <p:nvSpPr>
          <p:cNvPr id="1017" name="Google Shape;1017;p77"/>
          <p:cNvSpPr>
            <a:spLocks noGrp="1"/>
          </p:cNvSpPr>
          <p:nvPr>
            <p:ph type="pic" idx="2"/>
          </p:nvPr>
        </p:nvSpPr>
        <p:spPr>
          <a:xfrm>
            <a:off x="8142818" y="1687513"/>
            <a:ext cx="3587749" cy="3763962"/>
          </a:xfrm>
          <a:prstGeom prst="rect">
            <a:avLst/>
          </a:prstGeom>
          <a:noFill/>
          <a:ln w="19050" cap="flat" cmpd="sng">
            <a:solidFill>
              <a:srgbClr val="666666"/>
            </a:solidFill>
            <a:prstDash val="solid"/>
            <a:round/>
            <a:headEnd type="none" w="sm" len="sm"/>
            <a:tailEnd type="none" w="sm" len="sm"/>
          </a:ln>
        </p:spPr>
      </p:sp>
      <p:sp>
        <p:nvSpPr>
          <p:cNvPr id="1018" name="Google Shape;1018;p77"/>
          <p:cNvSpPr txBox="1">
            <a:spLocks noGrp="1"/>
          </p:cNvSpPr>
          <p:nvPr>
            <p:ph type="body" idx="1"/>
          </p:nvPr>
        </p:nvSpPr>
        <p:spPr>
          <a:xfrm>
            <a:off x="258234" y="1687513"/>
            <a:ext cx="7884583" cy="3763962"/>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90000"/>
              </a:lnSpc>
              <a:spcBef>
                <a:spcPts val="10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9" name="Google Shape;1019;p77"/>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_Raz Kids">
  <p:cSld name="4_Raz Kids">
    <p:spTree>
      <p:nvGrpSpPr>
        <p:cNvPr id="1" name="Shape 1025"/>
        <p:cNvGrpSpPr/>
        <p:nvPr/>
      </p:nvGrpSpPr>
      <p:grpSpPr>
        <a:xfrm>
          <a:off x="0" y="0"/>
          <a:ext cx="0" cy="0"/>
          <a:chOff x="0" y="0"/>
          <a:chExt cx="0" cy="0"/>
        </a:xfrm>
      </p:grpSpPr>
      <p:cxnSp>
        <p:nvCxnSpPr>
          <p:cNvPr id="1026" name="Google Shape;1026;p57"/>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27" name="Google Shape;1027;p57"/>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28" name="Google Shape;1028;p57"/>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1029" name="Google Shape;1029;p57"/>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1030" name="Google Shape;1030;p57"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031" name="Google Shape;1031;p57"/>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1032" name="Google Shape;1032;p57"/>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1033" name="Google Shape;1033;p5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034;p57"/>
          <p:cNvSpPr>
            <a:spLocks noGrp="1"/>
          </p:cNvSpPr>
          <p:nvPr>
            <p:ph type="pic" idx="2"/>
          </p:nvPr>
        </p:nvSpPr>
        <p:spPr>
          <a:xfrm>
            <a:off x="9093038" y="1058781"/>
            <a:ext cx="2715768" cy="2715768"/>
          </a:xfrm>
          <a:prstGeom prst="rect">
            <a:avLst/>
          </a:prstGeom>
          <a:noFill/>
          <a:ln>
            <a:noFill/>
          </a:ln>
        </p:spPr>
      </p:sp>
      <p:sp>
        <p:nvSpPr>
          <p:cNvPr id="1035" name="Google Shape;1035;p57"/>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6" name="Google Shape;1036;p57"/>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7" name="Google Shape;1037;p57"/>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8" name="Google Shape;1038;p57"/>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9" name="Google Shape;1039;p57"/>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0" name="Google Shape;1040;p57"/>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1" name="Google Shape;1041;p57"/>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11"/>
        <p:cNvGrpSpPr/>
        <p:nvPr/>
      </p:nvGrpSpPr>
      <p:grpSpPr>
        <a:xfrm>
          <a:off x="0" y="0"/>
          <a:ext cx="0" cy="0"/>
          <a:chOff x="0" y="0"/>
          <a:chExt cx="0" cy="0"/>
        </a:xfrm>
      </p:grpSpPr>
      <p:grpSp>
        <p:nvGrpSpPr>
          <p:cNvPr id="112" name="Google Shape;112;p94"/>
          <p:cNvGrpSpPr/>
          <p:nvPr/>
        </p:nvGrpSpPr>
        <p:grpSpPr>
          <a:xfrm>
            <a:off x="0" y="5607050"/>
            <a:ext cx="12196763" cy="84138"/>
            <a:chOff x="-33239" y="5603791"/>
            <a:chExt cx="9147324" cy="83414"/>
          </a:xfrm>
        </p:grpSpPr>
        <p:cxnSp>
          <p:nvCxnSpPr>
            <p:cNvPr id="113" name="Google Shape;113;p94"/>
            <p:cNvCxnSpPr/>
            <p:nvPr/>
          </p:nvCxnSpPr>
          <p:spPr>
            <a:xfrm>
              <a:off x="-29914" y="5603791"/>
              <a:ext cx="9143999" cy="0"/>
            </a:xfrm>
            <a:prstGeom prst="straightConnector1">
              <a:avLst/>
            </a:prstGeom>
            <a:noFill/>
            <a:ln w="88900" cap="flat" cmpd="sng">
              <a:solidFill>
                <a:srgbClr val="006FB6"/>
              </a:solidFill>
              <a:prstDash val="solid"/>
              <a:round/>
              <a:headEnd type="none" w="med" len="med"/>
              <a:tailEnd type="none" w="med" len="med"/>
            </a:ln>
          </p:spPr>
        </p:cxnSp>
        <p:cxnSp>
          <p:nvCxnSpPr>
            <p:cNvPr id="114" name="Google Shape;114;p94"/>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sp>
        <p:nvSpPr>
          <p:cNvPr id="115" name="Google Shape;115;p94"/>
          <p:cNvSpPr txBox="1">
            <a:spLocks noGrp="1"/>
          </p:cNvSpPr>
          <p:nvPr>
            <p:ph type="title"/>
          </p:nvPr>
        </p:nvSpPr>
        <p:spPr>
          <a:xfrm>
            <a:off x="0" y="-1"/>
            <a:ext cx="9160042" cy="1251284"/>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6" name="Google Shape;116;p94"/>
          <p:cNvSpPr txBox="1">
            <a:spLocks noGrp="1"/>
          </p:cNvSpPr>
          <p:nvPr>
            <p:ph type="body" idx="1"/>
          </p:nvPr>
        </p:nvSpPr>
        <p:spPr>
          <a:xfrm>
            <a:off x="0" y="5764437"/>
            <a:ext cx="12192000" cy="1093563"/>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94"/>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3_Content with Caption">
  <p:cSld name="3_Content with Caption">
    <p:spTree>
      <p:nvGrpSpPr>
        <p:cNvPr id="1" name="Shape 1042"/>
        <p:cNvGrpSpPr/>
        <p:nvPr/>
      </p:nvGrpSpPr>
      <p:grpSpPr>
        <a:xfrm>
          <a:off x="0" y="0"/>
          <a:ext cx="0" cy="0"/>
          <a:chOff x="0" y="0"/>
          <a:chExt cx="0" cy="0"/>
        </a:xfrm>
      </p:grpSpPr>
      <p:cxnSp>
        <p:nvCxnSpPr>
          <p:cNvPr id="1043" name="Google Shape;1043;p58"/>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44" name="Google Shape;1044;p58"/>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45" name="Google Shape;1045;p58"/>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1046" name="Google Shape;1046;p58"/>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1047" name="Google Shape;1047;p58"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048" name="Google Shape;1048;p58"/>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1049" name="Google Shape;1049;p58"/>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1050" name="Google Shape;1050;p58"/>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1" name="Google Shape;1051;p58"/>
          <p:cNvSpPr>
            <a:spLocks noGrp="1"/>
          </p:cNvSpPr>
          <p:nvPr>
            <p:ph type="pic" idx="2"/>
          </p:nvPr>
        </p:nvSpPr>
        <p:spPr>
          <a:xfrm>
            <a:off x="8953152" y="1444919"/>
            <a:ext cx="2916936" cy="2596896"/>
          </a:xfrm>
          <a:prstGeom prst="rect">
            <a:avLst/>
          </a:prstGeom>
          <a:noFill/>
          <a:ln>
            <a:noFill/>
          </a:ln>
        </p:spPr>
      </p:sp>
      <p:sp>
        <p:nvSpPr>
          <p:cNvPr id="1052" name="Google Shape;1052;p58"/>
          <p:cNvSpPr txBox="1">
            <a:spLocks noGrp="1"/>
          </p:cNvSpPr>
          <p:nvPr>
            <p:ph type="body" idx="1"/>
          </p:nvPr>
        </p:nvSpPr>
        <p:spPr>
          <a:xfrm>
            <a:off x="9163051" y="4074693"/>
            <a:ext cx="2497138" cy="23688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700"/>
              <a:buFont typeface="Noto Sans Symbols"/>
              <a:buNone/>
              <a:defRPr sz="36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3" name="Google Shape;1053;p58"/>
          <p:cNvSpPr>
            <a:spLocks noGrp="1"/>
          </p:cNvSpPr>
          <p:nvPr>
            <p:ph type="pic" idx="3"/>
          </p:nvPr>
        </p:nvSpPr>
        <p:spPr>
          <a:xfrm>
            <a:off x="1620982" y="1733964"/>
            <a:ext cx="5123557" cy="3849365"/>
          </a:xfrm>
          <a:prstGeom prst="rect">
            <a:avLst/>
          </a:prstGeom>
          <a:noFill/>
          <a:ln>
            <a:noFill/>
          </a:ln>
        </p:spPr>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ocial Media">
  <p:cSld name="Social Media">
    <p:spTree>
      <p:nvGrpSpPr>
        <p:cNvPr id="1" name="Shape 1054"/>
        <p:cNvGrpSpPr/>
        <p:nvPr/>
      </p:nvGrpSpPr>
      <p:grpSpPr>
        <a:xfrm>
          <a:off x="0" y="0"/>
          <a:ext cx="0" cy="0"/>
          <a:chOff x="0" y="0"/>
          <a:chExt cx="0" cy="0"/>
        </a:xfrm>
      </p:grpSpPr>
      <p:cxnSp>
        <p:nvCxnSpPr>
          <p:cNvPr id="1055" name="Google Shape;1055;p59"/>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56" name="Google Shape;1056;p59"/>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57" name="Google Shape;1057;p59"/>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1058" name="Google Shape;1058;p59"/>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1059" name="Google Shape;1059;p59"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060" name="Google Shape;1060;p59"/>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1061" name="Google Shape;1061;p59"/>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1062" name="Google Shape;1062;p59"/>
          <p:cNvSpPr>
            <a:spLocks noGrp="1"/>
          </p:cNvSpPr>
          <p:nvPr>
            <p:ph type="pic" idx="2"/>
          </p:nvPr>
        </p:nvSpPr>
        <p:spPr>
          <a:xfrm>
            <a:off x="9810967" y="1562916"/>
            <a:ext cx="1152144" cy="1143000"/>
          </a:xfrm>
          <a:prstGeom prst="rect">
            <a:avLst/>
          </a:prstGeom>
          <a:noFill/>
          <a:ln>
            <a:noFill/>
          </a:ln>
        </p:spPr>
      </p:sp>
      <p:sp>
        <p:nvSpPr>
          <p:cNvPr id="1063" name="Google Shape;1063;p59"/>
          <p:cNvSpPr txBox="1">
            <a:spLocks noGrp="1"/>
          </p:cNvSpPr>
          <p:nvPr>
            <p:ph type="body" idx="1"/>
          </p:nvPr>
        </p:nvSpPr>
        <p:spPr>
          <a:xfrm>
            <a:off x="371844" y="1687513"/>
            <a:ext cx="8090821" cy="336499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5000"/>
              <a:buFont typeface="Arial"/>
              <a:buNone/>
              <a:defRPr sz="5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3pPr>
            <a:lvl4pPr marL="1828800" marR="0" lvl="3"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4pPr>
            <a:lvl5pPr marL="2286000" marR="0" lvl="4"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4" name="Google Shape;1064;p59"/>
          <p:cNvSpPr>
            <a:spLocks noGrp="1"/>
          </p:cNvSpPr>
          <p:nvPr>
            <p:ph type="pic" idx="3"/>
          </p:nvPr>
        </p:nvSpPr>
        <p:spPr>
          <a:xfrm>
            <a:off x="9757009" y="3260706"/>
            <a:ext cx="1216152" cy="987552"/>
          </a:xfrm>
          <a:prstGeom prst="rect">
            <a:avLst/>
          </a:prstGeom>
          <a:noFill/>
          <a:ln>
            <a:noFill/>
          </a:ln>
        </p:spPr>
      </p:sp>
      <p:sp>
        <p:nvSpPr>
          <p:cNvPr id="1065" name="Google Shape;1065;p59"/>
          <p:cNvSpPr>
            <a:spLocks noGrp="1"/>
          </p:cNvSpPr>
          <p:nvPr>
            <p:ph type="pic" idx="4"/>
          </p:nvPr>
        </p:nvSpPr>
        <p:spPr>
          <a:xfrm>
            <a:off x="9810967" y="4777725"/>
            <a:ext cx="1143000" cy="1143000"/>
          </a:xfrm>
          <a:prstGeom prst="rect">
            <a:avLst/>
          </a:prstGeom>
          <a:noFill/>
          <a:ln>
            <a:noFill/>
          </a:ln>
        </p:spPr>
      </p:sp>
      <p:sp>
        <p:nvSpPr>
          <p:cNvPr id="1066" name="Google Shape;1066;p5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ind Your Materials">
  <p:cSld name="Find Your Materials">
    <p:spTree>
      <p:nvGrpSpPr>
        <p:cNvPr id="1" name="Shape 1067"/>
        <p:cNvGrpSpPr/>
        <p:nvPr/>
      </p:nvGrpSpPr>
      <p:grpSpPr>
        <a:xfrm>
          <a:off x="0" y="0"/>
          <a:ext cx="0" cy="0"/>
          <a:chOff x="0" y="0"/>
          <a:chExt cx="0" cy="0"/>
        </a:xfrm>
      </p:grpSpPr>
      <p:pic>
        <p:nvPicPr>
          <p:cNvPr id="1068" name="Google Shape;1068;p147"/>
          <p:cNvPicPr preferRelativeResize="0"/>
          <p:nvPr/>
        </p:nvPicPr>
        <p:blipFill rotWithShape="1">
          <a:blip r:embed="rId2">
            <a:alphaModFix/>
          </a:blip>
          <a:srcRect/>
          <a:stretch/>
        </p:blipFill>
        <p:spPr>
          <a:xfrm>
            <a:off x="179388" y="6246813"/>
            <a:ext cx="309562" cy="493712"/>
          </a:xfrm>
          <a:prstGeom prst="rect">
            <a:avLst/>
          </a:prstGeom>
          <a:noFill/>
          <a:ln>
            <a:noFill/>
          </a:ln>
        </p:spPr>
      </p:pic>
      <p:cxnSp>
        <p:nvCxnSpPr>
          <p:cNvPr id="1069" name="Google Shape;1069;p147"/>
          <p:cNvCxnSpPr/>
          <p:nvPr/>
        </p:nvCxnSpPr>
        <p:spPr>
          <a:xfrm>
            <a:off x="371475"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070" name="Google Shape;1070;p147"/>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071" name="Google Shape;1071;p147"/>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1072" name="Google Shape;1072;p147"/>
          <p:cNvPicPr preferRelativeResize="0"/>
          <p:nvPr/>
        </p:nvPicPr>
        <p:blipFill rotWithShape="1">
          <a:blip r:embed="rId3">
            <a:alphaModFix/>
          </a:blip>
          <a:srcRect/>
          <a:stretch/>
        </p:blipFill>
        <p:spPr>
          <a:xfrm>
            <a:off x="7785100" y="6196013"/>
            <a:ext cx="492125" cy="536575"/>
          </a:xfrm>
          <a:prstGeom prst="rect">
            <a:avLst/>
          </a:prstGeom>
          <a:noFill/>
          <a:ln>
            <a:noFill/>
          </a:ln>
        </p:spPr>
      </p:pic>
      <p:pic>
        <p:nvPicPr>
          <p:cNvPr id="1073" name="Google Shape;1073;p147"/>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074" name="Google Shape;1074;p147" descr="A picture containing vector graphicsDescription automatically generated"/>
          <p:cNvPicPr preferRelativeResize="0"/>
          <p:nvPr/>
        </p:nvPicPr>
        <p:blipFill rotWithShape="1">
          <a:blip r:embed="rId5">
            <a:alphaModFix/>
          </a:blip>
          <a:srcRect/>
          <a:stretch/>
        </p:blipFill>
        <p:spPr>
          <a:xfrm>
            <a:off x="5064125" y="6196013"/>
            <a:ext cx="687388" cy="615950"/>
          </a:xfrm>
          <a:prstGeom prst="rect">
            <a:avLst/>
          </a:prstGeom>
          <a:noFill/>
          <a:ln>
            <a:noFill/>
          </a:ln>
        </p:spPr>
      </p:pic>
      <p:sp>
        <p:nvSpPr>
          <p:cNvPr id="1075" name="Google Shape;1075;p147"/>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6" name="Google Shape;1076;p147"/>
          <p:cNvSpPr txBox="1">
            <a:spLocks noGrp="1"/>
          </p:cNvSpPr>
          <p:nvPr>
            <p:ph type="body" idx="1"/>
          </p:nvPr>
        </p:nvSpPr>
        <p:spPr>
          <a:xfrm>
            <a:off x="628275" y="1620838"/>
            <a:ext cx="3081528"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7" name="Google Shape;1077;p147"/>
          <p:cNvSpPr txBox="1">
            <a:spLocks noGrp="1"/>
          </p:cNvSpPr>
          <p:nvPr>
            <p:ph type="body" idx="2"/>
          </p:nvPr>
        </p:nvSpPr>
        <p:spPr>
          <a:xfrm>
            <a:off x="4059003" y="1632097"/>
            <a:ext cx="4005072" cy="33832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3200"/>
              <a:buFont typeface="Arial"/>
              <a:buNone/>
              <a:defRPr sz="32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8" name="Google Shape;1078;p147"/>
          <p:cNvSpPr txBox="1">
            <a:spLocks noGrp="1"/>
          </p:cNvSpPr>
          <p:nvPr>
            <p:ph type="body" idx="3"/>
          </p:nvPr>
        </p:nvSpPr>
        <p:spPr>
          <a:xfrm>
            <a:off x="8794864" y="1454588"/>
            <a:ext cx="3347923" cy="1172238"/>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9" name="Google Shape;1079;p147"/>
          <p:cNvSpPr txBox="1">
            <a:spLocks noGrp="1"/>
          </p:cNvSpPr>
          <p:nvPr>
            <p:ph type="body" idx="4"/>
          </p:nvPr>
        </p:nvSpPr>
        <p:spPr>
          <a:xfrm>
            <a:off x="8794863" y="2645354"/>
            <a:ext cx="3347923" cy="153522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8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0" name="Google Shape;1080;p147"/>
          <p:cNvSpPr>
            <a:spLocks noGrp="1"/>
          </p:cNvSpPr>
          <p:nvPr>
            <p:ph type="pic" idx="5"/>
          </p:nvPr>
        </p:nvSpPr>
        <p:spPr>
          <a:xfrm>
            <a:off x="8989159" y="4407656"/>
            <a:ext cx="2926080" cy="1947672"/>
          </a:xfrm>
          <a:prstGeom prst="rect">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2_Reading tip introduction">
  <p:cSld name="2_Reading tip introduction">
    <p:spTree>
      <p:nvGrpSpPr>
        <p:cNvPr id="1" name="Shape 1081"/>
        <p:cNvGrpSpPr/>
        <p:nvPr/>
      </p:nvGrpSpPr>
      <p:grpSpPr>
        <a:xfrm>
          <a:off x="0" y="0"/>
          <a:ext cx="0" cy="0"/>
          <a:chOff x="0" y="0"/>
          <a:chExt cx="0" cy="0"/>
        </a:xfrm>
      </p:grpSpPr>
      <p:cxnSp>
        <p:nvCxnSpPr>
          <p:cNvPr id="1082" name="Google Shape;1082;p148"/>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083" name="Google Shape;1083;p148"/>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084" name="Google Shape;1084;p148"/>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1085" name="Google Shape;1085;p148"/>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086" name="Google Shape;1086;p148"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087" name="Google Shape;1087;p148"/>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088" name="Google Shape;1088;p148"/>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089" name="Google Shape;1089;p148"/>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48"/>
          <p:cNvSpPr>
            <a:spLocks noGrp="1"/>
          </p:cNvSpPr>
          <p:nvPr>
            <p:ph type="pic" idx="2"/>
          </p:nvPr>
        </p:nvSpPr>
        <p:spPr>
          <a:xfrm>
            <a:off x="9282749" y="1283634"/>
            <a:ext cx="2377440" cy="3172968"/>
          </a:xfrm>
          <a:prstGeom prst="rect">
            <a:avLst/>
          </a:prstGeom>
          <a:noFill/>
          <a:ln>
            <a:noFill/>
          </a:ln>
        </p:spPr>
      </p:sp>
      <p:sp>
        <p:nvSpPr>
          <p:cNvPr id="1091" name="Google Shape;1091;p148"/>
          <p:cNvSpPr txBox="1">
            <a:spLocks noGrp="1"/>
          </p:cNvSpPr>
          <p:nvPr>
            <p:ph type="body" idx="1"/>
          </p:nvPr>
        </p:nvSpPr>
        <p:spPr>
          <a:xfrm>
            <a:off x="9222900" y="4748864"/>
            <a:ext cx="2497138" cy="1342202"/>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2" name="Google Shape;1092;p148"/>
          <p:cNvSpPr txBox="1">
            <a:spLocks noGrp="1"/>
          </p:cNvSpPr>
          <p:nvPr>
            <p:ph type="title" idx="3"/>
          </p:nvPr>
        </p:nvSpPr>
        <p:spPr>
          <a:xfrm>
            <a:off x="371850" y="247262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3" name="Google Shape;1093;p148"/>
          <p:cNvSpPr txBox="1">
            <a:spLocks noGrp="1"/>
          </p:cNvSpPr>
          <p:nvPr>
            <p:ph type="title" idx="4"/>
          </p:nvPr>
        </p:nvSpPr>
        <p:spPr>
          <a:xfrm>
            <a:off x="371850" y="491044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4" name="Google Shape;1094;p148"/>
          <p:cNvSpPr txBox="1">
            <a:spLocks noGrp="1"/>
          </p:cNvSpPr>
          <p:nvPr>
            <p:ph type="title" idx="5"/>
          </p:nvPr>
        </p:nvSpPr>
        <p:spPr>
          <a:xfrm>
            <a:off x="371850" y="3624715"/>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5" name="Google Shape;1095;p148"/>
          <p:cNvSpPr txBox="1">
            <a:spLocks noGrp="1"/>
          </p:cNvSpPr>
          <p:nvPr>
            <p:ph type="body" idx="6"/>
          </p:nvPr>
        </p:nvSpPr>
        <p:spPr>
          <a:xfrm>
            <a:off x="1340850" y="135030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6" name="Google Shape;1096;p148"/>
          <p:cNvSpPr txBox="1">
            <a:spLocks noGrp="1"/>
          </p:cNvSpPr>
          <p:nvPr>
            <p:ph type="body" idx="7"/>
          </p:nvPr>
        </p:nvSpPr>
        <p:spPr>
          <a:xfrm>
            <a:off x="1340850" y="247262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7" name="Google Shape;1097;p148"/>
          <p:cNvSpPr txBox="1">
            <a:spLocks noGrp="1"/>
          </p:cNvSpPr>
          <p:nvPr>
            <p:ph type="body" idx="8"/>
          </p:nvPr>
        </p:nvSpPr>
        <p:spPr>
          <a:xfrm>
            <a:off x="1340838" y="3624715"/>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8" name="Google Shape;1098;p148"/>
          <p:cNvSpPr txBox="1">
            <a:spLocks noGrp="1"/>
          </p:cNvSpPr>
          <p:nvPr>
            <p:ph type="body" idx="9"/>
          </p:nvPr>
        </p:nvSpPr>
        <p:spPr>
          <a:xfrm>
            <a:off x="1340838" y="4910440"/>
            <a:ext cx="4917000" cy="10233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100000"/>
              </a:lnSpc>
              <a:spcBef>
                <a:spcPts val="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099" name="Google Shape;1099;p148"/>
          <p:cNvSpPr txBox="1">
            <a:spLocks noGrp="1"/>
          </p:cNvSpPr>
          <p:nvPr>
            <p:ph type="title" idx="13"/>
          </p:nvPr>
        </p:nvSpPr>
        <p:spPr>
          <a:xfrm>
            <a:off x="371850" y="1350300"/>
            <a:ext cx="969000" cy="1023300"/>
          </a:xfrm>
          <a:prstGeom prst="rect">
            <a:avLst/>
          </a:prstGeom>
          <a:noFill/>
          <a:ln>
            <a:noFill/>
          </a:ln>
        </p:spPr>
        <p:txBody>
          <a:bodyPr spcFirstLastPara="1" wrap="square" lIns="274300" tIns="45700" rIns="91425" bIns="45700" anchor="t" anchorCtr="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_Reading tip with wider picture">
  <p:cSld name="2_Reading tip with wider picture">
    <p:spTree>
      <p:nvGrpSpPr>
        <p:cNvPr id="1" name="Shape 1100"/>
        <p:cNvGrpSpPr/>
        <p:nvPr/>
      </p:nvGrpSpPr>
      <p:grpSpPr>
        <a:xfrm>
          <a:off x="0" y="0"/>
          <a:ext cx="0" cy="0"/>
          <a:chOff x="0" y="0"/>
          <a:chExt cx="0" cy="0"/>
        </a:xfrm>
      </p:grpSpPr>
      <p:cxnSp>
        <p:nvCxnSpPr>
          <p:cNvPr id="1101" name="Google Shape;1101;p149"/>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102" name="Google Shape;1102;p149"/>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103" name="Google Shape;1103;p149"/>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1104" name="Google Shape;1104;p149"/>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105" name="Google Shape;1105;p149"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06" name="Google Shape;1106;p149"/>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107" name="Google Shape;1107;p149"/>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108" name="Google Shape;1108;p149"/>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9" name="Google Shape;1109;p149"/>
          <p:cNvSpPr txBox="1">
            <a:spLocks noGrp="1"/>
          </p:cNvSpPr>
          <p:nvPr>
            <p:ph type="body" idx="1"/>
          </p:nvPr>
        </p:nvSpPr>
        <p:spPr>
          <a:xfrm>
            <a:off x="500204" y="1587499"/>
            <a:ext cx="7520849" cy="43641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Calibri"/>
                <a:ea typeface="Calibri"/>
                <a:cs typeface="Calibri"/>
                <a:sym typeface="Calibri"/>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0" name="Google Shape;1110;p149"/>
          <p:cNvSpPr>
            <a:spLocks noGrp="1"/>
          </p:cNvSpPr>
          <p:nvPr>
            <p:ph type="pic" idx="2"/>
          </p:nvPr>
        </p:nvSpPr>
        <p:spPr>
          <a:xfrm>
            <a:off x="8832388" y="1251284"/>
            <a:ext cx="3251581" cy="2498913"/>
          </a:xfrm>
          <a:prstGeom prst="rect">
            <a:avLst/>
          </a:prstGeom>
          <a:noFill/>
          <a:ln>
            <a:noFill/>
          </a:ln>
        </p:spPr>
      </p:sp>
      <p:sp>
        <p:nvSpPr>
          <p:cNvPr id="1111" name="Google Shape;1111;p149"/>
          <p:cNvSpPr txBox="1">
            <a:spLocks noGrp="1"/>
          </p:cNvSpPr>
          <p:nvPr>
            <p:ph type="body" idx="3"/>
          </p:nvPr>
        </p:nvSpPr>
        <p:spPr>
          <a:xfrm>
            <a:off x="9209609" y="4065956"/>
            <a:ext cx="2497138" cy="218512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Arial"/>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2--Reading tip with older child extra">
  <p:cSld name="2--Reading tip with older child extra">
    <p:spTree>
      <p:nvGrpSpPr>
        <p:cNvPr id="1" name="Shape 1112"/>
        <p:cNvGrpSpPr/>
        <p:nvPr/>
      </p:nvGrpSpPr>
      <p:grpSpPr>
        <a:xfrm>
          <a:off x="0" y="0"/>
          <a:ext cx="0" cy="0"/>
          <a:chOff x="0" y="0"/>
          <a:chExt cx="0" cy="0"/>
        </a:xfrm>
      </p:grpSpPr>
      <p:cxnSp>
        <p:nvCxnSpPr>
          <p:cNvPr id="1113" name="Google Shape;1113;p150"/>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114" name="Google Shape;1114;p150"/>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115" name="Google Shape;1115;p150"/>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1116" name="Google Shape;1116;p150"/>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117" name="Google Shape;1117;p150"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18" name="Google Shape;1118;p150"/>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119" name="Google Shape;1119;p150"/>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120" name="Google Shape;1120;p150"/>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1" name="Google Shape;1121;p150"/>
          <p:cNvSpPr>
            <a:spLocks noGrp="1"/>
          </p:cNvSpPr>
          <p:nvPr>
            <p:ph type="pic" idx="2"/>
          </p:nvPr>
        </p:nvSpPr>
        <p:spPr>
          <a:xfrm>
            <a:off x="9209369" y="1251283"/>
            <a:ext cx="2404501" cy="2950013"/>
          </a:xfrm>
          <a:prstGeom prst="rect">
            <a:avLst/>
          </a:prstGeom>
          <a:noFill/>
          <a:ln>
            <a:noFill/>
          </a:ln>
        </p:spPr>
      </p:sp>
      <p:sp>
        <p:nvSpPr>
          <p:cNvPr id="1122" name="Google Shape;1122;p150"/>
          <p:cNvSpPr txBox="1">
            <a:spLocks noGrp="1"/>
          </p:cNvSpPr>
          <p:nvPr>
            <p:ph type="body" idx="1"/>
          </p:nvPr>
        </p:nvSpPr>
        <p:spPr>
          <a:xfrm>
            <a:off x="8822723" y="4264514"/>
            <a:ext cx="3212757" cy="2301385"/>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3" name="Google Shape;1123;p150"/>
          <p:cNvSpPr txBox="1">
            <a:spLocks noGrp="1"/>
          </p:cNvSpPr>
          <p:nvPr>
            <p:ph type="body" idx="3"/>
          </p:nvPr>
        </p:nvSpPr>
        <p:spPr>
          <a:xfrm>
            <a:off x="500205" y="1566099"/>
            <a:ext cx="7528871" cy="34637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500"/>
              </a:spcBef>
              <a:spcAft>
                <a:spcPts val="0"/>
              </a:spcAft>
              <a:buClr>
                <a:srgbClr val="006FB6"/>
              </a:buClr>
              <a:buSzPts val="3200"/>
              <a:buFont typeface="Calibri"/>
              <a:buAutoNum type="arabicPeriod"/>
              <a:defRPr sz="32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4" name="Google Shape;1124;p150"/>
          <p:cNvSpPr txBox="1">
            <a:spLocks noGrp="1"/>
          </p:cNvSpPr>
          <p:nvPr>
            <p:ph type="body" idx="4"/>
          </p:nvPr>
        </p:nvSpPr>
        <p:spPr>
          <a:xfrm>
            <a:off x="5940679" y="1768203"/>
            <a:ext cx="2692686" cy="2563214"/>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25"/>
        <p:cNvGrpSpPr/>
        <p:nvPr/>
      </p:nvGrpSpPr>
      <p:grpSpPr>
        <a:xfrm>
          <a:off x="0" y="0"/>
          <a:ext cx="0" cy="0"/>
          <a:chOff x="0" y="0"/>
          <a:chExt cx="0" cy="0"/>
        </a:xfrm>
      </p:grpSpPr>
      <p:sp>
        <p:nvSpPr>
          <p:cNvPr id="1126" name="Google Shape;1126;p151"/>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7" name="Google Shape;1127;p151"/>
          <p:cNvSpPr txBox="1">
            <a:spLocks noGrp="1"/>
          </p:cNvSpPr>
          <p:nvPr>
            <p:ph type="body" idx="1"/>
          </p:nvPr>
        </p:nvSpPr>
        <p:spPr>
          <a:xfrm>
            <a:off x="-1" y="1623059"/>
            <a:ext cx="8589819" cy="429768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5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2pPr>
            <a:lvl3pPr marL="1371600" marR="0" lvl="2" indent="-431800" algn="l" rtl="0">
              <a:lnSpc>
                <a:spcPct val="9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3pPr>
            <a:lvl4pPr marL="1828800" marR="0" lvl="3" indent="-406400" algn="l" rtl="0">
              <a:lnSpc>
                <a:spcPct val="9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4pPr>
            <a:lvl5pPr marL="2286000" marR="0" lvl="4"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8" name="Google Shape;1128;p151"/>
          <p:cNvSpPr txBox="1">
            <a:spLocks noGrp="1"/>
          </p:cNvSpPr>
          <p:nvPr>
            <p:ph type="body" idx="2"/>
          </p:nvPr>
        </p:nvSpPr>
        <p:spPr>
          <a:xfrm>
            <a:off x="8783638" y="1622425"/>
            <a:ext cx="3306762" cy="2309495"/>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9" name="Google Shape;1129;p151"/>
          <p:cNvSpPr txBox="1">
            <a:spLocks noGrp="1"/>
          </p:cNvSpPr>
          <p:nvPr>
            <p:ph type="body" idx="3"/>
          </p:nvPr>
        </p:nvSpPr>
        <p:spPr>
          <a:xfrm>
            <a:off x="8783638" y="5737860"/>
            <a:ext cx="3306762" cy="656604"/>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0" name="Google Shape;1130;p151"/>
          <p:cNvSpPr txBox="1">
            <a:spLocks noGrp="1"/>
          </p:cNvSpPr>
          <p:nvPr>
            <p:ph type="body" idx="4"/>
          </p:nvPr>
        </p:nvSpPr>
        <p:spPr>
          <a:xfrm>
            <a:off x="8783638" y="4225881"/>
            <a:ext cx="3306762" cy="1214799"/>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31"/>
        <p:cNvGrpSpPr/>
        <p:nvPr/>
      </p:nvGrpSpPr>
      <p:grpSpPr>
        <a:xfrm>
          <a:off x="0" y="0"/>
          <a:ext cx="0" cy="0"/>
          <a:chOff x="0" y="0"/>
          <a:chExt cx="0" cy="0"/>
        </a:xfrm>
      </p:grpSpPr>
      <p:sp>
        <p:nvSpPr>
          <p:cNvPr id="1132" name="Google Shape;1132;p152"/>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133"/>
        <p:cNvGrpSpPr/>
        <p:nvPr/>
      </p:nvGrpSpPr>
      <p:grpSpPr>
        <a:xfrm>
          <a:off x="0" y="0"/>
          <a:ext cx="0" cy="0"/>
          <a:chOff x="0" y="0"/>
          <a:chExt cx="0" cy="0"/>
        </a:xfrm>
      </p:grpSpPr>
      <p:cxnSp>
        <p:nvCxnSpPr>
          <p:cNvPr id="1134" name="Google Shape;1134;p153"/>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135" name="Google Shape;1135;p153"/>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136" name="Google Shape;1136;p153"/>
          <p:cNvCxnSpPr/>
          <p:nvPr/>
        </p:nvCxnSpPr>
        <p:spPr>
          <a:xfrm>
            <a:off x="5703888" y="6565900"/>
            <a:ext cx="2081212" cy="0"/>
          </a:xfrm>
          <a:prstGeom prst="straightConnector1">
            <a:avLst/>
          </a:prstGeom>
          <a:noFill/>
          <a:ln w="25400" cap="flat" cmpd="sng">
            <a:solidFill>
              <a:srgbClr val="006FB6"/>
            </a:solidFill>
            <a:prstDash val="solid"/>
            <a:round/>
            <a:headEnd type="none" w="med" len="med"/>
            <a:tailEnd type="none" w="med" len="med"/>
          </a:ln>
        </p:spPr>
      </p:cxnSp>
      <p:pic>
        <p:nvPicPr>
          <p:cNvPr id="1137" name="Google Shape;1137;p153"/>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138" name="Google Shape;1138;p153"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39" name="Google Shape;1139;p153"/>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140" name="Google Shape;1140;p153"/>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141" name="Google Shape;1141;p153"/>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2" name="Google Shape;1142;p153"/>
          <p:cNvSpPr>
            <a:spLocks noGrp="1"/>
          </p:cNvSpPr>
          <p:nvPr>
            <p:ph type="pic" idx="2"/>
          </p:nvPr>
        </p:nvSpPr>
        <p:spPr>
          <a:xfrm>
            <a:off x="8916576" y="1661249"/>
            <a:ext cx="2990088" cy="2715768"/>
          </a:xfrm>
          <a:prstGeom prst="rect">
            <a:avLst/>
          </a:prstGeom>
          <a:noFill/>
          <a:ln>
            <a:noFill/>
          </a:ln>
        </p:spPr>
      </p:sp>
      <p:sp>
        <p:nvSpPr>
          <p:cNvPr id="1143" name="Google Shape;1143;p153"/>
          <p:cNvSpPr txBox="1">
            <a:spLocks noGrp="1"/>
          </p:cNvSpPr>
          <p:nvPr>
            <p:ph type="body" idx="1"/>
          </p:nvPr>
        </p:nvSpPr>
        <p:spPr>
          <a:xfrm>
            <a:off x="8916576" y="4120489"/>
            <a:ext cx="2990088" cy="13422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4" name="Google Shape;1144;p153"/>
          <p:cNvSpPr txBox="1">
            <a:spLocks noGrp="1"/>
          </p:cNvSpPr>
          <p:nvPr>
            <p:ph type="body" idx="3"/>
          </p:nvPr>
        </p:nvSpPr>
        <p:spPr>
          <a:xfrm>
            <a:off x="740937" y="1831445"/>
            <a:ext cx="6616300"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5" name="Google Shape;1145;p153"/>
          <p:cNvSpPr txBox="1">
            <a:spLocks noGrp="1"/>
          </p:cNvSpPr>
          <p:nvPr>
            <p:ph type="body" idx="4"/>
          </p:nvPr>
        </p:nvSpPr>
        <p:spPr>
          <a:xfrm>
            <a:off x="740937" y="3256853"/>
            <a:ext cx="6616299"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6" name="Google Shape;1146;p153"/>
          <p:cNvSpPr txBox="1">
            <a:spLocks noGrp="1"/>
          </p:cNvSpPr>
          <p:nvPr>
            <p:ph type="body" idx="5"/>
          </p:nvPr>
        </p:nvSpPr>
        <p:spPr>
          <a:xfrm>
            <a:off x="740937" y="4726515"/>
            <a:ext cx="6616298" cy="1055685"/>
          </a:xfrm>
          <a:prstGeom prst="rect">
            <a:avLst/>
          </a:prstGeom>
          <a:noFill/>
          <a:ln>
            <a:noFill/>
          </a:ln>
        </p:spPr>
        <p:txBody>
          <a:bodyPr spcFirstLastPara="1" wrap="square" lIns="91425" tIns="45700" rIns="91425" bIns="45700" anchor="ctr" anchorCtr="0">
            <a:normAutofit/>
          </a:bodyPr>
          <a:lstStyle>
            <a:lvl1pPr marL="457200" marR="0" lvl="0" indent="-419100" algn="l" rtl="0">
              <a:lnSpc>
                <a:spcPct val="90000"/>
              </a:lnSpc>
              <a:spcBef>
                <a:spcPts val="10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47"/>
        <p:cNvGrpSpPr/>
        <p:nvPr/>
      </p:nvGrpSpPr>
      <p:grpSpPr>
        <a:xfrm>
          <a:off x="0" y="0"/>
          <a:ext cx="0" cy="0"/>
          <a:chOff x="0" y="0"/>
          <a:chExt cx="0" cy="0"/>
        </a:xfrm>
      </p:grpSpPr>
      <p:cxnSp>
        <p:nvCxnSpPr>
          <p:cNvPr id="1148" name="Google Shape;1148;p154"/>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149" name="Google Shape;1149;p154"/>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150" name="Google Shape;1150;p154"/>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1151" name="Google Shape;1151;p154"/>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1152" name="Google Shape;1152;p154"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53" name="Google Shape;1153;p154"/>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1154" name="Google Shape;1154;p154"/>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1155" name="Google Shape;1155;p154"/>
          <p:cNvSpPr txBox="1">
            <a:spLocks noGrp="1"/>
          </p:cNvSpPr>
          <p:nvPr>
            <p:ph type="title"/>
          </p:nvPr>
        </p:nvSpPr>
        <p:spPr>
          <a:xfrm>
            <a:off x="1" y="1"/>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6" name="Google Shape;1156;p154"/>
          <p:cNvSpPr>
            <a:spLocks noGrp="1"/>
          </p:cNvSpPr>
          <p:nvPr>
            <p:ph type="pic" idx="2"/>
          </p:nvPr>
        </p:nvSpPr>
        <p:spPr>
          <a:xfrm>
            <a:off x="9093038" y="1058781"/>
            <a:ext cx="2715768" cy="2715768"/>
          </a:xfrm>
          <a:prstGeom prst="rect">
            <a:avLst/>
          </a:prstGeom>
          <a:noFill/>
          <a:ln>
            <a:noFill/>
          </a:ln>
        </p:spPr>
      </p:sp>
      <p:sp>
        <p:nvSpPr>
          <p:cNvPr id="1157" name="Google Shape;1157;p154"/>
          <p:cNvSpPr txBox="1">
            <a:spLocks noGrp="1"/>
          </p:cNvSpPr>
          <p:nvPr>
            <p:ph type="body" idx="1"/>
          </p:nvPr>
        </p:nvSpPr>
        <p:spPr>
          <a:xfrm>
            <a:off x="1660584" y="1489802"/>
            <a:ext cx="6616300"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8" name="Google Shape;1158;p154"/>
          <p:cNvSpPr txBox="1">
            <a:spLocks noGrp="1"/>
          </p:cNvSpPr>
          <p:nvPr>
            <p:ph type="body" idx="3"/>
          </p:nvPr>
        </p:nvSpPr>
        <p:spPr>
          <a:xfrm>
            <a:off x="1660584" y="3034440"/>
            <a:ext cx="6616299"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9" name="Google Shape;1159;p154"/>
          <p:cNvSpPr txBox="1">
            <a:spLocks noGrp="1"/>
          </p:cNvSpPr>
          <p:nvPr>
            <p:ph type="body" idx="4"/>
          </p:nvPr>
        </p:nvSpPr>
        <p:spPr>
          <a:xfrm>
            <a:off x="1660585" y="4620141"/>
            <a:ext cx="6616298"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0" name="Google Shape;1160;p154"/>
          <p:cNvSpPr txBox="1">
            <a:spLocks noGrp="1"/>
          </p:cNvSpPr>
          <p:nvPr>
            <p:ph type="body" idx="5"/>
          </p:nvPr>
        </p:nvSpPr>
        <p:spPr>
          <a:xfrm>
            <a:off x="698499" y="148979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1" name="Google Shape;1161;p154"/>
          <p:cNvSpPr txBox="1">
            <a:spLocks noGrp="1"/>
          </p:cNvSpPr>
          <p:nvPr>
            <p:ph type="body" idx="6"/>
          </p:nvPr>
        </p:nvSpPr>
        <p:spPr>
          <a:xfrm>
            <a:off x="698499" y="462013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2" name="Google Shape;1162;p154"/>
          <p:cNvSpPr txBox="1">
            <a:spLocks noGrp="1"/>
          </p:cNvSpPr>
          <p:nvPr>
            <p:ph type="body" idx="7"/>
          </p:nvPr>
        </p:nvSpPr>
        <p:spPr>
          <a:xfrm>
            <a:off x="698499" y="3054969"/>
            <a:ext cx="882460"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6000"/>
              <a:buFont typeface="Arial"/>
              <a:buNone/>
              <a:defRPr sz="6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3" name="Google Shape;1163;p154"/>
          <p:cNvSpPr>
            <a:spLocks noGrp="1"/>
          </p:cNvSpPr>
          <p:nvPr>
            <p:ph type="pic" idx="8"/>
          </p:nvPr>
        </p:nvSpPr>
        <p:spPr>
          <a:xfrm>
            <a:off x="8788240" y="3300664"/>
            <a:ext cx="3346704" cy="315468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teracy terms">
  <p:cSld name="literacy terms">
    <p:spTree>
      <p:nvGrpSpPr>
        <p:cNvPr id="1" name="Shape 118"/>
        <p:cNvGrpSpPr/>
        <p:nvPr/>
      </p:nvGrpSpPr>
      <p:grpSpPr>
        <a:xfrm>
          <a:off x="0" y="0"/>
          <a:ext cx="0" cy="0"/>
          <a:chOff x="0" y="0"/>
          <a:chExt cx="0" cy="0"/>
        </a:xfrm>
      </p:grpSpPr>
      <p:pic>
        <p:nvPicPr>
          <p:cNvPr id="119" name="Google Shape;119;p95"/>
          <p:cNvPicPr preferRelativeResize="0"/>
          <p:nvPr/>
        </p:nvPicPr>
        <p:blipFill rotWithShape="1">
          <a:blip r:embed="rId2">
            <a:alphaModFix/>
          </a:blip>
          <a:srcRect/>
          <a:stretch/>
        </p:blipFill>
        <p:spPr>
          <a:xfrm>
            <a:off x="2097088" y="6246813"/>
            <a:ext cx="309562" cy="493712"/>
          </a:xfrm>
          <a:prstGeom prst="rect">
            <a:avLst/>
          </a:prstGeom>
          <a:noFill/>
          <a:ln>
            <a:noFill/>
          </a:ln>
        </p:spPr>
      </p:pic>
      <p:cxnSp>
        <p:nvCxnSpPr>
          <p:cNvPr id="120" name="Google Shape;120;p95"/>
          <p:cNvCxnSpPr/>
          <p:nvPr/>
        </p:nvCxnSpPr>
        <p:spPr>
          <a:xfrm>
            <a:off x="-30163" y="6567488"/>
            <a:ext cx="2082801" cy="0"/>
          </a:xfrm>
          <a:prstGeom prst="straightConnector1">
            <a:avLst/>
          </a:prstGeom>
          <a:noFill/>
          <a:ln w="25400" cap="flat" cmpd="sng">
            <a:solidFill>
              <a:srgbClr val="006FB6"/>
            </a:solidFill>
            <a:prstDash val="solid"/>
            <a:round/>
            <a:headEnd type="none" w="med" len="med"/>
            <a:tailEnd type="none" w="med" len="med"/>
          </a:ln>
        </p:spPr>
      </p:cxnSp>
      <p:cxnSp>
        <p:nvCxnSpPr>
          <p:cNvPr id="121" name="Google Shape;121;p95"/>
          <p:cNvCxnSpPr/>
          <p:nvPr/>
        </p:nvCxnSpPr>
        <p:spPr>
          <a:xfrm>
            <a:off x="22891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22" name="Google Shape;122;p95"/>
          <p:cNvCxnSpPr/>
          <p:nvPr/>
        </p:nvCxnSpPr>
        <p:spPr>
          <a:xfrm>
            <a:off x="4926013"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23" name="Google Shape;123;p95"/>
          <p:cNvCxnSpPr/>
          <p:nvPr/>
        </p:nvCxnSpPr>
        <p:spPr>
          <a:xfrm>
            <a:off x="7621588"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24" name="Google Shape;124;p95"/>
          <p:cNvCxnSpPr/>
          <p:nvPr/>
        </p:nvCxnSpPr>
        <p:spPr>
          <a:xfrm>
            <a:off x="10120313" y="6583363"/>
            <a:ext cx="2082800" cy="0"/>
          </a:xfrm>
          <a:prstGeom prst="straightConnector1">
            <a:avLst/>
          </a:prstGeom>
          <a:noFill/>
          <a:ln w="25400" cap="flat" cmpd="sng">
            <a:solidFill>
              <a:srgbClr val="006FB6"/>
            </a:solidFill>
            <a:prstDash val="solid"/>
            <a:round/>
            <a:headEnd type="none" w="med" len="med"/>
            <a:tailEnd type="none" w="med" len="med"/>
          </a:ln>
        </p:spPr>
      </p:cxnSp>
      <p:pic>
        <p:nvPicPr>
          <p:cNvPr id="125" name="Google Shape;125;p95"/>
          <p:cNvPicPr preferRelativeResize="0"/>
          <p:nvPr/>
        </p:nvPicPr>
        <p:blipFill rotWithShape="1">
          <a:blip r:embed="rId3">
            <a:alphaModFix/>
          </a:blip>
          <a:srcRect/>
          <a:stretch/>
        </p:blipFill>
        <p:spPr>
          <a:xfrm>
            <a:off x="9702800" y="6196013"/>
            <a:ext cx="492125" cy="536575"/>
          </a:xfrm>
          <a:prstGeom prst="rect">
            <a:avLst/>
          </a:prstGeom>
          <a:noFill/>
          <a:ln>
            <a:noFill/>
          </a:ln>
        </p:spPr>
      </p:pic>
      <p:pic>
        <p:nvPicPr>
          <p:cNvPr id="126" name="Google Shape;126;p95"/>
          <p:cNvPicPr preferRelativeResize="0"/>
          <p:nvPr/>
        </p:nvPicPr>
        <p:blipFill rotWithShape="1">
          <a:blip r:embed="rId4">
            <a:alphaModFix/>
          </a:blip>
          <a:srcRect/>
          <a:stretch/>
        </p:blipFill>
        <p:spPr>
          <a:xfrm>
            <a:off x="4457700" y="6324600"/>
            <a:ext cx="530225" cy="498475"/>
          </a:xfrm>
          <a:prstGeom prst="rect">
            <a:avLst/>
          </a:prstGeom>
          <a:noFill/>
          <a:ln>
            <a:noFill/>
          </a:ln>
        </p:spPr>
      </p:pic>
      <p:pic>
        <p:nvPicPr>
          <p:cNvPr id="127" name="Google Shape;127;p95" descr="A picture containing vector graphicsDescription automatically generated"/>
          <p:cNvPicPr preferRelativeResize="0"/>
          <p:nvPr/>
        </p:nvPicPr>
        <p:blipFill rotWithShape="1">
          <a:blip r:embed="rId5">
            <a:alphaModFix/>
          </a:blip>
          <a:srcRect/>
          <a:stretch/>
        </p:blipFill>
        <p:spPr>
          <a:xfrm>
            <a:off x="6981825" y="6196013"/>
            <a:ext cx="687388" cy="615950"/>
          </a:xfrm>
          <a:prstGeom prst="rect">
            <a:avLst/>
          </a:prstGeom>
          <a:noFill/>
          <a:ln>
            <a:noFill/>
          </a:ln>
        </p:spPr>
      </p:pic>
      <p:sp>
        <p:nvSpPr>
          <p:cNvPr id="128" name="Google Shape;128;p95"/>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9" name="Google Shape;129;p95"/>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0" name="Google Shape;130;p95"/>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1" name="Google Shape;131;p95"/>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2" name="Google Shape;132;p95"/>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3" name="Google Shape;133;p95"/>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4" name="Google Shape;134;p95"/>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5" name="Google Shape;135;p95"/>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36" name="Google Shape;136;p95"/>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164"/>
        <p:cNvGrpSpPr/>
        <p:nvPr/>
      </p:nvGrpSpPr>
      <p:grpSpPr>
        <a:xfrm>
          <a:off x="0" y="0"/>
          <a:ext cx="0" cy="0"/>
          <a:chOff x="0" y="0"/>
          <a:chExt cx="0" cy="0"/>
        </a:xfrm>
      </p:grpSpPr>
      <p:cxnSp>
        <p:nvCxnSpPr>
          <p:cNvPr id="1165" name="Google Shape;1165;p155"/>
          <p:cNvCxnSpPr/>
          <p:nvPr/>
        </p:nvCxnSpPr>
        <p:spPr>
          <a:xfrm>
            <a:off x="371475"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166" name="Google Shape;1166;p155"/>
          <p:cNvCxnSpPr/>
          <p:nvPr/>
        </p:nvCxnSpPr>
        <p:spPr>
          <a:xfrm>
            <a:off x="3008313" y="6565900"/>
            <a:ext cx="2082800" cy="0"/>
          </a:xfrm>
          <a:prstGeom prst="straightConnector1">
            <a:avLst/>
          </a:prstGeom>
          <a:noFill/>
          <a:ln w="25400" cap="flat" cmpd="sng">
            <a:solidFill>
              <a:srgbClr val="006FB6"/>
            </a:solidFill>
            <a:prstDash val="solid"/>
            <a:round/>
            <a:headEnd type="none" w="med" len="med"/>
            <a:tailEnd type="none" w="med" len="med"/>
          </a:ln>
        </p:spPr>
      </p:cxnSp>
      <p:cxnSp>
        <p:nvCxnSpPr>
          <p:cNvPr id="1167" name="Google Shape;1167;p155"/>
          <p:cNvCxnSpPr/>
          <p:nvPr/>
        </p:nvCxnSpPr>
        <p:spPr>
          <a:xfrm>
            <a:off x="5703888" y="6565900"/>
            <a:ext cx="2081212" cy="0"/>
          </a:xfrm>
          <a:prstGeom prst="straightConnector1">
            <a:avLst/>
          </a:prstGeom>
          <a:noFill/>
          <a:ln w="25400" cap="flat" cmpd="sng">
            <a:solidFill>
              <a:srgbClr val="96C93E"/>
            </a:solidFill>
            <a:prstDash val="solid"/>
            <a:round/>
            <a:headEnd type="none" w="med" len="med"/>
            <a:tailEnd type="none" w="med" len="med"/>
          </a:ln>
        </p:spPr>
      </p:cxnSp>
      <p:pic>
        <p:nvPicPr>
          <p:cNvPr id="1168" name="Google Shape;1168;p155"/>
          <p:cNvPicPr preferRelativeResize="0"/>
          <p:nvPr/>
        </p:nvPicPr>
        <p:blipFill rotWithShape="1">
          <a:blip r:embed="rId2">
            <a:alphaModFix/>
          </a:blip>
          <a:srcRect/>
          <a:stretch/>
        </p:blipFill>
        <p:spPr>
          <a:xfrm>
            <a:off x="2476500" y="6324600"/>
            <a:ext cx="530225" cy="498475"/>
          </a:xfrm>
          <a:prstGeom prst="rect">
            <a:avLst/>
          </a:prstGeom>
          <a:noFill/>
          <a:ln>
            <a:noFill/>
          </a:ln>
        </p:spPr>
      </p:pic>
      <p:pic>
        <p:nvPicPr>
          <p:cNvPr id="1169" name="Google Shape;1169;p155"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70" name="Google Shape;1170;p155"/>
          <p:cNvPicPr preferRelativeResize="0"/>
          <p:nvPr/>
        </p:nvPicPr>
        <p:blipFill rotWithShape="1">
          <a:blip r:embed="rId4">
            <a:alphaModFix/>
          </a:blip>
          <a:srcRect/>
          <a:stretch/>
        </p:blipFill>
        <p:spPr>
          <a:xfrm>
            <a:off x="190500" y="6251575"/>
            <a:ext cx="309563" cy="493713"/>
          </a:xfrm>
          <a:prstGeom prst="rect">
            <a:avLst/>
          </a:prstGeom>
          <a:noFill/>
          <a:ln>
            <a:noFill/>
          </a:ln>
        </p:spPr>
      </p:pic>
      <p:pic>
        <p:nvPicPr>
          <p:cNvPr id="1171" name="Google Shape;1171;p155"/>
          <p:cNvPicPr preferRelativeResize="0"/>
          <p:nvPr/>
        </p:nvPicPr>
        <p:blipFill rotWithShape="1">
          <a:blip r:embed="rId5">
            <a:alphaModFix/>
          </a:blip>
          <a:srcRect/>
          <a:stretch/>
        </p:blipFill>
        <p:spPr>
          <a:xfrm>
            <a:off x="7785100" y="6196013"/>
            <a:ext cx="492125" cy="536575"/>
          </a:xfrm>
          <a:prstGeom prst="rect">
            <a:avLst/>
          </a:prstGeom>
          <a:noFill/>
          <a:ln>
            <a:noFill/>
          </a:ln>
        </p:spPr>
      </p:pic>
      <p:sp>
        <p:nvSpPr>
          <p:cNvPr id="1172" name="Google Shape;1172;p155"/>
          <p:cNvSpPr txBox="1">
            <a:spLocks noGrp="1"/>
          </p:cNvSpPr>
          <p:nvPr>
            <p:ph type="title"/>
          </p:nvPr>
        </p:nvSpPr>
        <p:spPr>
          <a:xfrm>
            <a:off x="-7620" y="0"/>
            <a:ext cx="8638079" cy="1251284"/>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3" name="Google Shape;1173;p155"/>
          <p:cNvSpPr>
            <a:spLocks noGrp="1"/>
          </p:cNvSpPr>
          <p:nvPr>
            <p:ph type="pic" idx="2"/>
          </p:nvPr>
        </p:nvSpPr>
        <p:spPr>
          <a:xfrm>
            <a:off x="9510134" y="1431036"/>
            <a:ext cx="1965960" cy="3995928"/>
          </a:xfrm>
          <a:prstGeom prst="rect">
            <a:avLst/>
          </a:prstGeom>
          <a:noFill/>
          <a:ln>
            <a:noFill/>
          </a:ln>
        </p:spPr>
      </p:sp>
      <p:sp>
        <p:nvSpPr>
          <p:cNvPr id="1174" name="Google Shape;1174;p155"/>
          <p:cNvSpPr txBox="1">
            <a:spLocks noGrp="1"/>
          </p:cNvSpPr>
          <p:nvPr>
            <p:ph type="body" idx="1"/>
          </p:nvPr>
        </p:nvSpPr>
        <p:spPr>
          <a:xfrm>
            <a:off x="1660583" y="1489802"/>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5" name="Google Shape;1175;p155"/>
          <p:cNvSpPr txBox="1">
            <a:spLocks noGrp="1"/>
          </p:cNvSpPr>
          <p:nvPr>
            <p:ph type="body" idx="3"/>
          </p:nvPr>
        </p:nvSpPr>
        <p:spPr>
          <a:xfrm>
            <a:off x="1660584" y="2653440"/>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6" name="Google Shape;1176;p155"/>
          <p:cNvSpPr txBox="1">
            <a:spLocks noGrp="1"/>
          </p:cNvSpPr>
          <p:nvPr>
            <p:ph type="body" idx="4"/>
          </p:nvPr>
        </p:nvSpPr>
        <p:spPr>
          <a:xfrm>
            <a:off x="1660583" y="3817079"/>
            <a:ext cx="6343485"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7" name="Google Shape;1177;p155"/>
          <p:cNvSpPr txBox="1">
            <a:spLocks noGrp="1"/>
          </p:cNvSpPr>
          <p:nvPr>
            <p:ph type="body" idx="5"/>
          </p:nvPr>
        </p:nvSpPr>
        <p:spPr>
          <a:xfrm>
            <a:off x="1660583" y="5006628"/>
            <a:ext cx="6343487" cy="1055685"/>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8" name="Google Shape;1178;p155"/>
          <p:cNvSpPr txBox="1">
            <a:spLocks noGrp="1"/>
          </p:cNvSpPr>
          <p:nvPr>
            <p:ph type="body" idx="6"/>
          </p:nvPr>
        </p:nvSpPr>
        <p:spPr>
          <a:xfrm>
            <a:off x="691245" y="1502511"/>
            <a:ext cx="795528" cy="104113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9" name="Google Shape;1179;p155"/>
          <p:cNvSpPr txBox="1">
            <a:spLocks noGrp="1"/>
          </p:cNvSpPr>
          <p:nvPr>
            <p:ph type="body" idx="7"/>
          </p:nvPr>
        </p:nvSpPr>
        <p:spPr>
          <a:xfrm>
            <a:off x="693291" y="2653441"/>
            <a:ext cx="793481"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0" name="Google Shape;1180;p155"/>
          <p:cNvSpPr txBox="1">
            <a:spLocks noGrp="1"/>
          </p:cNvSpPr>
          <p:nvPr>
            <p:ph type="body" idx="8"/>
          </p:nvPr>
        </p:nvSpPr>
        <p:spPr>
          <a:xfrm>
            <a:off x="691246" y="3817079"/>
            <a:ext cx="795528" cy="1055684"/>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1" name="Google Shape;1181;p155"/>
          <p:cNvSpPr txBox="1">
            <a:spLocks noGrp="1"/>
          </p:cNvSpPr>
          <p:nvPr>
            <p:ph type="body" idx="9"/>
          </p:nvPr>
        </p:nvSpPr>
        <p:spPr>
          <a:xfrm>
            <a:off x="691245" y="5006628"/>
            <a:ext cx="795528" cy="104113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06FB6"/>
              </a:buClr>
              <a:buSzPts val="7000"/>
              <a:buFont typeface="Arial"/>
              <a:buNone/>
              <a:defRPr sz="7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2_Reading tip">
  <p:cSld name="2_Reading tip">
    <p:spTree>
      <p:nvGrpSpPr>
        <p:cNvPr id="1" name="Shape 1182"/>
        <p:cNvGrpSpPr/>
        <p:nvPr/>
      </p:nvGrpSpPr>
      <p:grpSpPr>
        <a:xfrm>
          <a:off x="0" y="0"/>
          <a:ext cx="0" cy="0"/>
          <a:chOff x="0" y="0"/>
          <a:chExt cx="0" cy="0"/>
        </a:xfrm>
      </p:grpSpPr>
      <p:cxnSp>
        <p:nvCxnSpPr>
          <p:cNvPr id="1183" name="Google Shape;1183;p156"/>
          <p:cNvCxnSpPr/>
          <p:nvPr/>
        </p:nvCxnSpPr>
        <p:spPr>
          <a:xfrm flipH="1">
            <a:off x="3076575" y="3536950"/>
            <a:ext cx="2603500" cy="1443038"/>
          </a:xfrm>
          <a:prstGeom prst="straightConnector1">
            <a:avLst/>
          </a:prstGeom>
          <a:noFill/>
          <a:ln w="19050" cap="flat" cmpd="sng">
            <a:solidFill>
              <a:schemeClr val="dk1"/>
            </a:solidFill>
            <a:prstDash val="solid"/>
            <a:round/>
            <a:headEnd type="none" w="med" len="med"/>
            <a:tailEnd type="none" w="med" len="med"/>
          </a:ln>
        </p:spPr>
      </p:cxnSp>
      <p:cxnSp>
        <p:nvCxnSpPr>
          <p:cNvPr id="1184" name="Google Shape;1184;p156"/>
          <p:cNvCxnSpPr/>
          <p:nvPr/>
        </p:nvCxnSpPr>
        <p:spPr>
          <a:xfrm>
            <a:off x="5700713" y="3536950"/>
            <a:ext cx="1046162" cy="411163"/>
          </a:xfrm>
          <a:prstGeom prst="straightConnector1">
            <a:avLst/>
          </a:prstGeom>
          <a:noFill/>
          <a:ln w="19050" cap="flat" cmpd="sng">
            <a:solidFill>
              <a:schemeClr val="dk1"/>
            </a:solidFill>
            <a:prstDash val="solid"/>
            <a:round/>
            <a:headEnd type="none" w="med" len="med"/>
            <a:tailEnd type="none" w="med" len="med"/>
          </a:ln>
        </p:spPr>
      </p:cxnSp>
      <p:cxnSp>
        <p:nvCxnSpPr>
          <p:cNvPr id="1185" name="Google Shape;1185;p156"/>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186" name="Google Shape;1186;p156"/>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187" name="Google Shape;1187;p156"/>
          <p:cNvCxnSpPr/>
          <p:nvPr/>
        </p:nvCxnSpPr>
        <p:spPr>
          <a:xfrm>
            <a:off x="5703888"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1188" name="Google Shape;1188;p156"/>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189" name="Google Shape;1189;p156"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190" name="Google Shape;1190;p156"/>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191" name="Google Shape;1191;p156"/>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192" name="Google Shape;1192;p156"/>
          <p:cNvSpPr/>
          <p:nvPr/>
        </p:nvSpPr>
        <p:spPr>
          <a:xfrm>
            <a:off x="1296988" y="4872038"/>
            <a:ext cx="4160837" cy="769937"/>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endParaRPr sz="2400" b="0" i="0" u="none" strike="noStrike" cap="none">
              <a:solidFill>
                <a:srgbClr val="006FB6"/>
              </a:solidFill>
              <a:latin typeface="Arial"/>
              <a:ea typeface="Arial"/>
              <a:cs typeface="Arial"/>
              <a:sym typeface="Arial"/>
            </a:endParaRPr>
          </a:p>
        </p:txBody>
      </p:sp>
      <p:sp>
        <p:nvSpPr>
          <p:cNvPr id="1193" name="Google Shape;1193;p156"/>
          <p:cNvSpPr/>
          <p:nvPr/>
        </p:nvSpPr>
        <p:spPr>
          <a:xfrm>
            <a:off x="3055938" y="3892550"/>
            <a:ext cx="2560637" cy="769938"/>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4" name="Google Shape;1194;p156"/>
          <p:cNvSpPr/>
          <p:nvPr/>
        </p:nvSpPr>
        <p:spPr>
          <a:xfrm>
            <a:off x="4676775" y="2716213"/>
            <a:ext cx="2560638" cy="769937"/>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5" name="Google Shape;1195;p156"/>
          <p:cNvSpPr/>
          <p:nvPr/>
        </p:nvSpPr>
        <p:spPr>
          <a:xfrm>
            <a:off x="6145213" y="3924300"/>
            <a:ext cx="2344737" cy="771525"/>
          </a:xfrm>
          <a:prstGeom prst="rect">
            <a:avLst/>
          </a:prstGeom>
          <a:solidFill>
            <a:srgbClr val="96C93E"/>
          </a:solidFill>
          <a:ln w="9525" cap="flat" cmpd="sng">
            <a:solidFill>
              <a:srgbClr val="98B95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2400"/>
              <a:buFont typeface="Arial"/>
              <a:buNone/>
            </a:pPr>
            <a:endParaRPr sz="2400" b="0" i="0" u="none" strike="noStrike" cap="none">
              <a:solidFill>
                <a:srgbClr val="006FB6"/>
              </a:solidFill>
              <a:latin typeface="Arial"/>
              <a:ea typeface="Arial"/>
              <a:cs typeface="Arial"/>
              <a:sym typeface="Arial"/>
            </a:endParaRPr>
          </a:p>
        </p:txBody>
      </p:sp>
      <p:sp>
        <p:nvSpPr>
          <p:cNvPr id="1196" name="Google Shape;1196;p156"/>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7" name="Google Shape;1197;p156"/>
          <p:cNvSpPr txBox="1">
            <a:spLocks noGrp="1"/>
          </p:cNvSpPr>
          <p:nvPr>
            <p:ph type="body" idx="1"/>
          </p:nvPr>
        </p:nvSpPr>
        <p:spPr>
          <a:xfrm>
            <a:off x="500204" y="1587499"/>
            <a:ext cx="23874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8" name="Google Shape;1198;p156"/>
          <p:cNvSpPr>
            <a:spLocks noGrp="1"/>
          </p:cNvSpPr>
          <p:nvPr>
            <p:ph type="pic" idx="2"/>
          </p:nvPr>
        </p:nvSpPr>
        <p:spPr>
          <a:xfrm>
            <a:off x="8885583" y="1586830"/>
            <a:ext cx="3041400" cy="2786400"/>
          </a:xfrm>
          <a:prstGeom prst="rect">
            <a:avLst/>
          </a:prstGeom>
          <a:noFill/>
          <a:ln>
            <a:noFill/>
          </a:ln>
        </p:spPr>
      </p:sp>
      <p:sp>
        <p:nvSpPr>
          <p:cNvPr id="1199" name="Google Shape;1199;p156"/>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0" name="Google Shape;1200;p156"/>
          <p:cNvSpPr txBox="1">
            <a:spLocks noGrp="1"/>
          </p:cNvSpPr>
          <p:nvPr>
            <p:ph type="body" idx="4"/>
          </p:nvPr>
        </p:nvSpPr>
        <p:spPr>
          <a:xfrm>
            <a:off x="4677392" y="2778801"/>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1" name="Google Shape;1201;p156"/>
          <p:cNvSpPr txBox="1">
            <a:spLocks noGrp="1"/>
          </p:cNvSpPr>
          <p:nvPr>
            <p:ph type="body" idx="5"/>
          </p:nvPr>
        </p:nvSpPr>
        <p:spPr>
          <a:xfrm>
            <a:off x="3068857" y="4004175"/>
            <a:ext cx="25596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2" name="Google Shape;1202;p156"/>
          <p:cNvSpPr txBox="1">
            <a:spLocks noGrp="1"/>
          </p:cNvSpPr>
          <p:nvPr>
            <p:ph type="body" idx="6"/>
          </p:nvPr>
        </p:nvSpPr>
        <p:spPr>
          <a:xfrm>
            <a:off x="6157153" y="4000707"/>
            <a:ext cx="23325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03" name="Google Shape;1203;p156"/>
          <p:cNvSpPr txBox="1">
            <a:spLocks noGrp="1"/>
          </p:cNvSpPr>
          <p:nvPr>
            <p:ph type="body" idx="7"/>
          </p:nvPr>
        </p:nvSpPr>
        <p:spPr>
          <a:xfrm>
            <a:off x="1413084" y="4967115"/>
            <a:ext cx="3941100" cy="579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06FB6"/>
              </a:buClr>
              <a:buSzPts val="4000"/>
              <a:buFont typeface="Arial"/>
              <a:buNone/>
              <a:defRPr sz="2800" b="0" i="0" u="none" strike="noStrike" cap="none">
                <a:solidFill>
                  <a:schemeClr val="dk1"/>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2_Reading tip 1">
  <p:cSld name="2_Reading tip 1">
    <p:spTree>
      <p:nvGrpSpPr>
        <p:cNvPr id="1" name="Shape 1204"/>
        <p:cNvGrpSpPr/>
        <p:nvPr/>
      </p:nvGrpSpPr>
      <p:grpSpPr>
        <a:xfrm>
          <a:off x="0" y="0"/>
          <a:ext cx="0" cy="0"/>
          <a:chOff x="0" y="0"/>
          <a:chExt cx="0" cy="0"/>
        </a:xfrm>
      </p:grpSpPr>
      <p:cxnSp>
        <p:nvCxnSpPr>
          <p:cNvPr id="1205" name="Google Shape;1205;p157"/>
          <p:cNvCxnSpPr/>
          <p:nvPr/>
        </p:nvCxnSpPr>
        <p:spPr>
          <a:xfrm>
            <a:off x="371475" y="6565900"/>
            <a:ext cx="2082800" cy="0"/>
          </a:xfrm>
          <a:prstGeom prst="straightConnector1">
            <a:avLst/>
          </a:prstGeom>
          <a:noFill/>
          <a:ln w="25400" cap="flat" cmpd="sng">
            <a:solidFill>
              <a:srgbClr val="96C934"/>
            </a:solidFill>
            <a:prstDash val="solid"/>
            <a:round/>
            <a:headEnd type="none" w="med" len="med"/>
            <a:tailEnd type="none" w="med" len="med"/>
          </a:ln>
        </p:spPr>
      </p:cxnSp>
      <p:cxnSp>
        <p:nvCxnSpPr>
          <p:cNvPr id="1206" name="Google Shape;1206;p157"/>
          <p:cNvCxnSpPr/>
          <p:nvPr/>
        </p:nvCxnSpPr>
        <p:spPr>
          <a:xfrm>
            <a:off x="3008313" y="6565900"/>
            <a:ext cx="2082800" cy="0"/>
          </a:xfrm>
          <a:prstGeom prst="straightConnector1">
            <a:avLst/>
          </a:prstGeom>
          <a:noFill/>
          <a:ln w="25400" cap="flat" cmpd="sng">
            <a:solidFill>
              <a:srgbClr val="96C93E"/>
            </a:solidFill>
            <a:prstDash val="solid"/>
            <a:round/>
            <a:headEnd type="none" w="med" len="med"/>
            <a:tailEnd type="none" w="med" len="med"/>
          </a:ln>
        </p:spPr>
      </p:cxnSp>
      <p:cxnSp>
        <p:nvCxnSpPr>
          <p:cNvPr id="1207" name="Google Shape;1207;p157"/>
          <p:cNvCxnSpPr/>
          <p:nvPr/>
        </p:nvCxnSpPr>
        <p:spPr>
          <a:xfrm>
            <a:off x="5703888" y="6565900"/>
            <a:ext cx="2082800" cy="0"/>
          </a:xfrm>
          <a:prstGeom prst="straightConnector1">
            <a:avLst/>
          </a:prstGeom>
          <a:noFill/>
          <a:ln w="25400" cap="flat" cmpd="sng">
            <a:solidFill>
              <a:srgbClr val="006FB6"/>
            </a:solidFill>
            <a:prstDash val="solid"/>
            <a:round/>
            <a:headEnd type="none" w="med" len="med"/>
            <a:tailEnd type="none" w="med" len="med"/>
          </a:ln>
        </p:spPr>
      </p:cxnSp>
      <p:pic>
        <p:nvPicPr>
          <p:cNvPr id="1208" name="Google Shape;1208;p157"/>
          <p:cNvPicPr preferRelativeResize="0"/>
          <p:nvPr/>
        </p:nvPicPr>
        <p:blipFill rotWithShape="1">
          <a:blip r:embed="rId2">
            <a:alphaModFix/>
          </a:blip>
          <a:srcRect/>
          <a:stretch/>
        </p:blipFill>
        <p:spPr>
          <a:xfrm>
            <a:off x="7785100" y="6196013"/>
            <a:ext cx="492125" cy="536575"/>
          </a:xfrm>
          <a:prstGeom prst="rect">
            <a:avLst/>
          </a:prstGeom>
          <a:noFill/>
          <a:ln>
            <a:noFill/>
          </a:ln>
        </p:spPr>
      </p:pic>
      <p:pic>
        <p:nvPicPr>
          <p:cNvPr id="1209" name="Google Shape;1209;p157" descr="A picture containing vector graphicsDescription automatically generated"/>
          <p:cNvPicPr preferRelativeResize="0"/>
          <p:nvPr/>
        </p:nvPicPr>
        <p:blipFill rotWithShape="1">
          <a:blip r:embed="rId3">
            <a:alphaModFix/>
          </a:blip>
          <a:srcRect/>
          <a:stretch/>
        </p:blipFill>
        <p:spPr>
          <a:xfrm>
            <a:off x="5064125" y="6196013"/>
            <a:ext cx="687388" cy="615950"/>
          </a:xfrm>
          <a:prstGeom prst="rect">
            <a:avLst/>
          </a:prstGeom>
          <a:noFill/>
          <a:ln>
            <a:noFill/>
          </a:ln>
        </p:spPr>
      </p:pic>
      <p:pic>
        <p:nvPicPr>
          <p:cNvPr id="1210" name="Google Shape;1210;p157"/>
          <p:cNvPicPr preferRelativeResize="0"/>
          <p:nvPr/>
        </p:nvPicPr>
        <p:blipFill rotWithShape="1">
          <a:blip r:embed="rId4">
            <a:alphaModFix/>
          </a:blip>
          <a:srcRect/>
          <a:stretch/>
        </p:blipFill>
        <p:spPr>
          <a:xfrm>
            <a:off x="2476500" y="6324600"/>
            <a:ext cx="530225" cy="498475"/>
          </a:xfrm>
          <a:prstGeom prst="rect">
            <a:avLst/>
          </a:prstGeom>
          <a:noFill/>
          <a:ln>
            <a:noFill/>
          </a:ln>
        </p:spPr>
      </p:pic>
      <p:pic>
        <p:nvPicPr>
          <p:cNvPr id="1211" name="Google Shape;1211;p157"/>
          <p:cNvPicPr preferRelativeResize="0"/>
          <p:nvPr/>
        </p:nvPicPr>
        <p:blipFill rotWithShape="1">
          <a:blip r:embed="rId5">
            <a:alphaModFix/>
          </a:blip>
          <a:srcRect/>
          <a:stretch/>
        </p:blipFill>
        <p:spPr>
          <a:xfrm>
            <a:off x="190500" y="6251575"/>
            <a:ext cx="309563" cy="493713"/>
          </a:xfrm>
          <a:prstGeom prst="rect">
            <a:avLst/>
          </a:prstGeom>
          <a:noFill/>
          <a:ln>
            <a:noFill/>
          </a:ln>
        </p:spPr>
      </p:pic>
      <p:sp>
        <p:nvSpPr>
          <p:cNvPr id="1212" name="Google Shape;1212;p157"/>
          <p:cNvSpPr txBox="1">
            <a:spLocks noGrp="1"/>
          </p:cNvSpPr>
          <p:nvPr>
            <p:ph type="title"/>
          </p:nvPr>
        </p:nvSpPr>
        <p:spPr>
          <a:xfrm>
            <a:off x="-7620" y="0"/>
            <a:ext cx="8638200" cy="1251300"/>
          </a:xfrm>
          <a:prstGeom prst="rect">
            <a:avLst/>
          </a:prstGeom>
          <a:noFill/>
          <a:ln>
            <a:noFill/>
          </a:ln>
        </p:spPr>
        <p:txBody>
          <a:bodyPr spcFirstLastPara="1" wrap="square" lIns="274300" tIns="45700" rIns="91425" bIns="45700" anchor="ctr" anchorCtr="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3" name="Google Shape;1213;p157"/>
          <p:cNvSpPr txBox="1">
            <a:spLocks noGrp="1"/>
          </p:cNvSpPr>
          <p:nvPr>
            <p:ph type="body" idx="1"/>
          </p:nvPr>
        </p:nvSpPr>
        <p:spPr>
          <a:xfrm>
            <a:off x="500204" y="1587499"/>
            <a:ext cx="7520700" cy="43641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0" i="0" u="none" strike="noStrike" cap="none">
                <a:solidFill>
                  <a:srgbClr val="006FB6"/>
                </a:solidFill>
                <a:latin typeface="Arial"/>
                <a:ea typeface="Arial"/>
                <a:cs typeface="Arial"/>
                <a:sym typeface="Arial"/>
              </a:defRPr>
            </a:lvl1pPr>
            <a:lvl2pPr marL="914400" marR="0" lvl="1" indent="-457200" algn="l" rtl="0">
              <a:lnSpc>
                <a:spcPct val="90000"/>
              </a:lnSpc>
              <a:spcBef>
                <a:spcPts val="500"/>
              </a:spcBef>
              <a:spcAft>
                <a:spcPts val="0"/>
              </a:spcAft>
              <a:buClr>
                <a:srgbClr val="006FB6"/>
              </a:buClr>
              <a:buSzPts val="3600"/>
              <a:buFont typeface="Arial"/>
              <a:buChar char="•"/>
              <a:defRPr sz="3600" b="0" i="0" u="none" strike="noStrike" cap="none">
                <a:solidFill>
                  <a:srgbClr val="006FB6"/>
                </a:solidFill>
                <a:latin typeface="Arial"/>
                <a:ea typeface="Arial"/>
                <a:cs typeface="Arial"/>
                <a:sym typeface="Arial"/>
              </a:defRPr>
            </a:lvl2pPr>
            <a:lvl3pPr marL="1371600" marR="0" lvl="2" indent="-431800" algn="l" rtl="0">
              <a:lnSpc>
                <a:spcPct val="90000"/>
              </a:lnSpc>
              <a:spcBef>
                <a:spcPts val="500"/>
              </a:spcBef>
              <a:spcAft>
                <a:spcPts val="0"/>
              </a:spcAft>
              <a:buClr>
                <a:srgbClr val="006FB6"/>
              </a:buClr>
              <a:buSzPts val="3200"/>
              <a:buFont typeface="Arial"/>
              <a:buChar char="•"/>
              <a:defRPr sz="3200" b="0" i="0" u="none" strike="noStrike" cap="none">
                <a:solidFill>
                  <a:srgbClr val="006FB6"/>
                </a:solidFill>
                <a:latin typeface="Arial"/>
                <a:ea typeface="Arial"/>
                <a:cs typeface="Arial"/>
                <a:sym typeface="Arial"/>
              </a:defRPr>
            </a:lvl3pPr>
            <a:lvl4pPr marL="1828800" marR="0" lvl="3"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4pPr>
            <a:lvl5pPr marL="2286000" marR="0" lvl="4" indent="-406400" algn="l" rtl="0">
              <a:lnSpc>
                <a:spcPct val="90000"/>
              </a:lnSpc>
              <a:spcBef>
                <a:spcPts val="500"/>
              </a:spcBef>
              <a:spcAft>
                <a:spcPts val="0"/>
              </a:spcAft>
              <a:buClr>
                <a:srgbClr val="006FB6"/>
              </a:buClr>
              <a:buSzPts val="2800"/>
              <a:buFont typeface="Arial"/>
              <a:buChar char="•"/>
              <a:defRPr sz="2800" b="0" i="0" u="none" strike="noStrike" cap="none">
                <a:solidFill>
                  <a:srgbClr val="006FB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4" name="Google Shape;1214;p157"/>
          <p:cNvSpPr>
            <a:spLocks noGrp="1"/>
          </p:cNvSpPr>
          <p:nvPr>
            <p:ph type="pic" idx="2"/>
          </p:nvPr>
        </p:nvSpPr>
        <p:spPr>
          <a:xfrm>
            <a:off x="8885583" y="1586830"/>
            <a:ext cx="3041400" cy="2786400"/>
          </a:xfrm>
          <a:prstGeom prst="rect">
            <a:avLst/>
          </a:prstGeom>
          <a:noFill/>
          <a:ln>
            <a:noFill/>
          </a:ln>
        </p:spPr>
      </p:sp>
      <p:sp>
        <p:nvSpPr>
          <p:cNvPr id="1215" name="Google Shape;1215;p157"/>
          <p:cNvSpPr txBox="1">
            <a:spLocks noGrp="1"/>
          </p:cNvSpPr>
          <p:nvPr>
            <p:ph type="body" idx="3"/>
          </p:nvPr>
        </p:nvSpPr>
        <p:spPr>
          <a:xfrm>
            <a:off x="9157700" y="4600069"/>
            <a:ext cx="2497200" cy="1342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1650"/>
              <a:buFont typeface="Noto Sans Symbols"/>
              <a:buNone/>
              <a:defRPr sz="2200" b="0" i="0" u="none" strike="noStrike" cap="none">
                <a:solidFill>
                  <a:srgbClr val="006FB6"/>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literacy terms">
  <p:cSld name="Custom Layout_1">
    <p:spTree>
      <p:nvGrpSpPr>
        <p:cNvPr id="1" name="Shape 1220"/>
        <p:cNvGrpSpPr/>
        <p:nvPr/>
      </p:nvGrpSpPr>
      <p:grpSpPr>
        <a:xfrm>
          <a:off x="0" y="0"/>
          <a:ext cx="0" cy="0"/>
          <a:chOff x="0" y="0"/>
          <a:chExt cx="0" cy="0"/>
        </a:xfrm>
      </p:grpSpPr>
      <p:sp>
        <p:nvSpPr>
          <p:cNvPr id="1221" name="Google Shape;1221;g1dc95177e88_0_163"/>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22" name="Google Shape;1222;g1dc95177e88_0_163"/>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23" name="Google Shape;1223;g1dc95177e88_0_163"/>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4" name="Google Shape;1224;g1dc95177e88_0_163"/>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5" name="Google Shape;1225;g1dc95177e88_0_163"/>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26" name="Google Shape;1226;g1dc95177e88_0_163"/>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27" name="Google Shape;1227;g1dc95177e88_0_163"/>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28" name="Google Shape;1228;g1dc95177e88_0_163"/>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29" name="Google Shape;1229;g1dc95177e88_0_163"/>
          <p:cNvPicPr preferRelativeResize="0"/>
          <p:nvPr/>
        </p:nvPicPr>
        <p:blipFill rotWithShape="1">
          <a:blip r:embed="rId4">
            <a:alphaModFix/>
          </a:blip>
          <a:srcRect/>
          <a:stretch/>
        </p:blipFill>
        <p:spPr>
          <a:xfrm>
            <a:off x="4458273" y="6324412"/>
            <a:ext cx="529889" cy="497950"/>
          </a:xfrm>
          <a:prstGeom prst="rect">
            <a:avLst/>
          </a:prstGeom>
          <a:noFill/>
          <a:ln>
            <a:noFill/>
          </a:ln>
        </p:spPr>
      </p:pic>
      <p:pic>
        <p:nvPicPr>
          <p:cNvPr id="1230" name="Google Shape;1230;g1dc95177e88_0_163"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
        <p:nvSpPr>
          <p:cNvPr id="1231" name="Google Shape;1231;g1dc95177e88_0_163"/>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2" name="Google Shape;1232;g1dc95177e88_0_163"/>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3" name="Google Shape;1233;g1dc95177e88_0_163"/>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4" name="Google Shape;1234;g1dc95177e88_0_163"/>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5" name="Google Shape;1235;g1dc95177e88_0_163"/>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6" name="Google Shape;1236;g1dc95177e88_0_163"/>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7" name="Google Shape;1237;g1dc95177e88_0_163"/>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
        <p:nvSpPr>
          <p:cNvPr id="1238" name="Google Shape;1238;g1dc95177e88_0_163"/>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1pPr>
            <a:lvl2pPr marL="914400" marR="0" lvl="1"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2pPr>
            <a:lvl3pPr marL="1371600" marR="0" lvl="2"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3pPr>
            <a:lvl4pPr marL="1828800" marR="0" lvl="3"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4pPr>
            <a:lvl5pPr marL="2286000" marR="0" lvl="4"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5pPr>
            <a:lvl6pPr marL="2743200" marR="0" lvl="5"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6pPr>
            <a:lvl7pPr marL="3200400" marR="0" lvl="6"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7pPr>
            <a:lvl8pPr marL="3657600" marR="0" lvl="7"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8pPr>
            <a:lvl9pPr marL="4114800" marR="0" lvl="8" indent="-431800" algn="l" rtl="0">
              <a:lnSpc>
                <a:spcPct val="90000"/>
              </a:lnSpc>
              <a:spcBef>
                <a:spcPts val="1000"/>
              </a:spcBef>
              <a:spcAft>
                <a:spcPts val="0"/>
              </a:spcAft>
              <a:buClr>
                <a:srgbClr val="006FB6"/>
              </a:buClr>
              <a:buSzPts val="3200"/>
              <a:buFont typeface="Calibri"/>
              <a:buChar char="■"/>
              <a:defRPr sz="3200" b="0" i="0" u="none" strike="noStrike" cap="none">
                <a:solidFill>
                  <a:srgbClr val="006FB6"/>
                </a:solidFill>
                <a:latin typeface="Calibri"/>
                <a:ea typeface="Calibri"/>
                <a:cs typeface="Calibri"/>
                <a:sym typeface="Calibri"/>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39"/>
        <p:cNvGrpSpPr/>
        <p:nvPr/>
      </p:nvGrpSpPr>
      <p:grpSpPr>
        <a:xfrm>
          <a:off x="0" y="0"/>
          <a:ext cx="0" cy="0"/>
          <a:chOff x="0" y="0"/>
          <a:chExt cx="0" cy="0"/>
        </a:xfrm>
      </p:grpSpPr>
      <p:sp>
        <p:nvSpPr>
          <p:cNvPr id="1240" name="Google Shape;1240;g1dc95177e88_0_182"/>
          <p:cNvSpPr>
            <a:spLocks noGrp="1"/>
          </p:cNvSpPr>
          <p:nvPr>
            <p:ph type="pic" idx="2"/>
          </p:nvPr>
        </p:nvSpPr>
        <p:spPr>
          <a:xfrm>
            <a:off x="5292892" y="1502510"/>
            <a:ext cx="6578700" cy="4545300"/>
          </a:xfrm>
          <a:prstGeom prst="rect">
            <a:avLst/>
          </a:prstGeom>
          <a:noFill/>
          <a:ln w="19050" cap="flat" cmpd="sng">
            <a:solidFill>
              <a:srgbClr val="666666"/>
            </a:solidFill>
            <a:prstDash val="solid"/>
            <a:round/>
            <a:headEnd type="none" w="sm" len="sm"/>
            <a:tailEnd type="none" w="sm" len="sm"/>
          </a:ln>
        </p:spPr>
      </p:sp>
      <p:sp>
        <p:nvSpPr>
          <p:cNvPr id="1241" name="Google Shape;1241;g1dc95177e88_0_182"/>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2" name="Google Shape;1242;g1dc95177e88_0_182"/>
          <p:cNvSpPr txBox="1">
            <a:spLocks noGrp="1"/>
          </p:cNvSpPr>
          <p:nvPr>
            <p:ph type="body" idx="3"/>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3" name="Google Shape;1243;g1dc95177e88_0_182"/>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44" name="Google Shape;1244;g1dc95177e88_0_182"/>
          <p:cNvSpPr txBox="1">
            <a:spLocks noGrp="1"/>
          </p:cNvSpPr>
          <p:nvPr>
            <p:ph type="body" idx="4"/>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45" name="Google Shape;1245;g1dc95177e88_0_182"/>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46" name="Google Shape;1246;g1dc95177e88_0_182"/>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7" name="Google Shape;1247;g1dc95177e88_0_182"/>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48" name="Google Shape;1248;g1dc95177e88_0_182"/>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49" name="Google Shape;1249;g1dc95177e88_0_182"/>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50" name="Google Shape;1250;g1dc95177e88_0_182"/>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51" name="Google Shape;1251;g1dc95177e88_0_182"/>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52" name="Google Shape;1252;g1dc95177e88_0_182"/>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53" name="Google Shape;1253;g1dc95177e88_0_182"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254" name="Google Shape;1254;g1dc95177e88_0_182"/>
          <p:cNvPicPr preferRelativeResize="0"/>
          <p:nvPr/>
        </p:nvPicPr>
        <p:blipFill rotWithShape="1">
          <a:blip r:embed="rId6">
            <a:alphaModFix/>
          </a:blip>
          <a:srcRect/>
          <a:stretch/>
        </p:blipFill>
        <p:spPr>
          <a:xfrm>
            <a:off x="544196" y="1666754"/>
            <a:ext cx="768146" cy="762970"/>
          </a:xfrm>
          <a:prstGeom prst="rect">
            <a:avLst/>
          </a:prstGeom>
          <a:noFill/>
          <a:ln>
            <a:noFill/>
          </a:ln>
        </p:spPr>
      </p:pic>
      <p:pic>
        <p:nvPicPr>
          <p:cNvPr id="1255" name="Google Shape;1255;g1dc95177e88_0_182"/>
          <p:cNvPicPr preferRelativeResize="0"/>
          <p:nvPr/>
        </p:nvPicPr>
        <p:blipFill rotWithShape="1">
          <a:blip r:embed="rId7">
            <a:alphaModFix/>
          </a:blip>
          <a:srcRect/>
          <a:stretch/>
        </p:blipFill>
        <p:spPr>
          <a:xfrm>
            <a:off x="511220" y="3130840"/>
            <a:ext cx="834098" cy="884000"/>
          </a:xfrm>
          <a:prstGeom prst="rect">
            <a:avLst/>
          </a:prstGeom>
          <a:noFill/>
          <a:ln>
            <a:noFill/>
          </a:ln>
        </p:spPr>
      </p:pic>
      <p:pic>
        <p:nvPicPr>
          <p:cNvPr id="1256" name="Google Shape;1256;g1dc95177e88_0_182"/>
          <p:cNvPicPr preferRelativeResize="0"/>
          <p:nvPr/>
        </p:nvPicPr>
        <p:blipFill rotWithShape="1">
          <a:blip r:embed="rId8">
            <a:alphaModFix/>
          </a:blip>
          <a:srcRect/>
          <a:stretch/>
        </p:blipFill>
        <p:spPr>
          <a:xfrm>
            <a:off x="511220" y="4872764"/>
            <a:ext cx="834098" cy="9144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257"/>
        <p:cNvGrpSpPr/>
        <p:nvPr/>
      </p:nvGrpSpPr>
      <p:grpSpPr>
        <a:xfrm>
          <a:off x="0" y="0"/>
          <a:ext cx="0" cy="0"/>
          <a:chOff x="0" y="0"/>
          <a:chExt cx="0" cy="0"/>
        </a:xfrm>
      </p:grpSpPr>
      <p:sp>
        <p:nvSpPr>
          <p:cNvPr id="1258" name="Google Shape;1258;g1dc95177e88_0_200"/>
          <p:cNvSpPr txBox="1">
            <a:spLocks noGrp="1"/>
          </p:cNvSpPr>
          <p:nvPr>
            <p:ph type="body" idx="1"/>
          </p:nvPr>
        </p:nvSpPr>
        <p:spPr>
          <a:xfrm>
            <a:off x="1660584" y="1489802"/>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9" name="Google Shape;1259;g1dc95177e88_0_200"/>
          <p:cNvSpPr txBox="1">
            <a:spLocks noGrp="1"/>
          </p:cNvSpPr>
          <p:nvPr>
            <p:ph type="body" idx="2"/>
          </p:nvPr>
        </p:nvSpPr>
        <p:spPr>
          <a:xfrm>
            <a:off x="1660584" y="3817079"/>
            <a:ext cx="33939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0" name="Google Shape;1260;g1dc95177e88_0_200"/>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61" name="Google Shape;1261;g1dc95177e88_0_200"/>
          <p:cNvSpPr txBox="1">
            <a:spLocks noGrp="1"/>
          </p:cNvSpPr>
          <p:nvPr>
            <p:ph type="body" idx="3"/>
          </p:nvPr>
        </p:nvSpPr>
        <p:spPr>
          <a:xfrm>
            <a:off x="1660584" y="4992079"/>
            <a:ext cx="3632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62" name="Google Shape;1262;g1dc95177e88_0_200"/>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63" name="Google Shape;1263;g1dc95177e88_0_200"/>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4" name="Google Shape;1264;g1dc95177e88_0_200"/>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65" name="Google Shape;1265;g1dc95177e88_0_200"/>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6" name="Google Shape;1266;g1dc95177e88_0_200"/>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67" name="Google Shape;1267;g1dc95177e88_0_200"/>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68" name="Google Shape;1268;g1dc95177e88_0_200"/>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69" name="Google Shape;1269;g1dc95177e88_0_200"/>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70" name="Google Shape;1270;g1dc95177e88_0_200"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pic>
        <p:nvPicPr>
          <p:cNvPr id="1271" name="Google Shape;1271;g1dc95177e88_0_200"/>
          <p:cNvPicPr preferRelativeResize="0"/>
          <p:nvPr/>
        </p:nvPicPr>
        <p:blipFill rotWithShape="1">
          <a:blip r:embed="rId6">
            <a:alphaModFix/>
          </a:blip>
          <a:srcRect/>
          <a:stretch/>
        </p:blipFill>
        <p:spPr>
          <a:xfrm>
            <a:off x="531600" y="1630111"/>
            <a:ext cx="735594" cy="836256"/>
          </a:xfrm>
          <a:prstGeom prst="rect">
            <a:avLst/>
          </a:prstGeom>
          <a:noFill/>
          <a:ln>
            <a:noFill/>
          </a:ln>
        </p:spPr>
      </p:pic>
      <p:pic>
        <p:nvPicPr>
          <p:cNvPr id="1272" name="Google Shape;1272;g1dc95177e88_0_200"/>
          <p:cNvPicPr preferRelativeResize="0"/>
          <p:nvPr/>
        </p:nvPicPr>
        <p:blipFill rotWithShape="1">
          <a:blip r:embed="rId7">
            <a:alphaModFix/>
          </a:blip>
          <a:srcRect/>
          <a:stretch/>
        </p:blipFill>
        <p:spPr>
          <a:xfrm>
            <a:off x="531600" y="3183039"/>
            <a:ext cx="735594" cy="779602"/>
          </a:xfrm>
          <a:prstGeom prst="rect">
            <a:avLst/>
          </a:prstGeom>
          <a:noFill/>
          <a:ln>
            <a:noFill/>
          </a:ln>
        </p:spPr>
      </p:pic>
      <p:pic>
        <p:nvPicPr>
          <p:cNvPr id="1273" name="Google Shape;1273;g1dc95177e88_0_200"/>
          <p:cNvPicPr preferRelativeResize="0"/>
          <p:nvPr/>
        </p:nvPicPr>
        <p:blipFill rotWithShape="1">
          <a:blip r:embed="rId8">
            <a:alphaModFix/>
          </a:blip>
          <a:srcRect/>
          <a:stretch/>
        </p:blipFill>
        <p:spPr>
          <a:xfrm>
            <a:off x="482348" y="4977591"/>
            <a:ext cx="834098" cy="704745"/>
          </a:xfrm>
          <a:prstGeom prst="rect">
            <a:avLst/>
          </a:prstGeom>
          <a:noFill/>
          <a:ln>
            <a:noFill/>
          </a:ln>
        </p:spPr>
      </p:pic>
      <p:pic>
        <p:nvPicPr>
          <p:cNvPr id="1274" name="Google Shape;1274;g1dc95177e88_0_200" descr="A group of people in a room&#10;&#10;Description automatically generated with low confidence"/>
          <p:cNvPicPr preferRelativeResize="0"/>
          <p:nvPr/>
        </p:nvPicPr>
        <p:blipFill rotWithShape="1">
          <a:blip r:embed="rId9">
            <a:alphaModFix/>
          </a:blip>
          <a:srcRect/>
          <a:stretch/>
        </p:blipFill>
        <p:spPr>
          <a:xfrm>
            <a:off x="7196750" y="1648824"/>
            <a:ext cx="4792050" cy="2665575"/>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75"/>
        <p:cNvGrpSpPr/>
        <p:nvPr/>
      </p:nvGrpSpPr>
      <p:grpSpPr>
        <a:xfrm>
          <a:off x="0" y="0"/>
          <a:ext cx="0" cy="0"/>
          <a:chOff x="0" y="0"/>
          <a:chExt cx="0" cy="0"/>
        </a:xfrm>
      </p:grpSpPr>
      <p:sp>
        <p:nvSpPr>
          <p:cNvPr id="1276" name="Google Shape;1276;g1dc95177e88_0_218"/>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7" name="Google Shape;1277;g1dc95177e88_0_218"/>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8" name="Google Shape;1278;g1dc95177e88_0_218"/>
          <p:cNvSpPr txBox="1">
            <a:spLocks noGrp="1"/>
          </p:cNvSpPr>
          <p:nvPr>
            <p:ph type="body" idx="3"/>
          </p:nvPr>
        </p:nvSpPr>
        <p:spPr>
          <a:xfrm>
            <a:off x="4588042" y="3817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9" name="Google Shape;1279;g1dc95177e88_0_218"/>
          <p:cNvSpPr txBox="1">
            <a:spLocks noGrp="1"/>
          </p:cNvSpPr>
          <p:nvPr>
            <p:ph type="body" idx="4"/>
          </p:nvPr>
        </p:nvSpPr>
        <p:spPr>
          <a:xfrm>
            <a:off x="4588042" y="4992079"/>
            <a:ext cx="7205400" cy="105570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6FB6"/>
              </a:buClr>
              <a:buSzPts val="3000"/>
              <a:buFont typeface="Arial"/>
              <a:buNone/>
              <a:defRPr sz="3000" b="0" i="0" u="none" strike="noStrike" cap="none">
                <a:solidFill>
                  <a:srgbClr val="006FB6"/>
                </a:solidFill>
                <a:latin typeface="Calibri"/>
                <a:ea typeface="Calibri"/>
                <a:cs typeface="Calibri"/>
                <a:sym typeface="Calibri"/>
              </a:defRPr>
            </a:lvl1pPr>
            <a:lvl2pPr marL="914400" marR="0" lvl="1"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2pPr>
            <a:lvl3pPr marL="1371600" marR="0" lvl="2"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3pPr>
            <a:lvl4pPr marL="1828800" marR="0" lvl="3"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4pPr>
            <a:lvl5pPr marL="2286000" marR="0" lvl="4" indent="-419100" algn="l" rtl="0">
              <a:lnSpc>
                <a:spcPct val="90000"/>
              </a:lnSpc>
              <a:spcBef>
                <a:spcPts val="500"/>
              </a:spcBef>
              <a:spcAft>
                <a:spcPts val="0"/>
              </a:spcAft>
              <a:buClr>
                <a:srgbClr val="006FB6"/>
              </a:buClr>
              <a:buSzPts val="3000"/>
              <a:buFont typeface="Arial"/>
              <a:buChar char="•"/>
              <a:defRPr sz="30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0" name="Google Shape;1280;g1dc95177e88_0_218"/>
          <p:cNvSpPr txBox="1">
            <a:spLocks noGrp="1"/>
          </p:cNvSpPr>
          <p:nvPr>
            <p:ph type="body" idx="5"/>
          </p:nvPr>
        </p:nvSpPr>
        <p:spPr>
          <a:xfrm>
            <a:off x="691245" y="1502511"/>
            <a:ext cx="34353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1" name="Google Shape;1281;g1dc95177e88_0_218"/>
          <p:cNvSpPr txBox="1">
            <a:spLocks noGrp="1"/>
          </p:cNvSpPr>
          <p:nvPr>
            <p:ph type="body" idx="6"/>
          </p:nvPr>
        </p:nvSpPr>
        <p:spPr>
          <a:xfrm>
            <a:off x="693292" y="2653440"/>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2" name="Google Shape;1282;g1dc95177e88_0_218"/>
          <p:cNvSpPr txBox="1">
            <a:spLocks noGrp="1"/>
          </p:cNvSpPr>
          <p:nvPr>
            <p:ph type="body" idx="7"/>
          </p:nvPr>
        </p:nvSpPr>
        <p:spPr>
          <a:xfrm>
            <a:off x="691246" y="3804369"/>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3" name="Google Shape;1283;g1dc95177e88_0_218"/>
          <p:cNvSpPr txBox="1">
            <a:spLocks noGrp="1"/>
          </p:cNvSpPr>
          <p:nvPr>
            <p:ph type="body" idx="8"/>
          </p:nvPr>
        </p:nvSpPr>
        <p:spPr>
          <a:xfrm>
            <a:off x="691245" y="4959551"/>
            <a:ext cx="3433200" cy="10431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6FB6"/>
              </a:buClr>
              <a:buSzPts val="4000"/>
              <a:buFont typeface="Arial"/>
              <a:buNone/>
              <a:defRPr sz="40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4" name="Google Shape;1284;g1dc95177e88_0_218"/>
          <p:cNvSpPr txBox="1">
            <a:spLocks noGrp="1"/>
          </p:cNvSpPr>
          <p:nvPr>
            <p:ph type="ctrTitle"/>
          </p:nvPr>
        </p:nvSpPr>
        <p:spPr>
          <a:xfrm>
            <a:off x="0" y="32084"/>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85" name="Google Shape;1285;g1dc95177e88_0_218"/>
          <p:cNvPicPr preferRelativeResize="0"/>
          <p:nvPr/>
        </p:nvPicPr>
        <p:blipFill rotWithShape="1">
          <a:blip r:embed="rId2">
            <a:alphaModFix/>
          </a:blip>
          <a:srcRect/>
          <a:stretch/>
        </p:blipFill>
        <p:spPr>
          <a:xfrm>
            <a:off x="2097147" y="6246434"/>
            <a:ext cx="309931" cy="493980"/>
          </a:xfrm>
          <a:prstGeom prst="rect">
            <a:avLst/>
          </a:prstGeom>
          <a:noFill/>
          <a:ln>
            <a:noFill/>
          </a:ln>
        </p:spPr>
      </p:pic>
      <p:cxnSp>
        <p:nvCxnSpPr>
          <p:cNvPr id="1286" name="Google Shape;1286;g1dc95177e88_0_218"/>
          <p:cNvCxnSpPr/>
          <p:nvPr/>
        </p:nvCxnSpPr>
        <p:spPr>
          <a:xfrm>
            <a:off x="-30396" y="6567434"/>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7" name="Google Shape;1287;g1dc95177e88_0_218"/>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288" name="Google Shape;1288;g1dc95177e88_0_218"/>
          <p:cNvCxnSpPr/>
          <p:nvPr/>
        </p:nvCxnSpPr>
        <p:spPr>
          <a:xfrm>
            <a:off x="49255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89" name="Google Shape;1289;g1dc95177e88_0_218"/>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0" name="Google Shape;1290;g1dc95177e88_0_218"/>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291" name="Google Shape;1291;g1dc95177e88_0_218"/>
          <p:cNvPicPr preferRelativeResize="0"/>
          <p:nvPr/>
        </p:nvPicPr>
        <p:blipFill rotWithShape="1">
          <a:blip r:embed="rId3">
            <a:alphaModFix/>
          </a:blip>
          <a:srcRect/>
          <a:stretch/>
        </p:blipFill>
        <p:spPr>
          <a:xfrm>
            <a:off x="9702615" y="6196177"/>
            <a:ext cx="491969" cy="536174"/>
          </a:xfrm>
          <a:prstGeom prst="rect">
            <a:avLst/>
          </a:prstGeom>
          <a:noFill/>
          <a:ln>
            <a:noFill/>
          </a:ln>
        </p:spPr>
      </p:pic>
      <p:pic>
        <p:nvPicPr>
          <p:cNvPr id="1292" name="Google Shape;1292;g1dc95177e88_0_218"/>
          <p:cNvPicPr preferRelativeResize="0"/>
          <p:nvPr/>
        </p:nvPicPr>
        <p:blipFill rotWithShape="1">
          <a:blip r:embed="rId4">
            <a:alphaModFix/>
          </a:blip>
          <a:srcRect/>
          <a:stretch/>
        </p:blipFill>
        <p:spPr>
          <a:xfrm>
            <a:off x="4458273" y="6324412"/>
            <a:ext cx="529889" cy="497951"/>
          </a:xfrm>
          <a:prstGeom prst="rect">
            <a:avLst/>
          </a:prstGeom>
          <a:noFill/>
          <a:ln>
            <a:noFill/>
          </a:ln>
        </p:spPr>
      </p:pic>
      <p:pic>
        <p:nvPicPr>
          <p:cNvPr id="1293" name="Google Shape;1293;g1dc95177e88_0_218" descr="A picture containing vector graphics&#10;&#10;Description automatically generated"/>
          <p:cNvPicPr preferRelativeResize="0"/>
          <p:nvPr/>
        </p:nvPicPr>
        <p:blipFill rotWithShape="1">
          <a:blip r:embed="rId5">
            <a:alphaModFix/>
          </a:blip>
          <a:srcRect/>
          <a:stretch/>
        </p:blipFill>
        <p:spPr>
          <a:xfrm>
            <a:off x="6981274" y="6196177"/>
            <a:ext cx="687747" cy="615553"/>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94"/>
        <p:cNvGrpSpPr/>
        <p:nvPr/>
      </p:nvGrpSpPr>
      <p:grpSpPr>
        <a:xfrm>
          <a:off x="0" y="0"/>
          <a:ext cx="0" cy="0"/>
          <a:chOff x="0" y="0"/>
          <a:chExt cx="0" cy="0"/>
        </a:xfrm>
      </p:grpSpPr>
      <p:sp>
        <p:nvSpPr>
          <p:cNvPr id="1295" name="Google Shape;1295;g1dc95177e88_0_23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296" name="Google Shape;1296;g1dc95177e88_0_237"/>
          <p:cNvPicPr preferRelativeResize="0"/>
          <p:nvPr/>
        </p:nvPicPr>
        <p:blipFill rotWithShape="1">
          <a:blip r:embed="rId2">
            <a:alphaModFix/>
          </a:blip>
          <a:srcRect/>
          <a:stretch/>
        </p:blipFill>
        <p:spPr>
          <a:xfrm>
            <a:off x="2097147" y="6246434"/>
            <a:ext cx="309929" cy="493980"/>
          </a:xfrm>
          <a:prstGeom prst="rect">
            <a:avLst/>
          </a:prstGeom>
          <a:noFill/>
          <a:ln>
            <a:noFill/>
          </a:ln>
        </p:spPr>
      </p:pic>
      <p:pic>
        <p:nvPicPr>
          <p:cNvPr id="1297" name="Google Shape;1297;g1dc95177e88_0_237" descr="A picture containing text, person, indoor, table&#10;&#10;Description automatically generated"/>
          <p:cNvPicPr preferRelativeResize="0"/>
          <p:nvPr/>
        </p:nvPicPr>
        <p:blipFill rotWithShape="1">
          <a:blip r:embed="rId3">
            <a:alphaModFix/>
          </a:blip>
          <a:srcRect/>
          <a:stretch/>
        </p:blipFill>
        <p:spPr>
          <a:xfrm>
            <a:off x="5464911" y="1581644"/>
            <a:ext cx="6486175" cy="4320879"/>
          </a:xfrm>
          <a:prstGeom prst="rect">
            <a:avLst/>
          </a:prstGeom>
          <a:noFill/>
          <a:ln>
            <a:noFill/>
          </a:ln>
        </p:spPr>
      </p:pic>
      <p:cxnSp>
        <p:nvCxnSpPr>
          <p:cNvPr id="1298" name="Google Shape;1298;g1dc95177e88_0_23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299" name="Google Shape;1299;g1dc95177e88_0_23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0" name="Google Shape;1300;g1dc95177e88_0_23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01" name="Google Shape;1301;g1dc95177e88_0_23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02" name="Google Shape;1302;g1dc95177e88_0_23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sp>
        <p:nvSpPr>
          <p:cNvPr id="1303" name="Google Shape;1303;g1dc95177e88_0_237"/>
          <p:cNvSpPr/>
          <p:nvPr/>
        </p:nvSpPr>
        <p:spPr>
          <a:xfrm>
            <a:off x="3812820" y="4636967"/>
            <a:ext cx="3808200" cy="1571100"/>
          </a:xfrm>
          <a:prstGeom prst="wedgeRoundRectCallout">
            <a:avLst>
              <a:gd name="adj1" fmla="val 42010"/>
              <a:gd name="adj2" fmla="val -88457"/>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4" name="Google Shape;1304;g1dc95177e88_0_23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305" name="Google Shape;1305;g1dc95177e88_0_237"/>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306" name="Google Shape;1306;g1dc95177e88_0_237"/>
          <p:cNvSpPr/>
          <p:nvPr/>
        </p:nvSpPr>
        <p:spPr>
          <a:xfrm>
            <a:off x="1586774" y="2772170"/>
            <a:ext cx="3801300" cy="1571100"/>
          </a:xfrm>
          <a:prstGeom prst="wedgeRoundRectCallout">
            <a:avLst>
              <a:gd name="adj1" fmla="val 77165"/>
              <a:gd name="adj2" fmla="val -35329"/>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07" name="Google Shape;1307;g1dc95177e88_0_23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308" name="Google Shape;1308;g1dc95177e88_0_237"/>
          <p:cNvSpPr/>
          <p:nvPr/>
        </p:nvSpPr>
        <p:spPr>
          <a:xfrm>
            <a:off x="144716" y="1293950"/>
            <a:ext cx="3801300" cy="1571100"/>
          </a:xfrm>
          <a:prstGeom prst="wedgeRoundRectCallout">
            <a:avLst>
              <a:gd name="adj1" fmla="val 112822"/>
              <a:gd name="adj2" fmla="val -3832"/>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09" name="Google Shape;1309;g1dc95177e88_0_237"/>
          <p:cNvSpPr/>
          <p:nvPr/>
        </p:nvSpPr>
        <p:spPr>
          <a:xfrm>
            <a:off x="158984" y="4417887"/>
            <a:ext cx="3206700" cy="1571100"/>
          </a:xfrm>
          <a:prstGeom prst="wedgeRoundRectCallout">
            <a:avLst>
              <a:gd name="adj1" fmla="val 117826"/>
              <a:gd name="adj2" fmla="val -60384"/>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10" name="Google Shape;1310;g1dc95177e88_0_237"/>
          <p:cNvSpPr txBox="1">
            <a:spLocks noGrp="1"/>
          </p:cNvSpPr>
          <p:nvPr>
            <p:ph type="body" idx="1"/>
          </p:nvPr>
        </p:nvSpPr>
        <p:spPr>
          <a:xfrm>
            <a:off x="1743463" y="2939667"/>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1" name="Google Shape;1311;g1dc95177e88_0_237"/>
          <p:cNvSpPr txBox="1">
            <a:spLocks noGrp="1"/>
          </p:cNvSpPr>
          <p:nvPr>
            <p:ph type="body" idx="2"/>
          </p:nvPr>
        </p:nvSpPr>
        <p:spPr>
          <a:xfrm>
            <a:off x="4072874" y="4724938"/>
            <a:ext cx="33069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2" name="Google Shape;1312;g1dc95177e88_0_237"/>
          <p:cNvSpPr txBox="1">
            <a:spLocks noGrp="1"/>
          </p:cNvSpPr>
          <p:nvPr>
            <p:ph type="body" idx="3"/>
          </p:nvPr>
        </p:nvSpPr>
        <p:spPr>
          <a:xfrm>
            <a:off x="240914" y="1445813"/>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3" name="Google Shape;1313;g1dc95177e88_0_237"/>
          <p:cNvSpPr txBox="1">
            <a:spLocks noGrp="1"/>
          </p:cNvSpPr>
          <p:nvPr>
            <p:ph type="body" idx="4"/>
          </p:nvPr>
        </p:nvSpPr>
        <p:spPr>
          <a:xfrm>
            <a:off x="319505" y="4495585"/>
            <a:ext cx="28857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14"/>
        <p:cNvGrpSpPr/>
        <p:nvPr/>
      </p:nvGrpSpPr>
      <p:grpSpPr>
        <a:xfrm>
          <a:off x="0" y="0"/>
          <a:ext cx="0" cy="0"/>
          <a:chOff x="0" y="0"/>
          <a:chExt cx="0" cy="0"/>
        </a:xfrm>
      </p:grpSpPr>
      <p:pic>
        <p:nvPicPr>
          <p:cNvPr id="1315" name="Google Shape;1315;g1dc95177e88_0_257"/>
          <p:cNvPicPr preferRelativeResize="0"/>
          <p:nvPr/>
        </p:nvPicPr>
        <p:blipFill rotWithShape="1">
          <a:blip r:embed="rId2">
            <a:alphaModFix/>
          </a:blip>
          <a:srcRect/>
          <a:stretch/>
        </p:blipFill>
        <p:spPr>
          <a:xfrm>
            <a:off x="129614" y="1685897"/>
            <a:ext cx="5505627" cy="4256743"/>
          </a:xfrm>
          <a:prstGeom prst="rect">
            <a:avLst/>
          </a:prstGeom>
          <a:noFill/>
          <a:ln>
            <a:noFill/>
          </a:ln>
        </p:spPr>
      </p:pic>
      <p:sp>
        <p:nvSpPr>
          <p:cNvPr id="1316" name="Google Shape;1316;g1dc95177e88_0_257"/>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lvl1pPr marR="0" lvl="0" algn="l" rtl="0">
              <a:lnSpc>
                <a:spcPct val="90000"/>
              </a:lnSpc>
              <a:spcBef>
                <a:spcPts val="0"/>
              </a:spcBef>
              <a:spcAft>
                <a:spcPts val="0"/>
              </a:spcAft>
              <a:buClr>
                <a:srgbClr val="006FB6"/>
              </a:buClr>
              <a:buSzPts val="5000"/>
              <a:buFont typeface="Calibri"/>
              <a:buNone/>
              <a:defRPr sz="500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317" name="Google Shape;1317;g1dc95177e88_0_257"/>
          <p:cNvPicPr preferRelativeResize="0"/>
          <p:nvPr/>
        </p:nvPicPr>
        <p:blipFill rotWithShape="1">
          <a:blip r:embed="rId3">
            <a:alphaModFix/>
          </a:blip>
          <a:srcRect/>
          <a:stretch/>
        </p:blipFill>
        <p:spPr>
          <a:xfrm>
            <a:off x="2097147" y="6246434"/>
            <a:ext cx="309929" cy="493980"/>
          </a:xfrm>
          <a:prstGeom prst="rect">
            <a:avLst/>
          </a:prstGeom>
          <a:noFill/>
          <a:ln>
            <a:noFill/>
          </a:ln>
        </p:spPr>
      </p:pic>
      <p:cxnSp>
        <p:nvCxnSpPr>
          <p:cNvPr id="1318" name="Google Shape;1318;g1dc95177e88_0_257"/>
          <p:cNvCxnSpPr/>
          <p:nvPr/>
        </p:nvCxnSpPr>
        <p:spPr>
          <a:xfrm>
            <a:off x="-30396" y="6567434"/>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19" name="Google Shape;1319;g1dc95177e88_0_257"/>
          <p:cNvCxnSpPr/>
          <p:nvPr/>
        </p:nvCxnSpPr>
        <p:spPr>
          <a:xfrm>
            <a:off x="22895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20" name="Google Shape;1320;g1dc95177e88_0_257"/>
          <p:cNvCxnSpPr/>
          <p:nvPr/>
        </p:nvCxnSpPr>
        <p:spPr>
          <a:xfrm>
            <a:off x="4925549"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21" name="Google Shape;1321;g1dc95177e88_0_257"/>
          <p:cNvCxnSpPr/>
          <p:nvPr/>
        </p:nvCxnSpPr>
        <p:spPr>
          <a:xfrm>
            <a:off x="762099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22" name="Google Shape;1322;g1dc95177e88_0_257"/>
          <p:cNvCxnSpPr/>
          <p:nvPr/>
        </p:nvCxnSpPr>
        <p:spPr>
          <a:xfrm>
            <a:off x="10120153" y="6584021"/>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23" name="Google Shape;1323;g1dc95177e88_0_257"/>
          <p:cNvPicPr preferRelativeResize="0"/>
          <p:nvPr/>
        </p:nvPicPr>
        <p:blipFill rotWithShape="1">
          <a:blip r:embed="rId4">
            <a:alphaModFix/>
          </a:blip>
          <a:srcRect/>
          <a:stretch/>
        </p:blipFill>
        <p:spPr>
          <a:xfrm>
            <a:off x="9702615" y="6196177"/>
            <a:ext cx="491969" cy="536174"/>
          </a:xfrm>
          <a:prstGeom prst="rect">
            <a:avLst/>
          </a:prstGeom>
          <a:noFill/>
          <a:ln>
            <a:noFill/>
          </a:ln>
        </p:spPr>
      </p:pic>
      <p:pic>
        <p:nvPicPr>
          <p:cNvPr id="1324" name="Google Shape;1324;g1dc95177e88_0_257"/>
          <p:cNvPicPr preferRelativeResize="0"/>
          <p:nvPr/>
        </p:nvPicPr>
        <p:blipFill rotWithShape="1">
          <a:blip r:embed="rId5">
            <a:alphaModFix/>
          </a:blip>
          <a:srcRect/>
          <a:stretch/>
        </p:blipFill>
        <p:spPr>
          <a:xfrm>
            <a:off x="4458273" y="6324412"/>
            <a:ext cx="529889" cy="497950"/>
          </a:xfrm>
          <a:prstGeom prst="rect">
            <a:avLst/>
          </a:prstGeom>
          <a:noFill/>
          <a:ln>
            <a:noFill/>
          </a:ln>
        </p:spPr>
      </p:pic>
      <p:sp>
        <p:nvSpPr>
          <p:cNvPr id="1325" name="Google Shape;1325;g1dc95177e88_0_257"/>
          <p:cNvSpPr/>
          <p:nvPr/>
        </p:nvSpPr>
        <p:spPr>
          <a:xfrm>
            <a:off x="8260989" y="2998070"/>
            <a:ext cx="3801300" cy="1571100"/>
          </a:xfrm>
          <a:prstGeom prst="wedgeRoundRectCallout">
            <a:avLst>
              <a:gd name="adj1" fmla="val -135679"/>
              <a:gd name="adj2" fmla="val -7111"/>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326" name="Google Shape;1326;g1dc95177e88_0_257" descr="A picture containing vector graphics&#10;&#10;Description automatically generated"/>
          <p:cNvPicPr preferRelativeResize="0"/>
          <p:nvPr/>
        </p:nvPicPr>
        <p:blipFill rotWithShape="1">
          <a:blip r:embed="rId6">
            <a:alphaModFix/>
          </a:blip>
          <a:srcRect/>
          <a:stretch/>
        </p:blipFill>
        <p:spPr>
          <a:xfrm>
            <a:off x="6981274" y="6196177"/>
            <a:ext cx="687747" cy="615553"/>
          </a:xfrm>
          <a:prstGeom prst="rect">
            <a:avLst/>
          </a:prstGeom>
          <a:noFill/>
          <a:ln>
            <a:noFill/>
          </a:ln>
        </p:spPr>
      </p:pic>
      <p:sp>
        <p:nvSpPr>
          <p:cNvPr id="1327" name="Google Shape;1327;g1dc95177e88_0_257"/>
          <p:cNvSpPr/>
          <p:nvPr/>
        </p:nvSpPr>
        <p:spPr>
          <a:xfrm>
            <a:off x="5720300" y="1436681"/>
            <a:ext cx="3801300" cy="1571100"/>
          </a:xfrm>
          <a:prstGeom prst="wedgeRoundRectCallout">
            <a:avLst>
              <a:gd name="adj1" fmla="val -69408"/>
              <a:gd name="adj2" fmla="val 37613"/>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8" name="Google Shape;1328;g1dc95177e88_0_257"/>
          <p:cNvSpPr/>
          <p:nvPr/>
        </p:nvSpPr>
        <p:spPr>
          <a:xfrm>
            <a:off x="5839976" y="4511014"/>
            <a:ext cx="5789100" cy="1571100"/>
          </a:xfrm>
          <a:prstGeom prst="wedgeRoundRectCallout">
            <a:avLst>
              <a:gd name="adj1" fmla="val -71407"/>
              <a:gd name="adj2" fmla="val -94775"/>
              <a:gd name="adj3" fmla="val 16667"/>
            </a:avLst>
          </a:prstGeom>
          <a:solidFill>
            <a:schemeClr val="lt1"/>
          </a:solidFill>
          <a:ln w="1905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329" name="Google Shape;1329;g1dc95177e88_0_257"/>
          <p:cNvSpPr txBox="1">
            <a:spLocks noGrp="1"/>
          </p:cNvSpPr>
          <p:nvPr>
            <p:ph type="body" idx="1"/>
          </p:nvPr>
        </p:nvSpPr>
        <p:spPr>
          <a:xfrm>
            <a:off x="8450575" y="3165416"/>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0" name="Google Shape;1330;g1dc95177e88_0_257"/>
          <p:cNvSpPr txBox="1">
            <a:spLocks noGrp="1"/>
          </p:cNvSpPr>
          <p:nvPr>
            <p:ph type="body" idx="2"/>
          </p:nvPr>
        </p:nvSpPr>
        <p:spPr>
          <a:xfrm>
            <a:off x="5816498" y="1588544"/>
            <a:ext cx="3488100" cy="12366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0"/>
              </a:spcBef>
              <a:spcAft>
                <a:spcPts val="0"/>
              </a:spcAft>
              <a:buClr>
                <a:srgbClr val="006FB6"/>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1" name="Google Shape;1331;g1dc95177e88_0_257"/>
          <p:cNvSpPr txBox="1">
            <a:spLocks noGrp="1"/>
          </p:cNvSpPr>
          <p:nvPr>
            <p:ph type="body" idx="3"/>
          </p:nvPr>
        </p:nvSpPr>
        <p:spPr>
          <a:xfrm>
            <a:off x="6003646" y="4619956"/>
            <a:ext cx="5388600" cy="13932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32"/>
        <p:cNvGrpSpPr/>
        <p:nvPr/>
      </p:nvGrpSpPr>
      <p:grpSpPr>
        <a:xfrm>
          <a:off x="0" y="0"/>
          <a:ext cx="0" cy="0"/>
          <a:chOff x="0" y="0"/>
          <a:chExt cx="0" cy="0"/>
        </a:xfrm>
      </p:grpSpPr>
      <p:sp>
        <p:nvSpPr>
          <p:cNvPr id="1333" name="Google Shape;1333;g1dc95177e88_0_275"/>
          <p:cNvSpPr txBox="1">
            <a:spLocks noGrp="1"/>
          </p:cNvSpPr>
          <p:nvPr>
            <p:ph type="title"/>
          </p:nvPr>
        </p:nvSpPr>
        <p:spPr>
          <a:xfrm>
            <a:off x="0" y="-1"/>
            <a:ext cx="9159900" cy="12513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5000"/>
              <a:buFont typeface="Calibri"/>
              <a:buNone/>
              <a:defRPr sz="50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34" name="Google Shape;1334;g1dc95177e88_0_275"/>
          <p:cNvSpPr txBox="1">
            <a:spLocks noGrp="1"/>
          </p:cNvSpPr>
          <p:nvPr>
            <p:ph type="body" idx="1"/>
          </p:nvPr>
        </p:nvSpPr>
        <p:spPr>
          <a:xfrm>
            <a:off x="0" y="5764437"/>
            <a:ext cx="12192000" cy="1093500"/>
          </a:xfrm>
          <a:prstGeom prst="rect">
            <a:avLst/>
          </a:prstGeom>
          <a:noFill/>
          <a:ln>
            <a:noFill/>
          </a:ln>
        </p:spPr>
        <p:txBody>
          <a:bodyPr spcFirstLastPara="1" wrap="square" lIns="91425" tIns="45700" rIns="91425" bIns="45700" anchor="ctr" anchorCtr="1">
            <a:noAutofit/>
          </a:bodyPr>
          <a:lstStyle>
            <a:lvl1pPr marL="457200" marR="0" lvl="0" indent="-228600" algn="ctr" rtl="0">
              <a:lnSpc>
                <a:spcPct val="90000"/>
              </a:lnSpc>
              <a:spcBef>
                <a:spcPts val="1000"/>
              </a:spcBef>
              <a:spcAft>
                <a:spcPts val="0"/>
              </a:spcAft>
              <a:buClr>
                <a:srgbClr val="0771BA"/>
              </a:buClr>
              <a:buSzPts val="4400"/>
              <a:buFont typeface="Arial"/>
              <a:buNone/>
              <a:defRPr sz="44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5" name="Google Shape;1335;g1dc95177e88_0_275"/>
          <p:cNvSpPr txBox="1">
            <a:spLocks noGrp="1"/>
          </p:cNvSpPr>
          <p:nvPr>
            <p:ph type="body" idx="2"/>
          </p:nvPr>
        </p:nvSpPr>
        <p:spPr>
          <a:xfrm>
            <a:off x="0" y="1657350"/>
            <a:ext cx="12192000" cy="3524100"/>
          </a:xfrm>
          <a:prstGeom prst="rect">
            <a:avLst/>
          </a:prstGeom>
          <a:noFill/>
          <a:ln>
            <a:noFill/>
          </a:ln>
        </p:spPr>
        <p:txBody>
          <a:bodyPr spcFirstLastPara="1" wrap="square" lIns="457200" tIns="45700" rIns="91425" bIns="45700" anchor="t" anchorCtr="0">
            <a:noAutofit/>
          </a:bodyPr>
          <a:lstStyle>
            <a:lvl1pPr marL="457200" marR="0" lvl="0" indent="-457200" algn="l" rtl="0">
              <a:lnSpc>
                <a:spcPct val="100000"/>
              </a:lnSpc>
              <a:spcBef>
                <a:spcPts val="1000"/>
              </a:spcBef>
              <a:spcAft>
                <a:spcPts val="0"/>
              </a:spcAft>
              <a:buClr>
                <a:srgbClr val="0771BA"/>
              </a:buClr>
              <a:buSzPts val="3600"/>
              <a:buFont typeface="Arial"/>
              <a:buChar char="•"/>
              <a:defRPr sz="3600" b="0" i="0" u="none" strike="noStrike" cap="none">
                <a:solidFill>
                  <a:srgbClr val="0771BA"/>
                </a:solidFill>
                <a:latin typeface="Calibri"/>
                <a:ea typeface="Calibri"/>
                <a:cs typeface="Calibri"/>
                <a:sym typeface="Calibri"/>
              </a:defRPr>
            </a:lvl1pPr>
            <a:lvl2pPr marL="914400" marR="0" lvl="1" indent="-431800" algn="l" rtl="0">
              <a:lnSpc>
                <a:spcPct val="100000"/>
              </a:lnSpc>
              <a:spcBef>
                <a:spcPts val="500"/>
              </a:spcBef>
              <a:spcAft>
                <a:spcPts val="0"/>
              </a:spcAft>
              <a:buClr>
                <a:srgbClr val="0771BA"/>
              </a:buClr>
              <a:buSzPts val="3200"/>
              <a:buFont typeface="Arial"/>
              <a:buChar char="•"/>
              <a:defRPr sz="3200" b="0" i="0" u="none" strike="noStrike" cap="none">
                <a:solidFill>
                  <a:srgbClr val="0771BA"/>
                </a:solidFill>
                <a:latin typeface="Calibri"/>
                <a:ea typeface="Calibri"/>
                <a:cs typeface="Calibri"/>
                <a:sym typeface="Calibri"/>
              </a:defRPr>
            </a:lvl2pPr>
            <a:lvl3pPr marL="1371600" marR="0" lvl="2" indent="-406400" algn="l" rtl="0">
              <a:lnSpc>
                <a:spcPct val="100000"/>
              </a:lnSpc>
              <a:spcBef>
                <a:spcPts val="5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36" name="Google Shape;1336;g1dc95177e88_0_275"/>
          <p:cNvGrpSpPr/>
          <p:nvPr/>
        </p:nvGrpSpPr>
        <p:grpSpPr>
          <a:xfrm>
            <a:off x="1" y="5607273"/>
            <a:ext cx="12196128" cy="83414"/>
            <a:chOff x="-33239" y="5603791"/>
            <a:chExt cx="9147325" cy="83414"/>
          </a:xfrm>
        </p:grpSpPr>
        <p:cxnSp>
          <p:nvCxnSpPr>
            <p:cNvPr id="1337" name="Google Shape;1337;g1dc95177e88_0_275"/>
            <p:cNvCxnSpPr/>
            <p:nvPr/>
          </p:nvCxnSpPr>
          <p:spPr>
            <a:xfrm>
              <a:off x="-29914" y="5603791"/>
              <a:ext cx="9144000" cy="0"/>
            </a:xfrm>
            <a:prstGeom prst="straightConnector1">
              <a:avLst/>
            </a:prstGeom>
            <a:noFill/>
            <a:ln w="88900" cap="flat" cmpd="sng">
              <a:solidFill>
                <a:srgbClr val="006FB6"/>
              </a:solidFill>
              <a:prstDash val="solid"/>
              <a:miter lim="800000"/>
              <a:headEnd type="none" w="sm" len="sm"/>
              <a:tailEnd type="none" w="sm" len="sm"/>
            </a:ln>
          </p:spPr>
        </p:cxnSp>
        <p:cxnSp>
          <p:nvCxnSpPr>
            <p:cNvPr id="1338" name="Google Shape;1338;g1dc95177e88_0_275"/>
            <p:cNvCxnSpPr/>
            <p:nvPr/>
          </p:nvCxnSpPr>
          <p:spPr>
            <a:xfrm>
              <a:off x="-33239" y="5687205"/>
              <a:ext cx="9144000" cy="0"/>
            </a:xfrm>
            <a:prstGeom prst="straightConnector1">
              <a:avLst/>
            </a:prstGeom>
            <a:noFill/>
            <a:ln w="38100" cap="flat" cmpd="sng">
              <a:solidFill>
                <a:srgbClr val="96C93E"/>
              </a:solidFill>
              <a:prstDash val="solid"/>
              <a:miter lim="800000"/>
              <a:headEnd type="none" w="sm" len="sm"/>
              <a:tailEnd type="none" w="sm" len="sm"/>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ubtitle">
  <p:cSld name="Title, Subtitle">
    <p:spTree>
      <p:nvGrpSpPr>
        <p:cNvPr id="1" name="Shape 142"/>
        <p:cNvGrpSpPr/>
        <p:nvPr/>
      </p:nvGrpSpPr>
      <p:grpSpPr>
        <a:xfrm>
          <a:off x="0" y="0"/>
          <a:ext cx="0" cy="0"/>
          <a:chOff x="0" y="0"/>
          <a:chExt cx="0" cy="0"/>
        </a:xfrm>
      </p:grpSpPr>
      <p:pic>
        <p:nvPicPr>
          <p:cNvPr id="143" name="Google Shape;143;p32"/>
          <p:cNvPicPr preferRelativeResize="0"/>
          <p:nvPr/>
        </p:nvPicPr>
        <p:blipFill rotWithShape="1">
          <a:blip r:embed="rId2">
            <a:alphaModFix/>
          </a:blip>
          <a:srcRect b="15736"/>
          <a:stretch/>
        </p:blipFill>
        <p:spPr>
          <a:xfrm>
            <a:off x="22225" y="0"/>
            <a:ext cx="12192000" cy="6858000"/>
          </a:xfrm>
          <a:prstGeom prst="rect">
            <a:avLst/>
          </a:prstGeom>
          <a:noFill/>
          <a:ln>
            <a:noFill/>
          </a:ln>
        </p:spPr>
      </p:pic>
      <p:grpSp>
        <p:nvGrpSpPr>
          <p:cNvPr id="144" name="Google Shape;144;p32"/>
          <p:cNvGrpSpPr/>
          <p:nvPr/>
        </p:nvGrpSpPr>
        <p:grpSpPr>
          <a:xfrm>
            <a:off x="0" y="5607050"/>
            <a:ext cx="12214225" cy="1252538"/>
            <a:chOff x="-33239" y="5603791"/>
            <a:chExt cx="9160619" cy="1252536"/>
          </a:xfrm>
        </p:grpSpPr>
        <p:sp>
          <p:nvSpPr>
            <p:cNvPr id="145" name="Google Shape;145;p32"/>
            <p:cNvSpPr/>
            <p:nvPr/>
          </p:nvSpPr>
          <p:spPr>
            <a:xfrm>
              <a:off x="-29667" y="5611729"/>
              <a:ext cx="9157047" cy="1244598"/>
            </a:xfrm>
            <a:prstGeom prst="rect">
              <a:avLst/>
            </a:prstGeom>
            <a:solidFill>
              <a:srgbClr val="FFFFFF">
                <a:alpha val="7960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46" name="Google Shape;146;p32"/>
            <p:cNvCxnSpPr/>
            <p:nvPr/>
          </p:nvCxnSpPr>
          <p:spPr>
            <a:xfrm>
              <a:off x="-29914" y="5603791"/>
              <a:ext cx="9143999" cy="0"/>
            </a:xfrm>
            <a:prstGeom prst="straightConnector1">
              <a:avLst/>
            </a:prstGeom>
            <a:noFill/>
            <a:ln w="88900" cap="flat" cmpd="sng">
              <a:solidFill>
                <a:srgbClr val="006FB6"/>
              </a:solidFill>
              <a:prstDash val="solid"/>
              <a:round/>
              <a:headEnd type="none" w="med" len="med"/>
              <a:tailEnd type="none" w="med" len="med"/>
            </a:ln>
          </p:spPr>
        </p:cxnSp>
        <p:cxnSp>
          <p:nvCxnSpPr>
            <p:cNvPr id="147" name="Google Shape;147;p32"/>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pic>
        <p:nvPicPr>
          <p:cNvPr id="148" name="Google Shape;148;p32"/>
          <p:cNvPicPr preferRelativeResize="0"/>
          <p:nvPr/>
        </p:nvPicPr>
        <p:blipFill rotWithShape="1">
          <a:blip r:embed="rId3">
            <a:alphaModFix/>
          </a:blip>
          <a:srcRect/>
          <a:stretch/>
        </p:blipFill>
        <p:spPr>
          <a:xfrm>
            <a:off x="9526588" y="5918200"/>
            <a:ext cx="2339975" cy="712788"/>
          </a:xfrm>
          <a:prstGeom prst="rect">
            <a:avLst/>
          </a:prstGeom>
          <a:noFill/>
          <a:ln>
            <a:noFill/>
          </a:ln>
        </p:spPr>
      </p:pic>
      <p:sp>
        <p:nvSpPr>
          <p:cNvPr id="149" name="Google Shape;149;p32"/>
          <p:cNvSpPr/>
          <p:nvPr/>
        </p:nvSpPr>
        <p:spPr>
          <a:xfrm>
            <a:off x="0" y="-38100"/>
            <a:ext cx="12223750" cy="5610225"/>
          </a:xfrm>
          <a:prstGeom prst="rect">
            <a:avLst/>
          </a:prstGeom>
          <a:solidFill>
            <a:srgbClr val="006FB6">
              <a:alpha val="3176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 name="Google Shape;150;p32"/>
          <p:cNvSpPr txBox="1">
            <a:spLocks noGrp="1"/>
          </p:cNvSpPr>
          <p:nvPr>
            <p:ph type="title"/>
          </p:nvPr>
        </p:nvSpPr>
        <p:spPr>
          <a:xfrm>
            <a:off x="-8" y="5994664"/>
            <a:ext cx="9156300" cy="5592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FB6"/>
              </a:buClr>
              <a:buSzPts val="3750"/>
              <a:buFont typeface="Calibri"/>
              <a:buNone/>
              <a:defRPr sz="3750" b="1" i="0" u="none" strike="noStrike" cap="none">
                <a:solidFill>
                  <a:srgbClr val="006FB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Vertical Text">
  <p:cSld name="1_Title and Vertical Text">
    <p:spTree>
      <p:nvGrpSpPr>
        <p:cNvPr id="1" name="Shape 1344"/>
        <p:cNvGrpSpPr/>
        <p:nvPr/>
      </p:nvGrpSpPr>
      <p:grpSpPr>
        <a:xfrm>
          <a:off x="0" y="0"/>
          <a:ext cx="0" cy="0"/>
          <a:chOff x="0" y="0"/>
          <a:chExt cx="0" cy="0"/>
        </a:xfrm>
      </p:grpSpPr>
      <p:sp>
        <p:nvSpPr>
          <p:cNvPr id="1345" name="Google Shape;1345;g26ecd82e2bc_0_133"/>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346" name="Google Shape;1346;g26ecd82e2bc_0_133"/>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347" name="Google Shape;1347;g26ecd82e2bc_0_133"/>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348" name="Google Shape;1348;g26ecd82e2bc_0_133"/>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349" name="Google Shape;1349;g26ecd82e2bc_0_133"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350" name="Google Shape;1350;g26ecd82e2bc_0_133"/>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351" name="Google Shape;1351;g26ecd82e2bc_0_133"/>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352" name="Google Shape;1352;g26ecd82e2bc_0_133"/>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353" name="Google Shape;1353;g26ecd82e2bc_0_133"/>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4" name="Google Shape;1354;g26ecd82e2bc_0_133"/>
          <p:cNvSpPr>
            <a:spLocks noGrp="1"/>
          </p:cNvSpPr>
          <p:nvPr>
            <p:ph type="pic" idx="2"/>
          </p:nvPr>
        </p:nvSpPr>
        <p:spPr>
          <a:xfrm>
            <a:off x="457146" y="524736"/>
            <a:ext cx="2514600" cy="2935200"/>
          </a:xfrm>
          <a:prstGeom prst="rect">
            <a:avLst/>
          </a:prstGeom>
          <a:noFill/>
          <a:ln>
            <a:noFill/>
          </a:ln>
        </p:spPr>
      </p:sp>
      <p:sp>
        <p:nvSpPr>
          <p:cNvPr id="1355" name="Google Shape;1355;g26ecd82e2bc_0_133"/>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2 Reading tip with pic and conversation bubbles">
  <p:cSld name="2 Reading tip with pic and conversation bubbles">
    <p:spTree>
      <p:nvGrpSpPr>
        <p:cNvPr id="1" name="Shape 1356"/>
        <p:cNvGrpSpPr/>
        <p:nvPr/>
      </p:nvGrpSpPr>
      <p:grpSpPr>
        <a:xfrm>
          <a:off x="0" y="0"/>
          <a:ext cx="0" cy="0"/>
          <a:chOff x="0" y="0"/>
          <a:chExt cx="0" cy="0"/>
        </a:xfrm>
      </p:grpSpPr>
      <p:sp>
        <p:nvSpPr>
          <p:cNvPr id="1357" name="Google Shape;1357;g26ecd82e2bc_0_145"/>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58" name="Google Shape;1358;g26ecd82e2bc_0_145"/>
          <p:cNvSpPr txBox="1">
            <a:spLocks noGrp="1"/>
          </p:cNvSpPr>
          <p:nvPr>
            <p:ph type="body" idx="1"/>
          </p:nvPr>
        </p:nvSpPr>
        <p:spPr>
          <a:xfrm>
            <a:off x="207818" y="1577975"/>
            <a:ext cx="29892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9" name="Google Shape;1359;g26ecd82e2bc_0_145"/>
          <p:cNvSpPr txBox="1">
            <a:spLocks noGrp="1"/>
          </p:cNvSpPr>
          <p:nvPr>
            <p:ph type="body" idx="2"/>
          </p:nvPr>
        </p:nvSpPr>
        <p:spPr>
          <a:xfrm>
            <a:off x="207817" y="3992563"/>
            <a:ext cx="30201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60" name="Google Shape;1360;g26ecd82e2bc_0_145"/>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61" name="Google Shape;1361;g26ecd82e2bc_0_145"/>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62" name="Google Shape;1362;g26ecd82e2bc_0_145"/>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63" name="Google Shape;1363;g26ecd82e2bc_0_145"/>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64" name="Google Shape;1364;g26ecd82e2bc_0_145"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65" name="Google Shape;1365;g26ecd82e2bc_0_145"/>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66" name="Google Shape;1366;g26ecd82e2bc_0_145"/>
          <p:cNvPicPr preferRelativeResize="0"/>
          <p:nvPr/>
        </p:nvPicPr>
        <p:blipFill rotWithShape="1">
          <a:blip r:embed="rId5">
            <a:alphaModFix/>
          </a:blip>
          <a:srcRect/>
          <a:stretch/>
        </p:blipFill>
        <p:spPr>
          <a:xfrm>
            <a:off x="3847875" y="6251086"/>
            <a:ext cx="309931" cy="493980"/>
          </a:xfrm>
          <a:prstGeom prst="rect">
            <a:avLst/>
          </a:prstGeom>
          <a:noFill/>
          <a:ln>
            <a:noFill/>
          </a:ln>
        </p:spPr>
      </p:pic>
      <p:pic>
        <p:nvPicPr>
          <p:cNvPr id="1367" name="Google Shape;1367;g26ecd82e2bc_0_145" descr="A picture containing person, indoor, table&#10;&#10;Description generated with very high confidence"/>
          <p:cNvPicPr preferRelativeResize="0"/>
          <p:nvPr/>
        </p:nvPicPr>
        <p:blipFill rotWithShape="1">
          <a:blip r:embed="rId6">
            <a:alphaModFix/>
          </a:blip>
          <a:srcRect/>
          <a:stretch/>
        </p:blipFill>
        <p:spPr>
          <a:xfrm>
            <a:off x="6533129" y="2343959"/>
            <a:ext cx="2453431" cy="3680153"/>
          </a:xfrm>
          <a:prstGeom prst="rect">
            <a:avLst/>
          </a:prstGeom>
          <a:noFill/>
          <a:ln w="19050" cap="sq" cmpd="sng">
            <a:solidFill>
              <a:srgbClr val="666666"/>
            </a:solidFill>
            <a:prstDash val="solid"/>
            <a:miter lim="800000"/>
            <a:headEnd type="none" w="sm" len="sm"/>
            <a:tailEnd type="none" w="sm" len="sm"/>
          </a:ln>
        </p:spPr>
      </p:pic>
      <p:sp>
        <p:nvSpPr>
          <p:cNvPr id="1368" name="Google Shape;1368;g26ecd82e2bc_0_145"/>
          <p:cNvSpPr/>
          <p:nvPr/>
        </p:nvSpPr>
        <p:spPr>
          <a:xfrm rot="949803">
            <a:off x="8632588" y="1934638"/>
            <a:ext cx="3479666" cy="2748714"/>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9" name="Google Shape;1369;g26ecd82e2bc_0_145"/>
          <p:cNvSpPr/>
          <p:nvPr/>
        </p:nvSpPr>
        <p:spPr>
          <a:xfrm rot="-2036003" flipH="1">
            <a:off x="3537616" y="1994863"/>
            <a:ext cx="3036928" cy="2147042"/>
          </a:xfrm>
          <a:prstGeom prst="wedgeEllipseCallout">
            <a:avLst>
              <a:gd name="adj1" fmla="val -20833"/>
              <a:gd name="adj2" fmla="val 62500"/>
            </a:avLst>
          </a:prstGeom>
          <a:noFill/>
          <a:ln w="57150" cap="flat" cmpd="sng">
            <a:solidFill>
              <a:srgbClr val="66666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0" name="Google Shape;1370;g26ecd82e2bc_0_145"/>
          <p:cNvSpPr txBox="1">
            <a:spLocks noGrp="1"/>
          </p:cNvSpPr>
          <p:nvPr>
            <p:ph type="body" idx="3"/>
          </p:nvPr>
        </p:nvSpPr>
        <p:spPr>
          <a:xfrm rot="-2153668">
            <a:off x="3954263" y="2367682"/>
            <a:ext cx="2234544" cy="14089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1" name="Google Shape;1371;g26ecd82e2bc_0_145"/>
          <p:cNvSpPr txBox="1">
            <a:spLocks noGrp="1"/>
          </p:cNvSpPr>
          <p:nvPr>
            <p:ph type="body" idx="4"/>
          </p:nvPr>
        </p:nvSpPr>
        <p:spPr>
          <a:xfrm rot="860265">
            <a:off x="9153635" y="2384138"/>
            <a:ext cx="2405938" cy="182879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2" name="Google Shape;1372;g26ecd82e2bc_0_145"/>
          <p:cNvSpPr txBox="1">
            <a:spLocks noGrp="1"/>
          </p:cNvSpPr>
          <p:nvPr>
            <p:ph type="body" idx="5"/>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2 Reading tip with open slide">
  <p:cSld name="2 Reading tip with open slide">
    <p:spTree>
      <p:nvGrpSpPr>
        <p:cNvPr id="1" name="Shape 1373"/>
        <p:cNvGrpSpPr/>
        <p:nvPr/>
      </p:nvGrpSpPr>
      <p:grpSpPr>
        <a:xfrm>
          <a:off x="0" y="0"/>
          <a:ext cx="0" cy="0"/>
          <a:chOff x="0" y="0"/>
          <a:chExt cx="0" cy="0"/>
        </a:xfrm>
      </p:grpSpPr>
      <p:sp>
        <p:nvSpPr>
          <p:cNvPr id="1374" name="Google Shape;1374;g26ecd82e2bc_0_162"/>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5" name="Google Shape;1375;g26ecd82e2bc_0_162"/>
          <p:cNvSpPr txBox="1">
            <a:spLocks noGrp="1"/>
          </p:cNvSpPr>
          <p:nvPr>
            <p:ph type="body" idx="1"/>
          </p:nvPr>
        </p:nvSpPr>
        <p:spPr>
          <a:xfrm>
            <a:off x="162285" y="227488"/>
            <a:ext cx="3190500" cy="8655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rgbClr val="0771BA"/>
              </a:buClr>
              <a:buSzPts val="2800"/>
              <a:buFont typeface="Arial"/>
              <a:buNone/>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6" name="Google Shape;1376;g26ecd82e2bc_0_162"/>
          <p:cNvSpPr txBox="1">
            <a:spLocks noGrp="1"/>
          </p:cNvSpPr>
          <p:nvPr>
            <p:ph type="body" idx="2"/>
          </p:nvPr>
        </p:nvSpPr>
        <p:spPr>
          <a:xfrm>
            <a:off x="162285" y="1411720"/>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7" name="Google Shape;1377;g26ecd82e2bc_0_162"/>
          <p:cNvSpPr txBox="1">
            <a:spLocks noGrp="1"/>
          </p:cNvSpPr>
          <p:nvPr>
            <p:ph type="body" idx="3"/>
          </p:nvPr>
        </p:nvSpPr>
        <p:spPr>
          <a:xfrm>
            <a:off x="180109" y="3992563"/>
            <a:ext cx="31728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78" name="Google Shape;1378;g26ecd82e2bc_0_162"/>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79" name="Google Shape;1379;g26ecd82e2bc_0_162"/>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80" name="Google Shape;1380;g26ecd82e2bc_0_162"/>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81" name="Google Shape;1381;g26ecd82e2bc_0_162"/>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82" name="Google Shape;1382;g26ecd82e2bc_0_162"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383" name="Google Shape;1383;g26ecd82e2bc_0_162"/>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384" name="Google Shape;1384;g26ecd82e2bc_0_162"/>
          <p:cNvPicPr preferRelativeResize="0"/>
          <p:nvPr/>
        </p:nvPicPr>
        <p:blipFill rotWithShape="1">
          <a:blip r:embed="rId5">
            <a:alphaModFix/>
          </a:blip>
          <a:srcRect/>
          <a:stretch/>
        </p:blipFill>
        <p:spPr>
          <a:xfrm>
            <a:off x="3847875" y="6251086"/>
            <a:ext cx="309931" cy="493980"/>
          </a:xfrm>
          <a:prstGeom prst="rect">
            <a:avLst/>
          </a:prstGeom>
          <a:noFill/>
          <a:ln>
            <a:noFill/>
          </a:ln>
        </p:spPr>
      </p:pic>
      <p:sp>
        <p:nvSpPr>
          <p:cNvPr id="1385" name="Google Shape;1385;g26ecd82e2bc_0_162"/>
          <p:cNvSpPr txBox="1">
            <a:spLocks noGrp="1"/>
          </p:cNvSpPr>
          <p:nvPr>
            <p:ph type="body" idx="4"/>
          </p:nvPr>
        </p:nvSpPr>
        <p:spPr>
          <a:xfrm>
            <a:off x="4104471" y="1818827"/>
            <a:ext cx="75420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6" name="Google Shape;1386;g26ecd82e2bc_0_162"/>
          <p:cNvSpPr txBox="1">
            <a:spLocks noGrp="1"/>
          </p:cNvSpPr>
          <p:nvPr>
            <p:ph type="body" idx="5"/>
          </p:nvPr>
        </p:nvSpPr>
        <p:spPr>
          <a:xfrm>
            <a:off x="3969386" y="3243174"/>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7" name="Google Shape;1387;g26ecd82e2bc_0_162"/>
          <p:cNvSpPr txBox="1">
            <a:spLocks noGrp="1"/>
          </p:cNvSpPr>
          <p:nvPr>
            <p:ph type="body" idx="6"/>
          </p:nvPr>
        </p:nvSpPr>
        <p:spPr>
          <a:xfrm>
            <a:off x="3987210" y="4810036"/>
            <a:ext cx="34104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8" name="Google Shape;1388;g26ecd82e2bc_0_162"/>
          <p:cNvSpPr txBox="1">
            <a:spLocks noGrp="1"/>
          </p:cNvSpPr>
          <p:nvPr>
            <p:ph type="body" idx="7"/>
          </p:nvPr>
        </p:nvSpPr>
        <p:spPr>
          <a:xfrm>
            <a:off x="7676147" y="3224908"/>
            <a:ext cx="3970200" cy="897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771BA"/>
              </a:buClr>
              <a:buSzPts val="2800"/>
              <a:buFont typeface="Arial"/>
              <a:buNone/>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89"/>
        <p:cNvGrpSpPr/>
        <p:nvPr/>
      </p:nvGrpSpPr>
      <p:grpSpPr>
        <a:xfrm>
          <a:off x="0" y="0"/>
          <a:ext cx="0" cy="0"/>
          <a:chOff x="0" y="0"/>
          <a:chExt cx="0" cy="0"/>
        </a:xfrm>
      </p:grpSpPr>
      <p:sp>
        <p:nvSpPr>
          <p:cNvPr id="1390" name="Google Shape;1390;g26ecd82e2bc_0_17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1" name="Google Shape;1391;g26ecd82e2bc_0_178"/>
          <p:cNvSpPr txBox="1">
            <a:spLocks noGrp="1"/>
          </p:cNvSpPr>
          <p:nvPr>
            <p:ph type="body" idx="1"/>
          </p:nvPr>
        </p:nvSpPr>
        <p:spPr>
          <a:xfrm>
            <a:off x="0" y="227488"/>
            <a:ext cx="3497400" cy="549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1"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2" name="Google Shape;1392;g26ecd82e2bc_0_178"/>
          <p:cNvSpPr txBox="1">
            <a:spLocks noGrp="1"/>
          </p:cNvSpPr>
          <p:nvPr>
            <p:ph type="body" idx="2"/>
          </p:nvPr>
        </p:nvSpPr>
        <p:spPr>
          <a:xfrm>
            <a:off x="0" y="1577975"/>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3" name="Google Shape;1393;g26ecd82e2bc_0_178"/>
          <p:cNvSpPr txBox="1">
            <a:spLocks noGrp="1"/>
          </p:cNvSpPr>
          <p:nvPr>
            <p:ph type="body" idx="3"/>
          </p:nvPr>
        </p:nvSpPr>
        <p:spPr>
          <a:xfrm>
            <a:off x="-39687" y="3992563"/>
            <a:ext cx="3537000" cy="2262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771BA"/>
              </a:buClr>
              <a:buSzPts val="2800"/>
              <a:buFont typeface="Arial"/>
              <a:buChar char="•"/>
              <a:defRPr sz="2800" b="0" i="0" u="none" strike="noStrike" cap="none">
                <a:solidFill>
                  <a:srgbClr val="0771BA"/>
                </a:solidFill>
                <a:latin typeface="Calibri"/>
                <a:ea typeface="Calibri"/>
                <a:cs typeface="Calibri"/>
                <a:sym typeface="Calibri"/>
              </a:defRPr>
            </a:lvl1pPr>
            <a:lvl2pPr marL="914400" marR="0" lvl="1" indent="-381000" algn="l" rtl="0">
              <a:lnSpc>
                <a:spcPct val="90000"/>
              </a:lnSpc>
              <a:spcBef>
                <a:spcPts val="500"/>
              </a:spcBef>
              <a:spcAft>
                <a:spcPts val="0"/>
              </a:spcAft>
              <a:buClr>
                <a:srgbClr val="0771BA"/>
              </a:buClr>
              <a:buSzPts val="2400"/>
              <a:buFont typeface="Arial"/>
              <a:buChar char="•"/>
              <a:defRPr sz="2400" b="0" i="0" u="none" strike="noStrike" cap="none">
                <a:solidFill>
                  <a:srgbClr val="0771B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771BA"/>
              </a:buClr>
              <a:buSzPts val="2000"/>
              <a:buFont typeface="Arial"/>
              <a:buChar char="•"/>
              <a:defRPr sz="2000" b="0" i="0" u="none" strike="noStrike" cap="none">
                <a:solidFill>
                  <a:srgbClr val="0771B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771BA"/>
              </a:buClr>
              <a:buSzPts val="1800"/>
              <a:buFont typeface="Arial"/>
              <a:buChar char="•"/>
              <a:defRPr sz="1800" b="0" i="0" u="none" strike="noStrike" cap="none">
                <a:solidFill>
                  <a:srgbClr val="0771B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4" name="Google Shape;1394;g26ecd82e2bc_0_178"/>
          <p:cNvSpPr txBox="1">
            <a:spLocks noGrp="1"/>
          </p:cNvSpPr>
          <p:nvPr>
            <p:ph type="body" idx="4"/>
          </p:nvPr>
        </p:nvSpPr>
        <p:spPr>
          <a:xfrm>
            <a:off x="3790950" y="1944688"/>
            <a:ext cx="8140800" cy="41544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006FB6"/>
              </a:buClr>
              <a:buSzPts val="2800"/>
              <a:buFont typeface="Arial"/>
              <a:buChar char="•"/>
              <a:defRPr sz="2800" b="0"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rgbClr val="006FB6"/>
              </a:buClr>
              <a:buSzPts val="2400"/>
              <a:buFont typeface="Arial"/>
              <a:buChar char="•"/>
              <a:defRPr sz="2400" b="0" i="0" u="none" strike="noStrike" cap="none">
                <a:solidFill>
                  <a:srgbClr val="006FB6"/>
                </a:solidFill>
                <a:latin typeface="Calibri"/>
                <a:ea typeface="Calibri"/>
                <a:cs typeface="Calibri"/>
                <a:sym typeface="Calibri"/>
              </a:defRPr>
            </a:lvl2pPr>
            <a:lvl3pPr marL="1371600" marR="0" lvl="2" indent="-355600" algn="l" rtl="0">
              <a:lnSpc>
                <a:spcPct val="90000"/>
              </a:lnSpc>
              <a:spcBef>
                <a:spcPts val="500"/>
              </a:spcBef>
              <a:spcAft>
                <a:spcPts val="0"/>
              </a:spcAft>
              <a:buClr>
                <a:srgbClr val="006FB6"/>
              </a:buClr>
              <a:buSzPts val="2000"/>
              <a:buFont typeface="Arial"/>
              <a:buChar char="•"/>
              <a:defRPr sz="2000" b="0" i="0" u="none" strike="noStrike" cap="none">
                <a:solidFill>
                  <a:srgbClr val="006FB6"/>
                </a:solidFill>
                <a:latin typeface="Calibri"/>
                <a:ea typeface="Calibri"/>
                <a:cs typeface="Calibri"/>
                <a:sym typeface="Calibri"/>
              </a:defRPr>
            </a:lvl3pPr>
            <a:lvl4pPr marL="1828800" marR="0" lvl="3"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4pPr>
            <a:lvl5pPr marL="2286000" marR="0" lvl="4" indent="-342900" algn="l" rtl="0">
              <a:lnSpc>
                <a:spcPct val="90000"/>
              </a:lnSpc>
              <a:spcBef>
                <a:spcPts val="500"/>
              </a:spcBef>
              <a:spcAft>
                <a:spcPts val="0"/>
              </a:spcAft>
              <a:buClr>
                <a:srgbClr val="006FB6"/>
              </a:buClr>
              <a:buSzPts val="1800"/>
              <a:buFont typeface="Arial"/>
              <a:buChar char="•"/>
              <a:defRPr sz="18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5" name="Google Shape;1395;g26ecd82e2bc_0_178"/>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396" name="Google Shape;1396;g26ecd82e2bc_0_178"/>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397" name="Google Shape;1397;g26ecd82e2bc_0_178"/>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398" name="Google Shape;1398;g26ecd82e2bc_0_178"/>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399" name="Google Shape;1399;g26ecd82e2bc_0_17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400" name="Google Shape;1400;g26ecd82e2bc_0_178"/>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401" name="Google Shape;1401;g26ecd82e2bc_0_178"/>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02"/>
        <p:cNvGrpSpPr/>
        <p:nvPr/>
      </p:nvGrpSpPr>
      <p:grpSpPr>
        <a:xfrm>
          <a:off x="0" y="0"/>
          <a:ext cx="0" cy="0"/>
          <a:chOff x="0" y="0"/>
          <a:chExt cx="0" cy="0"/>
        </a:xfrm>
      </p:grpSpPr>
      <p:sp>
        <p:nvSpPr>
          <p:cNvPr id="1403" name="Google Shape;1403;g26ecd82e2bc_0_191"/>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1404" name="Google Shape;1404;g26ecd82e2bc_0_191"/>
          <p:cNvPicPr preferRelativeResize="0"/>
          <p:nvPr/>
        </p:nvPicPr>
        <p:blipFill rotWithShape="1">
          <a:blip r:embed="rId2">
            <a:alphaModFix/>
          </a:blip>
          <a:srcRect/>
          <a:stretch/>
        </p:blipFill>
        <p:spPr>
          <a:xfrm>
            <a:off x="3837047" y="6246434"/>
            <a:ext cx="309931" cy="493980"/>
          </a:xfrm>
          <a:prstGeom prst="rect">
            <a:avLst/>
          </a:prstGeom>
          <a:noFill/>
          <a:ln>
            <a:noFill/>
          </a:ln>
        </p:spPr>
      </p:pic>
      <p:cxnSp>
        <p:nvCxnSpPr>
          <p:cNvPr id="1405" name="Google Shape;1405;g26ecd82e2bc_0_191"/>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06" name="Google Shape;1406;g26ecd82e2bc_0_191"/>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07" name="Google Shape;1407;g26ecd82e2bc_0_191"/>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08" name="Google Shape;1408;g26ecd82e2bc_0_191"/>
          <p:cNvPicPr preferRelativeResize="0"/>
          <p:nvPr/>
        </p:nvPicPr>
        <p:blipFill rotWithShape="1">
          <a:blip r:embed="rId3">
            <a:alphaModFix/>
          </a:blip>
          <a:srcRect/>
          <a:stretch/>
        </p:blipFill>
        <p:spPr>
          <a:xfrm>
            <a:off x="11442515" y="6196177"/>
            <a:ext cx="491969" cy="536174"/>
          </a:xfrm>
          <a:prstGeom prst="rect">
            <a:avLst/>
          </a:prstGeom>
          <a:noFill/>
          <a:ln>
            <a:noFill/>
          </a:ln>
        </p:spPr>
      </p:pic>
      <p:pic>
        <p:nvPicPr>
          <p:cNvPr id="1409" name="Google Shape;1409;g26ecd82e2bc_0_191"/>
          <p:cNvPicPr preferRelativeResize="0"/>
          <p:nvPr/>
        </p:nvPicPr>
        <p:blipFill rotWithShape="1">
          <a:blip r:embed="rId4">
            <a:alphaModFix/>
          </a:blip>
          <a:srcRect/>
          <a:stretch/>
        </p:blipFill>
        <p:spPr>
          <a:xfrm>
            <a:off x="6134673" y="6324412"/>
            <a:ext cx="529889" cy="497951"/>
          </a:xfrm>
          <a:prstGeom prst="rect">
            <a:avLst/>
          </a:prstGeom>
          <a:noFill/>
          <a:ln>
            <a:noFill/>
          </a:ln>
        </p:spPr>
      </p:pic>
      <p:pic>
        <p:nvPicPr>
          <p:cNvPr id="1410" name="Google Shape;1410;g26ecd82e2bc_0_191" descr="A picture containing vector graphics&#10;&#10;Description automatically generated"/>
          <p:cNvPicPr preferRelativeResize="0"/>
          <p:nvPr/>
        </p:nvPicPr>
        <p:blipFill rotWithShape="1">
          <a:blip r:embed="rId5">
            <a:alphaModFix/>
          </a:blip>
          <a:srcRect/>
          <a:stretch/>
        </p:blipFill>
        <p:spPr>
          <a:xfrm>
            <a:off x="8721174" y="6196177"/>
            <a:ext cx="687747" cy="615553"/>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411"/>
        <p:cNvGrpSpPr/>
        <p:nvPr/>
      </p:nvGrpSpPr>
      <p:grpSpPr>
        <a:xfrm>
          <a:off x="0" y="0"/>
          <a:ext cx="0" cy="0"/>
          <a:chOff x="0" y="0"/>
          <a:chExt cx="0" cy="0"/>
        </a:xfrm>
      </p:grpSpPr>
      <p:sp>
        <p:nvSpPr>
          <p:cNvPr id="1412" name="Google Shape;1412;g26ecd82e2bc_0_200"/>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413" name="Google Shape;1413;g26ecd82e2bc_0_200"/>
          <p:cNvCxnSpPr/>
          <p:nvPr/>
        </p:nvCxnSpPr>
        <p:spPr>
          <a:xfrm>
            <a:off x="4029444" y="6565900"/>
            <a:ext cx="2082600" cy="0"/>
          </a:xfrm>
          <a:prstGeom prst="straightConnector1">
            <a:avLst/>
          </a:prstGeom>
          <a:noFill/>
          <a:ln w="25400" cap="flat" cmpd="sng">
            <a:solidFill>
              <a:srgbClr val="96C934"/>
            </a:solidFill>
            <a:prstDash val="solid"/>
            <a:miter lim="800000"/>
            <a:headEnd type="none" w="sm" len="sm"/>
            <a:tailEnd type="none" w="sm" len="sm"/>
          </a:ln>
        </p:spPr>
      </p:cxnSp>
      <p:cxnSp>
        <p:nvCxnSpPr>
          <p:cNvPr id="1414" name="Google Shape;1414;g26ecd82e2bc_0_200"/>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15" name="Google Shape;1415;g26ecd82e2bc_0_200"/>
          <p:cNvCxnSpPr/>
          <p:nvPr/>
        </p:nvCxnSpPr>
        <p:spPr>
          <a:xfrm>
            <a:off x="9360899" y="6565900"/>
            <a:ext cx="2082600" cy="0"/>
          </a:xfrm>
          <a:prstGeom prst="straightConnector1">
            <a:avLst/>
          </a:prstGeom>
          <a:noFill/>
          <a:ln w="25400" cap="flat" cmpd="sng">
            <a:solidFill>
              <a:srgbClr val="006FB6"/>
            </a:solidFill>
            <a:prstDash val="solid"/>
            <a:miter lim="800000"/>
            <a:headEnd type="none" w="sm" len="sm"/>
            <a:tailEnd type="none" w="sm" len="sm"/>
          </a:ln>
        </p:spPr>
      </p:cxnSp>
      <p:pic>
        <p:nvPicPr>
          <p:cNvPr id="1416" name="Google Shape;1416;g26ecd82e2bc_0_200"/>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417" name="Google Shape;1417;g26ecd82e2bc_0_200"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pic>
        <p:nvPicPr>
          <p:cNvPr id="1418" name="Google Shape;1418;g26ecd82e2bc_0_200"/>
          <p:cNvPicPr preferRelativeResize="0"/>
          <p:nvPr/>
        </p:nvPicPr>
        <p:blipFill rotWithShape="1">
          <a:blip r:embed="rId4">
            <a:alphaModFix/>
          </a:blip>
          <a:srcRect/>
          <a:stretch/>
        </p:blipFill>
        <p:spPr>
          <a:xfrm>
            <a:off x="6134673" y="6324412"/>
            <a:ext cx="529889" cy="497950"/>
          </a:xfrm>
          <a:prstGeom prst="rect">
            <a:avLst/>
          </a:prstGeom>
          <a:noFill/>
          <a:ln>
            <a:noFill/>
          </a:ln>
        </p:spPr>
      </p:pic>
      <p:pic>
        <p:nvPicPr>
          <p:cNvPr id="1419" name="Google Shape;1419;g26ecd82e2bc_0_200"/>
          <p:cNvPicPr preferRelativeResize="0"/>
          <p:nvPr/>
        </p:nvPicPr>
        <p:blipFill rotWithShape="1">
          <a:blip r:embed="rId5">
            <a:alphaModFix/>
          </a:blip>
          <a:srcRect/>
          <a:stretch/>
        </p:blipFill>
        <p:spPr>
          <a:xfrm>
            <a:off x="3847875" y="6251086"/>
            <a:ext cx="309931" cy="49398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20"/>
        <p:cNvGrpSpPr/>
        <p:nvPr/>
      </p:nvGrpSpPr>
      <p:grpSpPr>
        <a:xfrm>
          <a:off x="0" y="0"/>
          <a:ext cx="0" cy="0"/>
          <a:chOff x="0" y="0"/>
          <a:chExt cx="0" cy="0"/>
        </a:xfrm>
      </p:grpSpPr>
      <p:sp>
        <p:nvSpPr>
          <p:cNvPr id="1421" name="Google Shape;1421;g26ecd82e2bc_0_209"/>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422" name="Google Shape;1422;g26ecd82e2bc_0_209"/>
          <p:cNvCxnSpPr/>
          <p:nvPr/>
        </p:nvCxnSpPr>
        <p:spPr>
          <a:xfrm>
            <a:off x="6665449" y="6565900"/>
            <a:ext cx="2082600" cy="0"/>
          </a:xfrm>
          <a:prstGeom prst="straightConnector1">
            <a:avLst/>
          </a:prstGeom>
          <a:noFill/>
          <a:ln w="25400" cap="flat" cmpd="sng">
            <a:solidFill>
              <a:srgbClr val="96C93E"/>
            </a:solidFill>
            <a:prstDash val="solid"/>
            <a:miter lim="800000"/>
            <a:headEnd type="none" w="sm" len="sm"/>
            <a:tailEnd type="none" w="sm" len="sm"/>
          </a:ln>
        </p:spPr>
      </p:cxnSp>
      <p:cxnSp>
        <p:nvCxnSpPr>
          <p:cNvPr id="1423" name="Google Shape;1423;g26ecd82e2bc_0_209"/>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24" name="Google Shape;1424;g26ecd82e2bc_0_209"/>
          <p:cNvPicPr preferRelativeResize="0"/>
          <p:nvPr/>
        </p:nvPicPr>
        <p:blipFill rotWithShape="1">
          <a:blip r:embed="rId2">
            <a:alphaModFix/>
          </a:blip>
          <a:srcRect/>
          <a:stretch/>
        </p:blipFill>
        <p:spPr>
          <a:xfrm>
            <a:off x="11442515" y="6196177"/>
            <a:ext cx="491969" cy="536174"/>
          </a:xfrm>
          <a:prstGeom prst="rect">
            <a:avLst/>
          </a:prstGeom>
          <a:noFill/>
          <a:ln>
            <a:noFill/>
          </a:ln>
        </p:spPr>
      </p:pic>
      <p:pic>
        <p:nvPicPr>
          <p:cNvPr id="1425" name="Google Shape;1425;g26ecd82e2bc_0_209"/>
          <p:cNvPicPr preferRelativeResize="0"/>
          <p:nvPr/>
        </p:nvPicPr>
        <p:blipFill rotWithShape="1">
          <a:blip r:embed="rId3">
            <a:alphaModFix/>
          </a:blip>
          <a:srcRect/>
          <a:stretch/>
        </p:blipFill>
        <p:spPr>
          <a:xfrm>
            <a:off x="6134673" y="6324412"/>
            <a:ext cx="529889" cy="497951"/>
          </a:xfrm>
          <a:prstGeom prst="rect">
            <a:avLst/>
          </a:prstGeom>
          <a:noFill/>
          <a:ln>
            <a:noFill/>
          </a:ln>
        </p:spPr>
      </p:pic>
      <p:cxnSp>
        <p:nvCxnSpPr>
          <p:cNvPr id="1426" name="Google Shape;1426;g26ecd82e2bc_0_209"/>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427" name="Google Shape;1427;g26ecd82e2bc_0_209"/>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428" name="Google Shape;1428;g26ecd82e2bc_0_209"/>
          <p:cNvPicPr preferRelativeResize="0"/>
          <p:nvPr/>
        </p:nvPicPr>
        <p:blipFill rotWithShape="1">
          <a:blip r:embed="rId5">
            <a:alphaModFix/>
          </a:blip>
          <a:srcRect/>
          <a:stretch/>
        </p:blipFill>
        <p:spPr>
          <a:xfrm>
            <a:off x="8709189" y="6196177"/>
            <a:ext cx="714098" cy="615553"/>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29"/>
        <p:cNvGrpSpPr/>
        <p:nvPr/>
      </p:nvGrpSpPr>
      <p:grpSpPr>
        <a:xfrm>
          <a:off x="0" y="0"/>
          <a:ext cx="0" cy="0"/>
          <a:chOff x="0" y="0"/>
          <a:chExt cx="0" cy="0"/>
        </a:xfrm>
      </p:grpSpPr>
      <p:sp>
        <p:nvSpPr>
          <p:cNvPr id="1430" name="Google Shape;1430;g26ecd82e2bc_0_218"/>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lvl1pPr lvl="0" algn="l" rtl="0">
              <a:lnSpc>
                <a:spcPct val="90000"/>
              </a:lnSpc>
              <a:spcBef>
                <a:spcPts val="0"/>
              </a:spcBef>
              <a:spcAft>
                <a:spcPts val="0"/>
              </a:spcAft>
              <a:buClr>
                <a:srgbClr val="0771BA"/>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1431" name="Google Shape;1431;g26ecd82e2bc_0_218"/>
          <p:cNvCxnSpPr/>
          <p:nvPr/>
        </p:nvCxnSpPr>
        <p:spPr>
          <a:xfrm>
            <a:off x="6665449" y="6565900"/>
            <a:ext cx="2082600" cy="0"/>
          </a:xfrm>
          <a:prstGeom prst="straightConnector1">
            <a:avLst/>
          </a:prstGeom>
          <a:noFill/>
          <a:ln w="25400" cap="flat" cmpd="sng">
            <a:solidFill>
              <a:srgbClr val="006FB6"/>
            </a:solidFill>
            <a:prstDash val="solid"/>
            <a:miter lim="800000"/>
            <a:headEnd type="none" w="sm" len="sm"/>
            <a:tailEnd type="none" w="sm" len="sm"/>
          </a:ln>
        </p:spPr>
      </p:cxnSp>
      <p:cxnSp>
        <p:nvCxnSpPr>
          <p:cNvPr id="1432" name="Google Shape;1432;g26ecd82e2bc_0_218"/>
          <p:cNvCxnSpPr/>
          <p:nvPr/>
        </p:nvCxnSpPr>
        <p:spPr>
          <a:xfrm>
            <a:off x="9360899" y="6565900"/>
            <a:ext cx="2082600" cy="0"/>
          </a:xfrm>
          <a:prstGeom prst="straightConnector1">
            <a:avLst/>
          </a:prstGeom>
          <a:noFill/>
          <a:ln w="25400" cap="flat" cmpd="sng">
            <a:solidFill>
              <a:srgbClr val="96C93E"/>
            </a:solidFill>
            <a:prstDash val="solid"/>
            <a:miter lim="800000"/>
            <a:headEnd type="none" w="sm" len="sm"/>
            <a:tailEnd type="none" w="sm" len="sm"/>
          </a:ln>
        </p:spPr>
      </p:cxnSp>
      <p:pic>
        <p:nvPicPr>
          <p:cNvPr id="1433" name="Google Shape;1433;g26ecd82e2bc_0_218"/>
          <p:cNvPicPr preferRelativeResize="0"/>
          <p:nvPr/>
        </p:nvPicPr>
        <p:blipFill rotWithShape="1">
          <a:blip r:embed="rId2">
            <a:alphaModFix/>
          </a:blip>
          <a:srcRect/>
          <a:stretch/>
        </p:blipFill>
        <p:spPr>
          <a:xfrm>
            <a:off x="6134673" y="6324412"/>
            <a:ext cx="529889" cy="497951"/>
          </a:xfrm>
          <a:prstGeom prst="rect">
            <a:avLst/>
          </a:prstGeom>
          <a:noFill/>
          <a:ln>
            <a:noFill/>
          </a:ln>
        </p:spPr>
      </p:pic>
      <p:pic>
        <p:nvPicPr>
          <p:cNvPr id="1434" name="Google Shape;1434;g26ecd82e2bc_0_218" descr="A picture containing vector graphics&#10;&#10;Description automatically generated"/>
          <p:cNvPicPr preferRelativeResize="0"/>
          <p:nvPr/>
        </p:nvPicPr>
        <p:blipFill rotWithShape="1">
          <a:blip r:embed="rId3">
            <a:alphaModFix/>
          </a:blip>
          <a:srcRect/>
          <a:stretch/>
        </p:blipFill>
        <p:spPr>
          <a:xfrm>
            <a:off x="8721174" y="6196177"/>
            <a:ext cx="687747" cy="615553"/>
          </a:xfrm>
          <a:prstGeom prst="rect">
            <a:avLst/>
          </a:prstGeom>
          <a:noFill/>
          <a:ln>
            <a:noFill/>
          </a:ln>
        </p:spPr>
      </p:pic>
      <p:cxnSp>
        <p:nvCxnSpPr>
          <p:cNvPr id="1435" name="Google Shape;1435;g26ecd82e2bc_0_218"/>
          <p:cNvCxnSpPr/>
          <p:nvPr/>
        </p:nvCxnSpPr>
        <p:spPr>
          <a:xfrm>
            <a:off x="4029444" y="6565900"/>
            <a:ext cx="2082600" cy="0"/>
          </a:xfrm>
          <a:prstGeom prst="straightConnector1">
            <a:avLst/>
          </a:prstGeom>
          <a:noFill/>
          <a:ln w="25400" cap="flat" cmpd="sng">
            <a:solidFill>
              <a:srgbClr val="0771BA"/>
            </a:solidFill>
            <a:prstDash val="solid"/>
            <a:miter lim="800000"/>
            <a:headEnd type="none" w="sm" len="sm"/>
            <a:tailEnd type="none" w="sm" len="sm"/>
          </a:ln>
        </p:spPr>
      </p:cxnSp>
      <p:pic>
        <p:nvPicPr>
          <p:cNvPr id="1436" name="Google Shape;1436;g26ecd82e2bc_0_218"/>
          <p:cNvPicPr preferRelativeResize="0"/>
          <p:nvPr/>
        </p:nvPicPr>
        <p:blipFill rotWithShape="1">
          <a:blip r:embed="rId4">
            <a:alphaModFix/>
          </a:blip>
          <a:srcRect/>
          <a:stretch/>
        </p:blipFill>
        <p:spPr>
          <a:xfrm>
            <a:off x="3847875" y="6251086"/>
            <a:ext cx="309931" cy="493980"/>
          </a:xfrm>
          <a:prstGeom prst="rect">
            <a:avLst/>
          </a:prstGeom>
          <a:noFill/>
          <a:ln>
            <a:noFill/>
          </a:ln>
        </p:spPr>
      </p:pic>
      <p:pic>
        <p:nvPicPr>
          <p:cNvPr id="1437" name="Google Shape;1437;g26ecd82e2bc_0_218"/>
          <p:cNvPicPr preferRelativeResize="0"/>
          <p:nvPr/>
        </p:nvPicPr>
        <p:blipFill rotWithShape="1">
          <a:blip r:embed="rId5">
            <a:alphaModFix/>
          </a:blip>
          <a:srcRect/>
          <a:stretch/>
        </p:blipFill>
        <p:spPr>
          <a:xfrm>
            <a:off x="11442513" y="6196177"/>
            <a:ext cx="491968" cy="536174"/>
          </a:xfrm>
          <a:prstGeom prst="rect">
            <a:avLst/>
          </a:prstGeom>
          <a:noFill/>
          <a:ln>
            <a:noFill/>
          </a:ln>
        </p:spPr>
      </p:pic>
      <p:sp>
        <p:nvSpPr>
          <p:cNvPr id="1438" name="Google Shape;1438;g26ecd82e2bc_0_218"/>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lvl1pPr marL="457200" marR="0" lvl="0" indent="-444500" algn="l" rtl="0">
              <a:lnSpc>
                <a:spcPct val="100000"/>
              </a:lnSpc>
              <a:spcBef>
                <a:spcPts val="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1pPr>
            <a:lvl2pPr marL="914400" marR="0" lvl="1" indent="-444500" algn="l" rtl="0">
              <a:lnSpc>
                <a:spcPct val="100000"/>
              </a:lnSpc>
              <a:spcBef>
                <a:spcPts val="24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2pPr>
            <a:lvl3pPr marL="1371600" marR="0" lvl="2"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3pPr>
            <a:lvl4pPr marL="1828800" marR="0" lvl="3"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4pPr>
            <a:lvl5pPr marL="2286000" marR="0" lvl="4" indent="-444500" algn="l" rtl="0">
              <a:lnSpc>
                <a:spcPct val="100000"/>
              </a:lnSpc>
              <a:spcBef>
                <a:spcPts val="1200"/>
              </a:spcBef>
              <a:spcAft>
                <a:spcPts val="0"/>
              </a:spcAft>
              <a:buClr>
                <a:srgbClr val="006FB6"/>
              </a:buClr>
              <a:buSzPts val="3400"/>
              <a:buFont typeface="Arial"/>
              <a:buChar char="•"/>
              <a:defRPr sz="3400" b="0" i="0" u="none" strike="noStrike" cap="none">
                <a:solidFill>
                  <a:srgbClr val="006FB6"/>
                </a:solidFill>
                <a:latin typeface="Calibri"/>
                <a:ea typeface="Calibri"/>
                <a:cs typeface="Calibri"/>
                <a:sym typeface="Calibri"/>
              </a:defRPr>
            </a:lvl5pPr>
            <a:lvl6pPr marL="2743200" marR="0" lvl="5"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9" name="Google Shape;1439;g26ecd82e2bc_0_218"/>
          <p:cNvSpPr>
            <a:spLocks noGrp="1"/>
          </p:cNvSpPr>
          <p:nvPr>
            <p:ph type="pic" idx="2"/>
          </p:nvPr>
        </p:nvSpPr>
        <p:spPr>
          <a:xfrm>
            <a:off x="457146" y="524736"/>
            <a:ext cx="2514600" cy="2935200"/>
          </a:xfrm>
          <a:prstGeom prst="rect">
            <a:avLst/>
          </a:prstGeom>
          <a:noFill/>
          <a:ln>
            <a:noFill/>
          </a:ln>
        </p:spPr>
      </p:sp>
      <p:sp>
        <p:nvSpPr>
          <p:cNvPr id="1440" name="Google Shape;1440;g26ecd82e2bc_0_218"/>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6FB6"/>
              </a:buClr>
              <a:buSzPts val="2100"/>
              <a:buFont typeface="Noto Sans Symbols"/>
              <a:buNone/>
              <a:defRPr sz="2800" b="1" i="0" u="none" strike="noStrike" cap="none">
                <a:solidFill>
                  <a:srgbClr val="006FB6"/>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10" Type="http://schemas.openxmlformats.org/officeDocument/2006/relationships/image" Target="../media/image1.png"/><Relationship Id="rId4" Type="http://schemas.openxmlformats.org/officeDocument/2006/relationships/slideLayout" Target="../slideLayouts/slideLayout93.xml"/><Relationship Id="rId9"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1.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5.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6"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theme" Target="../theme/theme8.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pn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9.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p:nvPr/>
        </p:nvSpPr>
        <p:spPr>
          <a:xfrm>
            <a:off x="-12700" y="-11113"/>
            <a:ext cx="12204700" cy="1355726"/>
          </a:xfrm>
          <a:prstGeom prst="rect">
            <a:avLst/>
          </a:prstGeom>
          <a:solidFill>
            <a:srgbClr val="006FB6"/>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6"/>
        <p:cNvGrpSpPr/>
        <p:nvPr/>
      </p:nvGrpSpPr>
      <p:grpSpPr>
        <a:xfrm>
          <a:off x="0" y="0"/>
          <a:ext cx="0" cy="0"/>
          <a:chOff x="0" y="0"/>
          <a:chExt cx="0" cy="0"/>
        </a:xfrm>
      </p:grpSpPr>
      <p:sp>
        <p:nvSpPr>
          <p:cNvPr id="1217" name="Google Shape;1217;g1dc95177e88_0_159"/>
          <p:cNvSpPr/>
          <p:nvPr/>
        </p:nvSpPr>
        <p:spPr>
          <a:xfrm>
            <a:off x="0" y="-11086"/>
            <a:ext cx="12192000" cy="1273200"/>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Calibri"/>
              <a:ea typeface="Calibri"/>
              <a:cs typeface="Calibri"/>
              <a:sym typeface="Calibri"/>
            </a:endParaRPr>
          </a:p>
        </p:txBody>
      </p:sp>
      <p:cxnSp>
        <p:nvCxnSpPr>
          <p:cNvPr id="1218" name="Google Shape;1218;g1dc95177e88_0_159"/>
          <p:cNvCxnSpPr/>
          <p:nvPr/>
        </p:nvCxnSpPr>
        <p:spPr>
          <a:xfrm>
            <a:off x="-4671" y="1260844"/>
            <a:ext cx="12192000" cy="0"/>
          </a:xfrm>
          <a:prstGeom prst="straightConnector1">
            <a:avLst/>
          </a:prstGeom>
          <a:solidFill>
            <a:srgbClr val="D7E8AF"/>
          </a:solidFill>
          <a:ln w="76200" cap="flat" cmpd="sng">
            <a:solidFill>
              <a:srgbClr val="006FB6"/>
            </a:solidFill>
            <a:prstDash val="solid"/>
            <a:miter lim="800000"/>
            <a:headEnd type="none" w="sm" len="sm"/>
            <a:tailEnd type="none" w="sm" len="sm"/>
          </a:ln>
        </p:spPr>
      </p:cxnSp>
      <p:pic>
        <p:nvPicPr>
          <p:cNvPr id="1219" name="Google Shape;1219;g1dc95177e88_0_159"/>
          <p:cNvPicPr preferRelativeResize="0"/>
          <p:nvPr/>
        </p:nvPicPr>
        <p:blipFill rotWithShape="1">
          <a:blip r:embed="rId9">
            <a:alphaModFix/>
          </a:blip>
          <a:srcRect/>
          <a:stretch/>
        </p:blipFill>
        <p:spPr>
          <a:xfrm>
            <a:off x="9220261" y="117499"/>
            <a:ext cx="2816352" cy="85674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9"/>
        <p:cNvGrpSpPr/>
        <p:nvPr/>
      </p:nvGrpSpPr>
      <p:grpSpPr>
        <a:xfrm>
          <a:off x="0" y="0"/>
          <a:ext cx="0" cy="0"/>
          <a:chOff x="0" y="0"/>
          <a:chExt cx="0" cy="0"/>
        </a:xfrm>
      </p:grpSpPr>
      <p:sp>
        <p:nvSpPr>
          <p:cNvPr id="1340" name="Google Shape;1340;g26ecd82e2bc_0_128"/>
          <p:cNvSpPr/>
          <p:nvPr/>
        </p:nvSpPr>
        <p:spPr>
          <a:xfrm>
            <a:off x="0" y="0"/>
            <a:ext cx="353670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341" name="Google Shape;1341;g26ecd82e2bc_0_128"/>
          <p:cNvCxnSpPr/>
          <p:nvPr/>
        </p:nvCxnSpPr>
        <p:spPr>
          <a:xfrm>
            <a:off x="3536684" y="0"/>
            <a:ext cx="0" cy="6858000"/>
          </a:xfrm>
          <a:prstGeom prst="straightConnector1">
            <a:avLst/>
          </a:prstGeom>
          <a:noFill/>
          <a:ln w="88900" cap="flat" cmpd="sng">
            <a:solidFill>
              <a:srgbClr val="96C93F"/>
            </a:solidFill>
            <a:prstDash val="solid"/>
            <a:miter lim="800000"/>
            <a:headEnd type="none" w="sm" len="sm"/>
            <a:tailEnd type="none" w="sm" len="sm"/>
          </a:ln>
        </p:spPr>
      </p:cxnSp>
      <p:pic>
        <p:nvPicPr>
          <p:cNvPr id="1342" name="Google Shape;1342;g26ecd82e2bc_0_128"/>
          <p:cNvPicPr preferRelativeResize="0"/>
          <p:nvPr/>
        </p:nvPicPr>
        <p:blipFill rotWithShape="1">
          <a:blip r:embed="rId10">
            <a:alphaModFix/>
          </a:blip>
          <a:srcRect/>
          <a:stretch/>
        </p:blipFill>
        <p:spPr>
          <a:xfrm>
            <a:off x="9220261" y="169846"/>
            <a:ext cx="2816352" cy="856741"/>
          </a:xfrm>
          <a:prstGeom prst="rect">
            <a:avLst/>
          </a:prstGeom>
          <a:noFill/>
          <a:ln>
            <a:noFill/>
          </a:ln>
        </p:spPr>
      </p:pic>
      <p:sp>
        <p:nvSpPr>
          <p:cNvPr id="1343" name="Google Shape;1343;g26ecd82e2bc_0_128"/>
          <p:cNvSpPr txBox="1">
            <a:spLocks noGrp="1"/>
          </p:cNvSpPr>
          <p:nvPr>
            <p:ph type="title"/>
          </p:nvPr>
        </p:nvSpPr>
        <p:spPr>
          <a:xfrm>
            <a:off x="3536683" y="0"/>
            <a:ext cx="5683500" cy="1577400"/>
          </a:xfrm>
          <a:prstGeom prst="rect">
            <a:avLst/>
          </a:prstGeom>
          <a:noFill/>
          <a:ln>
            <a:noFill/>
          </a:ln>
        </p:spPr>
        <p:txBody>
          <a:bodyPr spcFirstLastPara="1" wrap="square" lIns="274300" tIns="45700" rIns="91425" bIns="45700" anchor="ctr" anchorCtr="0">
            <a:normAutofit/>
          </a:bodyPr>
          <a:lstStyle>
            <a:lvl1pPr marR="0" lvl="0" algn="l" rtl="0">
              <a:lnSpc>
                <a:spcPct val="90000"/>
              </a:lnSpc>
              <a:spcBef>
                <a:spcPts val="0"/>
              </a:spcBef>
              <a:spcAft>
                <a:spcPts val="0"/>
              </a:spcAft>
              <a:buClr>
                <a:srgbClr val="0771BA"/>
              </a:buClr>
              <a:buSzPts val="4200"/>
              <a:buFont typeface="Calibri"/>
              <a:buNone/>
              <a:defRPr sz="4200" b="1" i="0" u="none" strike="noStrike" cap="none">
                <a:solidFill>
                  <a:srgbClr val="0771B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sp>
        <p:nvSpPr>
          <p:cNvPr id="15" name="Google Shape;15;p28"/>
          <p:cNvSpPr/>
          <p:nvPr/>
        </p:nvSpPr>
        <p:spPr>
          <a:xfrm>
            <a:off x="0" y="-11113"/>
            <a:ext cx="12192000" cy="1273176"/>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6" name="Google Shape;16;p28"/>
          <p:cNvCxnSpPr/>
          <p:nvPr/>
        </p:nvCxnSpPr>
        <p:spPr>
          <a:xfrm>
            <a:off x="-4763" y="1260475"/>
            <a:ext cx="12192001" cy="0"/>
          </a:xfrm>
          <a:prstGeom prst="straightConnector1">
            <a:avLst/>
          </a:prstGeom>
          <a:noFill/>
          <a:ln w="76200" cap="flat" cmpd="sng">
            <a:solidFill>
              <a:srgbClr val="006FB6"/>
            </a:solidFill>
            <a:prstDash val="solid"/>
            <a:round/>
            <a:headEnd type="none" w="med" len="med"/>
            <a:tailEnd type="none" w="med" len="med"/>
          </a:ln>
        </p:spPr>
      </p:cxnSp>
      <p:pic>
        <p:nvPicPr>
          <p:cNvPr id="17" name="Google Shape;17;p28"/>
          <p:cNvPicPr preferRelativeResize="0"/>
          <p:nvPr/>
        </p:nvPicPr>
        <p:blipFill rotWithShape="1">
          <a:blip r:embed="rId9">
            <a:alphaModFix/>
          </a:blip>
          <a:srcRect/>
          <a:stretch/>
        </p:blipFill>
        <p:spPr>
          <a:xfrm>
            <a:off x="9220200" y="117475"/>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grpSp>
        <p:nvGrpSpPr>
          <p:cNvPr id="138" name="Google Shape;138;p31"/>
          <p:cNvGrpSpPr/>
          <p:nvPr/>
        </p:nvGrpSpPr>
        <p:grpSpPr>
          <a:xfrm>
            <a:off x="0" y="5607050"/>
            <a:ext cx="12214225" cy="1252538"/>
            <a:chOff x="-33239" y="5603791"/>
            <a:chExt cx="9160619" cy="1252536"/>
          </a:xfrm>
        </p:grpSpPr>
        <p:sp>
          <p:nvSpPr>
            <p:cNvPr id="139" name="Google Shape;139;p31"/>
            <p:cNvSpPr/>
            <p:nvPr/>
          </p:nvSpPr>
          <p:spPr>
            <a:xfrm>
              <a:off x="-29667" y="5611729"/>
              <a:ext cx="9157047" cy="1244598"/>
            </a:xfrm>
            <a:prstGeom prst="rect">
              <a:avLst/>
            </a:prstGeom>
            <a:solidFill>
              <a:srgbClr val="FFFFFF">
                <a:alpha val="7960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40" name="Google Shape;140;p31"/>
            <p:cNvCxnSpPr/>
            <p:nvPr/>
          </p:nvCxnSpPr>
          <p:spPr>
            <a:xfrm>
              <a:off x="-29914" y="5603791"/>
              <a:ext cx="9143999" cy="0"/>
            </a:xfrm>
            <a:prstGeom prst="straightConnector1">
              <a:avLst/>
            </a:prstGeom>
            <a:noFill/>
            <a:ln w="88900" cap="flat" cmpd="sng">
              <a:solidFill>
                <a:srgbClr val="006FB6"/>
              </a:solidFill>
              <a:prstDash val="solid"/>
              <a:round/>
              <a:headEnd type="none" w="med" len="med"/>
              <a:tailEnd type="none" w="med" len="med"/>
            </a:ln>
          </p:spPr>
        </p:cxnSp>
        <p:cxnSp>
          <p:nvCxnSpPr>
            <p:cNvPr id="141" name="Google Shape;141;p31"/>
            <p:cNvCxnSpPr/>
            <p:nvPr/>
          </p:nvCxnSpPr>
          <p:spPr>
            <a:xfrm>
              <a:off x="-33239" y="5687205"/>
              <a:ext cx="9144000" cy="0"/>
            </a:xfrm>
            <a:prstGeom prst="straightConnector1">
              <a:avLst/>
            </a:prstGeom>
            <a:noFill/>
            <a:ln w="38100" cap="flat" cmpd="sng">
              <a:solidFill>
                <a:srgbClr val="96C93E"/>
              </a:solidFill>
              <a:prstDash val="solid"/>
              <a:round/>
              <a:headEnd type="none" w="med" len="med"/>
              <a:tailEnd type="none" w="med" len="med"/>
            </a:ln>
          </p:spPr>
        </p:cxn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33"/>
          <p:cNvSpPr/>
          <p:nvPr/>
        </p:nvSpPr>
        <p:spPr>
          <a:xfrm>
            <a:off x="0" y="-11113"/>
            <a:ext cx="12192000" cy="1273176"/>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189" name="Google Shape;189;p33"/>
          <p:cNvCxnSpPr/>
          <p:nvPr/>
        </p:nvCxnSpPr>
        <p:spPr>
          <a:xfrm>
            <a:off x="-4763" y="1260475"/>
            <a:ext cx="12192001" cy="0"/>
          </a:xfrm>
          <a:prstGeom prst="straightConnector1">
            <a:avLst/>
          </a:prstGeom>
          <a:noFill/>
          <a:ln w="76200" cap="flat" cmpd="sng">
            <a:solidFill>
              <a:srgbClr val="96C93E"/>
            </a:solidFill>
            <a:prstDash val="solid"/>
            <a:round/>
            <a:headEnd type="none" w="med" len="med"/>
            <a:tailEnd type="none" w="med" len="med"/>
          </a:ln>
        </p:spPr>
      </p:cxnSp>
      <p:sp>
        <p:nvSpPr>
          <p:cNvPr id="190" name="Google Shape;190;p33"/>
          <p:cNvSpPr/>
          <p:nvPr/>
        </p:nvSpPr>
        <p:spPr>
          <a:xfrm>
            <a:off x="0" y="0"/>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191" name="Google Shape;191;p33"/>
          <p:cNvPicPr preferRelativeResize="0"/>
          <p:nvPr/>
        </p:nvPicPr>
        <p:blipFill rotWithShape="1">
          <a:blip r:embed="rId21">
            <a:alphaModFix/>
          </a:blip>
          <a:srcRect/>
          <a:stretch/>
        </p:blipFill>
        <p:spPr>
          <a:xfrm>
            <a:off x="9220200" y="117475"/>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75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3"/>
        <p:cNvGrpSpPr/>
        <p:nvPr/>
      </p:nvGrpSpPr>
      <p:grpSpPr>
        <a:xfrm>
          <a:off x="0" y="0"/>
          <a:ext cx="0" cy="0"/>
          <a:chOff x="0" y="0"/>
          <a:chExt cx="0" cy="0"/>
        </a:xfrm>
      </p:grpSpPr>
      <p:sp>
        <p:nvSpPr>
          <p:cNvPr id="484" name="Google Shape;484;p41"/>
          <p:cNvSpPr/>
          <p:nvPr/>
        </p:nvSpPr>
        <p:spPr>
          <a:xfrm>
            <a:off x="8655050" y="0"/>
            <a:ext cx="353695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485" name="Google Shape;485;p41"/>
          <p:cNvCxnSpPr/>
          <p:nvPr/>
        </p:nvCxnSpPr>
        <p:spPr>
          <a:xfrm>
            <a:off x="8647113" y="0"/>
            <a:ext cx="0" cy="6858000"/>
          </a:xfrm>
          <a:prstGeom prst="straightConnector1">
            <a:avLst/>
          </a:prstGeom>
          <a:noFill/>
          <a:ln w="88900" cap="flat" cmpd="sng">
            <a:solidFill>
              <a:srgbClr val="96C93F"/>
            </a:solidFill>
            <a:prstDash val="solid"/>
            <a:round/>
            <a:headEnd type="none" w="med" len="med"/>
            <a:tailEnd type="none" w="med" len="med"/>
          </a:ln>
        </p:spPr>
      </p:cxnSp>
      <p:sp>
        <p:nvSpPr>
          <p:cNvPr id="486" name="Google Shape;486;p41"/>
          <p:cNvSpPr txBox="1">
            <a:spLocks noGrp="1"/>
          </p:cNvSpPr>
          <p:nvPr>
            <p:ph type="title"/>
          </p:nvPr>
        </p:nvSpPr>
        <p:spPr>
          <a:xfrm>
            <a:off x="0" y="0"/>
            <a:ext cx="8637588" cy="1250950"/>
          </a:xfrm>
          <a:prstGeom prst="rect">
            <a:avLst/>
          </a:prstGeom>
          <a:noFill/>
          <a:ln>
            <a:noFill/>
          </a:ln>
        </p:spPr>
        <p:txBody>
          <a:bodyPr spcFirstLastPara="1" wrap="square" lIns="274300"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487" name="Google Shape;487;p41"/>
          <p:cNvPicPr preferRelativeResize="0"/>
          <p:nvPr/>
        </p:nvPicPr>
        <p:blipFill rotWithShape="1">
          <a:blip r:embed="rId12">
            <a:alphaModFix/>
          </a:blip>
          <a:srcRect/>
          <a:stretch/>
        </p:blipFill>
        <p:spPr>
          <a:xfrm>
            <a:off x="9220200" y="169863"/>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6"/>
        <p:cNvGrpSpPr/>
        <p:nvPr/>
      </p:nvGrpSpPr>
      <p:grpSpPr>
        <a:xfrm>
          <a:off x="0" y="0"/>
          <a:ext cx="0" cy="0"/>
          <a:chOff x="0" y="0"/>
          <a:chExt cx="0" cy="0"/>
        </a:xfrm>
      </p:grpSpPr>
      <p:sp>
        <p:nvSpPr>
          <p:cNvPr id="617" name="Google Shape;617;p43"/>
          <p:cNvSpPr/>
          <p:nvPr/>
        </p:nvSpPr>
        <p:spPr>
          <a:xfrm>
            <a:off x="0" y="-11113"/>
            <a:ext cx="12192000" cy="1273176"/>
          </a:xfrm>
          <a:prstGeom prst="rect">
            <a:avLst/>
          </a:prstGeom>
          <a:solidFill>
            <a:srgbClr val="A2DEF9"/>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618" name="Google Shape;618;p43"/>
          <p:cNvCxnSpPr/>
          <p:nvPr/>
        </p:nvCxnSpPr>
        <p:spPr>
          <a:xfrm>
            <a:off x="-4763" y="1260475"/>
            <a:ext cx="12192001" cy="0"/>
          </a:xfrm>
          <a:prstGeom prst="straightConnector1">
            <a:avLst/>
          </a:prstGeom>
          <a:noFill/>
          <a:ln w="76200" cap="flat" cmpd="sng">
            <a:solidFill>
              <a:srgbClr val="006FB6"/>
            </a:solidFill>
            <a:prstDash val="solid"/>
            <a:round/>
            <a:headEnd type="none" w="med" len="med"/>
            <a:tailEnd type="none" w="med" len="med"/>
          </a:ln>
        </p:spPr>
      </p:cxnSp>
      <p:pic>
        <p:nvPicPr>
          <p:cNvPr id="619" name="Google Shape;619;p43"/>
          <p:cNvPicPr preferRelativeResize="0"/>
          <p:nvPr/>
        </p:nvPicPr>
        <p:blipFill rotWithShape="1">
          <a:blip r:embed="rId6">
            <a:alphaModFix/>
          </a:blip>
          <a:srcRect/>
          <a:stretch/>
        </p:blipFill>
        <p:spPr>
          <a:xfrm>
            <a:off x="9220200" y="117475"/>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45"/>
          <p:cNvSpPr/>
          <p:nvPr/>
        </p:nvSpPr>
        <p:spPr>
          <a:xfrm>
            <a:off x="0" y="0"/>
            <a:ext cx="353695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686" name="Google Shape;686;p45"/>
          <p:cNvCxnSpPr/>
          <p:nvPr/>
        </p:nvCxnSpPr>
        <p:spPr>
          <a:xfrm>
            <a:off x="3536950" y="0"/>
            <a:ext cx="0" cy="6858000"/>
          </a:xfrm>
          <a:prstGeom prst="straightConnector1">
            <a:avLst/>
          </a:prstGeom>
          <a:noFill/>
          <a:ln w="88900" cap="flat" cmpd="sng">
            <a:solidFill>
              <a:srgbClr val="96C93F"/>
            </a:solidFill>
            <a:prstDash val="solid"/>
            <a:round/>
            <a:headEnd type="none" w="med" len="med"/>
            <a:tailEnd type="none" w="med" len="med"/>
          </a:ln>
        </p:spPr>
      </p:cxnSp>
      <p:pic>
        <p:nvPicPr>
          <p:cNvPr id="687" name="Google Shape;687;p45"/>
          <p:cNvPicPr preferRelativeResize="0"/>
          <p:nvPr/>
        </p:nvPicPr>
        <p:blipFill rotWithShape="1">
          <a:blip r:embed="rId10">
            <a:alphaModFix/>
          </a:blip>
          <a:srcRect/>
          <a:stretch/>
        </p:blipFill>
        <p:spPr>
          <a:xfrm>
            <a:off x="9220200" y="169863"/>
            <a:ext cx="2816225" cy="857250"/>
          </a:xfrm>
          <a:prstGeom prst="rect">
            <a:avLst/>
          </a:prstGeom>
          <a:noFill/>
          <a:ln>
            <a:noFill/>
          </a:ln>
        </p:spPr>
      </p:pic>
      <p:sp>
        <p:nvSpPr>
          <p:cNvPr id="688" name="Google Shape;688;p45"/>
          <p:cNvSpPr txBox="1">
            <a:spLocks noGrp="1"/>
          </p:cNvSpPr>
          <p:nvPr>
            <p:ph type="title"/>
          </p:nvPr>
        </p:nvSpPr>
        <p:spPr>
          <a:xfrm>
            <a:off x="3536950" y="0"/>
            <a:ext cx="5683250" cy="1577975"/>
          </a:xfrm>
          <a:prstGeom prst="rect">
            <a:avLst/>
          </a:prstGeom>
          <a:noFill/>
          <a:ln>
            <a:noFill/>
          </a:ln>
        </p:spPr>
        <p:txBody>
          <a:bodyPr spcFirstLastPara="1" wrap="square" lIns="274300"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9"/>
        <p:cNvGrpSpPr/>
        <p:nvPr/>
      </p:nvGrpSpPr>
      <p:grpSpPr>
        <a:xfrm>
          <a:off x="0" y="0"/>
          <a:ext cx="0" cy="0"/>
          <a:chOff x="0" y="0"/>
          <a:chExt cx="0" cy="0"/>
        </a:xfrm>
      </p:grpSpPr>
      <p:sp>
        <p:nvSpPr>
          <p:cNvPr id="790" name="Google Shape;790;p51"/>
          <p:cNvSpPr/>
          <p:nvPr/>
        </p:nvSpPr>
        <p:spPr>
          <a:xfrm>
            <a:off x="0" y="-11113"/>
            <a:ext cx="12192000" cy="1273176"/>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300"/>
              <a:buFont typeface="Arial"/>
              <a:buNone/>
            </a:pPr>
            <a:endParaRPr sz="1300" b="0" i="0" u="none" strike="noStrike" cap="none">
              <a:solidFill>
                <a:srgbClr val="FFFFFF"/>
              </a:solidFill>
              <a:latin typeface="Calibri"/>
              <a:ea typeface="Calibri"/>
              <a:cs typeface="Calibri"/>
              <a:sym typeface="Calibri"/>
            </a:endParaRPr>
          </a:p>
        </p:txBody>
      </p:sp>
      <p:cxnSp>
        <p:nvCxnSpPr>
          <p:cNvPr id="791" name="Google Shape;791;p51"/>
          <p:cNvCxnSpPr/>
          <p:nvPr/>
        </p:nvCxnSpPr>
        <p:spPr>
          <a:xfrm>
            <a:off x="-4763" y="1260475"/>
            <a:ext cx="12192001" cy="0"/>
          </a:xfrm>
          <a:prstGeom prst="straightConnector1">
            <a:avLst/>
          </a:prstGeom>
          <a:noFill/>
          <a:ln w="76200" cap="flat" cmpd="sng">
            <a:solidFill>
              <a:srgbClr val="96C93E"/>
            </a:solidFill>
            <a:prstDash val="solid"/>
            <a:round/>
            <a:headEnd type="none" w="med" len="med"/>
            <a:tailEnd type="none" w="med" len="med"/>
          </a:ln>
        </p:spPr>
      </p:cxnSp>
      <p:sp>
        <p:nvSpPr>
          <p:cNvPr id="792" name="Google Shape;792;p51"/>
          <p:cNvSpPr/>
          <p:nvPr/>
        </p:nvSpPr>
        <p:spPr>
          <a:xfrm>
            <a:off x="0" y="0"/>
            <a:ext cx="12192000" cy="1257300"/>
          </a:xfrm>
          <a:prstGeom prst="rect">
            <a:avLst/>
          </a:prstGeom>
          <a:noFill/>
          <a:ln>
            <a:noFill/>
          </a:ln>
        </p:spPr>
        <p:txBody>
          <a:bodyPr spcFirstLastPara="1" wrap="square" lIns="4572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Arial"/>
              <a:buNone/>
            </a:pPr>
            <a:endParaRPr sz="5000" b="1" i="0" u="none" strike="noStrike" cap="none">
              <a:solidFill>
                <a:srgbClr val="006FB6"/>
              </a:solidFill>
              <a:latin typeface="Calibri"/>
              <a:ea typeface="Calibri"/>
              <a:cs typeface="Calibri"/>
              <a:sym typeface="Calibri"/>
            </a:endParaRPr>
          </a:p>
        </p:txBody>
      </p:sp>
      <p:pic>
        <p:nvPicPr>
          <p:cNvPr id="793" name="Google Shape;793;p51"/>
          <p:cNvPicPr preferRelativeResize="0"/>
          <p:nvPr/>
        </p:nvPicPr>
        <p:blipFill rotWithShape="1">
          <a:blip r:embed="rId16">
            <a:alphaModFix/>
          </a:blip>
          <a:srcRect/>
          <a:stretch/>
        </p:blipFill>
        <p:spPr>
          <a:xfrm>
            <a:off x="9220200" y="117475"/>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0"/>
        <p:cNvGrpSpPr/>
        <p:nvPr/>
      </p:nvGrpSpPr>
      <p:grpSpPr>
        <a:xfrm>
          <a:off x="0" y="0"/>
          <a:ext cx="0" cy="0"/>
          <a:chOff x="0" y="0"/>
          <a:chExt cx="0" cy="0"/>
        </a:xfrm>
      </p:grpSpPr>
      <p:sp>
        <p:nvSpPr>
          <p:cNvPr id="1021" name="Google Shape;1021;p56"/>
          <p:cNvSpPr/>
          <p:nvPr/>
        </p:nvSpPr>
        <p:spPr>
          <a:xfrm>
            <a:off x="8655050" y="0"/>
            <a:ext cx="3536950" cy="6858000"/>
          </a:xfrm>
          <a:prstGeom prst="rect">
            <a:avLst/>
          </a:prstGeom>
          <a:solidFill>
            <a:srgbClr val="D7E8A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1022" name="Google Shape;1022;p56"/>
          <p:cNvCxnSpPr/>
          <p:nvPr/>
        </p:nvCxnSpPr>
        <p:spPr>
          <a:xfrm>
            <a:off x="8647113" y="0"/>
            <a:ext cx="0" cy="6858000"/>
          </a:xfrm>
          <a:prstGeom prst="straightConnector1">
            <a:avLst/>
          </a:prstGeom>
          <a:noFill/>
          <a:ln w="88900" cap="flat" cmpd="sng">
            <a:solidFill>
              <a:srgbClr val="96C93F"/>
            </a:solidFill>
            <a:prstDash val="solid"/>
            <a:round/>
            <a:headEnd type="none" w="med" len="med"/>
            <a:tailEnd type="none" w="med" len="med"/>
          </a:ln>
        </p:spPr>
      </p:cxnSp>
      <p:sp>
        <p:nvSpPr>
          <p:cNvPr id="1023" name="Google Shape;1023;p56"/>
          <p:cNvSpPr txBox="1">
            <a:spLocks noGrp="1"/>
          </p:cNvSpPr>
          <p:nvPr>
            <p:ph type="title"/>
          </p:nvPr>
        </p:nvSpPr>
        <p:spPr>
          <a:xfrm>
            <a:off x="0" y="0"/>
            <a:ext cx="8637588" cy="1250950"/>
          </a:xfrm>
          <a:prstGeom prst="rect">
            <a:avLst/>
          </a:prstGeom>
          <a:noFill/>
          <a:ln>
            <a:noFill/>
          </a:ln>
        </p:spPr>
        <p:txBody>
          <a:bodyPr spcFirstLastPara="1" wrap="square" lIns="274300" tIns="45700" rIns="91425" bIns="45700" anchor="ctr" anchorCtr="0">
            <a:noAutofit/>
          </a:bodyPr>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1024" name="Google Shape;1024;p56"/>
          <p:cNvPicPr preferRelativeResize="0"/>
          <p:nvPr/>
        </p:nvPicPr>
        <p:blipFill rotWithShape="1">
          <a:blip r:embed="rId16">
            <a:alphaModFix/>
          </a:blip>
          <a:srcRect/>
          <a:stretch/>
        </p:blipFill>
        <p:spPr>
          <a:xfrm>
            <a:off x="9220200" y="169863"/>
            <a:ext cx="2816225" cy="85725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image" Target="../media/image41.pn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3.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5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3" Type="http://schemas.openxmlformats.org/officeDocument/2006/relationships/hyperlink" Target="http://bit.ly/3BUBxbx"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7.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1"/>
          <p:cNvSpPr txBox="1">
            <a:spLocks noGrp="1"/>
          </p:cNvSpPr>
          <p:nvPr>
            <p:ph type="title"/>
          </p:nvPr>
        </p:nvSpPr>
        <p:spPr>
          <a:xfrm>
            <a:off x="12700" y="-31750"/>
            <a:ext cx="9159875" cy="125095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FFFFFF"/>
                </a:solidFill>
                <a:latin typeface="Calibri"/>
                <a:ea typeface="Calibri"/>
                <a:cs typeface="Calibri"/>
                <a:sym typeface="Calibri"/>
              </a:rPr>
              <a:t>Workshop guide</a:t>
            </a:r>
            <a:endParaRPr sz="5000" b="1" i="0" u="none" strike="noStrike" cap="none">
              <a:solidFill>
                <a:srgbClr val="FFFFFF"/>
              </a:solidFill>
              <a:latin typeface="Calibri"/>
              <a:ea typeface="Calibri"/>
              <a:cs typeface="Calibri"/>
              <a:sym typeface="Calibri"/>
            </a:endParaRPr>
          </a:p>
        </p:txBody>
      </p:sp>
      <p:sp>
        <p:nvSpPr>
          <p:cNvPr id="1446" name="Google Shape;1446;p1"/>
          <p:cNvSpPr txBox="1">
            <a:spLocks noGrp="1"/>
          </p:cNvSpPr>
          <p:nvPr>
            <p:ph type="body" idx="1"/>
          </p:nvPr>
        </p:nvSpPr>
        <p:spPr>
          <a:xfrm>
            <a:off x="0" y="5764213"/>
            <a:ext cx="12192000" cy="1093787"/>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JM" sz="4400" b="1" i="0" u="none" strike="noStrike" cap="none">
                <a:solidFill>
                  <a:srgbClr val="006FB6"/>
                </a:solidFill>
                <a:latin typeface="Calibri"/>
                <a:ea typeface="Calibri"/>
                <a:cs typeface="Calibri"/>
                <a:sym typeface="Calibri"/>
              </a:rPr>
              <a:t>Cover with your finger </a:t>
            </a:r>
            <a:endParaRPr/>
          </a:p>
        </p:txBody>
      </p:sp>
      <p:sp>
        <p:nvSpPr>
          <p:cNvPr id="1447" name="Google Shape;1447;p1"/>
          <p:cNvSpPr txBox="1">
            <a:spLocks noGrp="1"/>
          </p:cNvSpPr>
          <p:nvPr>
            <p:ph type="body" idx="2"/>
          </p:nvPr>
        </p:nvSpPr>
        <p:spPr>
          <a:xfrm>
            <a:off x="0" y="1657350"/>
            <a:ext cx="12192000" cy="3524250"/>
          </a:xfrm>
          <a:prstGeom prst="rect">
            <a:avLst/>
          </a:prstGeom>
          <a:noFill/>
          <a:ln>
            <a:noFill/>
          </a:ln>
        </p:spPr>
        <p:txBody>
          <a:bodyPr spcFirstLastPara="1" wrap="square" lIns="457200" tIns="45700" rIns="91425" bIns="45700" anchor="t" anchorCtr="0">
            <a:noAutofit/>
          </a:bodyPr>
          <a:lstStyle/>
          <a:p>
            <a:pPr marL="0" marR="0" lvl="0" indent="0" algn="l" rtl="0">
              <a:spcBef>
                <a:spcPts val="0"/>
              </a:spcBef>
              <a:spcAft>
                <a:spcPts val="0"/>
              </a:spcAft>
              <a:buNone/>
            </a:pPr>
            <a:r>
              <a:rPr lang="en-JM" sz="4000" b="0" i="0" u="none" strike="noStrike" cap="none">
                <a:solidFill>
                  <a:srgbClr val="006FB6"/>
                </a:solidFill>
                <a:latin typeface="Calibri"/>
                <a:ea typeface="Calibri"/>
                <a:cs typeface="Calibri"/>
                <a:sym typeface="Calibri"/>
              </a:rPr>
              <a:t>Facilitator: </a:t>
            </a:r>
            <a:endParaRPr sz="1400" b="0" i="0" u="none" strike="noStrike" cap="none">
              <a:solidFill>
                <a:srgbClr val="000000"/>
              </a:solidFill>
              <a:latin typeface="Calibri"/>
              <a:ea typeface="Calibri"/>
              <a:cs typeface="Calibri"/>
              <a:sym typeface="Calibri"/>
            </a:endParaRPr>
          </a:p>
          <a:p>
            <a:pPr marL="914400" marR="0" lvl="1" indent="-482600" algn="l" rtl="0">
              <a:spcBef>
                <a:spcPts val="0"/>
              </a:spcBef>
              <a:spcAft>
                <a:spcPts val="0"/>
              </a:spcAft>
              <a:buClr>
                <a:srgbClr val="006FB6"/>
              </a:buClr>
              <a:buSzPts val="4000"/>
              <a:buFont typeface="Arial"/>
              <a:buChar char="•"/>
            </a:pPr>
            <a:r>
              <a:rPr lang="en-JM" sz="4000" b="0" i="0" u="none" strike="noStrike" cap="none">
                <a:solidFill>
                  <a:srgbClr val="006FB6"/>
                </a:solidFill>
                <a:latin typeface="Calibri"/>
                <a:ea typeface="Calibri"/>
                <a:cs typeface="Calibri"/>
                <a:sym typeface="Calibri"/>
              </a:rPr>
              <a:t>Read notes to prepare. See English file. </a:t>
            </a:r>
            <a:endParaRPr/>
          </a:p>
          <a:p>
            <a:pPr marL="914400" marR="0" lvl="1" indent="-482600" algn="l" rtl="0">
              <a:spcBef>
                <a:spcPts val="0"/>
              </a:spcBef>
              <a:spcAft>
                <a:spcPts val="0"/>
              </a:spcAft>
              <a:buClr>
                <a:srgbClr val="006FB6"/>
              </a:buClr>
              <a:buSzPts val="4000"/>
              <a:buFont typeface="Arial"/>
              <a:buChar char="•"/>
            </a:pPr>
            <a:r>
              <a:rPr lang="en-JM" sz="4000" b="0" i="0" u="none" strike="noStrike" cap="none">
                <a:solidFill>
                  <a:srgbClr val="006FB6"/>
                </a:solidFill>
                <a:latin typeface="Calibri"/>
                <a:ea typeface="Calibri"/>
                <a:cs typeface="Calibri"/>
                <a:sym typeface="Calibri"/>
              </a:rPr>
              <a:t>Amend slides if needed.</a:t>
            </a:r>
            <a:endParaRPr sz="1400" b="0" i="0" u="none" strike="noStrike" cap="none">
              <a:solidFill>
                <a:srgbClr val="000000"/>
              </a:solidFill>
              <a:latin typeface="Calibri"/>
              <a:ea typeface="Calibri"/>
              <a:cs typeface="Calibri"/>
              <a:sym typeface="Calibri"/>
            </a:endParaRPr>
          </a:p>
          <a:p>
            <a:pPr marL="914400" marR="0" lvl="1" indent="-482600" algn="l" rtl="0">
              <a:spcBef>
                <a:spcPts val="0"/>
              </a:spcBef>
              <a:spcAft>
                <a:spcPts val="0"/>
              </a:spcAft>
              <a:buClr>
                <a:srgbClr val="006FB6"/>
              </a:buClr>
              <a:buSzPts val="4000"/>
              <a:buFont typeface="Arial"/>
              <a:buChar char="•"/>
            </a:pPr>
            <a:r>
              <a:rPr lang="en-JM" sz="4000" b="0" i="0" u="none" strike="noStrike" cap="none">
                <a:solidFill>
                  <a:srgbClr val="006FB6"/>
                </a:solidFill>
                <a:latin typeface="Calibri"/>
                <a:ea typeface="Calibri"/>
                <a:cs typeface="Calibri"/>
                <a:sym typeface="Calibri"/>
              </a:rPr>
              <a:t>Ready the family-facing materials.</a:t>
            </a:r>
            <a:endParaRPr sz="1400" b="0" i="0" u="none" strike="noStrike" cap="none">
              <a:solidFill>
                <a:srgbClr val="000000"/>
              </a:solidFill>
              <a:latin typeface="Calibri"/>
              <a:ea typeface="Calibri"/>
              <a:cs typeface="Calibri"/>
              <a:sym typeface="Calibri"/>
            </a:endParaRPr>
          </a:p>
          <a:p>
            <a:pPr marL="914400" marR="0" lvl="1" indent="-482600" algn="l" rtl="0">
              <a:spcBef>
                <a:spcPts val="0"/>
              </a:spcBef>
              <a:spcAft>
                <a:spcPts val="0"/>
              </a:spcAft>
              <a:buClr>
                <a:srgbClr val="006FB6"/>
              </a:buClr>
              <a:buSzPts val="4000"/>
              <a:buFont typeface="Arial"/>
              <a:buChar char="•"/>
            </a:pPr>
            <a:r>
              <a:rPr lang="en-JM" sz="4000" b="0" i="0" u="none" strike="noStrike" cap="none">
                <a:solidFill>
                  <a:srgbClr val="006FB6"/>
                </a:solidFill>
                <a:latin typeface="Calibri"/>
                <a:ea typeface="Calibri"/>
                <a:cs typeface="Calibri"/>
                <a:sym typeface="Calibri"/>
              </a:rPr>
              <a:t>Display slide 2 as families arrive.</a:t>
            </a:r>
            <a:endParaRPr sz="1400" b="0" i="0" u="none" strike="noStrike" cap="none">
              <a:solidFill>
                <a:srgbClr val="000000"/>
              </a:solidFill>
              <a:latin typeface="Calibri"/>
              <a:ea typeface="Calibri"/>
              <a:cs typeface="Calibri"/>
              <a:sym typeface="Calibri"/>
            </a:endParaRPr>
          </a:p>
          <a:p>
            <a:pPr marL="228600" marR="0" lvl="0" indent="0" algn="l" rtl="0">
              <a:spcBef>
                <a:spcPts val="1000"/>
              </a:spcBef>
              <a:spcAft>
                <a:spcPts val="0"/>
              </a:spcAft>
              <a:buNone/>
            </a:pPr>
            <a:endParaRPr sz="3600" b="0" i="0" u="none" strike="noStrike" cap="none">
              <a:solidFill>
                <a:srgbClr val="0771BA"/>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1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Clr>
                <a:srgbClr val="000000"/>
              </a:buClr>
              <a:buSzPts val="4400"/>
              <a:buNone/>
            </a:pPr>
            <a:r>
              <a:rPr lang="en-JM" sz="4400" b="1">
                <a:latin typeface="Calibri"/>
                <a:ea typeface="Calibri"/>
                <a:cs typeface="Calibri"/>
                <a:sym typeface="Calibri"/>
              </a:rPr>
              <a:t>Itilize dwèt ou pou mo konpoze yo </a:t>
            </a:r>
            <a:endParaRPr/>
          </a:p>
        </p:txBody>
      </p:sp>
      <p:sp>
        <p:nvSpPr>
          <p:cNvPr id="1541" name="Google Shape;1541;p15"/>
          <p:cNvSpPr txBox="1">
            <a:spLocks noGrp="1"/>
          </p:cNvSpPr>
          <p:nvPr>
            <p:ph type="body" idx="1"/>
          </p:nvPr>
        </p:nvSpPr>
        <p:spPr>
          <a:xfrm>
            <a:off x="8867775" y="1558925"/>
            <a:ext cx="2830513" cy="36401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JM" sz="3000" b="1" i="0" u="none" strike="noStrike" cap="none">
                <a:solidFill>
                  <a:srgbClr val="006FB6"/>
                </a:solidFill>
                <a:latin typeface="Calibri"/>
                <a:ea typeface="Calibri"/>
                <a:cs typeface="Calibri"/>
                <a:sym typeface="Calibri"/>
              </a:rPr>
              <a:t>Timoun nan: </a:t>
            </a:r>
            <a:endParaRPr/>
          </a:p>
          <a:p>
            <a:pPr marL="0" marR="0" lvl="0" indent="0" algn="l" rtl="0">
              <a:lnSpc>
                <a:spcPct val="90000"/>
              </a:lnSpc>
              <a:spcBef>
                <a:spcPts val="1000"/>
              </a:spcBef>
              <a:spcAft>
                <a:spcPts val="0"/>
              </a:spcAft>
              <a:buNone/>
            </a:pPr>
            <a:r>
              <a:rPr lang="en-JM" sz="3000" b="0" i="0" u="none" strike="noStrike" cap="none">
                <a:solidFill>
                  <a:srgbClr val="006FB6"/>
                </a:solidFill>
                <a:latin typeface="Calibri"/>
                <a:ea typeface="Calibri"/>
                <a:cs typeface="Calibri"/>
                <a:sym typeface="Calibri"/>
              </a:rPr>
              <a:t>“Mwen wè mo ‘sun’ epi mwen wè mo ‘rise.’  Ansanm sa fè mo pi long ,’sunrise.’ </a:t>
            </a:r>
            <a:endParaRPr/>
          </a:p>
          <a:p>
            <a:pPr marL="0" marR="0" lvl="0" indent="0" algn="l" rtl="0">
              <a:lnSpc>
                <a:spcPct val="90000"/>
              </a:lnSpc>
              <a:spcBef>
                <a:spcPts val="1000"/>
              </a:spcBef>
              <a:spcAft>
                <a:spcPts val="0"/>
              </a:spcAft>
              <a:buNone/>
            </a:pPr>
            <a:endParaRPr sz="3000" b="0" i="0" u="none" strike="noStrike" cap="none">
              <a:solidFill>
                <a:srgbClr val="006FB6"/>
              </a:solidFill>
              <a:latin typeface="Calibri"/>
              <a:ea typeface="Calibri"/>
              <a:cs typeface="Calibri"/>
              <a:sym typeface="Calibri"/>
            </a:endParaRPr>
          </a:p>
        </p:txBody>
      </p:sp>
      <p:sp>
        <p:nvSpPr>
          <p:cNvPr id="1542" name="Google Shape;1542;p15"/>
          <p:cNvSpPr txBox="1">
            <a:spLocks noGrp="1"/>
          </p:cNvSpPr>
          <p:nvPr>
            <p:ph type="body" idx="2"/>
          </p:nvPr>
        </p:nvSpPr>
        <p:spPr>
          <a:xfrm>
            <a:off x="441325" y="1193800"/>
            <a:ext cx="2624138" cy="40052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B6"/>
              </a:buClr>
              <a:buSzPts val="3000"/>
              <a:buFont typeface="Calibri"/>
              <a:buNone/>
            </a:pPr>
            <a:r>
              <a:rPr lang="en-JM" sz="3000" b="1" i="0" u="none" strike="noStrike" cap="none">
                <a:solidFill>
                  <a:srgbClr val="006FB6"/>
                </a:solidFill>
                <a:latin typeface="Calibri"/>
                <a:ea typeface="Calibri"/>
                <a:cs typeface="Calibri"/>
                <a:sym typeface="Calibri"/>
              </a:rPr>
              <a:t>Granmoun nan:</a:t>
            </a:r>
            <a:endParaRPr/>
          </a:p>
          <a:p>
            <a:pPr marL="0" marR="0" lvl="0" indent="0" algn="l" rtl="0">
              <a:lnSpc>
                <a:spcPct val="90000"/>
              </a:lnSpc>
              <a:spcBef>
                <a:spcPts val="1000"/>
              </a:spcBef>
              <a:spcAft>
                <a:spcPts val="0"/>
              </a:spcAft>
              <a:buClr>
                <a:srgbClr val="006FB6"/>
              </a:buClr>
              <a:buSzPts val="3000"/>
              <a:buFont typeface="Calibri"/>
              <a:buNone/>
            </a:pPr>
            <a:r>
              <a:rPr lang="en-JM" sz="3000" b="0" i="0" u="none" strike="noStrike" cap="none">
                <a:solidFill>
                  <a:srgbClr val="006FB6"/>
                </a:solidFill>
                <a:latin typeface="Calibri"/>
                <a:ea typeface="Calibri"/>
                <a:cs typeface="Calibri"/>
                <a:sym typeface="Calibri"/>
              </a:rPr>
              <a:t>“Èske ou wè nenpòt mo ou konnen andedan mo konplike yo?”</a:t>
            </a:r>
            <a:endParaRPr/>
          </a:p>
          <a:p>
            <a:pPr marL="0" marR="0" lvl="0" indent="0" algn="l" rtl="0">
              <a:lnSpc>
                <a:spcPct val="90000"/>
              </a:lnSpc>
              <a:spcBef>
                <a:spcPts val="1000"/>
              </a:spcBef>
              <a:spcAft>
                <a:spcPts val="0"/>
              </a:spcAft>
              <a:buClr>
                <a:srgbClr val="006FB6"/>
              </a:buClr>
              <a:buSzPts val="3000"/>
              <a:buFont typeface="Calibri"/>
              <a:buNone/>
            </a:pPr>
            <a:endParaRPr sz="3000" b="0" i="0" u="none" strike="noStrike" cap="none">
              <a:solidFill>
                <a:srgbClr val="006FB6"/>
              </a:solidFill>
              <a:latin typeface="Calibri"/>
              <a:ea typeface="Calibri"/>
              <a:cs typeface="Calibri"/>
              <a:sym typeface="Calibri"/>
            </a:endParaRPr>
          </a:p>
          <a:p>
            <a:pPr marL="0" marR="0" lvl="0" indent="0" algn="l" rtl="0">
              <a:lnSpc>
                <a:spcPct val="90000"/>
              </a:lnSpc>
              <a:spcBef>
                <a:spcPts val="1000"/>
              </a:spcBef>
              <a:spcAft>
                <a:spcPts val="0"/>
              </a:spcAft>
              <a:buClr>
                <a:srgbClr val="006FB6"/>
              </a:buClr>
              <a:buSzPts val="3000"/>
              <a:buFont typeface="Calibri"/>
              <a:buNone/>
            </a:pPr>
            <a:endParaRPr sz="3000" b="0" i="0" u="none" strike="noStrike" cap="none">
              <a:solidFill>
                <a:srgbClr val="006FB6"/>
              </a:solidFill>
              <a:latin typeface="Calibri"/>
              <a:ea typeface="Calibri"/>
              <a:cs typeface="Calibri"/>
              <a:sym typeface="Calibri"/>
            </a:endParaRPr>
          </a:p>
        </p:txBody>
      </p:sp>
      <p:pic>
        <p:nvPicPr>
          <p:cNvPr id="1543" name="Google Shape;1543;p15" descr="A person standing in front of a mountainDescription automatically generated"/>
          <p:cNvPicPr preferRelativeResize="0">
            <a:picLocks noGrp="1"/>
          </p:cNvPicPr>
          <p:nvPr>
            <p:ph type="pic" idx="2"/>
          </p:nvPr>
        </p:nvPicPr>
        <p:blipFill rotWithShape="1">
          <a:blip r:embed="rId3">
            <a:alphaModFix/>
          </a:blip>
          <a:srcRect t="12372" b="12372"/>
          <a:stretch/>
        </p:blipFill>
        <p:spPr>
          <a:xfrm>
            <a:off x="3438525" y="1558925"/>
            <a:ext cx="5056188" cy="3640138"/>
          </a:xfrm>
          <a:prstGeom prst="rect">
            <a:avLst/>
          </a:prstGeom>
          <a:noFill/>
          <a:ln w="19050" cap="flat" cmpd="sng">
            <a:solidFill>
              <a:srgbClr val="666666"/>
            </a:solidFill>
            <a:prstDash val="solid"/>
            <a:round/>
            <a:headEnd type="none" w="sm" len="sm"/>
            <a:tailEnd type="none" w="sm" len="sm"/>
          </a:ln>
        </p:spPr>
      </p:pic>
      <p:pic>
        <p:nvPicPr>
          <p:cNvPr id="1544" name="Google Shape;1544;p15"/>
          <p:cNvPicPr preferRelativeResize="0"/>
          <p:nvPr/>
        </p:nvPicPr>
        <p:blipFill rotWithShape="1">
          <a:blip r:embed="rId4">
            <a:alphaModFix/>
          </a:blip>
          <a:srcRect/>
          <a:stretch/>
        </p:blipFill>
        <p:spPr>
          <a:xfrm>
            <a:off x="6478588" y="4313238"/>
            <a:ext cx="1468437" cy="1970087"/>
          </a:xfrm>
          <a:prstGeom prst="rect">
            <a:avLst/>
          </a:prstGeom>
          <a:noFill/>
          <a:ln>
            <a:noFill/>
          </a:ln>
        </p:spPr>
      </p:pic>
      <p:pic>
        <p:nvPicPr>
          <p:cNvPr id="1545" name="Google Shape;1545;p15"/>
          <p:cNvPicPr preferRelativeResize="0"/>
          <p:nvPr/>
        </p:nvPicPr>
        <p:blipFill rotWithShape="1">
          <a:blip r:embed="rId5">
            <a:alphaModFix/>
          </a:blip>
          <a:srcRect t="-1666"/>
          <a:stretch/>
        </p:blipFill>
        <p:spPr>
          <a:xfrm>
            <a:off x="738188" y="4313238"/>
            <a:ext cx="428625" cy="635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6"/>
          <p:cNvSpPr txBox="1">
            <a:spLocks noGrp="1"/>
          </p:cNvSpPr>
          <p:nvPr>
            <p:ph type="title"/>
          </p:nvPr>
        </p:nvSpPr>
        <p:spPr>
          <a:xfrm>
            <a:off x="-7938" y="0"/>
            <a:ext cx="8639176" cy="1250950"/>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0000"/>
              </a:buClr>
              <a:buSzPts val="5000"/>
              <a:buNone/>
            </a:pPr>
            <a:r>
              <a:rPr lang="en-JM" sz="5000" b="1">
                <a:solidFill>
                  <a:srgbClr val="006FB6"/>
                </a:solidFill>
                <a:latin typeface="Calibri"/>
                <a:ea typeface="Calibri"/>
                <a:cs typeface="Calibri"/>
                <a:sym typeface="Calibri"/>
              </a:rPr>
              <a:t>Itilize dwèt ou</a:t>
            </a:r>
            <a:endParaRPr/>
          </a:p>
        </p:txBody>
      </p:sp>
      <p:pic>
        <p:nvPicPr>
          <p:cNvPr id="1551" name="Google Shape;1551;p16" descr="A close up of many different vegetables on displayDescription automatically generated"/>
          <p:cNvPicPr preferRelativeResize="0">
            <a:picLocks noGrp="1"/>
          </p:cNvPicPr>
          <p:nvPr>
            <p:ph type="body" idx="1"/>
          </p:nvPr>
        </p:nvPicPr>
        <p:blipFill rotWithShape="1">
          <a:blip r:embed="rId3">
            <a:alphaModFix/>
          </a:blip>
          <a:srcRect/>
          <a:stretch/>
        </p:blipFill>
        <p:spPr>
          <a:xfrm>
            <a:off x="2163763" y="2397125"/>
            <a:ext cx="4295775" cy="3621088"/>
          </a:xfrm>
          <a:prstGeom prst="rect">
            <a:avLst/>
          </a:prstGeom>
          <a:noFill/>
          <a:ln w="22225" cap="flat" cmpd="sng">
            <a:solidFill>
              <a:srgbClr val="31538F"/>
            </a:solidFill>
            <a:prstDash val="solid"/>
            <a:round/>
            <a:headEnd type="none" w="sm" len="sm"/>
            <a:tailEnd type="none" w="sm" len="sm"/>
          </a:ln>
        </p:spPr>
      </p:pic>
      <p:pic>
        <p:nvPicPr>
          <p:cNvPr id="1552" name="Google Shape;1552;p16" descr="A picture containing person, child, laptop, indoorDescription generated with very high confidence"/>
          <p:cNvPicPr preferRelativeResize="0">
            <a:picLocks noGrp="1"/>
          </p:cNvPicPr>
          <p:nvPr>
            <p:ph type="pic" idx="2"/>
          </p:nvPr>
        </p:nvPicPr>
        <p:blipFill rotWithShape="1">
          <a:blip r:embed="rId4">
            <a:alphaModFix/>
          </a:blip>
          <a:srcRect l="7834" r="7833"/>
          <a:stretch/>
        </p:blipFill>
        <p:spPr>
          <a:xfrm>
            <a:off x="8953500" y="1444625"/>
            <a:ext cx="2916238" cy="2597150"/>
          </a:xfrm>
          <a:prstGeom prst="rect">
            <a:avLst/>
          </a:prstGeom>
          <a:noFill/>
          <a:ln w="19050" cap="flat" cmpd="sng">
            <a:solidFill>
              <a:srgbClr val="666666"/>
            </a:solidFill>
            <a:prstDash val="solid"/>
            <a:miter lim="800000"/>
            <a:headEnd type="none" w="sm" len="sm"/>
            <a:tailEnd type="none" w="sm" len="sm"/>
          </a:ln>
        </p:spPr>
      </p:pic>
      <p:sp>
        <p:nvSpPr>
          <p:cNvPr id="1553" name="Google Shape;1553;p16"/>
          <p:cNvSpPr txBox="1">
            <a:spLocks noGrp="1"/>
          </p:cNvSpPr>
          <p:nvPr>
            <p:ph type="body" idx="2"/>
          </p:nvPr>
        </p:nvSpPr>
        <p:spPr>
          <a:xfrm>
            <a:off x="9163050" y="4075113"/>
            <a:ext cx="2497138" cy="2368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6FB6"/>
              </a:buClr>
              <a:buSzPts val="2800"/>
              <a:buFont typeface="Calibri"/>
              <a:buNone/>
            </a:pPr>
            <a:endParaRPr sz="2800" b="0" i="0" u="none" strike="noStrike" cap="none">
              <a:solidFill>
                <a:srgbClr val="006FB6"/>
              </a:solidFill>
              <a:latin typeface="Calibri"/>
              <a:ea typeface="Calibri"/>
              <a:cs typeface="Calibri"/>
              <a:sym typeface="Calibri"/>
            </a:endParaRPr>
          </a:p>
        </p:txBody>
      </p:sp>
      <p:sp>
        <p:nvSpPr>
          <p:cNvPr id="1554" name="Google Shape;1554;p16"/>
          <p:cNvSpPr txBox="1">
            <a:spLocks noGrp="1"/>
          </p:cNvSpPr>
          <p:nvPr>
            <p:ph type="body" idx="3"/>
          </p:nvPr>
        </p:nvSpPr>
        <p:spPr>
          <a:xfrm>
            <a:off x="371475" y="1393825"/>
            <a:ext cx="7716838" cy="63341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B6"/>
              </a:buClr>
              <a:buSzPts val="3400"/>
              <a:buFont typeface="Calibri"/>
              <a:buNone/>
            </a:pPr>
            <a:r>
              <a:rPr lang="en-JM" sz="3400" b="0" i="0" u="none" strike="noStrike" cap="none">
                <a:solidFill>
                  <a:srgbClr val="006FB6"/>
                </a:solidFill>
                <a:latin typeface="Calibri"/>
                <a:ea typeface="Calibri"/>
                <a:cs typeface="Calibri"/>
                <a:sym typeface="Calibri"/>
              </a:rPr>
              <a:t>Èske gen yon estrateji ou kapab itilize pou </a:t>
            </a:r>
            <a:r>
              <a:rPr lang="en-JM" sz="3400" b="1" i="0" u="none" strike="noStrike" cap="none">
                <a:solidFill>
                  <a:srgbClr val="006FB6"/>
                </a:solidFill>
                <a:latin typeface="Calibri"/>
                <a:ea typeface="Calibri"/>
                <a:cs typeface="Calibri"/>
                <a:sym typeface="Calibri"/>
              </a:rPr>
              <a:t>chèche konprann mo sa a?</a:t>
            </a:r>
            <a:endParaRPr/>
          </a:p>
        </p:txBody>
      </p:sp>
      <p:cxnSp>
        <p:nvCxnSpPr>
          <p:cNvPr id="1555" name="Google Shape;1555;p16"/>
          <p:cNvCxnSpPr/>
          <p:nvPr/>
        </p:nvCxnSpPr>
        <p:spPr>
          <a:xfrm>
            <a:off x="820738" y="5743575"/>
            <a:ext cx="1343025" cy="0"/>
          </a:xfrm>
          <a:prstGeom prst="straightConnector1">
            <a:avLst/>
          </a:prstGeom>
          <a:noFill/>
          <a:ln w="101600" cap="flat" cmpd="sng">
            <a:solidFill>
              <a:srgbClr val="006FB6"/>
            </a:solidFill>
            <a:prstDash val="solid"/>
            <a:round/>
            <a:headEnd type="none" w="med" len="med"/>
            <a:tailEnd type="triangle" w="med" len="med"/>
          </a:ln>
        </p:spPr>
      </p:cxnSp>
      <p:pic>
        <p:nvPicPr>
          <p:cNvPr id="1556" name="Google Shape;1556;p16"/>
          <p:cNvPicPr preferRelativeResize="0"/>
          <p:nvPr/>
        </p:nvPicPr>
        <p:blipFill rotWithShape="1">
          <a:blip r:embed="rId5">
            <a:alphaModFix/>
          </a:blip>
          <a:srcRect t="-1666"/>
          <a:stretch/>
        </p:blipFill>
        <p:spPr>
          <a:xfrm>
            <a:off x="7659688" y="1393825"/>
            <a:ext cx="428625" cy="6334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p17"/>
          <p:cNvSpPr txBox="1">
            <a:spLocks noGrp="1"/>
          </p:cNvSpPr>
          <p:nvPr>
            <p:ph type="ctrTitle"/>
          </p:nvPr>
        </p:nvSpPr>
        <p:spPr>
          <a:xfrm>
            <a:off x="820738" y="0"/>
            <a:ext cx="11371262"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Lekti = konvèsasyon  (K-1)</a:t>
            </a:r>
            <a:endParaRPr/>
          </a:p>
        </p:txBody>
      </p:sp>
      <p:sp>
        <p:nvSpPr>
          <p:cNvPr id="1562" name="Google Shape;1562;p17"/>
          <p:cNvSpPr txBox="1">
            <a:spLocks noGrp="1"/>
          </p:cNvSpPr>
          <p:nvPr>
            <p:ph type="body" idx="1"/>
          </p:nvPr>
        </p:nvSpPr>
        <p:spPr>
          <a:xfrm>
            <a:off x="1743075" y="2940050"/>
            <a:ext cx="3487738" cy="12366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2600" b="0" i="0" u="none" strike="noStrike" cap="none">
                <a:solidFill>
                  <a:srgbClr val="006FB6"/>
                </a:solidFill>
                <a:latin typeface="Calibri"/>
                <a:ea typeface="Calibri"/>
                <a:cs typeface="Calibri"/>
                <a:sym typeface="Calibri"/>
              </a:rPr>
              <a:t>Itilize dwèt ou. Kouvri yon pati nan mo a. Kisa ki rete?</a:t>
            </a:r>
            <a:endParaRPr/>
          </a:p>
        </p:txBody>
      </p:sp>
      <p:sp>
        <p:nvSpPr>
          <p:cNvPr id="1563" name="Google Shape;1563;p17"/>
          <p:cNvSpPr txBox="1">
            <a:spLocks noGrp="1"/>
          </p:cNvSpPr>
          <p:nvPr>
            <p:ph type="body" idx="2"/>
          </p:nvPr>
        </p:nvSpPr>
        <p:spPr>
          <a:xfrm>
            <a:off x="4073525" y="4724400"/>
            <a:ext cx="3306763" cy="1393825"/>
          </a:xfrm>
          <a:prstGeom prst="rect">
            <a:avLst/>
          </a:prstGeom>
          <a:noFill/>
          <a:ln>
            <a:noFill/>
          </a:ln>
        </p:spPr>
        <p:txBody>
          <a:bodyPr spcFirstLastPara="1" wrap="square" lIns="91425" tIns="45700" rIns="91425" bIns="45700" anchor="ctr" anchorCtr="0">
            <a:noAutofit/>
          </a:bodyPr>
          <a:lstStyle/>
          <a:p>
            <a:pPr marL="231775" marR="0" lvl="0" indent="-3175" algn="l" rtl="0">
              <a:lnSpc>
                <a:spcPct val="90000"/>
              </a:lnSpc>
              <a:spcBef>
                <a:spcPts val="0"/>
              </a:spcBef>
              <a:spcAft>
                <a:spcPts val="0"/>
              </a:spcAft>
              <a:buNone/>
            </a:pPr>
            <a:r>
              <a:rPr lang="en-JM" sz="2600" b="0" i="0" u="none" strike="noStrike" cap="none">
                <a:solidFill>
                  <a:srgbClr val="006FB6"/>
                </a:solidFill>
                <a:latin typeface="Calibri"/>
                <a:ea typeface="Calibri"/>
                <a:cs typeface="Calibri"/>
                <a:sym typeface="Calibri"/>
              </a:rPr>
              <a:t>Itilize d ou epi montre chak pati mo a pandan w ap sonnen li.</a:t>
            </a:r>
            <a:endParaRPr/>
          </a:p>
        </p:txBody>
      </p:sp>
      <p:sp>
        <p:nvSpPr>
          <p:cNvPr id="1564" name="Google Shape;1564;p17"/>
          <p:cNvSpPr txBox="1">
            <a:spLocks noGrp="1"/>
          </p:cNvSpPr>
          <p:nvPr>
            <p:ph type="body" idx="3"/>
          </p:nvPr>
        </p:nvSpPr>
        <p:spPr>
          <a:xfrm>
            <a:off x="241300" y="1446213"/>
            <a:ext cx="3487738" cy="12366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2600" b="0" i="0" u="none" strike="noStrike" cap="none">
                <a:solidFill>
                  <a:srgbClr val="006FB6"/>
                </a:solidFill>
                <a:latin typeface="Calibri"/>
                <a:ea typeface="Calibri"/>
                <a:cs typeface="Calibri"/>
                <a:sym typeface="Calibri"/>
              </a:rPr>
              <a:t>Èske ou kapab separe mo a an de pati ki pi piti?</a:t>
            </a:r>
            <a:endParaRPr/>
          </a:p>
        </p:txBody>
      </p:sp>
      <p:sp>
        <p:nvSpPr>
          <p:cNvPr id="1565" name="Google Shape;1565;p17"/>
          <p:cNvSpPr txBox="1">
            <a:spLocks noGrp="1"/>
          </p:cNvSpPr>
          <p:nvPr>
            <p:ph type="body" idx="4"/>
          </p:nvPr>
        </p:nvSpPr>
        <p:spPr>
          <a:xfrm>
            <a:off x="319088" y="4868863"/>
            <a:ext cx="2886075" cy="1019175"/>
          </a:xfrm>
          <a:prstGeom prst="rect">
            <a:avLst/>
          </a:prstGeom>
          <a:noFill/>
          <a:ln>
            <a:noFill/>
          </a:ln>
        </p:spPr>
        <p:txBody>
          <a:bodyPr spcFirstLastPara="1" wrap="square" lIns="91425" tIns="45700" rIns="91425" bIns="45700" anchor="ctr" anchorCtr="0">
            <a:noAutofit/>
          </a:bodyPr>
          <a:lstStyle/>
          <a:p>
            <a:pPr marL="9525" marR="0" lvl="0" indent="0" algn="l" rtl="0">
              <a:lnSpc>
                <a:spcPct val="90000"/>
              </a:lnSpc>
              <a:spcBef>
                <a:spcPts val="0"/>
              </a:spcBef>
              <a:spcAft>
                <a:spcPts val="0"/>
              </a:spcAft>
              <a:buNone/>
            </a:pPr>
            <a:r>
              <a:rPr lang="en-JM" sz="2600" b="0" i="0" u="none" strike="noStrike" cap="none">
                <a:solidFill>
                  <a:srgbClr val="006FB6"/>
                </a:solidFill>
                <a:latin typeface="Calibri"/>
                <a:ea typeface="Calibri"/>
                <a:cs typeface="Calibri"/>
                <a:sym typeface="Calibri"/>
              </a:rPr>
              <a:t>Èske ou wè nenpòt endikasyon lèt pou rezoud mo sa a?</a:t>
            </a:r>
            <a:endParaRPr/>
          </a:p>
        </p:txBody>
      </p:sp>
      <p:pic>
        <p:nvPicPr>
          <p:cNvPr id="1566" name="Google Shape;1566;p17"/>
          <p:cNvPicPr preferRelativeResize="0"/>
          <p:nvPr/>
        </p:nvPicPr>
        <p:blipFill rotWithShape="1">
          <a:blip r:embed="rId3">
            <a:alphaModFix/>
          </a:blip>
          <a:srcRect t="-1666"/>
          <a:stretch/>
        </p:blipFill>
        <p:spPr>
          <a:xfrm>
            <a:off x="241300" y="87313"/>
            <a:ext cx="677863" cy="1003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8"/>
          <p:cNvSpPr txBox="1">
            <a:spLocks noGrp="1"/>
          </p:cNvSpPr>
          <p:nvPr>
            <p:ph type="ctrTitle"/>
          </p:nvPr>
        </p:nvSpPr>
        <p:spPr>
          <a:xfrm>
            <a:off x="833438" y="0"/>
            <a:ext cx="11358562"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Lekti = konvèsasyon (2-3)</a:t>
            </a:r>
            <a:endParaRPr/>
          </a:p>
        </p:txBody>
      </p:sp>
      <p:sp>
        <p:nvSpPr>
          <p:cNvPr id="1572" name="Google Shape;1572;p18"/>
          <p:cNvSpPr txBox="1">
            <a:spLocks noGrp="1"/>
          </p:cNvSpPr>
          <p:nvPr>
            <p:ph type="body" idx="1"/>
          </p:nvPr>
        </p:nvSpPr>
        <p:spPr>
          <a:xfrm>
            <a:off x="8450263" y="3165475"/>
            <a:ext cx="3487737" cy="12366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2800" b="0" i="0" u="none" strike="noStrike" cap="none">
                <a:solidFill>
                  <a:srgbClr val="006FB6"/>
                </a:solidFill>
                <a:latin typeface="Calibri"/>
                <a:ea typeface="Calibri"/>
                <a:cs typeface="Calibri"/>
                <a:sym typeface="Calibri"/>
              </a:rPr>
              <a:t>Ki endikasyon nan mo a ou kapab itilize pou rezoud mo sa a?</a:t>
            </a:r>
            <a:endParaRPr/>
          </a:p>
        </p:txBody>
      </p:sp>
      <p:sp>
        <p:nvSpPr>
          <p:cNvPr id="1573" name="Google Shape;1573;p18"/>
          <p:cNvSpPr txBox="1">
            <a:spLocks noGrp="1"/>
          </p:cNvSpPr>
          <p:nvPr>
            <p:ph type="body" idx="2"/>
          </p:nvPr>
        </p:nvSpPr>
        <p:spPr>
          <a:xfrm>
            <a:off x="5816600" y="1589088"/>
            <a:ext cx="3487738" cy="1236662"/>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2800" b="0" i="0" u="none" strike="noStrike" cap="none">
                <a:solidFill>
                  <a:srgbClr val="006FB6"/>
                </a:solidFill>
                <a:latin typeface="Calibri"/>
                <a:ea typeface="Calibri"/>
                <a:cs typeface="Calibri"/>
                <a:sym typeface="Calibri"/>
              </a:rPr>
              <a:t>Èske ou wè nenpòt pi piti mo ou konnen andedan mo a?</a:t>
            </a:r>
            <a:endParaRPr/>
          </a:p>
        </p:txBody>
      </p:sp>
      <p:sp>
        <p:nvSpPr>
          <p:cNvPr id="1574" name="Google Shape;1574;p18"/>
          <p:cNvSpPr txBox="1">
            <a:spLocks noGrp="1"/>
          </p:cNvSpPr>
          <p:nvPr>
            <p:ph type="body" idx="3"/>
          </p:nvPr>
        </p:nvSpPr>
        <p:spPr>
          <a:xfrm>
            <a:off x="6003925" y="4619625"/>
            <a:ext cx="5387975" cy="13938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2800" b="0" i="0" u="none" strike="noStrike" cap="none">
                <a:solidFill>
                  <a:srgbClr val="006FB6"/>
                </a:solidFill>
                <a:latin typeface="Calibri"/>
                <a:ea typeface="Calibri"/>
                <a:cs typeface="Calibri"/>
                <a:sym typeface="Calibri"/>
              </a:rPr>
              <a:t>Èske ou kapab separe mo a an silab? Ki son chak silab fè?</a:t>
            </a:r>
            <a:endParaRPr/>
          </a:p>
        </p:txBody>
      </p:sp>
      <p:pic>
        <p:nvPicPr>
          <p:cNvPr id="1575" name="Google Shape;1575;p18"/>
          <p:cNvPicPr preferRelativeResize="0"/>
          <p:nvPr/>
        </p:nvPicPr>
        <p:blipFill rotWithShape="1">
          <a:blip r:embed="rId3">
            <a:alphaModFix/>
          </a:blip>
          <a:srcRect/>
          <a:stretch/>
        </p:blipFill>
        <p:spPr>
          <a:xfrm>
            <a:off x="244475" y="103188"/>
            <a:ext cx="677863" cy="987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9"/>
        <p:cNvGrpSpPr/>
        <p:nvPr/>
      </p:nvGrpSpPr>
      <p:grpSpPr>
        <a:xfrm>
          <a:off x="0" y="0"/>
          <a:ext cx="0" cy="0"/>
          <a:chOff x="0" y="0"/>
          <a:chExt cx="0" cy="0"/>
        </a:xfrm>
      </p:grpSpPr>
      <p:sp>
        <p:nvSpPr>
          <p:cNvPr id="1580" name="Google Shape;1580;g1dc95177e88_0_141"/>
          <p:cNvSpPr txBox="1">
            <a:spLocks noGrp="1"/>
          </p:cNvSpPr>
          <p:nvPr>
            <p:ph type="ctrTitle"/>
          </p:nvPr>
        </p:nvSpPr>
        <p:spPr>
          <a:xfrm>
            <a:off x="0" y="0"/>
            <a:ext cx="12192000" cy="1193700"/>
          </a:xfrm>
          <a:prstGeom prst="rect">
            <a:avLst/>
          </a:prstGeom>
          <a:noFill/>
          <a:ln>
            <a:noFill/>
          </a:ln>
        </p:spPr>
        <p:txBody>
          <a:bodyPr spcFirstLastPara="1" wrap="square" lIns="274300" tIns="45700" rIns="91425" bIns="45700" anchor="ctr" anchorCtr="0">
            <a:noAutofit/>
          </a:bodyPr>
          <a:lstStyle/>
          <a:p>
            <a:pPr marL="0" lvl="0" indent="0" algn="l" rtl="0">
              <a:lnSpc>
                <a:spcPct val="90000"/>
              </a:lnSpc>
              <a:spcBef>
                <a:spcPts val="0"/>
              </a:spcBef>
              <a:spcAft>
                <a:spcPts val="0"/>
              </a:spcAft>
              <a:buSzPts val="5000"/>
              <a:buNone/>
            </a:pPr>
            <a:r>
              <a:rPr lang="en-JM"/>
              <a:t>Fanmi plizyè lang</a:t>
            </a:r>
            <a:endParaRPr/>
          </a:p>
        </p:txBody>
      </p:sp>
      <p:sp>
        <p:nvSpPr>
          <p:cNvPr id="1581" name="Google Shape;1581;g1dc95177e88_0_141"/>
          <p:cNvSpPr txBox="1">
            <a:spLocks noGrp="1"/>
          </p:cNvSpPr>
          <p:nvPr>
            <p:ph type="body" idx="1"/>
          </p:nvPr>
        </p:nvSpPr>
        <p:spPr>
          <a:xfrm>
            <a:off x="4588042" y="1489802"/>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200"/>
              <a:buNone/>
            </a:pPr>
            <a:r>
              <a:rPr lang="en-JM" sz="2800">
                <a:latin typeface="Calibri"/>
                <a:ea typeface="Calibri"/>
                <a:cs typeface="Calibri"/>
                <a:sym typeface="Calibri"/>
              </a:rPr>
              <a:t>Itilize yon gid pou revize ponktiyasyon yo itilize nan lang Anglè </a:t>
            </a:r>
            <a:endParaRPr sz="2800"/>
          </a:p>
        </p:txBody>
      </p:sp>
      <p:sp>
        <p:nvSpPr>
          <p:cNvPr id="1582" name="Google Shape;1582;g1dc95177e88_0_141"/>
          <p:cNvSpPr txBox="1">
            <a:spLocks noGrp="1"/>
          </p:cNvSpPr>
          <p:nvPr>
            <p:ph type="body" idx="2"/>
          </p:nvPr>
        </p:nvSpPr>
        <p:spPr>
          <a:xfrm>
            <a:off x="4588042" y="2653440"/>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200"/>
              <a:buNone/>
            </a:pPr>
            <a:r>
              <a:rPr lang="en-JM" sz="2800">
                <a:latin typeface="Calibri"/>
                <a:ea typeface="Calibri"/>
                <a:cs typeface="Calibri"/>
                <a:sym typeface="Calibri"/>
              </a:rPr>
              <a:t>Itilize yon diksyonè, aplikasyon oswa sitwèb pou tcheke mo yo</a:t>
            </a:r>
            <a:r>
              <a:rPr lang="en-JM" sz="2800"/>
              <a:t> </a:t>
            </a:r>
            <a:endParaRPr sz="2800"/>
          </a:p>
        </p:txBody>
      </p:sp>
      <p:sp>
        <p:nvSpPr>
          <p:cNvPr id="1583" name="Google Shape;1583;g1dc95177e88_0_141"/>
          <p:cNvSpPr txBox="1">
            <a:spLocks noGrp="1"/>
          </p:cNvSpPr>
          <p:nvPr>
            <p:ph type="body" idx="2"/>
          </p:nvPr>
        </p:nvSpPr>
        <p:spPr>
          <a:xfrm>
            <a:off x="4588042" y="3963415"/>
            <a:ext cx="7205400" cy="105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1000"/>
              </a:spcBef>
              <a:spcAft>
                <a:spcPts val="0"/>
              </a:spcAft>
              <a:buSzPts val="3200"/>
              <a:buNone/>
            </a:pPr>
            <a:r>
              <a:rPr lang="en-JM" sz="2800">
                <a:latin typeface="Calibri"/>
                <a:ea typeface="Calibri"/>
                <a:cs typeface="Calibri"/>
                <a:sym typeface="Calibri"/>
              </a:rPr>
              <a:t>Gwo pati nan mo yo pou ede sonnen tankou mo enkoni.</a:t>
            </a:r>
            <a:r>
              <a:rPr lang="en-JM" sz="2800"/>
              <a:t> </a:t>
            </a:r>
            <a:endParaRPr sz="2800"/>
          </a:p>
        </p:txBody>
      </p:sp>
      <p:pic>
        <p:nvPicPr>
          <p:cNvPr id="1584" name="Google Shape;1584;g1dc95177e88_0_141"/>
          <p:cNvPicPr preferRelativeResize="0"/>
          <p:nvPr/>
        </p:nvPicPr>
        <p:blipFill rotWithShape="1">
          <a:blip r:embed="rId3">
            <a:alphaModFix/>
          </a:blip>
          <a:srcRect/>
          <a:stretch/>
        </p:blipFill>
        <p:spPr>
          <a:xfrm>
            <a:off x="2193675" y="1636350"/>
            <a:ext cx="1148275" cy="762600"/>
          </a:xfrm>
          <a:prstGeom prst="rect">
            <a:avLst/>
          </a:prstGeom>
          <a:noFill/>
          <a:ln>
            <a:noFill/>
          </a:ln>
        </p:spPr>
      </p:pic>
      <p:pic>
        <p:nvPicPr>
          <p:cNvPr id="1585" name="Google Shape;1585;g1dc95177e88_0_141"/>
          <p:cNvPicPr preferRelativeResize="0"/>
          <p:nvPr/>
        </p:nvPicPr>
        <p:blipFill rotWithShape="1">
          <a:blip r:embed="rId4">
            <a:alphaModFix/>
          </a:blip>
          <a:srcRect/>
          <a:stretch/>
        </p:blipFill>
        <p:spPr>
          <a:xfrm>
            <a:off x="1877225" y="4257913"/>
            <a:ext cx="1781175" cy="466725"/>
          </a:xfrm>
          <a:prstGeom prst="rect">
            <a:avLst/>
          </a:prstGeom>
          <a:noFill/>
          <a:ln>
            <a:noFill/>
          </a:ln>
        </p:spPr>
      </p:pic>
      <p:pic>
        <p:nvPicPr>
          <p:cNvPr id="1586" name="Google Shape;1586;g1dc95177e88_0_141"/>
          <p:cNvPicPr preferRelativeResize="0"/>
          <p:nvPr/>
        </p:nvPicPr>
        <p:blipFill rotWithShape="1">
          <a:blip r:embed="rId3">
            <a:alphaModFix/>
          </a:blip>
          <a:srcRect/>
          <a:stretch/>
        </p:blipFill>
        <p:spPr>
          <a:xfrm>
            <a:off x="2193675" y="2841600"/>
            <a:ext cx="1148275" cy="762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9"/>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Tan Pratik</a:t>
            </a:r>
            <a:endParaRPr/>
          </a:p>
        </p:txBody>
      </p:sp>
      <p:sp>
        <p:nvSpPr>
          <p:cNvPr id="1592" name="Google Shape;1592;p19"/>
          <p:cNvSpPr txBox="1">
            <a:spLocks noGrp="1"/>
          </p:cNvSpPr>
          <p:nvPr>
            <p:ph type="body" idx="1"/>
          </p:nvPr>
        </p:nvSpPr>
        <p:spPr>
          <a:xfrm>
            <a:off x="1639888" y="1450975"/>
            <a:ext cx="3394075"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200" b="0" i="0" u="none" strike="noStrike" cap="none">
                <a:solidFill>
                  <a:srgbClr val="006FB6"/>
                </a:solidFill>
                <a:latin typeface="Calibri"/>
                <a:ea typeface="Calibri"/>
                <a:cs typeface="Calibri"/>
                <a:sym typeface="Calibri"/>
              </a:rPr>
              <a:t>Itilize dwèt ou pou jwenn pati yo ki nan mo a.</a:t>
            </a:r>
            <a:endParaRPr/>
          </a:p>
        </p:txBody>
      </p:sp>
      <p:sp>
        <p:nvSpPr>
          <p:cNvPr id="1593" name="Google Shape;1593;p19"/>
          <p:cNvSpPr txBox="1">
            <a:spLocks noGrp="1"/>
          </p:cNvSpPr>
          <p:nvPr>
            <p:ph type="body" idx="2"/>
          </p:nvPr>
        </p:nvSpPr>
        <p:spPr>
          <a:xfrm>
            <a:off x="1628775" y="2592388"/>
            <a:ext cx="3392488" cy="1768475"/>
          </a:xfrm>
          <a:prstGeom prst="rect">
            <a:avLst/>
          </a:prstGeom>
          <a:no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None/>
            </a:pPr>
            <a:r>
              <a:rPr lang="en-JM" sz="3200" b="0" i="0" u="none" strike="noStrike" cap="none">
                <a:solidFill>
                  <a:srgbClr val="006FB6"/>
                </a:solidFill>
                <a:latin typeface="Calibri"/>
                <a:ea typeface="Calibri"/>
                <a:cs typeface="Calibri"/>
                <a:sym typeface="Calibri"/>
              </a:rPr>
              <a:t>Itilize dwèt ou pou jwenn ti mo ou konnen yo.</a:t>
            </a:r>
            <a:endParaRPr/>
          </a:p>
        </p:txBody>
      </p:sp>
      <p:sp>
        <p:nvSpPr>
          <p:cNvPr id="1594" name="Google Shape;1594;p19"/>
          <p:cNvSpPr txBox="1">
            <a:spLocks noGrp="1"/>
          </p:cNvSpPr>
          <p:nvPr>
            <p:ph type="body" idx="3"/>
          </p:nvPr>
        </p:nvSpPr>
        <p:spPr>
          <a:xfrm>
            <a:off x="1655763" y="4522788"/>
            <a:ext cx="3394075" cy="1363662"/>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r>
              <a:rPr lang="en-JM" sz="3200" b="1" i="0" u="none" strike="noStrike" cap="none">
                <a:solidFill>
                  <a:srgbClr val="006FB6"/>
                </a:solidFill>
                <a:latin typeface="Calibri"/>
                <a:ea typeface="Calibri"/>
                <a:cs typeface="Calibri"/>
                <a:sym typeface="Calibri"/>
              </a:rPr>
              <a:t>Itilize dwèt ou pou separe mo konpoze yo.</a:t>
            </a:r>
            <a:endParaRPr/>
          </a:p>
        </p:txBody>
      </p:sp>
      <p:sp>
        <p:nvSpPr>
          <p:cNvPr id="1595" name="Google Shape;1595;p19"/>
          <p:cNvSpPr txBox="1">
            <a:spLocks noGrp="1"/>
          </p:cNvSpPr>
          <p:nvPr>
            <p:ph type="body" idx="4"/>
          </p:nvPr>
        </p:nvSpPr>
        <p:spPr>
          <a:xfrm>
            <a:off x="698500" y="1377950"/>
            <a:ext cx="847725" cy="1055688"/>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0"/>
              </a:spcBef>
              <a:spcAft>
                <a:spcPts val="0"/>
              </a:spcAft>
              <a:buNone/>
            </a:pPr>
            <a:r>
              <a:rPr lang="en-JM" sz="6400" b="1" i="0" u="none" strike="noStrike" cap="none">
                <a:solidFill>
                  <a:srgbClr val="006FB6"/>
                </a:solidFill>
                <a:latin typeface="Calibri"/>
                <a:ea typeface="Calibri"/>
                <a:cs typeface="Calibri"/>
                <a:sym typeface="Calibri"/>
              </a:rPr>
              <a:t>1</a:t>
            </a:r>
            <a:endParaRPr/>
          </a:p>
        </p:txBody>
      </p:sp>
      <p:sp>
        <p:nvSpPr>
          <p:cNvPr id="1596" name="Google Shape;1596;p19"/>
          <p:cNvSpPr txBox="1">
            <a:spLocks noGrp="1"/>
          </p:cNvSpPr>
          <p:nvPr>
            <p:ph type="body" idx="5"/>
          </p:nvPr>
        </p:nvSpPr>
        <p:spPr>
          <a:xfrm>
            <a:off x="698500" y="4141788"/>
            <a:ext cx="847725" cy="1557337"/>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0"/>
              </a:spcBef>
              <a:spcAft>
                <a:spcPts val="0"/>
              </a:spcAft>
              <a:buNone/>
            </a:pPr>
            <a:r>
              <a:rPr lang="en-JM" sz="6400" b="1" i="0" u="none" strike="noStrike" cap="none">
                <a:solidFill>
                  <a:srgbClr val="006FB6"/>
                </a:solidFill>
                <a:latin typeface="Calibri"/>
                <a:ea typeface="Calibri"/>
                <a:cs typeface="Calibri"/>
                <a:sym typeface="Calibri"/>
              </a:rPr>
              <a:t>3</a:t>
            </a:r>
            <a:endParaRPr/>
          </a:p>
        </p:txBody>
      </p:sp>
      <p:sp>
        <p:nvSpPr>
          <p:cNvPr id="1597" name="Google Shape;1597;p19"/>
          <p:cNvSpPr txBox="1">
            <a:spLocks noGrp="1"/>
          </p:cNvSpPr>
          <p:nvPr>
            <p:ph type="body" idx="6"/>
          </p:nvPr>
        </p:nvSpPr>
        <p:spPr>
          <a:xfrm>
            <a:off x="698500" y="2744788"/>
            <a:ext cx="847725" cy="1055687"/>
          </a:xfrm>
          <a:prstGeom prst="rect">
            <a:avLst/>
          </a:prstGeom>
          <a:noFill/>
          <a:ln>
            <a:noFill/>
          </a:ln>
        </p:spPr>
        <p:txBody>
          <a:bodyPr spcFirstLastPara="1" wrap="square" lIns="91425" tIns="45700" rIns="91425" bIns="45700" anchor="ctr" anchorCtr="0">
            <a:noAutofit/>
          </a:bodyPr>
          <a:lstStyle/>
          <a:p>
            <a:pPr marL="457200" marR="0" lvl="0" indent="-228600" algn="ctr" rtl="0">
              <a:lnSpc>
                <a:spcPct val="80000"/>
              </a:lnSpc>
              <a:spcBef>
                <a:spcPts val="0"/>
              </a:spcBef>
              <a:spcAft>
                <a:spcPts val="0"/>
              </a:spcAft>
              <a:buNone/>
            </a:pPr>
            <a:r>
              <a:rPr lang="en-JM" sz="6400" b="1" i="0" u="none" strike="noStrike" cap="none">
                <a:solidFill>
                  <a:srgbClr val="006FB6"/>
                </a:solidFill>
                <a:latin typeface="Calibri"/>
                <a:ea typeface="Calibri"/>
                <a:cs typeface="Calibri"/>
                <a:sym typeface="Calibri"/>
              </a:rPr>
              <a:t>2</a:t>
            </a:r>
            <a:endParaRPr/>
          </a:p>
        </p:txBody>
      </p:sp>
      <p:sp>
        <p:nvSpPr>
          <p:cNvPr id="1598" name="Google Shape;1598;p19"/>
          <p:cNvSpPr txBox="1">
            <a:spLocks noGrp="1"/>
          </p:cNvSpPr>
          <p:nvPr>
            <p:ph type="body" idx="7"/>
          </p:nvPr>
        </p:nvSpPr>
        <p:spPr>
          <a:xfrm>
            <a:off x="5534025" y="1420813"/>
            <a:ext cx="2336800" cy="1946275"/>
          </a:xfrm>
          <a:prstGeom prst="rect">
            <a:avLst/>
          </a:prstGeom>
          <a:noFill/>
          <a:ln>
            <a:noFill/>
          </a:ln>
        </p:spPr>
        <p:txBody>
          <a:bodyPr spcFirstLastPara="1" wrap="square" lIns="91425" tIns="45700" rIns="91425" bIns="45700" anchor="t" anchorCtr="0">
            <a:noAutofit/>
          </a:bodyPr>
          <a:lstStyle/>
          <a:p>
            <a:pPr marL="241300" marR="0" lvl="0" indent="-12700" algn="l" rtl="0">
              <a:spcBef>
                <a:spcPts val="0"/>
              </a:spcBef>
              <a:spcAft>
                <a:spcPts val="0"/>
              </a:spcAft>
              <a:buNone/>
            </a:pPr>
            <a:r>
              <a:rPr lang="en-JM" sz="3000" b="0" i="0" u="none" strike="noStrike" cap="none">
                <a:solidFill>
                  <a:srgbClr val="006FB6"/>
                </a:solidFill>
                <a:latin typeface="Calibri"/>
                <a:ea typeface="Calibri"/>
                <a:cs typeface="Calibri"/>
                <a:sym typeface="Calibri"/>
              </a:rPr>
              <a:t>Rele mwen lè ou gen yon kesyon!</a:t>
            </a:r>
            <a:endParaRPr/>
          </a:p>
        </p:txBody>
      </p:sp>
      <p:sp>
        <p:nvSpPr>
          <p:cNvPr id="1599" name="Google Shape;1599;p19"/>
          <p:cNvSpPr>
            <a:spLocks noGrp="1"/>
          </p:cNvSpPr>
          <p:nvPr>
            <p:ph type="pic" idx="9"/>
          </p:nvPr>
        </p:nvSpPr>
        <p:spPr>
          <a:xfrm>
            <a:off x="7967663" y="1420813"/>
            <a:ext cx="3962400" cy="3122612"/>
          </a:xfrm>
          <a:prstGeom prst="rect">
            <a:avLst/>
          </a:prstGeom>
          <a:noFill/>
          <a:ln>
            <a:noFill/>
          </a:ln>
        </p:spPr>
        <p:txBody>
          <a:bodyPr/>
          <a:lstStyle/>
          <a:p>
            <a:endParaRPr lang="en-US"/>
          </a:p>
        </p:txBody>
      </p:sp>
      <p:pic>
        <p:nvPicPr>
          <p:cNvPr id="1600" name="Google Shape;1600;p19"/>
          <p:cNvPicPr preferRelativeResize="0"/>
          <p:nvPr/>
        </p:nvPicPr>
        <p:blipFill rotWithShape="1">
          <a:blip r:embed="rId3">
            <a:alphaModFix/>
          </a:blip>
          <a:srcRect l="7549" r="7538"/>
          <a:stretch/>
        </p:blipFill>
        <p:spPr>
          <a:xfrm>
            <a:off x="7967663" y="1420813"/>
            <a:ext cx="3962400" cy="31226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g26ecd82e2bc_0_121"/>
          <p:cNvSpPr txBox="1">
            <a:spLocks noGrp="1"/>
          </p:cNvSpPr>
          <p:nvPr>
            <p:ph type="title"/>
          </p:nvPr>
        </p:nvSpPr>
        <p:spPr>
          <a:xfrm>
            <a:off x="4157805" y="0"/>
            <a:ext cx="5062500" cy="157740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771BA"/>
              </a:buClr>
              <a:buSzPts val="4200"/>
              <a:buFont typeface="Calibri"/>
              <a:buNone/>
            </a:pPr>
            <a:r>
              <a:rPr lang="en-JM" sz="4400">
                <a:latin typeface="Calibri"/>
                <a:ea typeface="Calibri"/>
                <a:cs typeface="Calibri"/>
                <a:sym typeface="Calibri"/>
              </a:rPr>
              <a:t>Refleksyon</a:t>
            </a:r>
            <a:r>
              <a:rPr lang="en-JM"/>
              <a:t>  </a:t>
            </a:r>
            <a:endParaRPr/>
          </a:p>
        </p:txBody>
      </p:sp>
      <p:sp>
        <p:nvSpPr>
          <p:cNvPr id="1606" name="Google Shape;1606;g26ecd82e2bc_0_121"/>
          <p:cNvSpPr txBox="1">
            <a:spLocks noGrp="1"/>
          </p:cNvSpPr>
          <p:nvPr>
            <p:ph type="body" idx="1"/>
          </p:nvPr>
        </p:nvSpPr>
        <p:spPr>
          <a:xfrm>
            <a:off x="3921664" y="1901395"/>
            <a:ext cx="7773000" cy="39057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2400"/>
              </a:spcBef>
              <a:spcAft>
                <a:spcPts val="0"/>
              </a:spcAft>
              <a:buClr>
                <a:srgbClr val="006FB6"/>
              </a:buClr>
              <a:buSzPts val="3400"/>
              <a:buChar char="•"/>
            </a:pPr>
            <a:r>
              <a:rPr lang="en-JM" sz="3100"/>
              <a:t>Èske w genyen kesyon sou ti konsèy sou lekti a?</a:t>
            </a:r>
            <a:endParaRPr sz="3100"/>
          </a:p>
          <a:p>
            <a:pPr marL="457200" lvl="0" indent="-457200" algn="l" rtl="0">
              <a:lnSpc>
                <a:spcPct val="100000"/>
              </a:lnSpc>
              <a:spcBef>
                <a:spcPts val="2400"/>
              </a:spcBef>
              <a:spcAft>
                <a:spcPts val="0"/>
              </a:spcAft>
              <a:buClr>
                <a:srgbClr val="006FB6"/>
              </a:buClr>
              <a:buSzPts val="3400"/>
              <a:buChar char="•"/>
            </a:pPr>
            <a:r>
              <a:rPr lang="en-JM" sz="3100"/>
              <a:t>Vire epi pale ak piti ou a: Èske w santi w pare pou eseye ti konsèy sou lekti lakay ou?</a:t>
            </a:r>
            <a:endParaRPr sz="3100"/>
          </a:p>
          <a:p>
            <a:pPr marL="457200" lvl="0" indent="-457200" algn="l" rtl="0">
              <a:lnSpc>
                <a:spcPct val="100000"/>
              </a:lnSpc>
              <a:spcBef>
                <a:spcPts val="2400"/>
              </a:spcBef>
              <a:spcAft>
                <a:spcPts val="0"/>
              </a:spcAft>
              <a:buSzPts val="3400"/>
              <a:buChar char="•"/>
            </a:pPr>
            <a:r>
              <a:rPr lang="en-JM" sz="3100"/>
              <a:t>Tanpri pataje kijan ou ta ka itilize sa a lakay ou.</a:t>
            </a:r>
            <a:endParaRPr sz="3100"/>
          </a:p>
        </p:txBody>
      </p:sp>
      <p:sp>
        <p:nvSpPr>
          <p:cNvPr id="1607" name="Google Shape;1607;g26ecd82e2bc_0_121"/>
          <p:cNvSpPr txBox="1">
            <a:spLocks noGrp="1"/>
          </p:cNvSpPr>
          <p:nvPr>
            <p:ph type="body" idx="3"/>
          </p:nvPr>
        </p:nvSpPr>
        <p:spPr>
          <a:xfrm>
            <a:off x="320842" y="3655268"/>
            <a:ext cx="2823300" cy="215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B6"/>
              </a:buClr>
              <a:buSzPts val="2100"/>
              <a:buFont typeface="Noto Sans Symbols"/>
              <a:buNone/>
            </a:pPr>
            <a:r>
              <a:rPr lang="en-JM"/>
              <a:t>Kesyon w lan pral ede yon lòt moun nan sal la!</a:t>
            </a:r>
            <a:endParaRPr/>
          </a:p>
        </p:txBody>
      </p:sp>
      <p:pic>
        <p:nvPicPr>
          <p:cNvPr id="1608" name="Google Shape;1608;g26ecd82e2bc_0_121" descr="A close up of a logo&#10;&#10;Description automatically generated"/>
          <p:cNvPicPr preferRelativeResize="0">
            <a:picLocks noGrp="1"/>
          </p:cNvPicPr>
          <p:nvPr>
            <p:ph type="pic" idx="2"/>
          </p:nvPr>
        </p:nvPicPr>
        <p:blipFill rotWithShape="1">
          <a:blip r:embed="rId3">
            <a:alphaModFix/>
          </a:blip>
          <a:srcRect l="6933" r="6933"/>
          <a:stretch/>
        </p:blipFill>
        <p:spPr>
          <a:xfrm>
            <a:off x="457146" y="524736"/>
            <a:ext cx="2514599" cy="29352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24"/>
          <p:cNvSpPr txBox="1">
            <a:spLocks noGrp="1"/>
          </p:cNvSpPr>
          <p:nvPr>
            <p:ph type="title"/>
          </p:nvPr>
        </p:nvSpPr>
        <p:spPr>
          <a:xfrm>
            <a:off x="-7938" y="0"/>
            <a:ext cx="8639176" cy="1250950"/>
          </a:xfrm>
          <a:prstGeom prst="rect">
            <a:avLst/>
          </a:prstGeom>
          <a:noFill/>
          <a:ln>
            <a:noFill/>
          </a:ln>
        </p:spPr>
        <p:txBody>
          <a:bodyPr spcFirstLastPara="1" wrap="square" lIns="274300" tIns="45700" rIns="91425" bIns="45700" anchor="ctr" anchorCtr="0">
            <a:normAutofit/>
          </a:bodyPr>
          <a:lstStyle/>
          <a:p>
            <a:pPr marL="0" lvl="0" indent="0" algn="l" rtl="0">
              <a:lnSpc>
                <a:spcPct val="90000"/>
              </a:lnSpc>
              <a:spcBef>
                <a:spcPts val="0"/>
              </a:spcBef>
              <a:spcAft>
                <a:spcPts val="0"/>
              </a:spcAft>
              <a:buClr>
                <a:srgbClr val="000000"/>
              </a:buClr>
              <a:buSzPts val="5000"/>
              <a:buFont typeface="Calibri"/>
              <a:buNone/>
            </a:pPr>
            <a:r>
              <a:rPr lang="en-JM" sz="5000" b="1">
                <a:solidFill>
                  <a:srgbClr val="0771BA"/>
                </a:solidFill>
                <a:latin typeface="Calibri"/>
                <a:ea typeface="Calibri"/>
                <a:cs typeface="Calibri"/>
                <a:sym typeface="Calibri"/>
              </a:rPr>
              <a:t>Remak, souple</a:t>
            </a:r>
            <a:endParaRPr/>
          </a:p>
        </p:txBody>
      </p:sp>
      <p:pic>
        <p:nvPicPr>
          <p:cNvPr id="1614" name="Google Shape;1614;p24"/>
          <p:cNvPicPr preferRelativeResize="0">
            <a:picLocks noGrp="1"/>
          </p:cNvPicPr>
          <p:nvPr>
            <p:ph type="pic" idx="2"/>
          </p:nvPr>
        </p:nvPicPr>
        <p:blipFill rotWithShape="1">
          <a:blip r:embed="rId3">
            <a:alphaModFix/>
          </a:blip>
          <a:srcRect l="275" t="-7980" r="274" b="-4521"/>
          <a:stretch/>
        </p:blipFill>
        <p:spPr>
          <a:xfrm>
            <a:off x="8953500" y="1444625"/>
            <a:ext cx="2916238" cy="2597150"/>
          </a:xfrm>
          <a:prstGeom prst="rect">
            <a:avLst/>
          </a:prstGeom>
          <a:noFill/>
          <a:ln>
            <a:noFill/>
          </a:ln>
        </p:spPr>
      </p:pic>
      <p:sp>
        <p:nvSpPr>
          <p:cNvPr id="1615" name="Google Shape;1615;p24"/>
          <p:cNvSpPr txBox="1">
            <a:spLocks noGrp="1"/>
          </p:cNvSpPr>
          <p:nvPr>
            <p:ph type="body" idx="1"/>
          </p:nvPr>
        </p:nvSpPr>
        <p:spPr>
          <a:xfrm>
            <a:off x="9163050" y="4075113"/>
            <a:ext cx="2497138" cy="2368550"/>
          </a:xfrm>
          <a:prstGeom prst="rect">
            <a:avLst/>
          </a:prstGeom>
          <a:noFill/>
          <a:ln>
            <a:noFill/>
          </a:ln>
        </p:spPr>
        <p:txBody>
          <a:bodyPr spcFirstLastPara="1" wrap="square" lIns="91425" tIns="45700" rIns="91425" bIns="45700" anchor="t" anchorCtr="0">
            <a:noAutofit/>
          </a:bodyPr>
          <a:lstStyle/>
          <a:p>
            <a:pPr marL="57150" marR="0" lvl="0" indent="0" algn="l" rtl="0">
              <a:lnSpc>
                <a:spcPct val="90000"/>
              </a:lnSpc>
              <a:spcBef>
                <a:spcPts val="0"/>
              </a:spcBef>
              <a:spcAft>
                <a:spcPts val="0"/>
              </a:spcAft>
              <a:buClr>
                <a:srgbClr val="006FB6"/>
              </a:buClr>
              <a:buSzPts val="3200"/>
              <a:buFont typeface="Noto Sans Symbols"/>
              <a:buNone/>
            </a:pPr>
            <a:r>
              <a:rPr lang="en-JM" sz="3200" b="0" i="0" u="none" strike="noStrike" cap="none">
                <a:solidFill>
                  <a:srgbClr val="006FB6"/>
                </a:solidFill>
                <a:latin typeface="Calibri"/>
                <a:ea typeface="Calibri"/>
                <a:cs typeface="Calibri"/>
                <a:sym typeface="Calibri"/>
              </a:rPr>
              <a:t>Remak ou ap amelyore ran nou ansanm!</a:t>
            </a:r>
            <a:endParaRPr/>
          </a:p>
        </p:txBody>
      </p:sp>
      <p:pic>
        <p:nvPicPr>
          <p:cNvPr id="1616" name="Google Shape;1616;p24" descr="A picture containing person, indoor, blueDescription automatically generated"/>
          <p:cNvPicPr preferRelativeResize="0">
            <a:picLocks noGrp="1"/>
          </p:cNvPicPr>
          <p:nvPr>
            <p:ph type="pic" idx="2"/>
          </p:nvPr>
        </p:nvPicPr>
        <p:blipFill rotWithShape="1">
          <a:blip r:embed="rId4">
            <a:alphaModFix/>
          </a:blip>
          <a:srcRect t="21827" b="21827"/>
          <a:stretch/>
        </p:blipFill>
        <p:spPr>
          <a:xfrm>
            <a:off x="1620838" y="1733550"/>
            <a:ext cx="5124450" cy="38496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1"/>
        <p:cNvGrpSpPr/>
        <p:nvPr/>
      </p:nvGrpSpPr>
      <p:grpSpPr>
        <a:xfrm>
          <a:off x="0" y="0"/>
          <a:ext cx="0" cy="0"/>
          <a:chOff x="0" y="0"/>
          <a:chExt cx="0" cy="0"/>
        </a:xfrm>
      </p:grpSpPr>
      <p:sp>
        <p:nvSpPr>
          <p:cNvPr id="1452" name="Google Shape;1452;p4"/>
          <p:cNvSpPr txBox="1">
            <a:spLocks noGrp="1"/>
          </p:cNvSpPr>
          <p:nvPr>
            <p:ph type="title"/>
          </p:nvPr>
        </p:nvSpPr>
        <p:spPr>
          <a:xfrm>
            <a:off x="0" y="5994400"/>
            <a:ext cx="9156700" cy="558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JM" sz="4400" b="1" i="0" u="none" strike="noStrike" cap="none">
                <a:solidFill>
                  <a:srgbClr val="006FB6"/>
                </a:solidFill>
                <a:latin typeface="Calibri"/>
                <a:ea typeface="Calibri"/>
                <a:cs typeface="Calibri"/>
                <a:sym typeface="Calibri"/>
              </a:rPr>
              <a:t>Kouvri avèk dwèt 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5"/>
          <p:cNvSpPr txBox="1">
            <a:spLocks noGrp="1"/>
          </p:cNvSpPr>
          <p:nvPr>
            <p:ph type="body" idx="1"/>
          </p:nvPr>
        </p:nvSpPr>
        <p:spPr>
          <a:xfrm>
            <a:off x="1660525" y="1489075"/>
            <a:ext cx="3394075"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Byenveni </a:t>
            </a:r>
            <a:endParaRPr/>
          </a:p>
        </p:txBody>
      </p:sp>
      <p:sp>
        <p:nvSpPr>
          <p:cNvPr id="1458" name="Google Shape;1458;p5"/>
          <p:cNvSpPr txBox="1">
            <a:spLocks noGrp="1"/>
          </p:cNvSpPr>
          <p:nvPr>
            <p:ph type="body" idx="2"/>
          </p:nvPr>
        </p:nvSpPr>
        <p:spPr>
          <a:xfrm>
            <a:off x="1660525" y="2652713"/>
            <a:ext cx="3394075"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Ti Konsèy </a:t>
            </a:r>
            <a:endParaRPr/>
          </a:p>
        </p:txBody>
      </p:sp>
      <p:sp>
        <p:nvSpPr>
          <p:cNvPr id="1459" name="Google Shape;1459;p5"/>
          <p:cNvSpPr txBox="1">
            <a:spLocks noGrp="1"/>
          </p:cNvSpPr>
          <p:nvPr>
            <p:ph type="body" idx="3"/>
          </p:nvPr>
        </p:nvSpPr>
        <p:spPr>
          <a:xfrm>
            <a:off x="1660525" y="3816350"/>
            <a:ext cx="3394075"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Tan pou Pratik</a:t>
            </a:r>
            <a:endParaRPr/>
          </a:p>
        </p:txBody>
      </p:sp>
      <p:sp>
        <p:nvSpPr>
          <p:cNvPr id="1460" name="Google Shape;1460;p5"/>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Ajanda </a:t>
            </a:r>
            <a:endParaRPr/>
          </a:p>
        </p:txBody>
      </p:sp>
      <p:sp>
        <p:nvSpPr>
          <p:cNvPr id="1461" name="Google Shape;1461;p5"/>
          <p:cNvSpPr txBox="1">
            <a:spLocks noGrp="1"/>
          </p:cNvSpPr>
          <p:nvPr>
            <p:ph type="body" idx="4"/>
          </p:nvPr>
        </p:nvSpPr>
        <p:spPr>
          <a:xfrm>
            <a:off x="1660525" y="4992688"/>
            <a:ext cx="3643313"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Refleksyon ak mizajou </a:t>
            </a:r>
            <a:endParaRPr/>
          </a:p>
        </p:txBody>
      </p:sp>
      <p:pic>
        <p:nvPicPr>
          <p:cNvPr id="1462" name="Google Shape;1462;p5"/>
          <p:cNvPicPr preferRelativeResize="0">
            <a:picLocks noGrp="1"/>
          </p:cNvPicPr>
          <p:nvPr>
            <p:ph type="body" idx="5"/>
          </p:nvPr>
        </p:nvPicPr>
        <p:blipFill rotWithShape="1">
          <a:blip r:embed="rId3">
            <a:alphaModFix/>
          </a:blip>
          <a:srcRect/>
          <a:stretch/>
        </p:blipFill>
        <p:spPr>
          <a:xfrm>
            <a:off x="912813" y="1504950"/>
            <a:ext cx="573087" cy="908050"/>
          </a:xfrm>
          <a:prstGeom prst="rect">
            <a:avLst/>
          </a:prstGeom>
          <a:noFill/>
          <a:ln>
            <a:noFill/>
          </a:ln>
        </p:spPr>
      </p:pic>
      <p:pic>
        <p:nvPicPr>
          <p:cNvPr id="1463" name="Google Shape;1463;p5"/>
          <p:cNvPicPr preferRelativeResize="0">
            <a:picLocks noGrp="1"/>
          </p:cNvPicPr>
          <p:nvPr>
            <p:ph type="body" idx="6"/>
          </p:nvPr>
        </p:nvPicPr>
        <p:blipFill rotWithShape="1">
          <a:blip r:embed="rId4">
            <a:alphaModFix/>
          </a:blip>
          <a:srcRect/>
          <a:stretch/>
        </p:blipFill>
        <p:spPr>
          <a:xfrm>
            <a:off x="693738" y="2820988"/>
            <a:ext cx="758825" cy="709612"/>
          </a:xfrm>
          <a:prstGeom prst="rect">
            <a:avLst/>
          </a:prstGeom>
          <a:noFill/>
          <a:ln>
            <a:noFill/>
          </a:ln>
        </p:spPr>
      </p:pic>
      <p:pic>
        <p:nvPicPr>
          <p:cNvPr id="1464" name="Google Shape;1464;p5"/>
          <p:cNvPicPr preferRelativeResize="0">
            <a:picLocks noGrp="1"/>
          </p:cNvPicPr>
          <p:nvPr>
            <p:ph type="body" idx="7"/>
          </p:nvPr>
        </p:nvPicPr>
        <p:blipFill rotWithShape="1">
          <a:blip r:embed="rId5">
            <a:alphaModFix/>
          </a:blip>
          <a:srcRect/>
          <a:stretch/>
        </p:blipFill>
        <p:spPr>
          <a:xfrm>
            <a:off x="676275" y="3937000"/>
            <a:ext cx="793750" cy="714375"/>
          </a:xfrm>
          <a:prstGeom prst="rect">
            <a:avLst/>
          </a:prstGeom>
          <a:noFill/>
          <a:ln>
            <a:noFill/>
          </a:ln>
        </p:spPr>
      </p:pic>
      <p:pic>
        <p:nvPicPr>
          <p:cNvPr id="1465" name="Google Shape;1465;p5"/>
          <p:cNvPicPr preferRelativeResize="0">
            <a:picLocks noGrp="1"/>
          </p:cNvPicPr>
          <p:nvPr>
            <p:ph type="body" idx="8"/>
          </p:nvPr>
        </p:nvPicPr>
        <p:blipFill rotWithShape="1">
          <a:blip r:embed="rId6">
            <a:alphaModFix/>
          </a:blip>
          <a:srcRect/>
          <a:stretch/>
        </p:blipFill>
        <p:spPr>
          <a:xfrm>
            <a:off x="744538" y="5087938"/>
            <a:ext cx="657225" cy="719137"/>
          </a:xfrm>
          <a:prstGeom prst="rect">
            <a:avLst/>
          </a:prstGeom>
          <a:noFill/>
          <a:ln>
            <a:noFill/>
          </a:ln>
        </p:spPr>
      </p:pic>
      <p:pic>
        <p:nvPicPr>
          <p:cNvPr id="1466" name="Google Shape;1466;p5" descr="A group of people posing for the cameraDescription automatically generated"/>
          <p:cNvPicPr preferRelativeResize="0">
            <a:picLocks noGrp="1"/>
          </p:cNvPicPr>
          <p:nvPr>
            <p:ph type="pic" idx="2"/>
          </p:nvPr>
        </p:nvPicPr>
        <p:blipFill rotWithShape="1">
          <a:blip r:embed="rId7">
            <a:alphaModFix/>
          </a:blip>
          <a:srcRect t="66" b="60"/>
          <a:stretch/>
        </p:blipFill>
        <p:spPr>
          <a:xfrm>
            <a:off x="6175375" y="1557338"/>
            <a:ext cx="5394325" cy="4518025"/>
          </a:xfrm>
          <a:prstGeom prst="rect">
            <a:avLst/>
          </a:prstGeom>
          <a:noFill/>
          <a:ln w="19050" cap="flat" cmpd="sng">
            <a:solidFill>
              <a:srgbClr val="66666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0" y="-1"/>
            <a:ext cx="9160000" cy="1251200"/>
          </a:xfrm>
          <a:prstGeom prst="rect">
            <a:avLst/>
          </a:prstGeom>
        </p:spPr>
        <p:txBody>
          <a:bodyPr spcFirstLastPara="1" vert="horz" wrap="square" lIns="274300" tIns="45700" rIns="91433" bIns="45700" rtlCol="0" anchor="ctr" anchorCtr="0">
            <a:normAutofit/>
          </a:bodyPr>
          <a:lstStyle/>
          <a:p>
            <a:r>
              <a:rPr lang="en"/>
              <a:t>Sondaj sou Konfyans Familyal</a:t>
            </a:r>
            <a:endParaRPr/>
          </a:p>
        </p:txBody>
      </p:sp>
      <p:sp>
        <p:nvSpPr>
          <p:cNvPr id="104" name="Google Shape;104;p27"/>
          <p:cNvSpPr txBox="1"/>
          <p:nvPr/>
        </p:nvSpPr>
        <p:spPr>
          <a:xfrm>
            <a:off x="518033" y="1666700"/>
            <a:ext cx="5127200" cy="4788963"/>
          </a:xfrm>
          <a:prstGeom prst="rect">
            <a:avLst/>
          </a:prstGeom>
          <a:noFill/>
          <a:ln>
            <a:noFill/>
          </a:ln>
        </p:spPr>
        <p:txBody>
          <a:bodyPr spcFirstLastPara="1" wrap="square" lIns="121900" tIns="121900" rIns="121900" bIns="121900" anchor="t" anchorCtr="0">
            <a:spAutoFit/>
          </a:bodyPr>
          <a:lstStyle/>
          <a:p>
            <a:pPr>
              <a:lnSpc>
                <a:spcPct val="90000"/>
              </a:lnSpc>
              <a:spcBef>
                <a:spcPct val="0"/>
              </a:spcBef>
              <a:spcAft>
                <a:spcPct val="0"/>
              </a:spcAft>
            </a:pPr>
            <a:r>
              <a:rPr lang="en" sz="3200" b="1">
                <a:solidFill>
                  <a:srgbClr val="0771BA"/>
                </a:solidFill>
                <a:latin typeface="Calibri"/>
                <a:ea typeface="Calibri"/>
                <a:cs typeface="Calibri"/>
                <a:sym typeface="Calibri"/>
              </a:rPr>
              <a:t>Eskane kòd sa a pou pataje kijan ou santi ou sou lekti ak pitit ou. Patisipan yo ap antre nan yon tiraj osò pou yon kat kado 15 dola. Yo pral chwazi yon gayan pou chak lekòl apre premye ak dènye atelye yo.</a:t>
            </a:r>
            <a:endParaRPr sz="3200" b="1">
              <a:solidFill>
                <a:srgbClr val="0771BA"/>
              </a:solidFill>
              <a:latin typeface="Calibri"/>
              <a:ea typeface="Calibri"/>
              <a:cs typeface="Calibri"/>
              <a:sym typeface="Calibri"/>
            </a:endParaRPr>
          </a:p>
          <a:p>
            <a:pPr>
              <a:lnSpc>
                <a:spcPct val="90000"/>
              </a:lnSpc>
              <a:spcBef>
                <a:spcPct val="0"/>
              </a:spcBef>
              <a:spcAft>
                <a:spcPct val="0"/>
              </a:spcAft>
            </a:pPr>
            <a:endParaRPr sz="3467" b="1">
              <a:solidFill>
                <a:srgbClr val="0771BA"/>
              </a:solidFill>
              <a:latin typeface="Calibri"/>
              <a:ea typeface="Calibri"/>
              <a:cs typeface="Calibri"/>
              <a:sym typeface="Calibri"/>
            </a:endParaRPr>
          </a:p>
          <a:p>
            <a:pPr>
              <a:lnSpc>
                <a:spcPct val="90000"/>
              </a:lnSpc>
              <a:spcBef>
                <a:spcPct val="0"/>
              </a:spcBef>
              <a:spcAft>
                <a:spcPct val="0"/>
              </a:spcAft>
            </a:pPr>
            <a:r>
              <a:rPr lang="en" sz="3733" b="1" u="sng">
                <a:solidFill>
                  <a:schemeClr val="hlink"/>
                </a:solidFill>
                <a:latin typeface="Calibri"/>
                <a:ea typeface="Calibri"/>
                <a:cs typeface="Calibri"/>
                <a:sym typeface="Calibri"/>
                <a:hlinkClick r:id="rId3"/>
              </a:rPr>
              <a:t>bit.ly/3BUBxbx</a:t>
            </a:r>
            <a:endParaRPr sz="3733" b="1">
              <a:solidFill>
                <a:srgbClr val="0771BA"/>
              </a:solidFill>
              <a:latin typeface="Calibri"/>
              <a:ea typeface="Calibri"/>
              <a:cs typeface="Calibri"/>
              <a:sym typeface="Calibri"/>
            </a:endParaRPr>
          </a:p>
        </p:txBody>
      </p:sp>
      <p:pic>
        <p:nvPicPr>
          <p:cNvPr id="105" name="Google Shape;105;p27"/>
          <p:cNvPicPr preferRelativeResize="0"/>
          <p:nvPr/>
        </p:nvPicPr>
        <p:blipFill>
          <a:blip r:embed="rId4">
            <a:alphaModFix/>
          </a:blip>
          <a:stretch>
            <a:fillRect/>
          </a:stretch>
        </p:blipFill>
        <p:spPr>
          <a:xfrm>
            <a:off x="5715001" y="1461500"/>
            <a:ext cx="5200401" cy="5200401"/>
          </a:xfrm>
          <a:prstGeom prst="rect">
            <a:avLst/>
          </a:prstGeom>
          <a:noFill/>
          <a:ln>
            <a:noFill/>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6"/>
          <p:cNvSpPr txBox="1">
            <a:spLocks noGrp="1"/>
          </p:cNvSpPr>
          <p:nvPr>
            <p:ph type="body" idx="1"/>
          </p:nvPr>
        </p:nvSpPr>
        <p:spPr>
          <a:xfrm>
            <a:off x="4587875" y="1489075"/>
            <a:ext cx="7205663"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Vini alè. Pare ou pou aprann yon bagay tounèf.</a:t>
            </a:r>
            <a:endParaRPr/>
          </a:p>
        </p:txBody>
      </p:sp>
      <p:sp>
        <p:nvSpPr>
          <p:cNvPr id="1472" name="Google Shape;1472;p6"/>
          <p:cNvSpPr txBox="1">
            <a:spLocks noGrp="1"/>
          </p:cNvSpPr>
          <p:nvPr>
            <p:ph type="body" idx="2"/>
          </p:nvPr>
        </p:nvSpPr>
        <p:spPr>
          <a:xfrm>
            <a:off x="4587875" y="2652713"/>
            <a:ext cx="7205663"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Konsantre sou tan sa ak pitit ou . Pran plezi ou!</a:t>
            </a:r>
            <a:endParaRPr/>
          </a:p>
        </p:txBody>
      </p:sp>
      <p:sp>
        <p:nvSpPr>
          <p:cNvPr id="1473" name="Google Shape;1473;p6"/>
          <p:cNvSpPr txBox="1">
            <a:spLocks noGrp="1"/>
          </p:cNvSpPr>
          <p:nvPr>
            <p:ph type="body" idx="3"/>
          </p:nvPr>
        </p:nvSpPr>
        <p:spPr>
          <a:xfrm>
            <a:off x="4587875" y="3816350"/>
            <a:ext cx="7205663"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Mete telefòn ou sou mòd silans. Si ou dwe jere yon gwo bwi, tanpri ale deyò. </a:t>
            </a:r>
            <a:endParaRPr/>
          </a:p>
        </p:txBody>
      </p:sp>
      <p:sp>
        <p:nvSpPr>
          <p:cNvPr id="1474" name="Google Shape;1474;p6"/>
          <p:cNvSpPr txBox="1">
            <a:spLocks noGrp="1"/>
          </p:cNvSpPr>
          <p:nvPr>
            <p:ph type="body" idx="4"/>
          </p:nvPr>
        </p:nvSpPr>
        <p:spPr>
          <a:xfrm>
            <a:off x="4587875" y="4992688"/>
            <a:ext cx="7205663"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3000" b="0" i="0" u="none" strike="noStrike" cap="none">
                <a:solidFill>
                  <a:srgbClr val="006FB6"/>
                </a:solidFill>
                <a:latin typeface="Calibri"/>
                <a:ea typeface="Calibri"/>
                <a:cs typeface="Calibri"/>
                <a:sym typeface="Calibri"/>
              </a:rPr>
              <a:t>Ekri kesyon ou genyen yo, leve men ou, epi patisipe.</a:t>
            </a:r>
            <a:endParaRPr/>
          </a:p>
        </p:txBody>
      </p:sp>
      <p:sp>
        <p:nvSpPr>
          <p:cNvPr id="1475" name="Google Shape;1475;p6"/>
          <p:cNvSpPr txBox="1">
            <a:spLocks noGrp="1"/>
          </p:cNvSpPr>
          <p:nvPr>
            <p:ph type="body" idx="5"/>
          </p:nvPr>
        </p:nvSpPr>
        <p:spPr>
          <a:xfrm>
            <a:off x="1044575" y="1501775"/>
            <a:ext cx="3435350" cy="10429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4000" b="1" i="0" u="none" strike="noStrike" cap="none">
                <a:solidFill>
                  <a:srgbClr val="006FB6"/>
                </a:solidFill>
                <a:latin typeface="Calibri"/>
                <a:ea typeface="Calibri"/>
                <a:cs typeface="Calibri"/>
                <a:sym typeface="Calibri"/>
              </a:rPr>
              <a:t>Prepare ou.</a:t>
            </a:r>
            <a:endParaRPr/>
          </a:p>
        </p:txBody>
      </p:sp>
      <p:sp>
        <p:nvSpPr>
          <p:cNvPr id="1476" name="Google Shape;1476;p6"/>
          <p:cNvSpPr txBox="1">
            <a:spLocks noGrp="1"/>
          </p:cNvSpPr>
          <p:nvPr>
            <p:ph type="body" idx="6"/>
          </p:nvPr>
        </p:nvSpPr>
        <p:spPr>
          <a:xfrm>
            <a:off x="1046163" y="2652713"/>
            <a:ext cx="3433762" cy="10429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4000" b="1" i="0" u="none" strike="noStrike" cap="none">
                <a:solidFill>
                  <a:srgbClr val="006FB6"/>
                </a:solidFill>
                <a:latin typeface="Calibri"/>
                <a:ea typeface="Calibri"/>
                <a:cs typeface="Calibri"/>
                <a:sym typeface="Calibri"/>
              </a:rPr>
              <a:t>Montre ou prezan.</a:t>
            </a:r>
            <a:endParaRPr/>
          </a:p>
        </p:txBody>
      </p:sp>
      <p:sp>
        <p:nvSpPr>
          <p:cNvPr id="1477" name="Google Shape;1477;p6"/>
          <p:cNvSpPr txBox="1">
            <a:spLocks noGrp="1"/>
          </p:cNvSpPr>
          <p:nvPr>
            <p:ph type="body" idx="7"/>
          </p:nvPr>
        </p:nvSpPr>
        <p:spPr>
          <a:xfrm>
            <a:off x="1044575" y="3803650"/>
            <a:ext cx="3433763" cy="10429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4000" b="1" i="0" u="none" strike="noStrike" cap="none">
                <a:solidFill>
                  <a:srgbClr val="006FB6"/>
                </a:solidFill>
                <a:latin typeface="Calibri"/>
                <a:ea typeface="Calibri"/>
                <a:cs typeface="Calibri"/>
                <a:sym typeface="Calibri"/>
              </a:rPr>
              <a:t>Montre ou gen koutwazi.</a:t>
            </a:r>
            <a:endParaRPr/>
          </a:p>
        </p:txBody>
      </p:sp>
      <p:sp>
        <p:nvSpPr>
          <p:cNvPr id="1478" name="Google Shape;1478;p6"/>
          <p:cNvSpPr txBox="1">
            <a:spLocks noGrp="1"/>
          </p:cNvSpPr>
          <p:nvPr>
            <p:ph type="body" idx="8"/>
          </p:nvPr>
        </p:nvSpPr>
        <p:spPr>
          <a:xfrm>
            <a:off x="1044575" y="4959350"/>
            <a:ext cx="3433763" cy="10429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JM" sz="4000" b="1" i="0" u="none" strike="noStrike" cap="none">
                <a:solidFill>
                  <a:srgbClr val="006FB6"/>
                </a:solidFill>
                <a:latin typeface="Calibri"/>
                <a:ea typeface="Calibri"/>
                <a:cs typeface="Calibri"/>
                <a:sym typeface="Calibri"/>
              </a:rPr>
              <a:t>Poze kesyon.</a:t>
            </a:r>
            <a:endParaRPr/>
          </a:p>
        </p:txBody>
      </p:sp>
      <p:sp>
        <p:nvSpPr>
          <p:cNvPr id="1479" name="Google Shape;1479;p6"/>
          <p:cNvSpPr txBox="1">
            <a:spLocks noGrp="1"/>
          </p:cNvSpPr>
          <p:nvPr>
            <p:ph type="ctrTitle"/>
          </p:nvPr>
        </p:nvSpPr>
        <p:spPr>
          <a:xfrm>
            <a:off x="0" y="3175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Gid pou atelye yo </a:t>
            </a:r>
            <a:endParaRPr/>
          </a:p>
        </p:txBody>
      </p:sp>
      <p:pic>
        <p:nvPicPr>
          <p:cNvPr id="1480" name="Google Shape;1480;p6" descr="IconDescription automatically generated"/>
          <p:cNvPicPr preferRelativeResize="0"/>
          <p:nvPr/>
        </p:nvPicPr>
        <p:blipFill rotWithShape="1">
          <a:blip r:embed="rId3">
            <a:alphaModFix/>
          </a:blip>
          <a:srcRect/>
          <a:stretch/>
        </p:blipFill>
        <p:spPr>
          <a:xfrm>
            <a:off x="350838" y="1601788"/>
            <a:ext cx="585787" cy="831850"/>
          </a:xfrm>
          <a:prstGeom prst="rect">
            <a:avLst/>
          </a:prstGeom>
          <a:noFill/>
          <a:ln>
            <a:noFill/>
          </a:ln>
        </p:spPr>
      </p:pic>
      <p:pic>
        <p:nvPicPr>
          <p:cNvPr id="1481" name="Google Shape;1481;p6" descr="IconDescription automatically generated"/>
          <p:cNvPicPr preferRelativeResize="0"/>
          <p:nvPr/>
        </p:nvPicPr>
        <p:blipFill rotWithShape="1">
          <a:blip r:embed="rId4">
            <a:alphaModFix/>
          </a:blip>
          <a:srcRect/>
          <a:stretch/>
        </p:blipFill>
        <p:spPr>
          <a:xfrm>
            <a:off x="350838" y="5187950"/>
            <a:ext cx="585787" cy="585788"/>
          </a:xfrm>
          <a:prstGeom prst="rect">
            <a:avLst/>
          </a:prstGeom>
          <a:noFill/>
          <a:ln>
            <a:noFill/>
          </a:ln>
        </p:spPr>
      </p:pic>
      <p:pic>
        <p:nvPicPr>
          <p:cNvPr id="1482" name="Google Shape;1482;p6" descr="IconDescription automatically generated"/>
          <p:cNvPicPr preferRelativeResize="0"/>
          <p:nvPr/>
        </p:nvPicPr>
        <p:blipFill rotWithShape="1">
          <a:blip r:embed="rId5">
            <a:alphaModFix/>
          </a:blip>
          <a:srcRect/>
          <a:stretch/>
        </p:blipFill>
        <p:spPr>
          <a:xfrm>
            <a:off x="350838" y="4116388"/>
            <a:ext cx="585787" cy="419100"/>
          </a:xfrm>
          <a:prstGeom prst="rect">
            <a:avLst/>
          </a:prstGeom>
          <a:noFill/>
          <a:ln>
            <a:noFill/>
          </a:ln>
        </p:spPr>
      </p:pic>
      <p:pic>
        <p:nvPicPr>
          <p:cNvPr id="1483" name="Google Shape;1483;p6" descr="IconDescription automatically generated"/>
          <p:cNvPicPr preferRelativeResize="0"/>
          <p:nvPr/>
        </p:nvPicPr>
        <p:blipFill rotWithShape="1">
          <a:blip r:embed="rId6">
            <a:alphaModFix/>
          </a:blip>
          <a:srcRect/>
          <a:stretch/>
        </p:blipFill>
        <p:spPr>
          <a:xfrm>
            <a:off x="479425" y="2797175"/>
            <a:ext cx="328613" cy="666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1"/>
          <p:cNvSpPr txBox="1">
            <a:spLocks noGrp="1"/>
          </p:cNvSpPr>
          <p:nvPr>
            <p:ph type="title"/>
          </p:nvPr>
        </p:nvSpPr>
        <p:spPr>
          <a:xfrm>
            <a:off x="-7938" y="0"/>
            <a:ext cx="8639176" cy="1250950"/>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0000"/>
              </a:buClr>
              <a:buSzPts val="5000"/>
              <a:buFont typeface="Calibri"/>
              <a:buNone/>
            </a:pPr>
            <a:r>
              <a:rPr lang="en-JM" sz="5000" b="1">
                <a:solidFill>
                  <a:srgbClr val="006FB6"/>
                </a:solidFill>
                <a:latin typeface="Calibri"/>
                <a:ea typeface="Calibri"/>
                <a:cs typeface="Calibri"/>
                <a:sym typeface="Calibri"/>
              </a:rPr>
              <a:t>Kouvri avèk dwèt ou</a:t>
            </a:r>
            <a:endParaRPr/>
          </a:p>
        </p:txBody>
      </p:sp>
      <p:sp>
        <p:nvSpPr>
          <p:cNvPr id="1489" name="Google Shape;1489;p11"/>
          <p:cNvSpPr txBox="1">
            <a:spLocks noGrp="1"/>
          </p:cNvSpPr>
          <p:nvPr>
            <p:ph type="body" idx="1"/>
          </p:nvPr>
        </p:nvSpPr>
        <p:spPr>
          <a:xfrm>
            <a:off x="9223375" y="4205288"/>
            <a:ext cx="2497138" cy="290671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JM" sz="2800" b="0" i="0" u="none" strike="noStrike" cap="none">
                <a:solidFill>
                  <a:srgbClr val="006FB6"/>
                </a:solidFill>
                <a:latin typeface="Calibri"/>
                <a:ea typeface="Calibri"/>
                <a:cs typeface="Calibri"/>
                <a:sym typeface="Calibri"/>
              </a:rPr>
              <a:t>Si ou itilize dwèt ou sa kapab ede ou ak zye ou swiv mo yo ki nan paj la. </a:t>
            </a:r>
            <a:endParaRPr/>
          </a:p>
          <a:p>
            <a:pPr marL="0" marR="0" lvl="0" indent="0" algn="ctr" rtl="0">
              <a:lnSpc>
                <a:spcPct val="90000"/>
              </a:lnSpc>
              <a:spcBef>
                <a:spcPts val="1000"/>
              </a:spcBef>
              <a:spcAft>
                <a:spcPts val="0"/>
              </a:spcAft>
              <a:buNone/>
            </a:pPr>
            <a:endParaRPr sz="2600" b="0" i="0" u="none" strike="noStrike" cap="none">
              <a:solidFill>
                <a:srgbClr val="006FB6"/>
              </a:solidFill>
              <a:latin typeface="Calibri"/>
              <a:ea typeface="Calibri"/>
              <a:cs typeface="Calibri"/>
              <a:sym typeface="Calibri"/>
            </a:endParaRPr>
          </a:p>
        </p:txBody>
      </p:sp>
      <p:pic>
        <p:nvPicPr>
          <p:cNvPr id="1490" name="Google Shape;1490;p11"/>
          <p:cNvPicPr preferRelativeResize="0">
            <a:picLocks noGrp="1"/>
          </p:cNvPicPr>
          <p:nvPr>
            <p:ph type="pic" idx="2"/>
          </p:nvPr>
        </p:nvPicPr>
        <p:blipFill rotWithShape="1">
          <a:blip r:embed="rId3">
            <a:alphaModFix/>
          </a:blip>
          <a:srcRect/>
          <a:stretch/>
        </p:blipFill>
        <p:spPr>
          <a:xfrm>
            <a:off x="9282113" y="2165350"/>
            <a:ext cx="2378075" cy="1409700"/>
          </a:xfrm>
          <a:prstGeom prst="rect">
            <a:avLst/>
          </a:prstGeom>
          <a:noFill/>
          <a:ln>
            <a:noFill/>
          </a:ln>
        </p:spPr>
      </p:pic>
      <p:sp>
        <p:nvSpPr>
          <p:cNvPr id="1491" name="Google Shape;1491;p11"/>
          <p:cNvSpPr txBox="1">
            <a:spLocks noGrp="1"/>
          </p:cNvSpPr>
          <p:nvPr>
            <p:ph type="title" idx="3"/>
          </p:nvPr>
        </p:nvSpPr>
        <p:spPr>
          <a:xfrm>
            <a:off x="371475" y="2473325"/>
            <a:ext cx="969963" cy="102235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Font typeface="Calibri"/>
              <a:buNone/>
            </a:pPr>
            <a:r>
              <a:rPr lang="en-JM" sz="5000" b="1">
                <a:solidFill>
                  <a:srgbClr val="0771BA"/>
                </a:solidFill>
                <a:latin typeface="Calibri"/>
                <a:ea typeface="Calibri"/>
                <a:cs typeface="Calibri"/>
                <a:sym typeface="Calibri"/>
              </a:rPr>
              <a:t>2</a:t>
            </a:r>
            <a:endParaRPr/>
          </a:p>
        </p:txBody>
      </p:sp>
      <p:sp>
        <p:nvSpPr>
          <p:cNvPr id="1492" name="Google Shape;1492;p11"/>
          <p:cNvSpPr txBox="1">
            <a:spLocks noGrp="1"/>
          </p:cNvSpPr>
          <p:nvPr>
            <p:ph type="title" idx="5"/>
          </p:nvPr>
        </p:nvSpPr>
        <p:spPr>
          <a:xfrm>
            <a:off x="371475" y="3624263"/>
            <a:ext cx="969963" cy="1023937"/>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Font typeface="Calibri"/>
              <a:buNone/>
            </a:pPr>
            <a:r>
              <a:rPr lang="en-JM" sz="5000" b="1">
                <a:solidFill>
                  <a:srgbClr val="0771BA"/>
                </a:solidFill>
                <a:latin typeface="Calibri"/>
                <a:ea typeface="Calibri"/>
                <a:cs typeface="Calibri"/>
                <a:sym typeface="Calibri"/>
              </a:rPr>
              <a:t>3</a:t>
            </a:r>
            <a:endParaRPr/>
          </a:p>
        </p:txBody>
      </p:sp>
      <p:sp>
        <p:nvSpPr>
          <p:cNvPr id="1493" name="Google Shape;1493;p11"/>
          <p:cNvSpPr txBox="1">
            <a:spLocks noGrp="1"/>
          </p:cNvSpPr>
          <p:nvPr>
            <p:ph type="body" idx="2"/>
          </p:nvPr>
        </p:nvSpPr>
        <p:spPr>
          <a:xfrm>
            <a:off x="1341438" y="1350963"/>
            <a:ext cx="4916487" cy="10223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B6"/>
              </a:buClr>
              <a:buSzPts val="3200"/>
              <a:buFont typeface="Calibri"/>
              <a:buNone/>
            </a:pPr>
            <a:r>
              <a:rPr lang="en-JM" sz="3200" b="0" i="0" u="none" strike="noStrike" cap="none">
                <a:solidFill>
                  <a:srgbClr val="006FB6"/>
                </a:solidFill>
                <a:latin typeface="Calibri"/>
                <a:ea typeface="Calibri"/>
                <a:cs typeface="Calibri"/>
                <a:sym typeface="Calibri"/>
              </a:rPr>
              <a:t>Itilize dwèt ou pou jwenn pati yo ki nan mo a.</a:t>
            </a:r>
            <a:endParaRPr/>
          </a:p>
        </p:txBody>
      </p:sp>
      <p:sp>
        <p:nvSpPr>
          <p:cNvPr id="1494" name="Google Shape;1494;p11"/>
          <p:cNvSpPr txBox="1">
            <a:spLocks noGrp="1"/>
          </p:cNvSpPr>
          <p:nvPr>
            <p:ph type="body" idx="3"/>
          </p:nvPr>
        </p:nvSpPr>
        <p:spPr>
          <a:xfrm>
            <a:off x="1341438" y="2473325"/>
            <a:ext cx="4916487" cy="10223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B6"/>
              </a:buClr>
              <a:buSzPts val="3200"/>
              <a:buFont typeface="Calibri"/>
              <a:buNone/>
            </a:pPr>
            <a:r>
              <a:rPr lang="en-JM" sz="3200" b="0" i="0" u="none" strike="noStrike" cap="none">
                <a:solidFill>
                  <a:srgbClr val="006FB6"/>
                </a:solidFill>
                <a:latin typeface="Calibri"/>
                <a:ea typeface="Calibri"/>
                <a:cs typeface="Calibri"/>
                <a:sym typeface="Calibri"/>
              </a:rPr>
              <a:t>Itilize dwèt ou pou jwenn ti mo ou konnen yo.</a:t>
            </a:r>
            <a:endParaRPr/>
          </a:p>
        </p:txBody>
      </p:sp>
      <p:sp>
        <p:nvSpPr>
          <p:cNvPr id="1495" name="Google Shape;1495;p11"/>
          <p:cNvSpPr txBox="1">
            <a:spLocks noGrp="1"/>
          </p:cNvSpPr>
          <p:nvPr>
            <p:ph type="body" idx="4"/>
          </p:nvPr>
        </p:nvSpPr>
        <p:spPr>
          <a:xfrm>
            <a:off x="1341438" y="3624263"/>
            <a:ext cx="4916487" cy="102393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B6"/>
              </a:buClr>
              <a:buSzPts val="3200"/>
              <a:buFont typeface="Calibri"/>
              <a:buNone/>
            </a:pPr>
            <a:r>
              <a:rPr lang="en-JM" sz="3200" b="0" i="0" u="none" strike="noStrike" cap="none">
                <a:solidFill>
                  <a:srgbClr val="006FB6"/>
                </a:solidFill>
                <a:latin typeface="Calibri"/>
                <a:ea typeface="Calibri"/>
                <a:cs typeface="Calibri"/>
                <a:sym typeface="Calibri"/>
              </a:rPr>
              <a:t>Itilize dwèt ou pou separe mo konpoze yo.</a:t>
            </a:r>
            <a:endParaRPr/>
          </a:p>
        </p:txBody>
      </p:sp>
      <p:sp>
        <p:nvSpPr>
          <p:cNvPr id="1496" name="Google Shape;1496;p11"/>
          <p:cNvSpPr txBox="1">
            <a:spLocks noGrp="1"/>
          </p:cNvSpPr>
          <p:nvPr>
            <p:ph type="body" idx="5"/>
          </p:nvPr>
        </p:nvSpPr>
        <p:spPr>
          <a:xfrm>
            <a:off x="1341438" y="4910138"/>
            <a:ext cx="4916487" cy="1023937"/>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006FB6"/>
              </a:buClr>
              <a:buSzPts val="3200"/>
              <a:buFont typeface="Calibri"/>
              <a:buNone/>
            </a:pPr>
            <a:endParaRPr sz="3200" b="0" i="0" u="none" strike="noStrike" cap="none">
              <a:solidFill>
                <a:srgbClr val="006FB6"/>
              </a:solidFill>
              <a:latin typeface="Calibri"/>
              <a:ea typeface="Calibri"/>
              <a:cs typeface="Calibri"/>
              <a:sym typeface="Calibri"/>
            </a:endParaRPr>
          </a:p>
        </p:txBody>
      </p:sp>
      <p:sp>
        <p:nvSpPr>
          <p:cNvPr id="1497" name="Google Shape;1497;p11"/>
          <p:cNvSpPr txBox="1">
            <a:spLocks noGrp="1"/>
          </p:cNvSpPr>
          <p:nvPr>
            <p:ph type="title" idx="13"/>
          </p:nvPr>
        </p:nvSpPr>
        <p:spPr>
          <a:xfrm>
            <a:off x="371475" y="1350963"/>
            <a:ext cx="969963" cy="1022350"/>
          </a:xfrm>
          <a:prstGeom prst="rect">
            <a:avLst/>
          </a:prstGeom>
          <a:noFill/>
          <a:ln>
            <a:noFill/>
          </a:ln>
        </p:spPr>
        <p:txBody>
          <a:bodyPr spcFirstLastPara="1" wrap="square" lIns="274300" tIns="45700" rIns="91425" bIns="45700" anchor="t" anchorCtr="0">
            <a:normAutofit/>
          </a:bodyPr>
          <a:lstStyle/>
          <a:p>
            <a:pPr marL="0" lvl="0" indent="0" algn="l" rtl="0">
              <a:lnSpc>
                <a:spcPct val="90000"/>
              </a:lnSpc>
              <a:spcBef>
                <a:spcPts val="0"/>
              </a:spcBef>
              <a:spcAft>
                <a:spcPts val="0"/>
              </a:spcAft>
              <a:buSzPts val="5000"/>
              <a:buFont typeface="Calibri"/>
              <a:buNone/>
            </a:pPr>
            <a:r>
              <a:rPr lang="en-JM" sz="5000" b="1">
                <a:solidFill>
                  <a:srgbClr val="0771BA"/>
                </a:solidFill>
                <a:latin typeface="Calibri"/>
                <a:ea typeface="Calibri"/>
                <a:cs typeface="Calibri"/>
                <a:sym typeface="Calibri"/>
              </a:rPr>
              <a:t>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12"/>
          <p:cNvSpPr txBox="1">
            <a:spLocks noGrp="1"/>
          </p:cNvSpPr>
          <p:nvPr>
            <p:ph type="body" idx="1"/>
          </p:nvPr>
        </p:nvSpPr>
        <p:spPr>
          <a:xfrm>
            <a:off x="4587875" y="1489075"/>
            <a:ext cx="7205663"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3000"/>
              <a:buFont typeface="Calibri"/>
              <a:buNone/>
            </a:pPr>
            <a:r>
              <a:rPr lang="en-JM" sz="3000" b="0" i="0" u="none" strike="noStrike" cap="none">
                <a:solidFill>
                  <a:srgbClr val="006FB6"/>
                </a:solidFill>
                <a:latin typeface="Calibri"/>
                <a:ea typeface="Calibri"/>
                <a:cs typeface="Calibri"/>
                <a:sym typeface="Calibri"/>
              </a:rPr>
              <a:t>Yon ti pati mo ki gen yon son vwayèl</a:t>
            </a:r>
            <a:endParaRPr/>
          </a:p>
        </p:txBody>
      </p:sp>
      <p:sp>
        <p:nvSpPr>
          <p:cNvPr id="1503" name="Google Shape;1503;p12"/>
          <p:cNvSpPr txBox="1">
            <a:spLocks noGrp="1"/>
          </p:cNvSpPr>
          <p:nvPr>
            <p:ph type="body" idx="2"/>
          </p:nvPr>
        </p:nvSpPr>
        <p:spPr>
          <a:xfrm>
            <a:off x="4587875" y="2652713"/>
            <a:ext cx="7205663"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6FB6"/>
              </a:buClr>
              <a:buSzPts val="3200"/>
              <a:buFont typeface="Calibri"/>
              <a:buNone/>
            </a:pPr>
            <a:r>
              <a:rPr lang="en-JM" sz="3200" b="0" i="0" u="none" strike="noStrike" cap="none">
                <a:solidFill>
                  <a:srgbClr val="006FB6"/>
                </a:solidFill>
                <a:latin typeface="Calibri"/>
                <a:ea typeface="Calibri"/>
                <a:cs typeface="Calibri"/>
                <a:sym typeface="Calibri"/>
              </a:rPr>
              <a:t>Yon mo ki fòme avèk de mo yo mete ansanm (egzanp, sunshine)</a:t>
            </a:r>
            <a:endParaRPr/>
          </a:p>
        </p:txBody>
      </p:sp>
      <p:sp>
        <p:nvSpPr>
          <p:cNvPr id="1504" name="Google Shape;1504;p12"/>
          <p:cNvSpPr txBox="1">
            <a:spLocks noGrp="1"/>
          </p:cNvSpPr>
          <p:nvPr>
            <p:ph type="body" idx="3"/>
          </p:nvPr>
        </p:nvSpPr>
        <p:spPr>
          <a:xfrm>
            <a:off x="4587875" y="3816350"/>
            <a:ext cx="7205663" cy="1055688"/>
          </a:xfrm>
          <a:prstGeom prst="rect">
            <a:avLst/>
          </a:prstGeom>
          <a:no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6FB6"/>
              </a:buClr>
              <a:buSzPts val="3200"/>
              <a:buFont typeface="Calibri"/>
              <a:buNone/>
            </a:pPr>
            <a:r>
              <a:rPr lang="en-JM" sz="3200" b="0" i="0" u="none" strike="noStrike" cap="none">
                <a:solidFill>
                  <a:srgbClr val="006FB6"/>
                </a:solidFill>
                <a:latin typeface="Calibri"/>
                <a:ea typeface="Calibri"/>
                <a:cs typeface="Calibri"/>
                <a:sym typeface="Calibri"/>
              </a:rPr>
              <a:t>Lè ou separe son ki nan mo a pou ede ou li mo a</a:t>
            </a:r>
            <a:endParaRPr/>
          </a:p>
        </p:txBody>
      </p:sp>
      <p:sp>
        <p:nvSpPr>
          <p:cNvPr id="1505" name="Google Shape;1505;p12"/>
          <p:cNvSpPr txBox="1">
            <a:spLocks noGrp="1"/>
          </p:cNvSpPr>
          <p:nvPr>
            <p:ph type="body" idx="4"/>
          </p:nvPr>
        </p:nvSpPr>
        <p:spPr>
          <a:xfrm>
            <a:off x="4587875" y="4992688"/>
            <a:ext cx="7205663" cy="10556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3200"/>
              <a:buFont typeface="Calibri"/>
              <a:buNone/>
            </a:pPr>
            <a:endParaRPr sz="3200" b="0" i="0" u="none" strike="noStrike" cap="none">
              <a:solidFill>
                <a:srgbClr val="006FB6"/>
              </a:solidFill>
              <a:latin typeface="Calibri"/>
              <a:ea typeface="Calibri"/>
              <a:cs typeface="Calibri"/>
              <a:sym typeface="Calibri"/>
            </a:endParaRPr>
          </a:p>
        </p:txBody>
      </p:sp>
      <p:sp>
        <p:nvSpPr>
          <p:cNvPr id="1506" name="Google Shape;1506;p12"/>
          <p:cNvSpPr txBox="1">
            <a:spLocks noGrp="1"/>
          </p:cNvSpPr>
          <p:nvPr>
            <p:ph type="body" idx="5"/>
          </p:nvPr>
        </p:nvSpPr>
        <p:spPr>
          <a:xfrm>
            <a:off x="690563" y="1501775"/>
            <a:ext cx="3435350" cy="10445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4000"/>
              <a:buFont typeface="Calibri"/>
              <a:buNone/>
            </a:pPr>
            <a:r>
              <a:rPr lang="en-JM" sz="4000" b="1" i="0" u="none" strike="noStrike" cap="none">
                <a:solidFill>
                  <a:srgbClr val="006FB6"/>
                </a:solidFill>
                <a:latin typeface="Calibri"/>
                <a:ea typeface="Calibri"/>
                <a:cs typeface="Calibri"/>
                <a:sym typeface="Calibri"/>
              </a:rPr>
              <a:t>Silab</a:t>
            </a:r>
            <a:endParaRPr/>
          </a:p>
        </p:txBody>
      </p:sp>
      <p:sp>
        <p:nvSpPr>
          <p:cNvPr id="1507" name="Google Shape;1507;p12"/>
          <p:cNvSpPr txBox="1">
            <a:spLocks noGrp="1"/>
          </p:cNvSpPr>
          <p:nvPr>
            <p:ph type="body" idx="6"/>
          </p:nvPr>
        </p:nvSpPr>
        <p:spPr>
          <a:xfrm>
            <a:off x="693738" y="2451100"/>
            <a:ext cx="3432175" cy="12461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4000"/>
              <a:buFont typeface="Calibri"/>
              <a:buNone/>
            </a:pPr>
            <a:r>
              <a:rPr lang="en-JM" sz="4000" b="1" i="0" u="none" strike="noStrike" cap="none">
                <a:solidFill>
                  <a:srgbClr val="006FB6"/>
                </a:solidFill>
                <a:latin typeface="Calibri"/>
                <a:ea typeface="Calibri"/>
                <a:cs typeface="Calibri"/>
                <a:sym typeface="Calibri"/>
              </a:rPr>
              <a:t>Mo konpoze</a:t>
            </a:r>
            <a:endParaRPr/>
          </a:p>
        </p:txBody>
      </p:sp>
      <p:sp>
        <p:nvSpPr>
          <p:cNvPr id="1508" name="Google Shape;1508;p12"/>
          <p:cNvSpPr txBox="1">
            <a:spLocks noGrp="1"/>
          </p:cNvSpPr>
          <p:nvPr>
            <p:ph type="body" idx="7"/>
          </p:nvPr>
        </p:nvSpPr>
        <p:spPr>
          <a:xfrm>
            <a:off x="690563" y="3803650"/>
            <a:ext cx="3433762" cy="104457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4000"/>
              <a:buFont typeface="Calibri"/>
              <a:buNone/>
            </a:pPr>
            <a:r>
              <a:rPr lang="en-JM" sz="4000" b="1" i="0" u="none" strike="noStrike" cap="none">
                <a:solidFill>
                  <a:srgbClr val="006FB6"/>
                </a:solidFill>
                <a:latin typeface="Calibri"/>
                <a:ea typeface="Calibri"/>
                <a:cs typeface="Calibri"/>
                <a:sym typeface="Calibri"/>
              </a:rPr>
              <a:t>Dekode</a:t>
            </a:r>
            <a:endParaRPr/>
          </a:p>
        </p:txBody>
      </p:sp>
      <p:sp>
        <p:nvSpPr>
          <p:cNvPr id="1509" name="Google Shape;1509;p12"/>
          <p:cNvSpPr txBox="1">
            <a:spLocks noGrp="1"/>
          </p:cNvSpPr>
          <p:nvPr>
            <p:ph type="body" idx="8"/>
          </p:nvPr>
        </p:nvSpPr>
        <p:spPr>
          <a:xfrm>
            <a:off x="690563" y="4959350"/>
            <a:ext cx="3433762" cy="104298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6FB6"/>
              </a:buClr>
              <a:buSzPts val="3200"/>
              <a:buFont typeface="Calibri"/>
              <a:buNone/>
            </a:pPr>
            <a:endParaRPr sz="3200" b="0" i="0" u="none" strike="noStrike" cap="none">
              <a:solidFill>
                <a:srgbClr val="006FB6"/>
              </a:solidFill>
              <a:latin typeface="Calibri"/>
              <a:ea typeface="Calibri"/>
              <a:cs typeface="Calibri"/>
              <a:sym typeface="Calibri"/>
            </a:endParaRPr>
          </a:p>
        </p:txBody>
      </p:sp>
      <p:sp>
        <p:nvSpPr>
          <p:cNvPr id="1510" name="Google Shape;1510;p12"/>
          <p:cNvSpPr txBox="1">
            <a:spLocks noGrp="1"/>
          </p:cNvSpPr>
          <p:nvPr>
            <p:ph type="ctrTitle"/>
          </p:nvPr>
        </p:nvSpPr>
        <p:spPr>
          <a:xfrm>
            <a:off x="0" y="0"/>
            <a:ext cx="12192000" cy="1193800"/>
          </a:xfrm>
          <a:prstGeom prst="rect">
            <a:avLst/>
          </a:prstGeom>
          <a:noFill/>
          <a:ln>
            <a:noFill/>
          </a:ln>
        </p:spPr>
        <p:txBody>
          <a:bodyPr spcFirstLastPara="1" wrap="square" lIns="274300" tIns="45700" rIns="91425" bIns="45700" anchor="ctr" anchorCtr="0">
            <a:noAutofit/>
          </a:bodyPr>
          <a:lstStyle/>
          <a:p>
            <a:pPr marL="0" marR="0" lvl="0" indent="0" algn="l" rtl="0">
              <a:lnSpc>
                <a:spcPct val="90000"/>
              </a:lnSpc>
              <a:spcBef>
                <a:spcPts val="0"/>
              </a:spcBef>
              <a:spcAft>
                <a:spcPts val="0"/>
              </a:spcAft>
              <a:buClr>
                <a:srgbClr val="000000"/>
              </a:buClr>
              <a:buSzPts val="5000"/>
              <a:buFont typeface="Calibri"/>
              <a:buNone/>
            </a:pPr>
            <a:r>
              <a:rPr lang="en-JM" sz="5000" b="1" i="0" u="none" strike="noStrike" cap="none">
                <a:solidFill>
                  <a:srgbClr val="006FB6"/>
                </a:solidFill>
                <a:latin typeface="Calibri"/>
                <a:ea typeface="Calibri"/>
                <a:cs typeface="Calibri"/>
                <a:sym typeface="Calibri"/>
              </a:rPr>
              <a:t>Verifye tèm alfabetizasyon yo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3"/>
          <p:cNvSpPr txBox="1">
            <a:spLocks noGrp="1"/>
          </p:cNvSpPr>
          <p:nvPr>
            <p:ph type="title"/>
          </p:nvPr>
        </p:nvSpPr>
        <p:spPr>
          <a:xfrm>
            <a:off x="3536950" y="0"/>
            <a:ext cx="5683250" cy="1577975"/>
          </a:xfrm>
          <a:prstGeom prst="rect">
            <a:avLst/>
          </a:prstGeom>
          <a:noFill/>
          <a:ln>
            <a:noFill/>
          </a:ln>
        </p:spPr>
        <p:txBody>
          <a:bodyPr spcFirstLastPara="1" wrap="square" lIns="274300" tIns="45700" rIns="91425" bIns="45700" anchor="ctr" anchorCtr="0">
            <a:normAutofit fontScale="90000"/>
          </a:bodyPr>
          <a:lstStyle/>
          <a:p>
            <a:pPr marL="0" lvl="0" indent="0" algn="l" rtl="0">
              <a:lnSpc>
                <a:spcPct val="90000"/>
              </a:lnSpc>
              <a:spcBef>
                <a:spcPts val="0"/>
              </a:spcBef>
              <a:spcAft>
                <a:spcPts val="0"/>
              </a:spcAft>
              <a:buClr>
                <a:srgbClr val="000000"/>
              </a:buClr>
              <a:buSzPct val="100000"/>
              <a:buNone/>
            </a:pPr>
            <a:r>
              <a:rPr lang="en-JM" sz="4400" b="1">
                <a:solidFill>
                  <a:srgbClr val="006FB6"/>
                </a:solidFill>
                <a:latin typeface="Calibri"/>
                <a:ea typeface="Calibri"/>
                <a:cs typeface="Calibri"/>
                <a:sym typeface="Calibri"/>
              </a:rPr>
              <a:t>Itilize dwèt ou pou jwenn pati yo ki nan mo a.</a:t>
            </a:r>
            <a:endParaRPr/>
          </a:p>
        </p:txBody>
      </p:sp>
      <p:sp>
        <p:nvSpPr>
          <p:cNvPr id="1516" name="Google Shape;1516;p13"/>
          <p:cNvSpPr txBox="1">
            <a:spLocks noGrp="1"/>
          </p:cNvSpPr>
          <p:nvPr>
            <p:ph type="body" idx="1"/>
          </p:nvPr>
        </p:nvSpPr>
        <p:spPr>
          <a:xfrm>
            <a:off x="279400" y="1276350"/>
            <a:ext cx="2822575" cy="215265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Clr>
                <a:srgbClr val="006FB6"/>
              </a:buClr>
              <a:buSzPts val="3200"/>
              <a:buFont typeface="Calibri"/>
              <a:buNone/>
            </a:pPr>
            <a:endParaRPr sz="3200" b="0" i="0" u="none" strike="noStrike" cap="none">
              <a:solidFill>
                <a:srgbClr val="006FB6"/>
              </a:solidFill>
              <a:latin typeface="Calibri"/>
              <a:ea typeface="Calibri"/>
              <a:cs typeface="Calibri"/>
              <a:sym typeface="Calibri"/>
            </a:endParaRPr>
          </a:p>
          <a:p>
            <a:pPr marL="457200" marR="0" lvl="0" indent="-457200" algn="l" rtl="0">
              <a:spcBef>
                <a:spcPts val="0"/>
              </a:spcBef>
              <a:spcAft>
                <a:spcPts val="0"/>
              </a:spcAft>
              <a:buClr>
                <a:srgbClr val="006FB6"/>
              </a:buClr>
              <a:buSzPts val="3200"/>
              <a:buFont typeface="Calibri"/>
              <a:buChar char="•"/>
            </a:pPr>
            <a:r>
              <a:rPr lang="en-JM" sz="3200" b="0" i="0" u="none" strike="noStrike" cap="none">
                <a:solidFill>
                  <a:srgbClr val="006FB6"/>
                </a:solidFill>
                <a:latin typeface="Calibri"/>
                <a:ea typeface="Calibri"/>
                <a:cs typeface="Calibri"/>
                <a:sym typeface="Calibri"/>
              </a:rPr>
              <a:t> Si sa se yon nouvo lide pou pitit ou prezante avèk dwèt ou answit kite pitit ou eseye! </a:t>
            </a:r>
            <a:endParaRPr/>
          </a:p>
          <a:p>
            <a:pPr marL="457200" marR="0" lvl="0" indent="-457200" algn="l" rtl="0">
              <a:lnSpc>
                <a:spcPct val="90000"/>
              </a:lnSpc>
              <a:spcBef>
                <a:spcPts val="1000"/>
              </a:spcBef>
              <a:spcAft>
                <a:spcPts val="0"/>
              </a:spcAft>
              <a:buNone/>
            </a:pPr>
            <a:endParaRPr sz="3200" b="0" i="0" u="none" strike="noStrike" cap="none">
              <a:solidFill>
                <a:srgbClr val="006FB6"/>
              </a:solidFill>
              <a:latin typeface="Calibri"/>
              <a:ea typeface="Calibri"/>
              <a:cs typeface="Calibri"/>
              <a:sym typeface="Calibri"/>
            </a:endParaRPr>
          </a:p>
        </p:txBody>
      </p:sp>
      <p:pic>
        <p:nvPicPr>
          <p:cNvPr id="1517" name="Google Shape;1517;p13" descr="A picture containing outdoor, grass, bird, smallDescription automatically generated"/>
          <p:cNvPicPr preferRelativeResize="0">
            <a:picLocks noGrp="1"/>
          </p:cNvPicPr>
          <p:nvPr>
            <p:ph type="pic" idx="2"/>
          </p:nvPr>
        </p:nvPicPr>
        <p:blipFill rotWithShape="1">
          <a:blip r:embed="rId3">
            <a:alphaModFix/>
          </a:blip>
          <a:srcRect l="2032" r="2041"/>
          <a:stretch/>
        </p:blipFill>
        <p:spPr>
          <a:xfrm>
            <a:off x="5840413" y="2016125"/>
            <a:ext cx="3692525" cy="3402013"/>
          </a:xfrm>
          <a:prstGeom prst="rect">
            <a:avLst/>
          </a:prstGeom>
          <a:noFill/>
          <a:ln>
            <a:noFill/>
          </a:ln>
        </p:spPr>
      </p:pic>
      <p:sp>
        <p:nvSpPr>
          <p:cNvPr id="1518" name="Google Shape;1518;p13"/>
          <p:cNvSpPr txBox="1">
            <a:spLocks noGrp="1"/>
          </p:cNvSpPr>
          <p:nvPr>
            <p:ph type="body" idx="2"/>
          </p:nvPr>
        </p:nvSpPr>
        <p:spPr>
          <a:xfrm>
            <a:off x="3794125" y="1946275"/>
            <a:ext cx="2270125" cy="34194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B6"/>
              </a:buClr>
              <a:buSzPts val="2800"/>
              <a:buFont typeface="Calibri"/>
              <a:buNone/>
            </a:pPr>
            <a:r>
              <a:rPr lang="en-JM" sz="2800" b="1" i="0" u="none" strike="noStrike" cap="none">
                <a:solidFill>
                  <a:srgbClr val="006FB6"/>
                </a:solidFill>
                <a:latin typeface="Calibri"/>
                <a:ea typeface="Calibri"/>
                <a:cs typeface="Calibri"/>
                <a:sym typeface="Calibri"/>
              </a:rPr>
              <a:t>Granmoun nan:</a:t>
            </a:r>
            <a:endParaRPr/>
          </a:p>
          <a:p>
            <a:pPr marL="0" marR="0" lvl="0" indent="0" algn="l" rtl="0">
              <a:lnSpc>
                <a:spcPct val="90000"/>
              </a:lnSpc>
              <a:spcBef>
                <a:spcPts val="1000"/>
              </a:spcBef>
              <a:spcAft>
                <a:spcPts val="0"/>
              </a:spcAft>
              <a:buClr>
                <a:srgbClr val="006FB6"/>
              </a:buClr>
              <a:buSzPts val="2800"/>
              <a:buFont typeface="Calibri"/>
              <a:buNone/>
            </a:pPr>
            <a:r>
              <a:rPr lang="en-JM" sz="2800" b="0" i="0" u="none" strike="noStrike" cap="none">
                <a:solidFill>
                  <a:srgbClr val="006FB6"/>
                </a:solidFill>
                <a:latin typeface="Calibri"/>
                <a:ea typeface="Calibri"/>
                <a:cs typeface="Calibri"/>
                <a:sym typeface="Calibri"/>
              </a:rPr>
              <a:t>“Èske ou wè nenpòt pati ou konnen andedan mo konplike yo?”</a:t>
            </a:r>
            <a:endParaRPr/>
          </a:p>
          <a:p>
            <a:pPr marL="0" marR="0" lvl="0" indent="0" algn="l" rtl="0">
              <a:lnSpc>
                <a:spcPct val="90000"/>
              </a:lnSpc>
              <a:spcBef>
                <a:spcPts val="1000"/>
              </a:spcBef>
              <a:spcAft>
                <a:spcPts val="0"/>
              </a:spcAft>
              <a:buClr>
                <a:srgbClr val="006FB6"/>
              </a:buClr>
              <a:buSzPts val="2800"/>
              <a:buFont typeface="Calibri"/>
              <a:buNone/>
            </a:pPr>
            <a:endParaRPr sz="2800" b="0" i="0" u="none" strike="noStrike" cap="none">
              <a:solidFill>
                <a:srgbClr val="006FB6"/>
              </a:solidFill>
              <a:latin typeface="Calibri"/>
              <a:ea typeface="Calibri"/>
              <a:cs typeface="Calibri"/>
              <a:sym typeface="Calibri"/>
            </a:endParaRPr>
          </a:p>
          <a:p>
            <a:pPr marL="0" marR="0" lvl="0" indent="0" algn="l" rtl="0">
              <a:lnSpc>
                <a:spcPct val="90000"/>
              </a:lnSpc>
              <a:spcBef>
                <a:spcPts val="1000"/>
              </a:spcBef>
              <a:spcAft>
                <a:spcPts val="0"/>
              </a:spcAft>
              <a:buClr>
                <a:srgbClr val="006FB6"/>
              </a:buClr>
              <a:buSzPts val="2800"/>
              <a:buFont typeface="Calibri"/>
              <a:buNone/>
            </a:pPr>
            <a:endParaRPr sz="2800" b="1" i="0" u="none" strike="noStrike" cap="none">
              <a:solidFill>
                <a:srgbClr val="006FB6"/>
              </a:solidFill>
              <a:latin typeface="Calibri"/>
              <a:ea typeface="Calibri"/>
              <a:cs typeface="Calibri"/>
              <a:sym typeface="Calibri"/>
            </a:endParaRPr>
          </a:p>
          <a:p>
            <a:pPr marL="0" marR="0" lvl="0" indent="0" algn="l" rtl="0">
              <a:lnSpc>
                <a:spcPct val="90000"/>
              </a:lnSpc>
              <a:spcBef>
                <a:spcPts val="1000"/>
              </a:spcBef>
              <a:spcAft>
                <a:spcPts val="0"/>
              </a:spcAft>
              <a:buNone/>
            </a:pPr>
            <a:endParaRPr sz="2800" b="0" i="0" u="none" strike="noStrike" cap="none">
              <a:solidFill>
                <a:srgbClr val="006FB6"/>
              </a:solidFill>
              <a:latin typeface="Calibri"/>
              <a:ea typeface="Calibri"/>
              <a:cs typeface="Calibri"/>
              <a:sym typeface="Calibri"/>
            </a:endParaRPr>
          </a:p>
        </p:txBody>
      </p:sp>
      <p:sp>
        <p:nvSpPr>
          <p:cNvPr id="1519" name="Google Shape;1519;p13"/>
          <p:cNvSpPr txBox="1">
            <a:spLocks noGrp="1"/>
          </p:cNvSpPr>
          <p:nvPr>
            <p:ph type="body" idx="3"/>
          </p:nvPr>
        </p:nvSpPr>
        <p:spPr>
          <a:xfrm>
            <a:off x="9756775" y="1946275"/>
            <a:ext cx="2270125" cy="34194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JM" sz="2800" b="1" i="0" u="none" strike="noStrike" cap="none">
                <a:solidFill>
                  <a:srgbClr val="006FB6"/>
                </a:solidFill>
                <a:latin typeface="Calibri"/>
                <a:ea typeface="Calibri"/>
                <a:cs typeface="Calibri"/>
                <a:sym typeface="Calibri"/>
              </a:rPr>
              <a:t>Timoun nan: </a:t>
            </a:r>
            <a:endParaRPr/>
          </a:p>
          <a:p>
            <a:pPr marL="0" marR="0" lvl="0" indent="0" algn="l" rtl="0">
              <a:lnSpc>
                <a:spcPct val="90000"/>
              </a:lnSpc>
              <a:spcBef>
                <a:spcPts val="1000"/>
              </a:spcBef>
              <a:spcAft>
                <a:spcPts val="0"/>
              </a:spcAft>
              <a:buNone/>
            </a:pPr>
            <a:r>
              <a:rPr lang="en-JM" sz="2800" b="0" i="0" u="none" strike="noStrike" cap="none">
                <a:solidFill>
                  <a:srgbClr val="006FB6"/>
                </a:solidFill>
                <a:latin typeface="Calibri"/>
                <a:ea typeface="Calibri"/>
                <a:cs typeface="Calibri"/>
                <a:sym typeface="Calibri"/>
              </a:rPr>
              <a:t>“I know |a| and |n| says ‘an’ so ‘p’ ak ‘l’ ak ‘an’ ak ‘t’ di  ‘plant’!”</a:t>
            </a:r>
            <a:endParaRPr/>
          </a:p>
          <a:p>
            <a:pPr marL="0" marR="0" lvl="0" indent="0" algn="l" rtl="0">
              <a:lnSpc>
                <a:spcPct val="90000"/>
              </a:lnSpc>
              <a:spcBef>
                <a:spcPts val="1000"/>
              </a:spcBef>
              <a:spcAft>
                <a:spcPts val="0"/>
              </a:spcAft>
              <a:buNone/>
            </a:pPr>
            <a:endParaRPr sz="2800" b="0" i="0" u="none" strike="noStrike" cap="none">
              <a:solidFill>
                <a:srgbClr val="006FB6"/>
              </a:solidFill>
              <a:latin typeface="Calibri"/>
              <a:ea typeface="Calibri"/>
              <a:cs typeface="Calibri"/>
              <a:sym typeface="Calibri"/>
            </a:endParaRPr>
          </a:p>
        </p:txBody>
      </p:sp>
      <p:sp>
        <p:nvSpPr>
          <p:cNvPr id="1520" name="Google Shape;1520;p13"/>
          <p:cNvSpPr txBox="1">
            <a:spLocks noGrp="1"/>
          </p:cNvSpPr>
          <p:nvPr>
            <p:ph type="body" idx="4"/>
          </p:nvPr>
        </p:nvSpPr>
        <p:spPr>
          <a:xfrm>
            <a:off x="349250" y="130175"/>
            <a:ext cx="2822575" cy="9953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JM" sz="3200" b="1" i="0" u="none" strike="noStrike" cap="none">
                <a:solidFill>
                  <a:srgbClr val="006FB6"/>
                </a:solidFill>
                <a:latin typeface="Calibri"/>
                <a:ea typeface="Calibri"/>
                <a:cs typeface="Calibri"/>
                <a:sym typeface="Calibri"/>
              </a:rPr>
              <a:t>Konsèy ak sijesyon</a:t>
            </a:r>
            <a:endParaRPr/>
          </a:p>
        </p:txBody>
      </p:sp>
      <p:pic>
        <p:nvPicPr>
          <p:cNvPr id="1521" name="Google Shape;1521;p13"/>
          <p:cNvPicPr preferRelativeResize="0"/>
          <p:nvPr/>
        </p:nvPicPr>
        <p:blipFill rotWithShape="1">
          <a:blip r:embed="rId4">
            <a:alphaModFix/>
          </a:blip>
          <a:srcRect/>
          <a:stretch/>
        </p:blipFill>
        <p:spPr>
          <a:xfrm>
            <a:off x="7818438" y="4964113"/>
            <a:ext cx="1603375" cy="2151062"/>
          </a:xfrm>
          <a:prstGeom prst="rect">
            <a:avLst/>
          </a:prstGeom>
          <a:noFill/>
          <a:ln>
            <a:noFill/>
          </a:ln>
        </p:spPr>
      </p:pic>
      <p:pic>
        <p:nvPicPr>
          <p:cNvPr id="1522" name="Google Shape;1522;p13"/>
          <p:cNvPicPr preferRelativeResize="0"/>
          <p:nvPr/>
        </p:nvPicPr>
        <p:blipFill rotWithShape="1">
          <a:blip r:embed="rId5">
            <a:alphaModFix/>
          </a:blip>
          <a:srcRect t="-1666"/>
          <a:stretch/>
        </p:blipFill>
        <p:spPr>
          <a:xfrm>
            <a:off x="4071938" y="4940300"/>
            <a:ext cx="428625" cy="633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4"/>
          <p:cNvSpPr txBox="1">
            <a:spLocks noGrp="1"/>
          </p:cNvSpPr>
          <p:nvPr>
            <p:ph type="title"/>
          </p:nvPr>
        </p:nvSpPr>
        <p:spPr>
          <a:xfrm>
            <a:off x="3536950" y="0"/>
            <a:ext cx="5683250" cy="1577975"/>
          </a:xfrm>
          <a:prstGeom prst="rect">
            <a:avLst/>
          </a:prstGeom>
          <a:noFill/>
          <a:ln>
            <a:noFill/>
          </a:ln>
        </p:spPr>
        <p:txBody>
          <a:bodyPr spcFirstLastPara="1" wrap="square" lIns="274300" tIns="45700" rIns="91425" bIns="45700" anchor="ctr" anchorCtr="0">
            <a:normAutofit/>
          </a:bodyPr>
          <a:lstStyle/>
          <a:p>
            <a:pPr marL="0" lvl="0" indent="0" algn="l" rtl="0">
              <a:lnSpc>
                <a:spcPct val="100000"/>
              </a:lnSpc>
              <a:spcBef>
                <a:spcPts val="0"/>
              </a:spcBef>
              <a:spcAft>
                <a:spcPts val="0"/>
              </a:spcAft>
              <a:buClr>
                <a:srgbClr val="000000"/>
              </a:buClr>
              <a:buSzPts val="4400"/>
              <a:buNone/>
            </a:pPr>
            <a:r>
              <a:rPr lang="en-JM" sz="4400" b="1">
                <a:solidFill>
                  <a:srgbClr val="006FB6"/>
                </a:solidFill>
                <a:latin typeface="Calibri"/>
                <a:ea typeface="Calibri"/>
                <a:cs typeface="Calibri"/>
                <a:sym typeface="Calibri"/>
              </a:rPr>
              <a:t>Itilize dwèt ou pou jwenn ti mo yo</a:t>
            </a:r>
            <a:endParaRPr/>
          </a:p>
        </p:txBody>
      </p:sp>
      <p:pic>
        <p:nvPicPr>
          <p:cNvPr id="1528" name="Google Shape;1528;p14" descr="A picture containing person, indoor, table, foodDescription automatically generated"/>
          <p:cNvPicPr preferRelativeResize="0">
            <a:picLocks noGrp="1"/>
          </p:cNvPicPr>
          <p:nvPr>
            <p:ph type="pic" idx="2"/>
          </p:nvPr>
        </p:nvPicPr>
        <p:blipFill rotWithShape="1">
          <a:blip r:embed="rId3">
            <a:alphaModFix/>
          </a:blip>
          <a:srcRect t="8179" b="8178"/>
          <a:stretch/>
        </p:blipFill>
        <p:spPr>
          <a:xfrm>
            <a:off x="503238" y="822325"/>
            <a:ext cx="2514600" cy="3135313"/>
          </a:xfrm>
          <a:prstGeom prst="rect">
            <a:avLst/>
          </a:prstGeom>
          <a:noFill/>
          <a:ln>
            <a:noFill/>
          </a:ln>
        </p:spPr>
      </p:pic>
      <p:sp>
        <p:nvSpPr>
          <p:cNvPr id="1529" name="Google Shape;1529;p14"/>
          <p:cNvSpPr txBox="1">
            <a:spLocks noGrp="1"/>
          </p:cNvSpPr>
          <p:nvPr>
            <p:ph type="body" idx="1"/>
          </p:nvPr>
        </p:nvSpPr>
        <p:spPr>
          <a:xfrm>
            <a:off x="349250" y="4181475"/>
            <a:ext cx="2822575" cy="21510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2800" b="0" i="0" u="none" strike="noStrike" cap="none">
              <a:solidFill>
                <a:srgbClr val="006FB6"/>
              </a:solidFill>
              <a:latin typeface="Calibri"/>
              <a:ea typeface="Calibri"/>
              <a:cs typeface="Calibri"/>
              <a:sym typeface="Calibri"/>
            </a:endParaRPr>
          </a:p>
        </p:txBody>
      </p:sp>
      <p:pic>
        <p:nvPicPr>
          <p:cNvPr id="1530" name="Google Shape;1530;p14" descr="A large orange fruitDescription automatically generated"/>
          <p:cNvPicPr preferRelativeResize="0">
            <a:picLocks noGrp="1"/>
          </p:cNvPicPr>
          <p:nvPr>
            <p:ph type="pic" idx="2"/>
          </p:nvPr>
        </p:nvPicPr>
        <p:blipFill rotWithShape="1">
          <a:blip r:embed="rId4">
            <a:alphaModFix/>
          </a:blip>
          <a:srcRect t="3069" b="3057"/>
          <a:stretch/>
        </p:blipFill>
        <p:spPr>
          <a:xfrm>
            <a:off x="6064250" y="1946275"/>
            <a:ext cx="3692525" cy="3403600"/>
          </a:xfrm>
          <a:prstGeom prst="rect">
            <a:avLst/>
          </a:prstGeom>
          <a:noFill/>
          <a:ln>
            <a:noFill/>
          </a:ln>
        </p:spPr>
      </p:pic>
      <p:sp>
        <p:nvSpPr>
          <p:cNvPr id="1531" name="Google Shape;1531;p14"/>
          <p:cNvSpPr txBox="1">
            <a:spLocks noGrp="1"/>
          </p:cNvSpPr>
          <p:nvPr>
            <p:ph type="body" idx="2"/>
          </p:nvPr>
        </p:nvSpPr>
        <p:spPr>
          <a:xfrm>
            <a:off x="3794125" y="1946275"/>
            <a:ext cx="2270125" cy="34194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B6"/>
              </a:buClr>
              <a:buSzPts val="2800"/>
              <a:buFont typeface="Calibri"/>
              <a:buNone/>
            </a:pPr>
            <a:r>
              <a:rPr lang="en-JM" sz="2800" b="1" i="0" u="none" strike="noStrike" cap="none">
                <a:solidFill>
                  <a:srgbClr val="006FB6"/>
                </a:solidFill>
                <a:latin typeface="Calibri"/>
                <a:ea typeface="Calibri"/>
                <a:cs typeface="Calibri"/>
                <a:sym typeface="Calibri"/>
              </a:rPr>
              <a:t>Granmoun nan:</a:t>
            </a:r>
            <a:endParaRPr/>
          </a:p>
          <a:p>
            <a:pPr marL="0" marR="0" lvl="0" indent="0" algn="l" rtl="0">
              <a:lnSpc>
                <a:spcPct val="90000"/>
              </a:lnSpc>
              <a:spcBef>
                <a:spcPts val="1000"/>
              </a:spcBef>
              <a:spcAft>
                <a:spcPts val="0"/>
              </a:spcAft>
              <a:buClr>
                <a:srgbClr val="006FB6"/>
              </a:buClr>
              <a:buSzPts val="2800"/>
              <a:buFont typeface="Calibri"/>
              <a:buNone/>
            </a:pPr>
            <a:r>
              <a:rPr lang="en-JM" sz="2800" b="0" i="0" u="none" strike="noStrike" cap="none">
                <a:solidFill>
                  <a:srgbClr val="006FB6"/>
                </a:solidFill>
                <a:latin typeface="Calibri"/>
                <a:ea typeface="Calibri"/>
                <a:cs typeface="Calibri"/>
                <a:sym typeface="Calibri"/>
              </a:rPr>
              <a:t>“Èske ou wè nenpòt ti mo ou konnen andedan mo konplike yo?”</a:t>
            </a:r>
            <a:endParaRPr/>
          </a:p>
          <a:p>
            <a:pPr marL="0" marR="0" lvl="0" indent="0" algn="l" rtl="0">
              <a:lnSpc>
                <a:spcPct val="90000"/>
              </a:lnSpc>
              <a:spcBef>
                <a:spcPts val="1000"/>
              </a:spcBef>
              <a:spcAft>
                <a:spcPts val="0"/>
              </a:spcAft>
              <a:buClr>
                <a:srgbClr val="006FB6"/>
              </a:buClr>
              <a:buSzPts val="2800"/>
              <a:buFont typeface="Calibri"/>
              <a:buNone/>
            </a:pPr>
            <a:endParaRPr sz="2800" b="0" i="0" u="none" strike="noStrike" cap="none">
              <a:solidFill>
                <a:srgbClr val="006FB6"/>
              </a:solidFill>
              <a:latin typeface="Calibri"/>
              <a:ea typeface="Calibri"/>
              <a:cs typeface="Calibri"/>
              <a:sym typeface="Calibri"/>
            </a:endParaRPr>
          </a:p>
          <a:p>
            <a:pPr marL="0" marR="0" lvl="0" indent="0" algn="l" rtl="0">
              <a:lnSpc>
                <a:spcPct val="90000"/>
              </a:lnSpc>
              <a:spcBef>
                <a:spcPts val="1000"/>
              </a:spcBef>
              <a:spcAft>
                <a:spcPts val="0"/>
              </a:spcAft>
              <a:buClr>
                <a:srgbClr val="006FB6"/>
              </a:buClr>
              <a:buSzPts val="2800"/>
              <a:buFont typeface="Calibri"/>
              <a:buNone/>
            </a:pPr>
            <a:endParaRPr sz="2800" b="1" i="0" u="none" strike="noStrike" cap="none">
              <a:solidFill>
                <a:srgbClr val="006FB6"/>
              </a:solidFill>
              <a:latin typeface="Calibri"/>
              <a:ea typeface="Calibri"/>
              <a:cs typeface="Calibri"/>
              <a:sym typeface="Calibri"/>
            </a:endParaRPr>
          </a:p>
          <a:p>
            <a:pPr marL="0" marR="0" lvl="0" indent="0" algn="l" rtl="0">
              <a:lnSpc>
                <a:spcPct val="90000"/>
              </a:lnSpc>
              <a:spcBef>
                <a:spcPts val="1000"/>
              </a:spcBef>
              <a:spcAft>
                <a:spcPts val="0"/>
              </a:spcAft>
              <a:buNone/>
            </a:pPr>
            <a:endParaRPr sz="2800" b="0" i="0" u="none" strike="noStrike" cap="none">
              <a:solidFill>
                <a:srgbClr val="006FB6"/>
              </a:solidFill>
              <a:latin typeface="Calibri"/>
              <a:ea typeface="Calibri"/>
              <a:cs typeface="Calibri"/>
              <a:sym typeface="Calibri"/>
            </a:endParaRPr>
          </a:p>
        </p:txBody>
      </p:sp>
      <p:sp>
        <p:nvSpPr>
          <p:cNvPr id="1532" name="Google Shape;1532;p14"/>
          <p:cNvSpPr txBox="1">
            <a:spLocks noGrp="1"/>
          </p:cNvSpPr>
          <p:nvPr>
            <p:ph type="body" idx="3"/>
          </p:nvPr>
        </p:nvSpPr>
        <p:spPr>
          <a:xfrm>
            <a:off x="9756775" y="1946275"/>
            <a:ext cx="2270125" cy="341947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JM" sz="2800" b="1" i="0" u="none" strike="noStrike" cap="none">
                <a:solidFill>
                  <a:srgbClr val="006FB6"/>
                </a:solidFill>
                <a:latin typeface="Calibri"/>
                <a:ea typeface="Calibri"/>
                <a:cs typeface="Calibri"/>
                <a:sym typeface="Calibri"/>
              </a:rPr>
              <a:t>Timoun nan: </a:t>
            </a:r>
            <a:endParaRPr/>
          </a:p>
          <a:p>
            <a:pPr marL="0" marR="0" lvl="0" indent="0" algn="l" rtl="0">
              <a:lnSpc>
                <a:spcPct val="90000"/>
              </a:lnSpc>
              <a:spcBef>
                <a:spcPts val="1000"/>
              </a:spcBef>
              <a:spcAft>
                <a:spcPts val="0"/>
              </a:spcAft>
              <a:buClr>
                <a:srgbClr val="006FB6"/>
              </a:buClr>
              <a:buSzPts val="2800"/>
              <a:buFont typeface="Calibri"/>
              <a:buNone/>
            </a:pPr>
            <a:r>
              <a:rPr lang="en-JM" sz="2800" b="0" i="0" u="none" strike="noStrike" cap="none">
                <a:solidFill>
                  <a:srgbClr val="006FB6"/>
                </a:solidFill>
                <a:latin typeface="Calibri"/>
                <a:ea typeface="Calibri"/>
                <a:cs typeface="Calibri"/>
                <a:sym typeface="Calibri"/>
              </a:rPr>
              <a:t>“Mwen wè mo ‘pump.’ Sa fè mwen kòmanse! Kounye a mwen kapab li tout mo a - </a:t>
            </a:r>
            <a:r>
              <a:rPr lang="en-JM" sz="2800" b="0" i="1" u="none" strike="noStrike" cap="none">
                <a:solidFill>
                  <a:srgbClr val="006FB6"/>
                </a:solidFill>
                <a:latin typeface="Calibri"/>
                <a:ea typeface="Calibri"/>
                <a:cs typeface="Calibri"/>
                <a:sym typeface="Calibri"/>
              </a:rPr>
              <a:t>pumpkin</a:t>
            </a:r>
            <a:r>
              <a:rPr lang="en-JM" sz="2800" b="0" i="0" u="none" strike="noStrike" cap="none">
                <a:solidFill>
                  <a:srgbClr val="006FB6"/>
                </a:solidFill>
                <a:latin typeface="Calibri"/>
                <a:ea typeface="Calibri"/>
                <a:cs typeface="Calibri"/>
                <a:sym typeface="Calibri"/>
              </a:rPr>
              <a:t>.”</a:t>
            </a:r>
            <a:endParaRPr/>
          </a:p>
          <a:p>
            <a:pPr marL="0" marR="0" lvl="0" indent="0" algn="l" rtl="0">
              <a:lnSpc>
                <a:spcPct val="90000"/>
              </a:lnSpc>
              <a:spcBef>
                <a:spcPts val="1000"/>
              </a:spcBef>
              <a:spcAft>
                <a:spcPts val="0"/>
              </a:spcAft>
              <a:buNone/>
            </a:pPr>
            <a:endParaRPr sz="2800" b="0" i="0" u="none" strike="noStrike" cap="none">
              <a:solidFill>
                <a:srgbClr val="006FB6"/>
              </a:solidFill>
              <a:latin typeface="Calibri"/>
              <a:ea typeface="Calibri"/>
              <a:cs typeface="Calibri"/>
              <a:sym typeface="Calibri"/>
            </a:endParaRPr>
          </a:p>
        </p:txBody>
      </p:sp>
      <p:sp>
        <p:nvSpPr>
          <p:cNvPr id="1533" name="Google Shape;1533;p14"/>
          <p:cNvSpPr txBox="1">
            <a:spLocks noGrp="1"/>
          </p:cNvSpPr>
          <p:nvPr>
            <p:ph type="body" idx="4"/>
          </p:nvPr>
        </p:nvSpPr>
        <p:spPr>
          <a:xfrm>
            <a:off x="349250" y="130175"/>
            <a:ext cx="2822575" cy="4683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endParaRPr sz="2800" b="1" i="0" u="none" strike="noStrike" cap="none">
              <a:solidFill>
                <a:srgbClr val="006FB6"/>
              </a:solidFill>
              <a:latin typeface="Calibri"/>
              <a:ea typeface="Calibri"/>
              <a:cs typeface="Calibri"/>
              <a:sym typeface="Calibri"/>
            </a:endParaRPr>
          </a:p>
        </p:txBody>
      </p:sp>
      <p:pic>
        <p:nvPicPr>
          <p:cNvPr id="1534" name="Google Shape;1534;p14"/>
          <p:cNvPicPr preferRelativeResize="0"/>
          <p:nvPr/>
        </p:nvPicPr>
        <p:blipFill rotWithShape="1">
          <a:blip r:embed="rId5">
            <a:alphaModFix/>
          </a:blip>
          <a:srcRect/>
          <a:stretch/>
        </p:blipFill>
        <p:spPr>
          <a:xfrm>
            <a:off x="6738938" y="4770438"/>
            <a:ext cx="995362" cy="1335087"/>
          </a:xfrm>
          <a:prstGeom prst="rect">
            <a:avLst/>
          </a:prstGeom>
          <a:noFill/>
          <a:ln>
            <a:noFill/>
          </a:ln>
        </p:spPr>
      </p:pic>
      <p:pic>
        <p:nvPicPr>
          <p:cNvPr id="1535" name="Google Shape;1535;p14"/>
          <p:cNvPicPr preferRelativeResize="0"/>
          <p:nvPr/>
        </p:nvPicPr>
        <p:blipFill rotWithShape="1">
          <a:blip r:embed="rId6">
            <a:alphaModFix/>
          </a:blip>
          <a:srcRect t="-1666"/>
          <a:stretch/>
        </p:blipFill>
        <p:spPr>
          <a:xfrm>
            <a:off x="4071938" y="4940300"/>
            <a:ext cx="428625" cy="633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908</Words>
  <Application>Microsoft Macintosh PowerPoint</Application>
  <PresentationFormat>Widescreen</PresentationFormat>
  <Paragraphs>97</Paragraphs>
  <Slides>17</Slides>
  <Notes>17</Notes>
  <HiddenSlides>0</HiddenSlides>
  <MMClips>0</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17</vt:i4>
      </vt:variant>
    </vt:vector>
  </HeadingPairs>
  <TitlesOfParts>
    <vt:vector size="31" baseType="lpstr">
      <vt:lpstr>Arial</vt:lpstr>
      <vt:lpstr>Calibri</vt:lpstr>
      <vt:lpstr>Noto Sans Symbols</vt:lpstr>
      <vt:lpstr>1_Custom Design</vt:lpstr>
      <vt:lpstr>2_Custom Design</vt:lpstr>
      <vt:lpstr>Title Slides</vt:lpstr>
      <vt:lpstr>2_Main Slides</vt:lpstr>
      <vt:lpstr>Right Side Bar Slides</vt:lpstr>
      <vt:lpstr>Custom Design</vt:lpstr>
      <vt:lpstr>Left Sidebar Slides</vt:lpstr>
      <vt:lpstr>Main Slides</vt:lpstr>
      <vt:lpstr>1_Right Side Bar Slides</vt:lpstr>
      <vt:lpstr>Custom Design</vt:lpstr>
      <vt:lpstr>Left Sidebar Slides</vt:lpstr>
      <vt:lpstr>Workshop guide</vt:lpstr>
      <vt:lpstr>Kouvri avèk dwèt ou</vt:lpstr>
      <vt:lpstr>Ajanda </vt:lpstr>
      <vt:lpstr>Sondaj sou Konfyans Familyal</vt:lpstr>
      <vt:lpstr>Gid pou atelye yo </vt:lpstr>
      <vt:lpstr>Kouvri avèk dwèt ou</vt:lpstr>
      <vt:lpstr>Verifye tèm alfabetizasyon yo</vt:lpstr>
      <vt:lpstr>Itilize dwèt ou pou jwenn pati yo ki nan mo a.</vt:lpstr>
      <vt:lpstr>Itilize dwèt ou pou jwenn ti mo yo</vt:lpstr>
      <vt:lpstr>Itilize dwèt ou pou mo konpoze yo </vt:lpstr>
      <vt:lpstr>Itilize dwèt ou</vt:lpstr>
      <vt:lpstr>Lekti = konvèsasyon  (K-1)</vt:lpstr>
      <vt:lpstr>Lekti = konvèsasyon (2-3)</vt:lpstr>
      <vt:lpstr>Fanmi plizyè lang</vt:lpstr>
      <vt:lpstr>Tan Pratik</vt:lpstr>
      <vt:lpstr>Refleksyon  </vt:lpstr>
      <vt:lpstr>Remak, souple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Rberret</dc:creator>
  <cp:lastModifiedBy>e.howard@springboardcollaborative.org</cp:lastModifiedBy>
  <cp:revision>1</cp:revision>
  <dcterms:created xsi:type="dcterms:W3CDTF">1601-01-01T00:00:00Z</dcterms:created>
  <dcterms:modified xsi:type="dcterms:W3CDTF">2025-02-07T18:23:24Z</dcterms:modified>
</cp:coreProperties>
</file>