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7" r:id="rId6"/>
    <p:sldMasterId id="2147483663" r:id="rId7"/>
    <p:sldMasterId id="2147483682" r:id="rId8"/>
    <p:sldMasterId id="2147483695" r:id="rId9"/>
    <p:sldMasterId id="2147483710" r:id="rId10"/>
    <p:sldMasterId id="2147483715" r:id="rId11"/>
    <p:sldMasterId id="2147483725" r:id="rId12"/>
    <p:sldMasterId id="2147483743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gWtupw56hSwxSfgD9ZEoXWhoWq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5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customschemas.google.com/relationships/presentationmetadata" Target="metadata"/><Relationship Id="rId30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 202</a:t>
            </a:r>
            <a:r>
              <a:rPr lang="en-US"/>
              <a:t>2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Springboard Collaborative, all rights reserved.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6" name="Google Shape;1386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6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9" name="Google Shape;1489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9" name="Google Shape;1499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9" name="Google Shape;1509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9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8" name="Google Shape;1518;p1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0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9" name="Google Shape;1529;p20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2cd28526b6f_1_1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3" name="Google Shape;1543;g2cd28526b6f_1_121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1" name="Google Shape;1551;p2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3" name="Google Shape;1393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8" name="Google Shape;1398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3" name="Google Shape;1413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0" name="Google Shape;1430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3" name="Google Shape;1443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3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6" name="Google Shape;1456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8" name="Google Shape;1468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9" name="Google Shape;1479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g"/><Relationship Id="rId3" Type="http://schemas.openxmlformats.org/officeDocument/2006/relationships/image" Target="../media/image1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4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5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3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30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30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31.jp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8.jp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28.jp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jp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47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50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43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3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1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30.jp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47.jp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6.png"/><Relationship Id="rId3" Type="http://schemas.openxmlformats.org/officeDocument/2006/relationships/image" Target="../media/image1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8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8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8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8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3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44" name="Google Shape;14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5" name="Google Shape;14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" name="Google Shape;14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7" name="Google Shape;147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8" name="Google Shape;14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3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4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3" name="Google Shape;15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4" name="Google Shape;15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5" name="Google Shape;15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6" name="Google Shape;156;p6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7" name="Google Shape;15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4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5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65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2" name="Google Shape;16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65"/>
          <p:cNvCxnSpPr>
            <a:endCxn id="160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4" name="Google Shape;164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5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6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65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/>
          <p:nvPr>
            <p:ph idx="2" type="pic"/>
          </p:nvPr>
        </p:nvSpPr>
        <p:spPr>
          <a:xfrm>
            <a:off x="5305232" y="1853299"/>
            <a:ext cx="6578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3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5"/>
          <p:cNvSpPr txBox="1"/>
          <p:nvPr>
            <p:ph idx="3" type="body"/>
          </p:nvPr>
        </p:nvSpPr>
        <p:spPr>
          <a:xfrm>
            <a:off x="1660585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5"/>
          <p:cNvSpPr txBox="1"/>
          <p:nvPr>
            <p:ph idx="4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35"/>
          <p:cNvSpPr txBox="1"/>
          <p:nvPr>
            <p:ph idx="5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0" name="Google Shape;18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3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2" name="Google Shape;182;p3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3" name="Google Shape;183;p3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4" name="Google Shape;184;p3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5" name="Google Shape;185;p3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6" name="Google Shape;18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88" name="Google Shape;18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 txBox="1"/>
          <p:nvPr>
            <p:ph idx="6" type="body"/>
          </p:nvPr>
        </p:nvSpPr>
        <p:spPr>
          <a:xfrm>
            <a:off x="691245" y="1502511"/>
            <a:ext cx="57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35"/>
          <p:cNvSpPr txBox="1"/>
          <p:nvPr>
            <p:ph idx="7" type="body"/>
          </p:nvPr>
        </p:nvSpPr>
        <p:spPr>
          <a:xfrm>
            <a:off x="693292" y="2822770"/>
            <a:ext cx="7590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5"/>
          <p:cNvSpPr txBox="1"/>
          <p:nvPr>
            <p:ph idx="8" type="body"/>
          </p:nvPr>
        </p:nvSpPr>
        <p:spPr>
          <a:xfrm>
            <a:off x="691246" y="3939833"/>
            <a:ext cx="79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5"/>
          <p:cNvSpPr txBox="1"/>
          <p:nvPr>
            <p:ph idx="9" type="body"/>
          </p:nvPr>
        </p:nvSpPr>
        <p:spPr>
          <a:xfrm>
            <a:off x="691245" y="5162747"/>
            <a:ext cx="6585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5" name="Google Shape;19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39"/>
          <p:cNvCxnSpPr/>
          <p:nvPr/>
        </p:nvCxnSpPr>
        <p:spPr>
          <a:xfrm>
            <a:off x="-46438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7" name="Google Shape;197;p3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" name="Google Shape;198;p3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p3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0" name="Google Shape;200;p3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1" name="Google Shape;20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3" name="Google Shape;20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9"/>
          <p:cNvSpPr txBox="1"/>
          <p:nvPr>
            <p:ph idx="1" type="body"/>
          </p:nvPr>
        </p:nvSpPr>
        <p:spPr>
          <a:xfrm>
            <a:off x="6303981" y="1659612"/>
            <a:ext cx="53535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9"/>
          <p:cNvSpPr txBox="1"/>
          <p:nvPr>
            <p:ph idx="2" type="body"/>
          </p:nvPr>
        </p:nvSpPr>
        <p:spPr>
          <a:xfrm>
            <a:off x="6303981" y="4001457"/>
            <a:ext cx="53535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06" name="Google Shape;20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8" cy="419898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0" name="Google Shape;210;p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1" name="Google Shape;211;p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2" name="Google Shape;21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5" name="Google Shape;21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16" name="Google Shape;216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59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59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5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105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105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105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25" name="Google Shape;225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7" name="Google Shape;227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" name="Google Shape;228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3" name="Google Shape;233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5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105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36" name="Google Shape;236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106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106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1" name="Google Shape;241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3" name="Google Shape;243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4" name="Google Shape;244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5" name="Google Shape;245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7" name="Google Shape;247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49" name="Google Shape;249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3" name="Google Shape;253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4" name="Google Shape;254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5" name="Google Shape;255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8" name="Google Shape;258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9" name="Google Shape;259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107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107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107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107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107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107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107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107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107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107"/>
          <p:cNvSpPr txBox="1"/>
          <p:nvPr>
            <p:ph idx="13" type="body"/>
          </p:nvPr>
        </p:nvSpPr>
        <p:spPr>
          <a:xfrm>
            <a:off x="6381858" y="5027422"/>
            <a:ext cx="55479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71" name="Google Shape;271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07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8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108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108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108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108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Google Shape;279;p108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Google Shape;280;p108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8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83" name="Google Shape;283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5" name="Google Shape;285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6" name="Google Shape;286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7" name="Google Shape;287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8" name="Google Shape;288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9" name="Google Shape;28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91" name="Google Shape;291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3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0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0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3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3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3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3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9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0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09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7" name="Google Shape;297;p109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8" name="Google Shape;298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10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10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10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10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10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4" name="Google Shape;304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6" name="Google Shape;306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0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1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110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1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5" name="Google Shape;315;p110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6" name="Google Shape;316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11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8" name="Google Shape;318;p11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1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1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1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2" name="Google Shape;322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4" name="Google Shape;324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11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11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1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1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11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11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11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11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38" name="Google Shape;338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11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1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1" name="Google Shape;341;p11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2" name="Google Shape;342;p11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11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4" name="Google Shape;344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6" name="Google Shape;346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1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0" name="Google Shape;350;p11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1" name="Google Shape;351;p11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2" name="Google Shape;352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11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11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6" name="Google Shape;356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8" name="Google Shape;358;p11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9" name="Google Shape;359;p11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p11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p11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11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11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11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5" name="Google Shape;365;p11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66" name="Google Shape;366;p1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11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1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1" name="Google Shape;371;p11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11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5" name="Google Shape;375;p11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6" name="Google Shape;376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p113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13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13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13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13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13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13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5" name="Google Shape;385;p113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p113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7" name="Google Shape;387;p1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88" name="Google Shape;388;p113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13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13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5" name="Google Shape;395;p1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p1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7" name="Google Shape;397;p1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8" name="Google Shape;398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00" name="Google Shape;400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1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2" name="Google Shape;402;p114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14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11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7" name="Google Shape;407;p11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8" name="Google Shape;408;p11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9" name="Google Shape;40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11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2" name="Google Shape;412;p11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3" name="Google Shape;41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1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115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6" name="Google Shape;416;p115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11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11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p11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2" name="Google Shape;422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11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5" name="Google Shape;425;p11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6" name="Google Shape;426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p116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116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0" name="Google Shape;430;p116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1" name="Google Shape;431;p116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2" name="Google Shape;432;p116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3" name="Google Shape;433;p116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4" name="Google Shape;434;p116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11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8" name="Google Shape;438;p11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1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0" name="Google Shape;440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11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2" name="Google Shape;442;p11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3" name="Google Shape;443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44" name="Google Shape;444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6" name="Google Shape;446;p117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11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0" name="Google Shape;450;p11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1" name="Google Shape;451;p11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2" name="Google Shape;452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11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4" name="Google Shape;454;p11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5" name="Google Shape;455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56" name="Google Shape;456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1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8" name="Google Shape;458;p118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9" name="Google Shape;459;p118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1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1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9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119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3" name="Google Shape;463;p11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1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1" name="Google Shape;471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4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4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4" name="Google Shape;474;p4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5" name="Google Shape;47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7" name="Google Shape;47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1"/>
          <p:cNvSpPr txBox="1"/>
          <p:nvPr>
            <p:ph idx="1" type="body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9" name="Google Shape;479;p41"/>
          <p:cNvSpPr txBox="1"/>
          <p:nvPr>
            <p:ph idx="2" type="body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41"/>
          <p:cNvSpPr txBox="1"/>
          <p:nvPr>
            <p:ph idx="3" type="body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41"/>
          <p:cNvSpPr txBox="1"/>
          <p:nvPr>
            <p:ph idx="4" type="body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41"/>
          <p:cNvSpPr/>
          <p:nvPr>
            <p:ph idx="5" type="pic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8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85" name="Google Shape;485;p5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6" name="Google Shape;486;p5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7" name="Google Shape;487;p5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8" name="Google Shape;48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89" name="Google Shape;48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8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58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4" name="Google Shape;494;p58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5" name="Google Shape;495;p58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6" name="Google Shape;496;p58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7" name="Google Shape;497;p58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8" name="Google Shape;498;p58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58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60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03" name="Google Shape;503;p60"/>
          <p:cNvSpPr txBox="1"/>
          <p:nvPr>
            <p:ph idx="1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04" name="Google Shape;504;p6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5" name="Google Shape;505;p6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6" name="Google Shape;506;p6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7" name="Google Shape;50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08" name="Google Shape;50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0"/>
          <p:cNvSpPr/>
          <p:nvPr>
            <p:ph idx="3" type="pic"/>
          </p:nvPr>
        </p:nvSpPr>
        <p:spPr>
          <a:xfrm>
            <a:off x="1620982" y="1733964"/>
            <a:ext cx="5123700" cy="384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1"/>
          <p:cNvSpPr/>
          <p:nvPr>
            <p:ph idx="2" type="pic"/>
          </p:nvPr>
        </p:nvSpPr>
        <p:spPr>
          <a:xfrm>
            <a:off x="9810967" y="1562916"/>
            <a:ext cx="1152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14" name="Google Shape;514;p61"/>
          <p:cNvSpPr txBox="1"/>
          <p:nvPr>
            <p:ph idx="1" type="body"/>
          </p:nvPr>
        </p:nvSpPr>
        <p:spPr>
          <a:xfrm>
            <a:off x="371844" y="1687513"/>
            <a:ext cx="8090700" cy="3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61"/>
          <p:cNvSpPr/>
          <p:nvPr>
            <p:ph idx="3" type="pic"/>
          </p:nvPr>
        </p:nvSpPr>
        <p:spPr>
          <a:xfrm>
            <a:off x="9757009" y="3260706"/>
            <a:ext cx="1216200" cy="9876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61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17" name="Google Shape;517;p6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8" name="Google Shape;518;p6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9" name="Google Shape;519;p6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0" name="Google Shape;52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1" name="Google Shape;52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7" name="Google Shape;527;p13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8" name="Google Shape;528;p13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9" name="Google Shape;529;p13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0" name="Google Shape;530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1" name="Google Shape;53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34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134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6" name="Google Shape;536;p134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p134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34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134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0" name="Google Shape;540;p134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1" name="Google Shape;541;p134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2" name="Google Shape;542;p134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134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3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6" name="Google Shape;546;p13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7" name="Google Shape;547;p13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8" name="Google Shape;548;p13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9" name="Google Shape;549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0" name="Google Shape;550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35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135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55" name="Google Shape;555;p135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3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8" name="Google Shape;558;p13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9" name="Google Shape;559;p13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0" name="Google Shape;560;p13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1" name="Google Shape;561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2" name="Google Shape;562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36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136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136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8" name="Google Shape;568;p136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37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2" name="Google Shape;572;p137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3" name="Google Shape;573;p137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137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38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6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6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6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6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6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6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39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9" name="Google Shape;579;p13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0" name="Google Shape;580;p13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1" name="Google Shape;581;p13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2" name="Google Shape;582;p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3" name="Google Shape;583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39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87" name="Google Shape;587;p139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8" name="Google Shape;588;p139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9" name="Google Shape;589;p139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0" name="Google Shape;590;p139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40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3" name="Google Shape;593;p14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4" name="Google Shape;594;p14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5" name="Google Shape;595;p14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6" name="Google Shape;596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7" name="Google Shape;597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40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140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140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3" name="Google Shape;603;p140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4" name="Google Shape;604;p140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5" name="Google Shape;605;p140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6" name="Google Shape;606;p140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140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4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141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11" name="Google Shape;611;p14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14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14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5" name="Google Shape;615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41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141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141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141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141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141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141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141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3" name="Google Shape;633;p4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4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5" name="Google Shape;635;p4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6" name="Google Shape;63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7" name="Google Shape;63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3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43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43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43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" name="Google Shape;644;p43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43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43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43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43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9" name="Google Shape;649;p43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8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48"/>
          <p:cNvSpPr txBox="1"/>
          <p:nvPr>
            <p:ph type="ctrTitle"/>
          </p:nvPr>
        </p:nvSpPr>
        <p:spPr>
          <a:xfrm>
            <a:off x="0" y="0"/>
            <a:ext cx="8494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53" name="Google Shape;653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p4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4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4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7" name="Google Shape;657;p4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8" name="Google Shape;658;p4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9" name="Google Shape;65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1" name="Google Shape;661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8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48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9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49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7" name="Google Shape;667;p49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49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9" name="Google Shape;669;p49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70" name="Google Shape;670;p4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1" name="Google Shape;671;p4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2" name="Google Shape;672;p4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3" name="Google Shape;673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74" name="Google Shape;67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79" name="Google Shape;679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0" name="Google Shape;680;p8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1" name="Google Shape;681;p8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2" name="Google Shape;682;p8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3" name="Google Shape;68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85" name="Google Shape;685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82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82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8" name="Google Shape;688;p82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9" name="Google Shape;689;p82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0" name="Google Shape;690;p82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3" name="Google Shape;693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6" name="Google Shape;69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97" name="Google Shape;69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3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1" name="Google Shape;701;p83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702" name="Google Shape;702;p83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05" name="Google Shape;70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6" name="Google Shape;70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8" name="Google Shape;70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9" name="Google Shape;70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13" name="Google Shape;713;p8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8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5" name="Google Shape;715;p8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8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8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8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8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p8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723" name="Google Shape;723;p8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24" name="Google Shape;72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5" name="Google Shape;72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6" name="Google Shape;72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7" name="Google Shape;72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8" name="Google Shape;72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8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02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2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02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02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02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02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02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02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6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734" name="Google Shape;734;p86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86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86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37" name="Google Shape;73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9" name="Google Shape;73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0" name="Google Shape;74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1" name="Google Shape;74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8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7" name="Google Shape;74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8" name="Google Shape;74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9" name="Google Shape;74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0" name="Google Shape;750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1" name="Google Shape;75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8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755" name="Google Shape;755;p8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8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7" name="Google Shape;757;p8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8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1" name="Google Shape;761;p8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2" name="Google Shape;762;p8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p8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68" name="Google Shape;76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9" name="Google Shape;76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0" name="Google Shape;77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2" name="Google Shape;77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9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76" name="Google Shape;776;p9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9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8" name="Google Shape;778;p9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9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82" name="Google Shape;78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3" name="Google Shape;78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5" name="Google Shape;78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6" name="Google Shape;78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90" name="Google Shape;790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3" name="Google Shape;793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4" name="Google Shape;794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9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00" name="Google Shape;80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1" name="Google Shape;80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3" name="Google Shape;80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4" name="Google Shape;80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9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9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9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9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9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9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1" name="Google Shape;82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4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4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5" name="Google Shape;825;p4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6" name="Google Shape;826;p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7" name="Google Shape;82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9" name="Google Shape;829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2" name="Google Shape;832;p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3" name="Google Shape;833;p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4" name="Google Shape;834;p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40" name="Google Shape;84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841" name="Google Shape;84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2" name="Google Shape;842;p5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3" name="Google Shape;843;p5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5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5" name="Google Shape;845;p5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6" name="Google Shape;846;p5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7" name="Google Shape;847;p50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50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1" name="Google Shape;85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50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50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50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50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50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7" name="Google Shape;857;p50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61" name="Google Shape;8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2" name="Google Shape;862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3" name="Google Shape;863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4" name="Google Shape;864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5" name="Google Shape;865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7" name="Google Shape;86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51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70" name="Google Shape;87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51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51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51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4" name="Google Shape;874;p51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1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3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03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03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01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8" name="Google Shape;878;p101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101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880" name="Google Shape;880;p10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881" name="Google Shape;881;p10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82" name="Google Shape;882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90" name="Google Shape;890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1" name="Google Shape;891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2" name="Google Shape;892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3" name="Google Shape;89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94" name="Google Shape;89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47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898" name="Google Shape;898;p47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9" name="Google Shape;899;p47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900" name="Google Shape;900;p47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47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47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3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93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93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07" name="Google Shape;907;p93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8" name="Google Shape;908;p93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9" name="Google Shape;909;p93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0" name="Google Shape;910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1" name="Google Shape;91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914" name="Google Shape;914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15" name="Google Shape;915;p93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93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93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93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9" name="Google Shape;919;p93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94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94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3" name="Google Shape;923;p94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4" name="Google Shape;924;p94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25" name="Google Shape;925;p94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94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94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8" name="Google Shape;928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9" name="Google Shape;92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94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4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4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94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5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38" name="Google Shape;938;p9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9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0" name="Google Shape;940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1" name="Google Shape;941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2" name="Google Shape;942;p9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3" name="Google Shape;94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95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6" name="Google Shape;946;p95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947" name="Google Shape;947;p95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p96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96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96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96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54" name="Google Shape;954;p9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5" name="Google Shape;955;p9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6" name="Google Shape;956;p9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7" name="Google Shape;95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58" name="Google Shape;958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63" name="Google Shape;963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4" name="Google Shape;964;p9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5" name="Google Shape;965;p9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6" name="Google Shape;966;p9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7" name="Google Shape;96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9" name="Google Shape;969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9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72" name="Google Shape;972;p9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3" name="Google Shape;973;p9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4" name="Google Shape;974;p9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5" name="Google Shape;975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76" name="Google Shape;976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9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81" name="Google Shape;981;p9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2" name="Google Shape;982;p9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3" name="Google Shape;983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9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6" name="Google Shape;98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00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90" name="Google Shape;990;p10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1" name="Google Shape;991;p10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2" name="Google Shape;992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93" name="Google Shape;99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4" name="Google Shape;994;p10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5" name="Google Shape;995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00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8" name="Google Shape;998;p100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999" name="Google Shape;999;p100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4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4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04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04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16" name="Google Shape;116;p10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0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Google Shape;1007;p5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8" name="Google Shape;1008;p5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9" name="Google Shape;1009;p5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0" name="Google Shape;101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2" name="Google Shape;1012;p5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3" name="Google Shape;1013;p5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4" name="Google Shape;1014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5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6" name="Google Shape;1016;p5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7" name="Google Shape;1017;p5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8" name="Google Shape;1018;p5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9" name="Google Shape;1019;p5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5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5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5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3" name="Google Shape;1023;p5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4" name="Google Shape;1024;p53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025" name="Google Shape;1025;p53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6" name="Google Shape;1026;p53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66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9" name="Google Shape;1029;p6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0" name="Google Shape;1030;p66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1" name="Google Shape;1031;p66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2" name="Google Shape;1032;p6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3" name="Google Shape;1033;p66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34" name="Google Shape;103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5" name="Google Shape;1035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6" name="Google Shape;1036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7" name="Google Shape;1037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8" name="Google Shape;1038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9" name="Google Shape;1039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0" name="Google Shape;104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42" name="Google Shape;104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66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4" name="Google Shape;1044;p66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5" name="Google Shape;1045;p66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6" name="Google Shape;1046;p66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67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9" name="Google Shape;1049;p67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0" name="Google Shape;1050;p67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1" name="Google Shape;1051;p6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52" name="Google Shape;105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3" name="Google Shape;1053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4" name="Google Shape;1054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5" name="Google Shape;1055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6" name="Google Shape;1056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7" name="Google Shape;1057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8" name="Google Shape;105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0" name="Google Shape;106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67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67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63" name="Google Shape;1063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6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66" name="Google Shape;106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7" name="Google Shape;1067;p6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8" name="Google Shape;1068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9" name="Google Shape;1069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4" name="Google Shape;107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6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6" name="Google Shape;1076;p6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077" name="Google Shape;1077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0" name="Google Shape;1080;p6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1" name="Google Shape;1081;p6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82" name="Google Shape;1082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3" name="Google Shape;1083;p6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5" name="Google Shape;1085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6" name="Google Shape;1086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7" name="Google Shape;1087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8" name="Google Shape;108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0" name="Google Shape;1090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70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3" name="Google Shape;1093;p70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4" name="Google Shape;1094;p70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5" name="Google Shape;1095;p70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70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70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8" name="Google Shape;1098;p70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9" name="Google Shape;1099;p70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0" name="Google Shape;1100;p7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01" name="Google Shape;110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2" name="Google Shape;1102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3" name="Google Shape;1103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4" name="Google Shape;1104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6" name="Google Shape;1106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7" name="Google Shape;110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9" name="Google Shape;1109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7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2" name="Google Shape;1112;p7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3" name="Google Shape;1113;p7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4" name="Google Shape;1114;p7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5" name="Google Shape;1115;p7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16" name="Google Shape;111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9" name="Google Shape;1119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0" name="Google Shape;1120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1" name="Google Shape;1121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2" name="Google Shape;112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4" name="Google Shape;1124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0" name="Google Shape;1130;p7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1" name="Google Shape;1131;p7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2" name="Google Shape;113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3" name="Google Shape;1133;p7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34" name="Google Shape;113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5" name="Google Shape;113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7" name="Google Shape;113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8" name="Google Shape;113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9" name="Google Shape;113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0" name="Google Shape;114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2" name="Google Shape;114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73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8" name="Google Shape;1148;p73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9" name="Google Shape;1149;p73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0" name="Google Shape;1150;p73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1" name="Google Shape;1151;p73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2" name="Google Shape;1152;p73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3" name="Google Shape;1153;p73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4" name="Google Shape;1154;p73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5" name="Google Shape;1155;p73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56" name="Google Shape;115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8" name="Google Shape;1158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9" name="Google Shape;1159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0" name="Google Shape;1160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1" name="Google Shape;1161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2" name="Google Shape;116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4" name="Google Shape;1164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Google Shape;1166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7" name="Google Shape;1167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9" name="Google Shape;116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0" name="Google Shape;117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2" name="Google Shape;1172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3" name="Google Shape;1173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4" name="Google Shape;1174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7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6" name="Google Shape;1176;p7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7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7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7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0" name="Google Shape;1180;p7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p7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2" name="Google Shape;1182;p7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3" name="Google Shape;1183;p7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84" name="Google Shape;1184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3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33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26" name="Google Shape;126;p33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" name="Google Shape;127;p33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" name="Google Shape;128;p3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9" name="Google Shape;129;p33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3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7" name="Google Shape;1187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8" name="Google Shape;1188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9" name="Google Shape;1189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0" name="Google Shape;119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2" name="Google Shape;1192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3" name="Google Shape;1193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4" name="Google Shape;119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6" name="Google Shape;1196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7" name="Google Shape;1197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8" name="Google Shape;1198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1" name="Google Shape;1201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2" name="Google Shape;1202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3" name="Google Shape;1203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4" name="Google Shape;1204;p75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205" name="Google Shape;1205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06" name="Google Shape;1206;p75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75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75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1" name="Google Shape;1211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2" name="Google Shape;1212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3" name="Google Shape;1213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4" name="Google Shape;1214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5" name="Google Shape;1215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6" name="Google Shape;121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8" name="Google Shape;1218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0" name="Google Shape;1220;p76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1" name="Google Shape;1221;p76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4" name="Google Shape;1224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5" name="Google Shape;1225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6" name="Google Shape;1226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7" name="Google Shape;122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9" name="Google Shape;1229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0" name="Google Shape;1230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1" name="Google Shape;1231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3" name="Google Shape;1233;p77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4" name="Google Shape;1234;p77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7" name="Google Shape;1237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8" name="Google Shape;1238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9" name="Google Shape;1239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0" name="Google Shape;12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2" name="Google Shape;1242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3" name="Google Shape;1243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4" name="Google Shape;124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6" name="Google Shape;1246;p78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7" name="Google Shape;1247;p78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78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78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p78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1" name="Google Shape;1251;p78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2" name="Google Shape;1252;p78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5" name="Google Shape;125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6" name="Google Shape;125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8" name="Google Shape;125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9" name="Google Shape;1259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0" name="Google Shape;1260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1" name="Google Shape;126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2" name="Google Shape;126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4" name="Google Shape;1264;p79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7" name="Google Shape;1267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8" name="Google Shape;1268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9" name="Google Shape;1269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0" name="Google Shape;127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1" name="Google Shape;1271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2" name="Google Shape;1272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3" name="Google Shape;127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4" name="Google Shape;1274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8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6" name="Google Shape;1276;p8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7" name="Google Shape;1277;p8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81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0" name="Google Shape;1280;p81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2cd28526b6f_1_13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9" name="Google Shape;1289;g2cd28526b6f_1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0" name="Google Shape;1290;g2cd28526b6f_1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1" name="Google Shape;1291;g2cd28526b6f_1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2" name="Google Shape;1292;g2cd28526b6f_1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3" name="Google Shape;1293;g2cd28526b6f_1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4" name="Google Shape;1294;g2cd28526b6f_1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g2cd28526b6f_1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g2cd28526b6f_1_13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g2cd28526b6f_1_13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98" name="Google Shape;1298;g2cd28526b6f_1_13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cd28526b6f_1_1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1" name="Google Shape;1301;g2cd28526b6f_1_145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2" name="Google Shape;1302;g2cd28526b6f_1_145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03" name="Google Shape;1303;g2cd28526b6f_1_14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4" name="Google Shape;1304;g2cd28526b6f_1_14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5" name="Google Shape;1305;g2cd28526b6f_1_14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6" name="Google Shape;1306;g2cd28526b6f_1_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7" name="Google Shape;1307;g2cd28526b6f_1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g2cd28526b6f_1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g2cd28526b6f_1_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10" name="Google Shape;1310;g2cd28526b6f_1_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11" name="Google Shape;1311;g2cd28526b6f_1_145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g2cd28526b6f_1_145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g2cd28526b6f_1_145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4" name="Google Shape;1314;g2cd28526b6f_1_145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5" name="Google Shape;1315;g2cd28526b6f_1_145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cd28526b6f_1_1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8" name="Google Shape;1318;g2cd28526b6f_1_16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g2cd28526b6f_1_16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0" name="Google Shape;1320;g2cd28526b6f_1_16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21" name="Google Shape;1321;g2cd28526b6f_1_1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2" name="Google Shape;1322;g2cd28526b6f_1_1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3" name="Google Shape;1323;g2cd28526b6f_1_1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4" name="Google Shape;1324;g2cd28526b6f_1_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5" name="Google Shape;1325;g2cd28526b6f_1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g2cd28526b6f_1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g2cd28526b6f_1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g2cd28526b6f_1_16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9" name="Google Shape;1329;g2cd28526b6f_1_16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0" name="Google Shape;1330;g2cd28526b6f_1_16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g2cd28526b6f_1_16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35" name="Google Shape;135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6" name="Google Shape;136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" name="Google Shape;13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8" name="Google Shape;138;p62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9" name="Google Shape;13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2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cd28526b6f_1_17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4" name="Google Shape;1334;g2cd28526b6f_1_17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g2cd28526b6f_1_17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g2cd28526b6f_1_17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7" name="Google Shape;1337;g2cd28526b6f_1_17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38" name="Google Shape;1338;g2cd28526b6f_1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g2cd28526b6f_1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0" name="Google Shape;1340;g2cd28526b6f_1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1" name="Google Shape;1341;g2cd28526b6f_1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2" name="Google Shape;1342;g2cd28526b6f_1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g2cd28526b6f_1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g2cd28526b6f_1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cd28526b6f_1_1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47" name="Google Shape;1347;g2cd28526b6f_1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8" name="Google Shape;1348;g2cd28526b6f_1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9" name="Google Shape;1349;g2cd28526b6f_1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0" name="Google Shape;1350;g2cd28526b6f_1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1" name="Google Shape;1351;g2cd28526b6f_1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g2cd28526b6f_1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3" name="Google Shape;1353;g2cd28526b6f_1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2cd28526b6f_1_20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56" name="Google Shape;1356;g2cd28526b6f_1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7" name="Google Shape;1357;g2cd28526b6f_1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8" name="Google Shape;1358;g2cd28526b6f_1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9" name="Google Shape;1359;g2cd28526b6f_1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0" name="Google Shape;1360;g2cd28526b6f_1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2cd28526b6f_1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2cd28526b6f_1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2cd28526b6f_1_20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5" name="Google Shape;1365;g2cd28526b6f_1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6" name="Google Shape;1366;g2cd28526b6f_1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7" name="Google Shape;1367;g2cd28526b6f_1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g2cd28526b6f_1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9" name="Google Shape;1369;g2cd28526b6f_1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0" name="Google Shape;1370;g2cd28526b6f_1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g2cd28526b6f_1_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cd28526b6f_1_2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4" name="Google Shape;1374;g2cd28526b6f_1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5" name="Google Shape;1375;g2cd28526b6f_1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6" name="Google Shape;1376;g2cd28526b6f_1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7" name="Google Shape;1377;g2cd28526b6f_1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8" name="Google Shape;1378;g2cd28526b6f_1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9" name="Google Shape;1379;g2cd28526b6f_1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2cd28526b6f_1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g2cd28526b6f_1_21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2" name="Google Shape;1382;g2cd28526b6f_1_21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83" name="Google Shape;1383;g2cd28526b6f_1_2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7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theme" Target="../theme/theme11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theme" Target="../theme/theme10.xml"/><Relationship Id="rId10" Type="http://schemas.openxmlformats.org/officeDocument/2006/relationships/slideLayout" Target="../slideLayouts/slideLayout69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0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3.xml"/><Relationship Id="rId19" Type="http://schemas.openxmlformats.org/officeDocument/2006/relationships/theme" Target="../theme/theme9.xml"/><Relationship Id="rId6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cd28526b6f_1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4" name="Google Shape;1284;g2cd28526b6f_1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5" name="Google Shape;1285;g2cd28526b6f_1_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g2cd28526b6f_1_12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20" name="Google Shape;120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1" name="Google Shape;121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" name="Google Shape;122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" name="Google Shape;170;p3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1" name="Google Shape;171;p34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0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6" name="Google Shape;466;p40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7" name="Google Shape;467;p40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8" name="Google Shape;468;p4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2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8" name="Google Shape;628;p42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29" name="Google Shape;629;p4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30" name="Google Shape;630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4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7" name="Google Shape;817;p4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8" name="Google Shape;818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2"/>
    <p:sldLayoutId id="2147483712" r:id="rId3"/>
    <p:sldLayoutId id="2147483713" r:id="rId4"/>
    <p:sldLayoutId id="214748371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46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5" name="Google Shape;885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6" name="Google Shape;886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4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2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2" name="Google Shape;1002;p5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03" name="Google Shape;1003;p52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4" name="Google Shape;1004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4.png"/><Relationship Id="rId4" Type="http://schemas.openxmlformats.org/officeDocument/2006/relationships/image" Target="../media/image74.jpg"/><Relationship Id="rId5" Type="http://schemas.openxmlformats.org/officeDocument/2006/relationships/image" Target="../media/image7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png"/><Relationship Id="rId4" Type="http://schemas.openxmlformats.org/officeDocument/2006/relationships/image" Target="../media/image8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jpg"/><Relationship Id="rId4" Type="http://schemas.openxmlformats.org/officeDocument/2006/relationships/image" Target="../media/image66.jpg"/><Relationship Id="rId5" Type="http://schemas.openxmlformats.org/officeDocument/2006/relationships/image" Target="../media/image58.jpg"/><Relationship Id="rId6" Type="http://schemas.openxmlformats.org/officeDocument/2006/relationships/image" Target="../media/image67.jpg"/><Relationship Id="rId7" Type="http://schemas.openxmlformats.org/officeDocument/2006/relationships/image" Target="../media/image6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png"/><Relationship Id="rId4" Type="http://schemas.openxmlformats.org/officeDocument/2006/relationships/image" Target="../media/image76.png"/><Relationship Id="rId5" Type="http://schemas.openxmlformats.org/officeDocument/2006/relationships/image" Target="../media/image7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6.png"/><Relationship Id="rId6" Type="http://schemas.openxmlformats.org/officeDocument/2006/relationships/image" Target="../media/image7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8.png"/><Relationship Id="rId4" Type="http://schemas.openxmlformats.org/officeDocument/2006/relationships/image" Target="../media/image76.png"/><Relationship Id="rId5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en-US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 guide</a:t>
            </a:r>
            <a:endParaRPr/>
          </a:p>
        </p:txBody>
      </p:sp>
      <p:sp>
        <p:nvSpPr>
          <p:cNvPr id="1389" name="Google Shape;1389;p1"/>
          <p:cNvSpPr txBox="1"/>
          <p:nvPr>
            <p:ph idx="1" type="body"/>
          </p:nvPr>
        </p:nvSpPr>
        <p:spPr>
          <a:xfrm>
            <a:off x="0" y="6657474"/>
            <a:ext cx="12192000" cy="200526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i="0" lang="en-US" u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Cover with your finger</a:t>
            </a:r>
            <a:endParaRPr b="0"/>
          </a:p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</a:pPr>
            <a:br>
              <a:rPr lang="en-US"/>
            </a:br>
            <a:endParaRPr/>
          </a:p>
        </p:txBody>
      </p:sp>
      <p:sp>
        <p:nvSpPr>
          <p:cNvPr id="1390" name="Google Shape;1390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 sz="4000">
                <a:solidFill>
                  <a:srgbClr val="006FB6"/>
                </a:solidFill>
              </a:rPr>
              <a:t>Facilitator: </a:t>
            </a:r>
            <a:endParaRPr sz="4000">
              <a:solidFill>
                <a:srgbClr val="006FB6"/>
              </a:solidFill>
            </a:endParaRPr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Read notes to prepare. Amend slides if needed.</a:t>
            </a:r>
            <a:endParaRPr sz="4000">
              <a:solidFill>
                <a:srgbClr val="006FB6"/>
              </a:solidFill>
            </a:endParaRPr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Practice the script aloud. Change as needed. </a:t>
            </a:r>
            <a:endParaRPr sz="4000">
              <a:solidFill>
                <a:srgbClr val="006FB6"/>
              </a:solidFill>
            </a:endParaRPr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Ready the family-facing materials.</a:t>
            </a:r>
            <a:endParaRPr sz="4000">
              <a:solidFill>
                <a:srgbClr val="006FB6"/>
              </a:solidFill>
            </a:endParaRPr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rgbClr val="006FB6"/>
                </a:solidFill>
              </a:rPr>
              <a:t>Display slide 2 as families arrive.</a:t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en-US">
                <a:solidFill>
                  <a:srgbClr val="006FB6"/>
                </a:solidFill>
              </a:rPr>
              <a:t>তোমার আঙুল ব্যবহার করো</a:t>
            </a:r>
            <a:endParaRPr/>
          </a:p>
        </p:txBody>
      </p:sp>
      <p:pic>
        <p:nvPicPr>
          <p:cNvPr descr="A close up of many different vegetables on display&#10;&#10;Description automatically generated" id="1492" name="Google Shape;1492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996" y="2397125"/>
            <a:ext cx="4295400" cy="3621000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hild, laptop, indoor&#10;&#10;Description generated with very high confidence" id="1493" name="Google Shape;1493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>
            <a:off x="8953152" y="1444919"/>
            <a:ext cx="2916938" cy="2596894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94" name="Google Shape;1494;p16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এই </a:t>
            </a:r>
            <a:r>
              <a:rPr b="1" lang="en-US"/>
              <a:t>শব্দটি খুজে বের করতে </a:t>
            </a:r>
            <a:r>
              <a:rPr lang="en-US"/>
              <a:t>এমন কোন কৌশল আছে যা তুমি ব্যবহার করতে পারো?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5" name="Google Shape;1495;p16"/>
          <p:cNvCxnSpPr/>
          <p:nvPr/>
        </p:nvCxnSpPr>
        <p:spPr>
          <a:xfrm>
            <a:off x="820615" y="5744308"/>
            <a:ext cx="1343400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496" name="Google Shape;1496;p16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8089059" y="1393074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পড়া = কথোপকথন (K-1)</a:t>
            </a:r>
            <a:endParaRPr/>
          </a:p>
        </p:txBody>
      </p:sp>
      <p:sp>
        <p:nvSpPr>
          <p:cNvPr id="1502" name="Google Shape;1502;p17"/>
          <p:cNvSpPr txBox="1"/>
          <p:nvPr>
            <p:ph idx="1" type="body"/>
          </p:nvPr>
        </p:nvSpPr>
        <p:spPr>
          <a:xfrm>
            <a:off x="1743463" y="2939666"/>
            <a:ext cx="3488100" cy="1498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>
                <a:solidFill>
                  <a:srgbClr val="006FB6"/>
                </a:solidFill>
              </a:rPr>
              <a:t>তোমার আঙুল ব্যবহার করো। শব্দের একটি অংশ ঢাকো। কী বাকি আছে?</a:t>
            </a:r>
            <a:endParaRPr/>
          </a:p>
        </p:txBody>
      </p:sp>
      <p:sp>
        <p:nvSpPr>
          <p:cNvPr id="1503" name="Google Shape;1503;p17"/>
          <p:cNvSpPr txBox="1"/>
          <p:nvPr>
            <p:ph idx="2" type="body"/>
          </p:nvPr>
        </p:nvSpPr>
        <p:spPr>
          <a:xfrm>
            <a:off x="3524250" y="4724938"/>
            <a:ext cx="4076700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5079" lvl="0" marL="23368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US" sz="2400">
                <a:solidFill>
                  <a:srgbClr val="006FB6"/>
                </a:solidFill>
              </a:rPr>
              <a:t>তোমার আঙুল ব্যবহার করো এবং যেভাবে তুমি উচ্চারণ করো সেভাবে শব্দের প্রতিটি অংশে নির্দেশ করো।</a:t>
            </a:r>
            <a:endParaRPr sz="2400"/>
          </a:p>
        </p:txBody>
      </p:sp>
      <p:sp>
        <p:nvSpPr>
          <p:cNvPr id="1504" name="Google Shape;1504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6FB6"/>
                </a:solidFill>
              </a:rPr>
              <a:t>তুমি কি শব্দটি ছোট ছোট অংশে ভাঙতে পারবে?</a:t>
            </a:r>
            <a:endParaRPr/>
          </a:p>
        </p:txBody>
      </p:sp>
      <p:sp>
        <p:nvSpPr>
          <p:cNvPr id="1505" name="Google Shape;1505;p17"/>
          <p:cNvSpPr txBox="1"/>
          <p:nvPr>
            <p:ph idx="4" type="body"/>
          </p:nvPr>
        </p:nvSpPr>
        <p:spPr>
          <a:xfrm>
            <a:off x="240925" y="3924300"/>
            <a:ext cx="3207124" cy="2552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US">
                <a:solidFill>
                  <a:srgbClr val="006FB6"/>
                </a:solidFill>
              </a:rPr>
              <a:t>এই শব্দটি সমাধান করতে তুমি কি কোন অক্ষরের সূত্র ধরতে পারছো?</a:t>
            </a:r>
            <a:endParaRPr/>
          </a:p>
        </p:txBody>
      </p:sp>
      <p:pic>
        <p:nvPicPr>
          <p:cNvPr id="1506" name="Google Shape;1506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পড়া = কথোপকথন (2-3)</a:t>
            </a:r>
            <a:endParaRPr/>
          </a:p>
        </p:txBody>
      </p:sp>
      <p:sp>
        <p:nvSpPr>
          <p:cNvPr id="1512" name="Google Shape;1512;p18"/>
          <p:cNvSpPr txBox="1"/>
          <p:nvPr>
            <p:ph idx="1" type="body"/>
          </p:nvPr>
        </p:nvSpPr>
        <p:spPr>
          <a:xfrm>
            <a:off x="8450575" y="3219450"/>
            <a:ext cx="3488018" cy="11824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 sz="2700">
                <a:solidFill>
                  <a:srgbClr val="006FB6"/>
                </a:solidFill>
              </a:rPr>
              <a:t>এই শব্দটি সমাধান করতে শব্দের কোন সূত্রগুলি তুমি ব্যবহার করতে পারবে?</a:t>
            </a:r>
            <a:endParaRPr sz="2700"/>
          </a:p>
        </p:txBody>
      </p:sp>
      <p:sp>
        <p:nvSpPr>
          <p:cNvPr id="1513" name="Google Shape;1513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700">
                <a:solidFill>
                  <a:srgbClr val="006FB6"/>
                </a:solidFill>
              </a:rPr>
              <a:t>তুমি কি এই শব্দের মধ্যে কোন ছোট শব্দ দেখতে পাচ্ছো?</a:t>
            </a:r>
            <a:endParaRPr sz="2700"/>
          </a:p>
        </p:txBody>
      </p:sp>
      <p:sp>
        <p:nvSpPr>
          <p:cNvPr id="1514" name="Google Shape;1514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US" sz="2700">
                <a:solidFill>
                  <a:srgbClr val="006FB6"/>
                </a:solidFill>
              </a:rPr>
              <a:t>তুমি কি শব্দটি শব্দাংশে ভাঙতে পারবে? প্রত্যেকটি শব্দাংশ কী ধ্বনি তৈরি করে?</a:t>
            </a:r>
            <a:endParaRPr sz="2700"/>
          </a:p>
        </p:txBody>
      </p:sp>
      <p:pic>
        <p:nvPicPr>
          <p:cNvPr id="1515" name="Google Shape;15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বহুভাষী পরিবার</a:t>
            </a:r>
            <a:endParaRPr/>
          </a:p>
        </p:txBody>
      </p:sp>
      <p:sp>
        <p:nvSpPr>
          <p:cNvPr id="1521" name="Google Shape;1521;p1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/>
              <a:t>একটি উচ্চারণ বা ভাওয়েল ধ্বনির নির্দেশনা ব্যবহার করুন</a:t>
            </a:r>
            <a:endParaRPr/>
          </a:p>
        </p:txBody>
      </p:sp>
      <p:sp>
        <p:nvSpPr>
          <p:cNvPr id="1522" name="Google Shape;1522;p1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/>
              <a:t>শব্দগুলো যাচাই করতে একটি ডিকশনারি, অ্যাপ, বা ওয়েবসাইট ব্যবহার করুন।</a:t>
            </a:r>
            <a:endParaRPr/>
          </a:p>
        </p:txBody>
      </p:sp>
      <p:sp>
        <p:nvSpPr>
          <p:cNvPr id="1523" name="Google Shape;1523;p19"/>
          <p:cNvSpPr txBox="1"/>
          <p:nvPr>
            <p:ph idx="2" type="body"/>
          </p:nvPr>
        </p:nvSpPr>
        <p:spPr>
          <a:xfrm>
            <a:off x="4588042" y="39634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/>
              <a:t>অপরিচিত শব্দগুলো উচ্চারণ করতে শব্দের অংশগুলো ভেঙে ভেঙে উচ্চারণ করুন।</a:t>
            </a:r>
            <a:endParaRPr/>
          </a:p>
        </p:txBody>
      </p:sp>
      <p:pic>
        <p:nvPicPr>
          <p:cNvPr id="1524" name="Google Shape;15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1636350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7225" y="4257913"/>
            <a:ext cx="17811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75" y="2841600"/>
            <a:ext cx="1148275" cy="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অনুশীলনের সময়</a:t>
            </a:r>
            <a:endParaRPr/>
          </a:p>
        </p:txBody>
      </p:sp>
      <p:sp>
        <p:nvSpPr>
          <p:cNvPr id="1532" name="Google Shape;1532;p20"/>
          <p:cNvSpPr txBox="1"/>
          <p:nvPr>
            <p:ph idx="1" type="body"/>
          </p:nvPr>
        </p:nvSpPr>
        <p:spPr>
          <a:xfrm>
            <a:off x="1639564" y="14506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4594"/>
              <a:buNone/>
            </a:pPr>
            <a:r>
              <a:rPr lang="en-US" sz="3200"/>
              <a:t>শব্দের অংশগুলো খুজতে তোমার আঙুল ব্যবহার করো</a:t>
            </a:r>
            <a:endParaRPr/>
          </a:p>
        </p:txBody>
      </p:sp>
      <p:sp>
        <p:nvSpPr>
          <p:cNvPr id="1533" name="Google Shape;1533;p20"/>
          <p:cNvSpPr txBox="1"/>
          <p:nvPr>
            <p:ph idx="2" type="body"/>
          </p:nvPr>
        </p:nvSpPr>
        <p:spPr>
          <a:xfrm>
            <a:off x="1628000" y="2762249"/>
            <a:ext cx="3393900" cy="1599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en-US" sz="3200"/>
              <a:t>তোমার পরিচিত ছোট শব্দগুলো খুজতে তোমার আঙুল ব্যবহার করো।</a:t>
            </a:r>
            <a:endParaRPr sz="3200"/>
          </a:p>
        </p:txBody>
      </p:sp>
      <p:sp>
        <p:nvSpPr>
          <p:cNvPr id="1534" name="Google Shape;1534;p20"/>
          <p:cNvSpPr txBox="1"/>
          <p:nvPr>
            <p:ph idx="3" type="body"/>
          </p:nvPr>
        </p:nvSpPr>
        <p:spPr>
          <a:xfrm>
            <a:off x="1655374" y="4543110"/>
            <a:ext cx="3526225" cy="1705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যৌগিক শব্দগুলো ভাঙতে তোমার আঙুল ব্যবহার করো।</a:t>
            </a:r>
            <a:endParaRPr sz="3200"/>
          </a:p>
        </p:txBody>
      </p:sp>
      <p:sp>
        <p:nvSpPr>
          <p:cNvPr id="1535" name="Google Shape;1535;p2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US" sz="6475"/>
              <a:t>১</a:t>
            </a:r>
            <a:endParaRPr/>
          </a:p>
        </p:txBody>
      </p:sp>
      <p:sp>
        <p:nvSpPr>
          <p:cNvPr id="1536" name="Google Shape;1536;p20"/>
          <p:cNvSpPr txBox="1"/>
          <p:nvPr>
            <p:ph idx="5" type="body"/>
          </p:nvPr>
        </p:nvSpPr>
        <p:spPr>
          <a:xfrm>
            <a:off x="698500" y="4142474"/>
            <a:ext cx="8472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US" sz="6475"/>
              <a:t>৩</a:t>
            </a:r>
            <a:endParaRPr/>
          </a:p>
        </p:txBody>
      </p:sp>
      <p:sp>
        <p:nvSpPr>
          <p:cNvPr id="1537" name="Google Shape;1537;p20"/>
          <p:cNvSpPr txBox="1"/>
          <p:nvPr>
            <p:ph idx="7" type="body"/>
          </p:nvPr>
        </p:nvSpPr>
        <p:spPr>
          <a:xfrm>
            <a:off x="698497" y="27446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en-US" sz="6475"/>
              <a:t>২</a:t>
            </a:r>
            <a:endParaRPr/>
          </a:p>
        </p:txBody>
      </p:sp>
      <p:sp>
        <p:nvSpPr>
          <p:cNvPr id="1538" name="Google Shape;1538;p20"/>
          <p:cNvSpPr txBox="1"/>
          <p:nvPr>
            <p:ph idx="14" type="body"/>
          </p:nvPr>
        </p:nvSpPr>
        <p:spPr>
          <a:xfrm>
            <a:off x="5295900" y="1420400"/>
            <a:ext cx="2574375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sz="3000"/>
              <a:t>যখন তোমার কোন প্রশ্ন থাকে আমাকে ডাকো।</a:t>
            </a:r>
            <a:endParaRPr/>
          </a:p>
        </p:txBody>
      </p:sp>
      <p:sp>
        <p:nvSpPr>
          <p:cNvPr id="1539" name="Google Shape;1539;p20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40" name="Google Shape;1540;p20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2cd28526b6f_1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চিন্তা করুন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g2cd28526b6f_1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রিডিং টিপ সম্পর্কে কোন প্রশ্ন আছে?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ঘুরুন এবং আপনার শিশুর সঙ্গে কথা বলুন: আপনি কি বাড়িতে এই রিডিং টিপ চেষ্টা করার জন্য প্রস্তুত অনুভব করছেন?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আপনি বাড়িতে এটা কীভাবে ব্যবহার করবেন তা শেয়ার করুন।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g2cd28526b6f_1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আপনার প্রশ্ন রুমে অন্য কাউকে সহায়তা করবে!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548" name="Google Shape;1548;g2cd28526b6f_1_1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5"/>
          <p:cNvSpPr txBox="1"/>
          <p:nvPr>
            <p:ph type="title"/>
          </p:nvPr>
        </p:nvSpPr>
        <p:spPr>
          <a:xfrm>
            <a:off x="-7620" y="46892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দয়া করে ফিডব্যাক দিন</a:t>
            </a:r>
            <a:endParaRPr/>
          </a:p>
        </p:txBody>
      </p:sp>
      <p:pic>
        <p:nvPicPr>
          <p:cNvPr id="1554" name="Google Shape;1554;p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7" cy="259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25"/>
          <p:cNvSpPr txBox="1"/>
          <p:nvPr>
            <p:ph idx="1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-US" sz="3200"/>
              <a:t>আপনার তথ্য আমাদের সময়কে একত্রে উন্নত করে!</a:t>
            </a:r>
            <a:endParaRPr sz="3200"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556" name="Google Shape;1556;p25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20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US" sz="4400"/>
              <a:t>আপনার আঙুল দিয়ে ঢাকুন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5"/>
          <p:cNvSpPr txBox="1"/>
          <p:nvPr>
            <p:ph idx="1" type="body"/>
          </p:nvPr>
        </p:nvSpPr>
        <p:spPr>
          <a:xfrm>
            <a:off x="1660583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স্বাগতম</a:t>
            </a:r>
            <a:endParaRPr/>
          </a:p>
        </p:txBody>
      </p:sp>
      <p:sp>
        <p:nvSpPr>
          <p:cNvPr id="1401" name="Google Shape;1401;p5"/>
          <p:cNvSpPr txBox="1"/>
          <p:nvPr>
            <p:ph idx="3" type="body"/>
          </p:nvPr>
        </p:nvSpPr>
        <p:spPr>
          <a:xfrm>
            <a:off x="1660583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পড়ার কৌশল </a:t>
            </a:r>
            <a:endParaRPr/>
          </a:p>
        </p:txBody>
      </p:sp>
      <p:sp>
        <p:nvSpPr>
          <p:cNvPr id="1402" name="Google Shape;1402;p5"/>
          <p:cNvSpPr txBox="1"/>
          <p:nvPr>
            <p:ph idx="4" type="body"/>
          </p:nvPr>
        </p:nvSpPr>
        <p:spPr>
          <a:xfrm>
            <a:off x="1660583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অনুশীলনের সময় </a:t>
            </a:r>
            <a:endParaRPr/>
          </a:p>
        </p:txBody>
      </p:sp>
      <p:sp>
        <p:nvSpPr>
          <p:cNvPr id="1403" name="Google Shape;1403;p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আলোচ্যসূচি</a:t>
            </a:r>
            <a:endParaRPr/>
          </a:p>
        </p:txBody>
      </p:sp>
      <p:sp>
        <p:nvSpPr>
          <p:cNvPr id="1404" name="Google Shape;1404;p5"/>
          <p:cNvSpPr txBox="1"/>
          <p:nvPr>
            <p:ph idx="5" type="body"/>
          </p:nvPr>
        </p:nvSpPr>
        <p:spPr>
          <a:xfrm>
            <a:off x="1660583" y="4992079"/>
            <a:ext cx="364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প্রতিফলন এবং আপডেট</a:t>
            </a:r>
            <a:endParaRPr/>
          </a:p>
        </p:txBody>
      </p:sp>
      <p:pic>
        <p:nvPicPr>
          <p:cNvPr id="1405" name="Google Shape;1405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00" cy="9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700" cy="7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200" cy="7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500" cy="71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09" name="Google Shape;1409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0" name="Google Shape;1410;p5"/>
          <p:cNvSpPr/>
          <p:nvPr/>
        </p:nvSpPr>
        <p:spPr>
          <a:xfrm>
            <a:off x="9527206" y="3176994"/>
            <a:ext cx="1844431" cy="14067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“আমি শিখেছি কীভাবে শক্ত শব্দকে প্রতিহত করতে হয়”</a:t>
            </a:r>
            <a:endParaRPr b="0" i="0" sz="1400" u="none" cap="none" strike="noStrike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6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যথাসময়ে আসুন।নতুন কিছু শেখার জন্য প্রস্তুত হন। </a:t>
            </a:r>
            <a:endParaRPr/>
          </a:p>
        </p:txBody>
      </p:sp>
      <p:sp>
        <p:nvSpPr>
          <p:cNvPr id="1416" name="Google Shape;1416;p6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এই সময়টাতে আপনার বাচ্চার প্রতি ফোকাস করুন। আনন্দ করুন!</a:t>
            </a:r>
            <a:endParaRPr/>
          </a:p>
        </p:txBody>
      </p:sp>
      <p:sp>
        <p:nvSpPr>
          <p:cNvPr id="1417" name="Google Shape;1417;p6"/>
          <p:cNvSpPr txBox="1"/>
          <p:nvPr>
            <p:ph idx="3" type="body"/>
          </p:nvPr>
        </p:nvSpPr>
        <p:spPr>
          <a:xfrm>
            <a:off x="4095676" y="4045684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1" marL="495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en-US"/>
              <a:t>আপনার মোবাইল সাইলেন্ট রাখুন।যদি আপনাকে অবশ্যই উচ্চ আওয়াজ মোকাবেলা করতে হয়। দয়া করে বাইরে যান।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ct val="108108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18" name="Google Shape;1418;p6"/>
          <p:cNvSpPr txBox="1"/>
          <p:nvPr>
            <p:ph idx="4" type="body"/>
          </p:nvPr>
        </p:nvSpPr>
        <p:spPr>
          <a:xfrm>
            <a:off x="4412192" y="4974494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en-US"/>
              <a:t>লিখে রাখুন, হাত উচু করুন এবং অংশগ্রহন করুন।</a:t>
            </a:r>
            <a:endParaRPr/>
          </a:p>
        </p:txBody>
      </p:sp>
      <p:sp>
        <p:nvSpPr>
          <p:cNvPr id="1419" name="Google Shape;1419;p6"/>
          <p:cNvSpPr txBox="1"/>
          <p:nvPr>
            <p:ph idx="5" type="body"/>
          </p:nvPr>
        </p:nvSpPr>
        <p:spPr>
          <a:xfrm>
            <a:off x="1044438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প্রস্তুত হন। </a:t>
            </a:r>
            <a:endParaRPr/>
          </a:p>
        </p:txBody>
      </p:sp>
      <p:sp>
        <p:nvSpPr>
          <p:cNvPr id="1420" name="Google Shape;1420;p6"/>
          <p:cNvSpPr txBox="1"/>
          <p:nvPr>
            <p:ph idx="6" type="body"/>
          </p:nvPr>
        </p:nvSpPr>
        <p:spPr>
          <a:xfrm>
            <a:off x="1046485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উপস্থিত থাকুন। </a:t>
            </a:r>
            <a:endParaRPr/>
          </a:p>
        </p:txBody>
      </p:sp>
      <p:sp>
        <p:nvSpPr>
          <p:cNvPr id="1421" name="Google Shape;1421;p6"/>
          <p:cNvSpPr txBox="1"/>
          <p:nvPr>
            <p:ph idx="7" type="body"/>
          </p:nvPr>
        </p:nvSpPr>
        <p:spPr>
          <a:xfrm>
            <a:off x="851004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</a:pPr>
            <a:r>
              <a:rPr lang="en-US"/>
              <a:t>বিনয়ী হন।</a:t>
            </a:r>
            <a:endParaRPr/>
          </a:p>
        </p:txBody>
      </p:sp>
      <p:sp>
        <p:nvSpPr>
          <p:cNvPr id="1422" name="Google Shape;1422;p6"/>
          <p:cNvSpPr txBox="1"/>
          <p:nvPr>
            <p:ph idx="8" type="body"/>
          </p:nvPr>
        </p:nvSpPr>
        <p:spPr>
          <a:xfrm>
            <a:off x="833418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</a:pPr>
            <a:r>
              <a:rPr lang="en-US"/>
              <a:t>প্রশ্ন জিজ্ঞাসা করুন</a:t>
            </a:r>
            <a:endParaRPr/>
          </a:p>
        </p:txBody>
      </p:sp>
      <p:sp>
        <p:nvSpPr>
          <p:cNvPr id="1423" name="Google Shape;1423;p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 sz="4800"/>
              <a:t>ওয়ার্কশপের নির্দেশনা</a:t>
            </a:r>
            <a:endParaRPr sz="4800"/>
          </a:p>
        </p:txBody>
      </p:sp>
      <p:pic>
        <p:nvPicPr>
          <p:cNvPr descr="Icon&#10;&#10;Description automatically generated" id="1424" name="Google Shape;14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25" name="Google Shape;142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6" cy="585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26" name="Google Shape;142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27" name="Google Shape;142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>
                <a:solidFill>
                  <a:srgbClr val="006FB6"/>
                </a:solidFill>
              </a:rPr>
              <a:t>আপনার আঙুল দিয়ে ঢাকুন</a:t>
            </a:r>
            <a:endParaRPr/>
          </a:p>
        </p:txBody>
      </p:sp>
      <p:sp>
        <p:nvSpPr>
          <p:cNvPr id="1433" name="Google Shape;1433;p11"/>
          <p:cNvSpPr txBox="1"/>
          <p:nvPr>
            <p:ph idx="1" type="body"/>
          </p:nvPr>
        </p:nvSpPr>
        <p:spPr>
          <a:xfrm>
            <a:off x="9222900" y="4204589"/>
            <a:ext cx="2497200" cy="2419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আঙুল ব্যবহার করা তোমাকে পৃষ্ঠার শব্দে দৃষ্টি ধরে রাখতে সাহায্য করতে পারে</a:t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34" name="Google Shape;1434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749" y="2164562"/>
            <a:ext cx="2377500" cy="14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২</a:t>
            </a:r>
            <a:endParaRPr/>
          </a:p>
        </p:txBody>
      </p:sp>
      <p:sp>
        <p:nvSpPr>
          <p:cNvPr id="1436" name="Google Shape;1436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৩</a:t>
            </a:r>
            <a:endParaRPr/>
          </a:p>
        </p:txBody>
      </p:sp>
      <p:sp>
        <p:nvSpPr>
          <p:cNvPr id="1437" name="Google Shape;1437;p11"/>
          <p:cNvSpPr txBox="1"/>
          <p:nvPr>
            <p:ph idx="6" type="body"/>
          </p:nvPr>
        </p:nvSpPr>
        <p:spPr>
          <a:xfrm>
            <a:off x="1340850" y="1350300"/>
            <a:ext cx="555525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শব্দের অংশ খুঁজে পেতে তোমার আঙুল ব্যবহার করো।</a:t>
            </a:r>
            <a:endParaRPr/>
          </a:p>
        </p:txBody>
      </p:sp>
      <p:sp>
        <p:nvSpPr>
          <p:cNvPr id="1438" name="Google Shape;1438;p11"/>
          <p:cNvSpPr txBox="1"/>
          <p:nvPr>
            <p:ph idx="7" type="body"/>
          </p:nvPr>
        </p:nvSpPr>
        <p:spPr>
          <a:xfrm>
            <a:off x="1340850" y="2472625"/>
            <a:ext cx="620295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তোমার জানা ছোট ছোট শব্দ খুঁজে পেতে আঙুল ব্যবহার করো।</a:t>
            </a:r>
            <a:endParaRPr/>
          </a:p>
        </p:txBody>
      </p:sp>
      <p:sp>
        <p:nvSpPr>
          <p:cNvPr id="1439" name="Google Shape;1439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যৌগিক শব্দের একটা অংশ ভাঙতে তোমার আঙুল ব্যবহার করো।</a:t>
            </a:r>
            <a:endParaRPr/>
          </a:p>
        </p:txBody>
      </p:sp>
      <p:sp>
        <p:nvSpPr>
          <p:cNvPr id="1440" name="Google Shape;1440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১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 sz="3000"/>
              <a:t>একটি ভাওয়েল ধ্বনিসহ শব্দের একটি ক্ষুদ্র অংশ</a:t>
            </a:r>
            <a:endParaRPr/>
          </a:p>
        </p:txBody>
      </p:sp>
      <p:sp>
        <p:nvSpPr>
          <p:cNvPr id="1446" name="Google Shape;1446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/>
              <a:t>একটি শব্দ যা দুটি শব্দ সংযুক্ত হয়ে তৈরি হয় (যেমন: sunshine)</a:t>
            </a:r>
            <a:endParaRPr/>
          </a:p>
        </p:txBody>
      </p:sp>
      <p:sp>
        <p:nvSpPr>
          <p:cNvPr id="1447" name="Google Shape;1447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/>
              <a:t>শব্দটি পড়তে আপনি যখন শব্দের ধ্বনি ভেঙে ভেঙে পড়েন</a:t>
            </a:r>
            <a:endParaRPr/>
          </a:p>
        </p:txBody>
      </p:sp>
      <p:sp>
        <p:nvSpPr>
          <p:cNvPr id="1448" name="Google Shape;1448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49" name="Google Shape;1449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 sz="4000"/>
              <a:t>শব্দাংশ</a:t>
            </a:r>
            <a:endParaRPr/>
          </a:p>
        </p:txBody>
      </p:sp>
      <p:sp>
        <p:nvSpPr>
          <p:cNvPr id="1450" name="Google Shape;1450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 sz="4000"/>
              <a:t>যৌগিক শব্দ</a:t>
            </a:r>
            <a:endParaRPr/>
          </a:p>
        </p:txBody>
      </p:sp>
      <p:sp>
        <p:nvSpPr>
          <p:cNvPr id="1451" name="Google Shape;1451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US" sz="4000"/>
              <a:t>ভেঙে পড়া</a:t>
            </a:r>
            <a:endParaRPr b="1" sz="4000"/>
          </a:p>
        </p:txBody>
      </p:sp>
      <p:sp>
        <p:nvSpPr>
          <p:cNvPr id="1452" name="Google Shape;1452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53" name="Google Shape;1453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সাহিত্যিক টার্মগুলো দেখুন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3"/>
          <p:cNvSpPr txBox="1"/>
          <p:nvPr>
            <p:ph type="title"/>
          </p:nvPr>
        </p:nvSpPr>
        <p:spPr>
          <a:xfrm>
            <a:off x="3536682" y="0"/>
            <a:ext cx="5884361" cy="1733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US" sz="3600">
                <a:solidFill>
                  <a:srgbClr val="006FB6"/>
                </a:solidFill>
              </a:rPr>
              <a:t>শব্দাংশ খুঁজে বের করতে আপনার আঙুল ব্যবহার করুন</a:t>
            </a:r>
            <a:endParaRPr sz="3600"/>
          </a:p>
        </p:txBody>
      </p:sp>
      <p:sp>
        <p:nvSpPr>
          <p:cNvPr id="1459" name="Google Shape;1459;p13"/>
          <p:cNvSpPr txBox="1"/>
          <p:nvPr>
            <p:ph idx="1" type="body"/>
          </p:nvPr>
        </p:nvSpPr>
        <p:spPr>
          <a:xfrm>
            <a:off x="278816" y="1277032"/>
            <a:ext cx="2807284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lang="en-US"/>
              <a:t>আপনার সন্তানের জন্য যদি এটা নতুন ধারণা হয়, আপনার আঙুল দিয়ে করে দেখান, তারপরে আপনার সন্তানকে চেষ্টা করতে বলুন!</a:t>
            </a:r>
            <a:endParaRPr/>
          </a:p>
        </p:txBody>
      </p:sp>
      <p:pic>
        <p:nvPicPr>
          <p:cNvPr descr="A picture containing outdoor, grass, bird, small&#10;&#10;Description automatically generated" id="1460" name="Google Shape;1460;p1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3" r="2043" t="0"/>
          <a:stretch/>
        </p:blipFill>
        <p:spPr>
          <a:xfrm>
            <a:off x="5840798" y="201563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3"/>
          <p:cNvSpPr txBox="1"/>
          <p:nvPr>
            <p:ph idx="4" type="body"/>
          </p:nvPr>
        </p:nvSpPr>
        <p:spPr>
          <a:xfrm>
            <a:off x="3794600" y="1947061"/>
            <a:ext cx="2110900" cy="4092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প্রাপ্তবয়ষ্ক: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“তুমি কি কঠিন শব্দটির মধ্যে এমন কোন শব্দাংশ দেখছো যেটা তুমি চিনো</a:t>
            </a:r>
            <a:r>
              <a:rPr lang="en-US"/>
              <a:t>?”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13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en-US"/>
              <a:t>শিশু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“আমি জানি যে |a| </a:t>
            </a:r>
            <a:r>
              <a:rPr lang="en-US"/>
              <a:t>ও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|n| </a:t>
            </a:r>
            <a:r>
              <a:rPr lang="en-US"/>
              <a:t>মিলে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‘an’ হয় সুতরাং ‘p’ ও ‘l’ ও ‘an’ ও ‘t’ মিলে ‘plant’ হয়!”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3" name="Google Shape;1463;p13"/>
          <p:cNvSpPr txBox="1"/>
          <p:nvPr>
            <p:ph idx="6" type="body"/>
          </p:nvPr>
        </p:nvSpPr>
        <p:spPr>
          <a:xfrm>
            <a:off x="190500" y="129891"/>
            <a:ext cx="3143250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পরামর্শ ও কৌশল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4" name="Google Shape;146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065" y="496464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3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4071200" y="5325059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4"/>
          <p:cNvSpPr txBox="1"/>
          <p:nvPr>
            <p:ph type="title"/>
          </p:nvPr>
        </p:nvSpPr>
        <p:spPr>
          <a:xfrm>
            <a:off x="3536683" y="0"/>
            <a:ext cx="5683500" cy="1813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US" sz="3600">
                <a:solidFill>
                  <a:srgbClr val="006FB6"/>
                </a:solidFill>
              </a:rPr>
              <a:t>ছোট ছোট শব্দগুলো খুঁজতে আপনার আঙুল ব্যবহার করুন</a:t>
            </a:r>
            <a:endParaRPr sz="3600"/>
          </a:p>
        </p:txBody>
      </p:sp>
      <p:pic>
        <p:nvPicPr>
          <p:cNvPr descr="A picture containing person, indoor, table, food&#10;&#10;Description automatically generated" id="1471" name="Google Shape;1471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orange fruit&#10;&#10;Description automatically generated" id="1472" name="Google Shape;1472;p1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60" l="0" r="0" t="3069"/>
          <a:stretch/>
        </p:blipFill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14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প্রাপ্তবয়ষ্ক: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/>
              <a:t>তুমি কি কঠিন শব্দটির মধ্যে এমন কোন শব্দাংশ দেখছো যেটা তুমি চিনো?”</a:t>
            </a:r>
            <a:endParaRPr/>
          </a:p>
        </p:txBody>
      </p:sp>
      <p:sp>
        <p:nvSpPr>
          <p:cNvPr id="1474" name="Google Shape;1474;p14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en-US"/>
              <a:t>শিশু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/>
              <a:t>“আমি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‘pump’ শব্দটি দেখছি। যা দিয়ে আমি শুরু করতে পারছি! এখন আমি পুরো </a:t>
            </a:r>
            <a:r>
              <a:rPr lang="en-US"/>
              <a:t>‘pumpkin’ শব্দটাই পড়তে পারছি।”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5" name="Google Shape;147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8629" y="476972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4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4071200" y="4940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5"/>
          <p:cNvSpPr txBox="1"/>
          <p:nvPr>
            <p:ph type="ctrTitle"/>
          </p:nvPr>
        </p:nvSpPr>
        <p:spPr>
          <a:xfrm>
            <a:off x="0" y="126124"/>
            <a:ext cx="8494200" cy="11666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যৌগিক শব্দের জন্য আপনার আঙুল ব্যবহার করুন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15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1" lang="en-US" sz="3000"/>
              <a:t>শিশু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“আমি ‘sun’ শব্দটি দেখছি এবং আমি ‘rise’ শব্দটি দেখছি</a:t>
            </a:r>
            <a:r>
              <a:rPr lang="en-US" sz="3000"/>
              <a:t>। এগুলো একসাথে মিলে দীর্ঘ শব্দ</a:t>
            </a: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, ‘sunrise’ তৈরি করে</a:t>
            </a:r>
            <a:r>
              <a:rPr lang="en-US" sz="3000"/>
              <a:t>।</a:t>
            </a: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”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483" name="Google Shape;1483;p15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প্রাপ্তবয়ষ্ক: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200"/>
              <a:t>তুমি কি কঠিন শব্দটির মধ্যে এমন কোন শব্দাংশ দেখছো যেটা তুমি চিনো?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A person standing in front of a mountain&#10;&#10;Description automatically generated" id="1484" name="Google Shape;1484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439310" y="1559021"/>
            <a:ext cx="5054958" cy="3640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5" name="Google Shape;14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976" y="431392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738325" y="4948424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2023-05-11T09:58:00Z</dcterms:created>
  <dc:creator>Sean DH Lee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10D376DA56C841A8868FB15B968580B8_12</vt:lpwstr>
  </property>
  <property fmtid="{D5CDD505-2E9C-101B-9397-08002B2CF9AE}" pid="3" name="KSOProductBuildVer">
    <vt:lpwstr>2052-11.1.0.14036</vt:lpwstr>
  </property>
</Properties>
</file>