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737" r:id="rId4"/>
    <p:sldMasterId id="2147483738" r:id="rId5"/>
    <p:sldMasterId id="2147483739" r:id="rId6"/>
    <p:sldMasterId id="2147483740" r:id="rId7"/>
    <p:sldMasterId id="2147483741" r:id="rId8"/>
    <p:sldMasterId id="2147483742" r:id="rId9"/>
    <p:sldMasterId id="2147483743" r:id="rId10"/>
    <p:sldMasterId id="2147483744" r:id="rId11"/>
    <p:sldMasterId id="2147483745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7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6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13" Type="http://schemas.openxmlformats.org/officeDocument/2006/relationships/notesMaster" Target="notesMasters/notesMaster1.xml"/><Relationship Id="rId12" Type="http://schemas.openxmlformats.org/officeDocument/2006/relationships/slideMaster" Target="slideMasters/slideMaster9.xml"/><Relationship Id="rId15" Type="http://schemas.openxmlformats.org/officeDocument/2006/relationships/slide" Target="slides/slide2.xml"/><Relationship Id="rId14" Type="http://schemas.openxmlformats.org/officeDocument/2006/relationships/slide" Target="slides/slide1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9" Type="http://schemas.openxmlformats.org/officeDocument/2006/relationships/slide" Target="slides/slide6.xml"/><Relationship Id="rId18" Type="http://schemas.openxmlformats.org/officeDocument/2006/relationships/slide" Target="slides/slide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9" name="Google Shape;1359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11:notes"/>
          <p:cNvSpPr/>
          <p:nvPr>
            <p:ph idx="2" type="sldImg"/>
          </p:nvPr>
        </p:nvSpPr>
        <p:spPr>
          <a:xfrm>
            <a:off x="3533775" y="115888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9" name="Google Shape;1459;p1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9" name="Google Shape;1469;p12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1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9" name="Google Shape;1479;p1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14:notes"/>
          <p:cNvSpPr/>
          <p:nvPr>
            <p:ph idx="2" type="sldImg"/>
          </p:nvPr>
        </p:nvSpPr>
        <p:spPr>
          <a:xfrm>
            <a:off x="133350" y="106363"/>
            <a:ext cx="2073275" cy="11668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8" name="Google Shape;1488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9" name="Google Shape;1499;p1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2" name="Google Shape;1512;p16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0" name="Google Shape;1520;p17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6" name="Google Shape;1366;p2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1" name="Google Shape;1371;p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5" name="Google Shape;1385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2" name="Google Shape;1402;p6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7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5" name="Google Shape;1415;p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8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6" name="Google Shape;1426;p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9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8" name="Google Shape;1438;p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10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9" name="Google Shape;1449;p10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1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4.png"/><Relationship Id="rId5" Type="http://schemas.openxmlformats.org/officeDocument/2006/relationships/image" Target="../media/image12.png"/><Relationship Id="rId6" Type="http://schemas.openxmlformats.org/officeDocument/2006/relationships/image" Target="../media/image26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4.png"/><Relationship Id="rId5" Type="http://schemas.openxmlformats.org/officeDocument/2006/relationships/image" Target="../media/image12.png"/><Relationship Id="rId6" Type="http://schemas.openxmlformats.org/officeDocument/2006/relationships/image" Target="../media/image26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4.png"/><Relationship Id="rId5" Type="http://schemas.openxmlformats.org/officeDocument/2006/relationships/image" Target="../media/image1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4.png"/><Relationship Id="rId5" Type="http://schemas.openxmlformats.org/officeDocument/2006/relationships/image" Target="../media/image1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8.jpg"/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1.jpg"/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1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33.jpg"/><Relationship Id="rId5" Type="http://schemas.openxmlformats.org/officeDocument/2006/relationships/image" Target="../media/image8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png"/><Relationship Id="rId3" Type="http://schemas.openxmlformats.org/officeDocument/2006/relationships/image" Target="../media/image8.png"/><Relationship Id="rId4" Type="http://schemas.openxmlformats.org/officeDocument/2006/relationships/image" Target="../media/image27.png"/><Relationship Id="rId5" Type="http://schemas.openxmlformats.org/officeDocument/2006/relationships/image" Target="../media/image1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png"/><Relationship Id="rId3" Type="http://schemas.openxmlformats.org/officeDocument/2006/relationships/image" Target="../media/image8.png"/><Relationship Id="rId4" Type="http://schemas.openxmlformats.org/officeDocument/2006/relationships/image" Target="../media/image27.png"/><Relationship Id="rId5" Type="http://schemas.openxmlformats.org/officeDocument/2006/relationships/image" Target="../media/image1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png"/><Relationship Id="rId3" Type="http://schemas.openxmlformats.org/officeDocument/2006/relationships/image" Target="../media/image8.png"/><Relationship Id="rId4" Type="http://schemas.openxmlformats.org/officeDocument/2006/relationships/image" Target="../media/image27.png"/><Relationship Id="rId5" Type="http://schemas.openxmlformats.org/officeDocument/2006/relationships/image" Target="../media/image1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Relationship Id="rId3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image" Target="../media/image27.png"/><Relationship Id="rId5" Type="http://schemas.openxmlformats.org/officeDocument/2006/relationships/image" Target="../media/image2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png"/><Relationship Id="rId3" Type="http://schemas.openxmlformats.org/officeDocument/2006/relationships/image" Target="../media/image8.png"/><Relationship Id="rId4" Type="http://schemas.openxmlformats.org/officeDocument/2006/relationships/image" Target="../media/image27.png"/><Relationship Id="rId5" Type="http://schemas.openxmlformats.org/officeDocument/2006/relationships/image" Target="../media/image17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8.png"/><Relationship Id="rId4" Type="http://schemas.openxmlformats.org/officeDocument/2006/relationships/image" Target="../media/image27.png"/><Relationship Id="rId5" Type="http://schemas.openxmlformats.org/officeDocument/2006/relationships/image" Target="../media/image17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8.png"/><Relationship Id="rId4" Type="http://schemas.openxmlformats.org/officeDocument/2006/relationships/image" Target="../media/image27.png"/><Relationship Id="rId5" Type="http://schemas.openxmlformats.org/officeDocument/2006/relationships/image" Target="../media/image17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8.png"/><Relationship Id="rId4" Type="http://schemas.openxmlformats.org/officeDocument/2006/relationships/image" Target="../media/image27.png"/><Relationship Id="rId5" Type="http://schemas.openxmlformats.org/officeDocument/2006/relationships/image" Target="../media/image17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8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33.jpg"/><Relationship Id="rId5" Type="http://schemas.openxmlformats.org/officeDocument/2006/relationships/image" Target="../media/image8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8.jpg"/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8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1.jpg"/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4.png"/><Relationship Id="rId5" Type="http://schemas.openxmlformats.org/officeDocument/2006/relationships/image" Target="../media/image12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9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6.jp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8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18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4.png"/><Relationship Id="rId5" Type="http://schemas.openxmlformats.org/officeDocument/2006/relationships/image" Target="../media/image12.png"/><Relationship Id="rId6" Type="http://schemas.openxmlformats.org/officeDocument/2006/relationships/image" Target="../media/image26.jp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4.png"/><Relationship Id="rId5" Type="http://schemas.openxmlformats.org/officeDocument/2006/relationships/image" Target="../media/image12.png"/><Relationship Id="rId6" Type="http://schemas.openxmlformats.org/officeDocument/2006/relationships/image" Target="../media/image26.jp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8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4.png"/><Relationship Id="rId5" Type="http://schemas.openxmlformats.org/officeDocument/2006/relationships/image" Target="../media/image12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24.png"/><Relationship Id="rId5" Type="http://schemas.openxmlformats.org/officeDocument/2006/relationships/image" Target="../media/image1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2.png"/><Relationship Id="rId3" Type="http://schemas.openxmlformats.org/officeDocument/2006/relationships/image" Target="../media/image8.png"/><Relationship Id="rId4" Type="http://schemas.openxmlformats.org/officeDocument/2006/relationships/image" Target="../media/image27.png"/><Relationship Id="rId5" Type="http://schemas.openxmlformats.org/officeDocument/2006/relationships/image" Target="../media/image1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8.jpg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20.png"/><Relationship Id="rId6" Type="http://schemas.openxmlformats.org/officeDocument/2006/relationships/image" Target="../media/image27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2.png"/><Relationship Id="rId3" Type="http://schemas.openxmlformats.org/officeDocument/2006/relationships/image" Target="../media/image8.png"/><Relationship Id="rId4" Type="http://schemas.openxmlformats.org/officeDocument/2006/relationships/image" Target="../media/image27.png"/><Relationship Id="rId5" Type="http://schemas.openxmlformats.org/officeDocument/2006/relationships/image" Target="../media/image17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2.png"/><Relationship Id="rId3" Type="http://schemas.openxmlformats.org/officeDocument/2006/relationships/image" Target="../media/image8.png"/><Relationship Id="rId4" Type="http://schemas.openxmlformats.org/officeDocument/2006/relationships/image" Target="../media/image27.png"/><Relationship Id="rId5" Type="http://schemas.openxmlformats.org/officeDocument/2006/relationships/image" Target="../media/image1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6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3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116" name="Google Shape;116;p1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7" name="Google Shape;117;p13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" name="Google Shape;118;p13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9" name="Google Shape;119;p13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0" name="Google Shape;120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1" name="Google Shape;121;p13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2" name="Google Shape;122;p13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3" name="Google Shape;123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4" name="Google Shape;124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5" name="Google Shape;125;p1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13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13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4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4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4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3" name="Google Shape;13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1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" name="Google Shape;135;p1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" name="Google Shape;136;p1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" name="Google Shape;137;p1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" name="Google Shape;138;p1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" name="Google Shape;13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1" name="Google Shape;14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4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14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4" name="Google Shape;14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p15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15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9" name="Google Shape;149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1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" name="Google Shape;151;p1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" name="Google Shape;152;p1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" name="Google Shape;153;p1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" name="Google Shape;154;p1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" name="Google Shape;15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7" name="Google Shape;15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p16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16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16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16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16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16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16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1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8" name="Google Shape;16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1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0" name="Google Shape;170;p1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1" name="Google Shape;171;p1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2" name="Google Shape;172;p1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3" name="Google Shape;173;p1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4" name="Google Shape;17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76" name="Google Shape;17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17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Google Shape;181;p1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p17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83" name="Google Shape;18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" name="Google Shape;184;p1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5" name="Google Shape;185;p1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6" name="Google Shape;186;p1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7" name="Google Shape;187;p1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8" name="Google Shape;188;p1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9" name="Google Shape;18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91" name="Google Shape;19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8" name="Google Shape;198;p1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9" name="Google Shape;199;p1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0" name="Google Shape;200;p1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01" name="Google Shape;201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p1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1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1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5" name="Google Shape;205;p1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6" name="Google Shape;206;p1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7" name="Google Shape;20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9" name="Google Shape;20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" name="Google Shape;215;p19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6" name="Google Shape;216;p19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7" name="Google Shape;217;p19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19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19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0" name="Google Shape;220;p19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1" name="Google Shape;221;p19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2" name="Google Shape;222;p1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23" name="Google Shape;22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1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5" name="Google Shape;225;p1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6" name="Google Shape;226;p1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7" name="Google Shape;227;p1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8" name="Google Shape;228;p1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9" name="Google Shape;22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1" name="Google Shape;23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2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5" name="Google Shape;235;p2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6" name="Google Shape;236;p2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7" name="Google Shape;23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2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0" name="Google Shape;240;p2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1" name="Google Shape;24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3" name="Google Shape;243;p20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4" name="Google Shape;244;p20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5" name="Google Shape;245;p20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6" name="Google Shape;246;p20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7" name="Google Shape;247;p20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8" name="Google Shape;248;p20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Google Shape;249;p20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p20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251" name="Google Shape;25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2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5" name="Google Shape;255;p2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6" name="Google Shape;256;p2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7" name="Google Shape;25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2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0" name="Google Shape;260;p2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1" name="Google Shape;26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3" name="Google Shape;263;p2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4" name="Google Shape;264;p2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5" name="Google Shape;265;p2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6" name="Google Shape;266;p2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p2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2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9" name="Google Shape;269;p2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0" name="Google Shape;270;p2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1" name="Google Shape;271;p21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272" name="Google Shape;27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73" name="Google Shape;273;p21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Google Shape;274;p21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5" name="Google Shape;275;p21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p2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9" name="Google Shape;279;p2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0" name="Google Shape;280;p2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1" name="Google Shape;281;p2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2" name="Google Shape;282;p2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83" name="Google Shape;28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85" name="Google Shape;28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7" name="Google Shape;287;p22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22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0"/>
            <a:ext cx="12192000" cy="1291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867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3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18;p3"/>
          <p:cNvCxnSpPr>
            <a:endCxn id="15" idx="2"/>
          </p:cNvCxnSpPr>
          <p:nvPr/>
        </p:nvCxnSpPr>
        <p:spPr>
          <a:xfrm>
            <a:off x="0" y="1291200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type="title"/>
          </p:nvPr>
        </p:nvSpPr>
        <p:spPr>
          <a:xfrm>
            <a:off x="0" y="-1"/>
            <a:ext cx="9160000" cy="12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20572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3800"/>
              <a:buFont typeface="Calibri"/>
              <a:buNone/>
              <a:defRPr b="1" i="0" sz="5067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0" y="5764437"/>
            <a:ext cx="12192000" cy="10936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771BA"/>
              </a:buClr>
              <a:buSzPts val="33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2" type="body"/>
          </p:nvPr>
        </p:nvSpPr>
        <p:spPr>
          <a:xfrm>
            <a:off x="0" y="1657351"/>
            <a:ext cx="12192000" cy="3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900" spcFirstLastPara="1" rIns="68575" wrap="square" tIns="34275">
            <a:noAutofit/>
          </a:bodyPr>
          <a:lstStyle>
            <a:lvl1pPr indent="-400050" lvl="0" marL="457200" marR="0" rtl="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771BA"/>
              </a:buClr>
              <a:buSzPts val="27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21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1" name="Google Shape;291;p2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2" name="Google Shape;292;p2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3" name="Google Shape;293;p2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94" name="Google Shape;29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p2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7" name="Google Shape;297;p2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98" name="Google Shape;29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0" name="Google Shape;300;p23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23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p2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2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2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7" name="Google Shape;30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9" name="Google Shape;309;p2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0" name="Google Shape;310;p2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1" name="Google Shape;31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3" name="Google Shape;313;p24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24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2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6" name="Google Shape;316;p24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7" name="Google Shape;317;p24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8" name="Google Shape;318;p24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9" name="Google Shape;319;p24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2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3" name="Google Shape;323;p2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4" name="Google Shape;324;p2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5" name="Google Shape;32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p2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7" name="Google Shape;327;p2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8" name="Google Shape;32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9" name="Google Shape;32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1" name="Google Shape;331;p25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4" name="Google Shape;334;p2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5" name="Google Shape;335;p2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6" name="Google Shape;336;p2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7" name="Google Shape;33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p2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2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0" name="Google Shape;34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1" name="Google Shape;34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3" name="Google Shape;343;p2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4" name="Google Shape;344;p2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27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8" name="Google Shape;348;p2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29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29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7" name="Google Shape;357;p29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8" name="Google Shape;358;p29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9" name="Google Shape;359;p29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0" name="Google Shape;360;p29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1" name="Google Shape;361;p29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2" name="Google Shape;362;p2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63" name="Google Shape;363;p29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364" name="Google Shape;364;p2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5" name="Google Shape;365;p29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66" name="Google Shape;366;p29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67" name="Google Shape;367;p29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68" name="Google Shape;368;p29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69" name="Google Shape;369;p29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370" name="Google Shape;370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372" name="Google Shape;372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person, indoor, table&#10;&#10;Description automatically generated" id="375" name="Google Shape;37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230605" y="1668803"/>
            <a:ext cx="6486175" cy="432088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0"/>
          <p:cNvSpPr/>
          <p:nvPr/>
        </p:nvSpPr>
        <p:spPr>
          <a:xfrm flipH="1">
            <a:off x="3992034" y="4753267"/>
            <a:ext cx="3808179" cy="1571145"/>
          </a:xfrm>
          <a:prstGeom prst="wedgeRoundRectCallout">
            <a:avLst>
              <a:gd fmla="val 67022" name="adj1"/>
              <a:gd fmla="val -5369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7" name="Google Shape;377;p30"/>
          <p:cNvSpPr/>
          <p:nvPr/>
        </p:nvSpPr>
        <p:spPr>
          <a:xfrm flipH="1">
            <a:off x="8159998" y="2966421"/>
            <a:ext cx="3801397" cy="1571144"/>
          </a:xfrm>
          <a:prstGeom prst="wedgeRoundRectCallout">
            <a:avLst>
              <a:gd fmla="val 106899" name="adj1"/>
              <a:gd fmla="val -4017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78" name="Google Shape;378;p30"/>
          <p:cNvGrpSpPr/>
          <p:nvPr/>
        </p:nvGrpSpPr>
        <p:grpSpPr>
          <a:xfrm flipH="1">
            <a:off x="-30396" y="6196177"/>
            <a:ext cx="12233029" cy="626185"/>
            <a:chOff x="-30396" y="6196177"/>
            <a:chExt cx="12233029" cy="626185"/>
          </a:xfrm>
        </p:grpSpPr>
        <p:pic>
          <p:nvPicPr>
            <p:cNvPr id="379" name="Google Shape;379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7147" y="6246434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0" name="Google Shape;380;p30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81" name="Google Shape;381;p30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82" name="Google Shape;382;p30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83" name="Google Shape;383;p30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84" name="Google Shape;384;p30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385" name="Google Shape;385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387" name="Google Shape;387;p3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8" name="Google Shape;388;p30"/>
          <p:cNvSpPr/>
          <p:nvPr/>
        </p:nvSpPr>
        <p:spPr>
          <a:xfrm flipH="1">
            <a:off x="7881053" y="4623894"/>
            <a:ext cx="3801397" cy="1571144"/>
          </a:xfrm>
          <a:prstGeom prst="wedgeRoundRectCallout">
            <a:avLst>
              <a:gd fmla="val 101797" name="adj1"/>
              <a:gd fmla="val -91940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9" name="Google Shape;389;p30"/>
          <p:cNvSpPr/>
          <p:nvPr/>
        </p:nvSpPr>
        <p:spPr>
          <a:xfrm flipH="1">
            <a:off x="7724320" y="1307808"/>
            <a:ext cx="3206776" cy="1571145"/>
          </a:xfrm>
          <a:prstGeom prst="wedgeRoundRectCallout">
            <a:avLst>
              <a:gd fmla="val 218023" name="adj1"/>
              <a:gd fmla="val 347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30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1" name="Google Shape;391;p30"/>
          <p:cNvSpPr txBox="1"/>
          <p:nvPr>
            <p:ph idx="2" type="body"/>
          </p:nvPr>
        </p:nvSpPr>
        <p:spPr>
          <a:xfrm>
            <a:off x="3610286" y="4819504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2" name="Google Shape;392;p30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3" name="Google Shape;393;p30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6432966" y="1760539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31"/>
          <p:cNvSpPr/>
          <p:nvPr/>
        </p:nvSpPr>
        <p:spPr>
          <a:xfrm flipH="1">
            <a:off x="264033" y="3054772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98" name="Google Shape;398;p31"/>
          <p:cNvGrpSpPr/>
          <p:nvPr/>
        </p:nvGrpSpPr>
        <p:grpSpPr>
          <a:xfrm flipH="1">
            <a:off x="-30396" y="6196177"/>
            <a:ext cx="12233029" cy="626185"/>
            <a:chOff x="-30396" y="6196177"/>
            <a:chExt cx="12233029" cy="626185"/>
          </a:xfrm>
        </p:grpSpPr>
        <p:pic>
          <p:nvPicPr>
            <p:cNvPr id="399" name="Google Shape;399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7147" y="6246434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0" name="Google Shape;400;p31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1" name="Google Shape;401;p31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2" name="Google Shape;402;p31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3" name="Google Shape;403;p31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4" name="Google Shape;404;p31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05" name="Google Shape;405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07" name="Google Shape;407;p3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8" name="Google Shape;408;p31"/>
          <p:cNvSpPr/>
          <p:nvPr/>
        </p:nvSpPr>
        <p:spPr>
          <a:xfrm flipH="1">
            <a:off x="2097147" y="1411024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9" name="Google Shape;409;p31"/>
          <p:cNvSpPr/>
          <p:nvPr/>
        </p:nvSpPr>
        <p:spPr>
          <a:xfrm flipH="1">
            <a:off x="429266" y="4682677"/>
            <a:ext cx="5789039" cy="139317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0" name="Google Shape;410;p31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1" name="Google Shape;411;p31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2" name="Google Shape;412;p31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2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32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6" name="Google Shape;416;p32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7" name="Google Shape;417;p3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8" name="Google Shape;418;p32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19" name="Google Shape;419;p32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420" name="Google Shape;420;p3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1" name="Google Shape;421;p32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2" name="Google Shape;422;p32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3" name="Google Shape;423;p32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4" name="Google Shape;424;p32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5" name="Google Shape;425;p32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26" name="Google Shape;426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28" name="Google Shape;428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9" name="Google Shape;429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23374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90398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90398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3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4" name="Google Shape;434;p33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6" name="Google Shape;436;p33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37" name="Google Shape;437;p33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438" name="Google Shape;438;p3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39" name="Google Shape;439;p33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40" name="Google Shape;440;p33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41" name="Google Shape;441;p33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42" name="Google Shape;442;p33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43" name="Google Shape;443;p33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44" name="Google Shape;444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46" name="Google Shape;446;p3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7" name="Google Shape;447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18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18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69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450" name="Google Shape;450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0844" y="1890885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 Figure out the word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5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31" name="Google Shape;31;p5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32" name="Google Shape;32;p5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" name="Google Shape;33;p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4" name="Google Shape;34;p5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70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37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4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3" name="Google Shape;453;p3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4" name="Google Shape;454;p3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55" name="Google Shape;455;p34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456" name="Google Shape;456;p34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57" name="Google Shape;457;p3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65" name="Google Shape;465;p36"/>
          <p:cNvGrpSpPr/>
          <p:nvPr/>
        </p:nvGrpSpPr>
        <p:grpSpPr>
          <a:xfrm>
            <a:off x="3598397" y="6190158"/>
            <a:ext cx="8441706" cy="621572"/>
            <a:chOff x="3598397" y="6190158"/>
            <a:chExt cx="8441706" cy="621572"/>
          </a:xfrm>
        </p:grpSpPr>
        <p:cxnSp>
          <p:nvCxnSpPr>
            <p:cNvPr id="466" name="Google Shape;466;p36"/>
            <p:cNvCxnSpPr/>
            <p:nvPr/>
          </p:nvCxnSpPr>
          <p:spPr>
            <a:xfrm>
              <a:off x="9634993" y="6560687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67" name="Google Shape;467;p36"/>
            <p:cNvCxnSpPr/>
            <p:nvPr/>
          </p:nvCxnSpPr>
          <p:spPr>
            <a:xfrm>
              <a:off x="6900226" y="6562755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68" name="Google Shape;468;p36"/>
            <p:cNvCxnSpPr/>
            <p:nvPr/>
          </p:nvCxnSpPr>
          <p:spPr>
            <a:xfrm>
              <a:off x="4077699" y="6573387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69" name="Google Shape;469;p3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598397" y="622984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70" name="Google Shape;470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70222" y="6190158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033506" y="6313780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730173" y="6238372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3" name="Google Shape;473;p36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74" name="Google Shape;474;p36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5" name="Google Shape;475;p36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36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p36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8" name="Google Shape;478;p36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9" name="Google Shape;479;p36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0" name="Google Shape;480;p36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1" name="Google Shape;481;p36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36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page">
  <p:cSld name="2_reading tip with page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7"/>
          <p:cNvSpPr/>
          <p:nvPr>
            <p:ph idx="2" type="pic"/>
          </p:nvPr>
        </p:nvSpPr>
        <p:spPr>
          <a:xfrm>
            <a:off x="3439310" y="1559021"/>
            <a:ext cx="5055000" cy="36402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p3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None/>
              <a:defRPr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86" name="Google Shape;486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626396" y="6166241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7" name="Google Shape;487;p3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8" name="Google Shape;488;p3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9" name="Google Shape;489;p3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0" name="Google Shape;490;p37"/>
          <p:cNvCxnSpPr/>
          <p:nvPr/>
        </p:nvCxnSpPr>
        <p:spPr>
          <a:xfrm>
            <a:off x="76590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37"/>
          <p:cNvCxnSpPr/>
          <p:nvPr/>
        </p:nvCxnSpPr>
        <p:spPr>
          <a:xfrm>
            <a:off x="10043953" y="656497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2" name="Google Shape;49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1688" y="6164391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110160" y="6277494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4372144" y="6159891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7"/>
          <p:cNvSpPr txBox="1"/>
          <p:nvPr>
            <p:ph idx="1" type="body"/>
          </p:nvPr>
        </p:nvSpPr>
        <p:spPr>
          <a:xfrm>
            <a:off x="8867262" y="1559023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6" name="Google Shape;496;p37"/>
          <p:cNvSpPr txBox="1"/>
          <p:nvPr>
            <p:ph idx="3" type="body"/>
          </p:nvPr>
        </p:nvSpPr>
        <p:spPr>
          <a:xfrm>
            <a:off x="441775" y="1559022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ore reading tip">
  <p:cSld name="2_More reading tip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8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9" name="Google Shape;499;p38"/>
          <p:cNvSpPr txBox="1"/>
          <p:nvPr>
            <p:ph idx="1" type="body"/>
          </p:nvPr>
        </p:nvSpPr>
        <p:spPr>
          <a:xfrm>
            <a:off x="1600223" y="2397404"/>
            <a:ext cx="54225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0" name="Google Shape;500;p38"/>
          <p:cNvSpPr/>
          <p:nvPr>
            <p:ph idx="2" type="pic"/>
          </p:nvPr>
        </p:nvSpPr>
        <p:spPr>
          <a:xfrm>
            <a:off x="8953152" y="1444919"/>
            <a:ext cx="2916900" cy="2596800"/>
          </a:xfrm>
          <a:prstGeom prst="rect">
            <a:avLst/>
          </a:prstGeom>
          <a:noFill/>
          <a:ln>
            <a:noFill/>
          </a:ln>
        </p:spPr>
      </p:sp>
      <p:sp>
        <p:nvSpPr>
          <p:cNvPr id="501" name="Google Shape;501;p38"/>
          <p:cNvSpPr txBox="1"/>
          <p:nvPr>
            <p:ph idx="3" type="body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005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Calibri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2" name="Google Shape;502;p38"/>
          <p:cNvSpPr txBox="1"/>
          <p:nvPr>
            <p:ph idx="4" type="body"/>
          </p:nvPr>
        </p:nvSpPr>
        <p:spPr>
          <a:xfrm>
            <a:off x="371844" y="1393080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Calibri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03" name="Google Shape;503;p38"/>
          <p:cNvCxnSpPr/>
          <p:nvPr/>
        </p:nvCxnSpPr>
        <p:spPr>
          <a:xfrm>
            <a:off x="408659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4" name="Google Shape;504;p38"/>
          <p:cNvCxnSpPr/>
          <p:nvPr/>
        </p:nvCxnSpPr>
        <p:spPr>
          <a:xfrm>
            <a:off x="67225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5" name="Google Shape;505;p38"/>
          <p:cNvCxnSpPr/>
          <p:nvPr/>
        </p:nvCxnSpPr>
        <p:spPr>
          <a:xfrm>
            <a:off x="94180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06" name="Google Shape;506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95736" y="6165980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07" name="Google Shape;50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145512" y="618019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843299" y="6258048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1522039" y="6191344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2" name="Google Shape;512;p39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513" name="Google Shape;513;p39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514" name="Google Shape;514;p39"/>
          <p:cNvGrpSpPr/>
          <p:nvPr/>
        </p:nvGrpSpPr>
        <p:grpSpPr>
          <a:xfrm flipH="1">
            <a:off x="3783480" y="6168314"/>
            <a:ext cx="8086608" cy="626186"/>
            <a:chOff x="190275" y="6196177"/>
            <a:chExt cx="8086608" cy="626186"/>
          </a:xfrm>
        </p:grpSpPr>
        <p:cxnSp>
          <p:nvCxnSpPr>
            <p:cNvPr id="515" name="Google Shape;515;p39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6" name="Google Shape;516;p39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7" name="Google Shape;517;p39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18" name="Google Shape;518;p3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19" name="Google Shape;519;p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1" name="Google Shape;521;p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2" name="Google Shape;522;p39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Find Your Materials">
  <p:cSld name="1_Find Your Materials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0"/>
          <p:cNvSpPr txBox="1"/>
          <p:nvPr>
            <p:ph type="title"/>
          </p:nvPr>
        </p:nvSpPr>
        <p:spPr>
          <a:xfrm>
            <a:off x="332740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25" name="Google Shape;525;p40"/>
          <p:cNvGrpSpPr/>
          <p:nvPr/>
        </p:nvGrpSpPr>
        <p:grpSpPr>
          <a:xfrm flipH="1">
            <a:off x="3757659" y="6196177"/>
            <a:ext cx="8097437" cy="626186"/>
            <a:chOff x="179447" y="6196177"/>
            <a:chExt cx="8097437" cy="626186"/>
          </a:xfrm>
        </p:grpSpPr>
        <p:pic>
          <p:nvPicPr>
            <p:cNvPr id="526" name="Google Shape;526;p4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794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27" name="Google Shape;527;p40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8" name="Google Shape;528;p40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9" name="Google Shape;529;p40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30" name="Google Shape;530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7849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32" name="Google Shape;532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3" name="Google Shape;533;p40"/>
          <p:cNvSpPr txBox="1"/>
          <p:nvPr>
            <p:ph idx="1" type="body"/>
          </p:nvPr>
        </p:nvSpPr>
        <p:spPr>
          <a:xfrm>
            <a:off x="8967862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4" name="Google Shape;534;p40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5" name="Google Shape;535;p40"/>
          <p:cNvSpPr txBox="1"/>
          <p:nvPr>
            <p:ph idx="3" type="body"/>
          </p:nvPr>
        </p:nvSpPr>
        <p:spPr>
          <a:xfrm>
            <a:off x="142610" y="1454588"/>
            <a:ext cx="3258591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6" name="Google Shape;536;p40"/>
          <p:cNvSpPr txBox="1"/>
          <p:nvPr>
            <p:ph idx="4" type="body"/>
          </p:nvPr>
        </p:nvSpPr>
        <p:spPr>
          <a:xfrm>
            <a:off x="142609" y="2645354"/>
            <a:ext cx="3258592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7" name="Google Shape;537;p40"/>
          <p:cNvSpPr/>
          <p:nvPr>
            <p:ph idx="5" type="pic"/>
          </p:nvPr>
        </p:nvSpPr>
        <p:spPr>
          <a:xfrm>
            <a:off x="336904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1"/>
          <p:cNvSpPr txBox="1"/>
          <p:nvPr>
            <p:ph type="title"/>
          </p:nvPr>
        </p:nvSpPr>
        <p:spPr>
          <a:xfrm>
            <a:off x="3170727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40" name="Google Shape;540;p41"/>
          <p:cNvGrpSpPr/>
          <p:nvPr/>
        </p:nvGrpSpPr>
        <p:grpSpPr>
          <a:xfrm flipH="1">
            <a:off x="3722198" y="6196177"/>
            <a:ext cx="8086608" cy="626186"/>
            <a:chOff x="190275" y="6196177"/>
            <a:chExt cx="8086608" cy="626186"/>
          </a:xfrm>
        </p:grpSpPr>
        <p:cxnSp>
          <p:nvCxnSpPr>
            <p:cNvPr id="541" name="Google Shape;541;p41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42" name="Google Shape;542;p41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43" name="Google Shape;543;p41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44" name="Google Shape;544;p4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45" name="Google Shape;545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8" name="Google Shape;548;p41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49" name="Google Shape;549;p41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0" name="Google Shape;550;p4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1" name="Google Shape;551;p41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2" name="Google Shape;552;p4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3" name="Google Shape;553;p4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4" name="Google Shape;554;p41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5" name="Google Shape;555;p4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2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58" name="Google Shape;558;p42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9" name="Google Shape;559;p42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560" name="Google Shape;560;p42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61" name="Google Shape;561;p42"/>
          <p:cNvGrpSpPr/>
          <p:nvPr/>
        </p:nvGrpSpPr>
        <p:grpSpPr>
          <a:xfrm flipH="1">
            <a:off x="3835175" y="6137099"/>
            <a:ext cx="8086608" cy="626186"/>
            <a:chOff x="190275" y="6196177"/>
            <a:chExt cx="8086608" cy="626186"/>
          </a:xfrm>
        </p:grpSpPr>
        <p:cxnSp>
          <p:nvCxnSpPr>
            <p:cNvPr id="562" name="Google Shape;562;p42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63" name="Google Shape;563;p42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64" name="Google Shape;564;p42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65" name="Google Shape;565;p4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66" name="Google Shape;566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9" name="Google Shape;569;p4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3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43"/>
          <p:cNvSpPr txBox="1"/>
          <p:nvPr>
            <p:ph idx="1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3" name="Google Shape;573;p43"/>
          <p:cNvSpPr txBox="1"/>
          <p:nvPr>
            <p:ph idx="2" type="body"/>
          </p:nvPr>
        </p:nvSpPr>
        <p:spPr>
          <a:xfrm>
            <a:off x="162285" y="1411720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4" name="Google Shape;574;p43"/>
          <p:cNvSpPr txBox="1"/>
          <p:nvPr>
            <p:ph idx="3" type="body"/>
          </p:nvPr>
        </p:nvSpPr>
        <p:spPr>
          <a:xfrm>
            <a:off x="180109" y="3992563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75" name="Google Shape;575;p43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6" name="Google Shape;576;p43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7" name="Google Shape;577;p43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8" name="Google Shape;578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9" name="Google Shape;57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43"/>
          <p:cNvSpPr txBox="1"/>
          <p:nvPr>
            <p:ph idx="4" type="body"/>
          </p:nvPr>
        </p:nvSpPr>
        <p:spPr>
          <a:xfrm>
            <a:off x="4104471" y="1818827"/>
            <a:ext cx="7541965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3" name="Google Shape;583;p43"/>
          <p:cNvSpPr txBox="1"/>
          <p:nvPr>
            <p:ph idx="5" type="body"/>
          </p:nvPr>
        </p:nvSpPr>
        <p:spPr>
          <a:xfrm>
            <a:off x="3969386" y="3243174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4" name="Google Shape;584;p43"/>
          <p:cNvSpPr txBox="1"/>
          <p:nvPr>
            <p:ph idx="6" type="body"/>
          </p:nvPr>
        </p:nvSpPr>
        <p:spPr>
          <a:xfrm>
            <a:off x="3987210" y="4810036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5" name="Google Shape;585;p43"/>
          <p:cNvSpPr txBox="1"/>
          <p:nvPr>
            <p:ph idx="7" type="body"/>
          </p:nvPr>
        </p:nvSpPr>
        <p:spPr>
          <a:xfrm>
            <a:off x="7676147" y="3224908"/>
            <a:ext cx="3970289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4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8" name="Google Shape;588;p44"/>
          <p:cNvSpPr txBox="1"/>
          <p:nvPr>
            <p:ph idx="1" type="body"/>
          </p:nvPr>
        </p:nvSpPr>
        <p:spPr>
          <a:xfrm>
            <a:off x="0" y="227488"/>
            <a:ext cx="3497263" cy="549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9" name="Google Shape;589;p44"/>
          <p:cNvSpPr txBox="1"/>
          <p:nvPr>
            <p:ph idx="2" type="body"/>
          </p:nvPr>
        </p:nvSpPr>
        <p:spPr>
          <a:xfrm>
            <a:off x="0" y="1577975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0" name="Google Shape;590;p44"/>
          <p:cNvSpPr txBox="1"/>
          <p:nvPr>
            <p:ph idx="3" type="body"/>
          </p:nvPr>
        </p:nvSpPr>
        <p:spPr>
          <a:xfrm>
            <a:off x="-39687" y="3992563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1" name="Google Shape;591;p44"/>
          <p:cNvSpPr txBox="1"/>
          <p:nvPr>
            <p:ph idx="4" type="body"/>
          </p:nvPr>
        </p:nvSpPr>
        <p:spPr>
          <a:xfrm>
            <a:off x="3790950" y="1944688"/>
            <a:ext cx="8140700" cy="415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92" name="Google Shape;592;p44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3" name="Google Shape;593;p44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4" name="Google Shape;594;p44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5" name="Google Shape;595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6" name="Google Shape;59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Understand the stor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6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0" name="Google Shape;40;p6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41" name="Google Shape;41;p6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" name="Google Shape;42;p6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3" name="Google Shape;43;p6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5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01" name="Google Shape;601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2" name="Google Shape;602;p45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3" name="Google Shape;603;p45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4" name="Google Shape;604;p45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5" name="Google Shape;60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07" name="Google Shape;607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6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10" name="Google Shape;610;p46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1" name="Google Shape;611;p46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2" name="Google Shape;612;p46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3" name="Google Shape;613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4" name="Google Shape;61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7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19" name="Google Shape;619;p47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0" name="Google Shape;620;p47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1" name="Google Shape;621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3" name="Google Shape;623;p47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4" name="Google Shape;624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8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28" name="Google Shape;628;p48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9" name="Google Shape;629;p48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0" name="Google Shape;630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1" name="Google Shape;63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2" name="Google Shape;632;p48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3" name="Google Shape;633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48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6" name="Google Shape;636;p48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637" name="Google Shape;637;p48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9" name="Google Shape;639;p49"/>
          <p:cNvCxnSpPr/>
          <p:nvPr/>
        </p:nvCxnSpPr>
        <p:spPr>
          <a:xfrm>
            <a:off x="8741578" y="2917991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0" name="Google Shape;640;p49"/>
          <p:cNvCxnSpPr/>
          <p:nvPr/>
        </p:nvCxnSpPr>
        <p:spPr>
          <a:xfrm flipH="1">
            <a:off x="6455065" y="2990983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1" name="Google Shape;641;p49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42" name="Google Shape;642;p49"/>
          <p:cNvCxnSpPr/>
          <p:nvPr/>
        </p:nvCxnSpPr>
        <p:spPr>
          <a:xfrm rot="10800000">
            <a:off x="9712000" y="6542053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3" name="Google Shape;643;p49"/>
          <p:cNvCxnSpPr/>
          <p:nvPr/>
        </p:nvCxnSpPr>
        <p:spPr>
          <a:xfrm rot="10800000">
            <a:off x="7010611" y="6542053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4" name="Google Shape;644;p49"/>
          <p:cNvCxnSpPr/>
          <p:nvPr/>
        </p:nvCxnSpPr>
        <p:spPr>
          <a:xfrm rot="10800000">
            <a:off x="4227564" y="6557036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5" name="Google Shape;645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3644056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46" name="Google Shape;64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335564" y="6135390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131311" y="6328033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1680552" y="619617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49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0" name="Google Shape;650;p49"/>
          <p:cNvSpPr/>
          <p:nvPr>
            <p:ph idx="2" type="pic"/>
          </p:nvPr>
        </p:nvSpPr>
        <p:spPr>
          <a:xfrm>
            <a:off x="-2140391" y="89370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51" name="Google Shape;651;p49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2" name="Google Shape;652;p49"/>
          <p:cNvSpPr/>
          <p:nvPr/>
        </p:nvSpPr>
        <p:spPr>
          <a:xfrm>
            <a:off x="7724295" y="4357531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3" name="Google Shape;653;p49"/>
          <p:cNvSpPr/>
          <p:nvPr/>
        </p:nvSpPr>
        <p:spPr>
          <a:xfrm>
            <a:off x="5164695" y="33215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4" name="Google Shape;654;p49"/>
          <p:cNvSpPr/>
          <p:nvPr/>
        </p:nvSpPr>
        <p:spPr>
          <a:xfrm>
            <a:off x="6988792" y="21953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5" name="Google Shape;655;p49"/>
          <p:cNvSpPr/>
          <p:nvPr/>
        </p:nvSpPr>
        <p:spPr>
          <a:xfrm>
            <a:off x="8923683" y="3315571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6" name="Google Shape;656;p49"/>
          <p:cNvSpPr txBox="1"/>
          <p:nvPr>
            <p:ph idx="4" type="body"/>
          </p:nvPr>
        </p:nvSpPr>
        <p:spPr>
          <a:xfrm>
            <a:off x="3775964" y="245017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7" name="Google Shape;657;p49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8" name="Google Shape;658;p49"/>
          <p:cNvSpPr txBox="1"/>
          <p:nvPr>
            <p:ph idx="6" type="body"/>
          </p:nvPr>
        </p:nvSpPr>
        <p:spPr>
          <a:xfrm>
            <a:off x="6070742" y="4864394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9" name="Google Shape;659;p49"/>
          <p:cNvSpPr txBox="1"/>
          <p:nvPr>
            <p:ph idx="7" type="body"/>
          </p:nvPr>
        </p:nvSpPr>
        <p:spPr>
          <a:xfrm>
            <a:off x="2773532" y="4471443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0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62" name="Google Shape;662;p50"/>
          <p:cNvCxnSpPr/>
          <p:nvPr/>
        </p:nvCxnSpPr>
        <p:spPr>
          <a:xfrm>
            <a:off x="9648500" y="655316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3" name="Google Shape;663;p50"/>
          <p:cNvCxnSpPr/>
          <p:nvPr/>
        </p:nvCxnSpPr>
        <p:spPr>
          <a:xfrm>
            <a:off x="6966904" y="65786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4" name="Google Shape;664;p50"/>
          <p:cNvCxnSpPr/>
          <p:nvPr/>
        </p:nvCxnSpPr>
        <p:spPr>
          <a:xfrm>
            <a:off x="4128032" y="6567453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65" name="Google Shape;665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94542" y="6214830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66" name="Google Shape;66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1432" y="6138496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9667" y="6316925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72744" y="6244263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50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0" name="Google Shape;670;p50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71" name="Google Shape;671;p50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picture on the left, picture in the middle">
  <p:cSld name="2-picture on the left, picture in the middle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5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79" name="Google Shape;679;p52"/>
          <p:cNvCxnSpPr/>
          <p:nvPr/>
        </p:nvCxnSpPr>
        <p:spPr>
          <a:xfrm>
            <a:off x="77189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0" name="Google Shape;680;p52"/>
          <p:cNvCxnSpPr/>
          <p:nvPr/>
        </p:nvCxnSpPr>
        <p:spPr>
          <a:xfrm>
            <a:off x="3407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1" name="Google Shape;681;p52"/>
          <p:cNvCxnSpPr/>
          <p:nvPr/>
        </p:nvCxnSpPr>
        <p:spPr>
          <a:xfrm>
            <a:off x="61033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82" name="Google Shape;682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8025" y="6159214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83" name="Google Shape;68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2877123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535360" y="6313780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8051390" y="6200271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2"/>
          <p:cNvSpPr/>
          <p:nvPr>
            <p:ph idx="2" type="pic"/>
          </p:nvPr>
        </p:nvSpPr>
        <p:spPr>
          <a:xfrm>
            <a:off x="503705" y="821803"/>
            <a:ext cx="2514600" cy="3135900"/>
          </a:xfrm>
          <a:prstGeom prst="rect">
            <a:avLst/>
          </a:prstGeom>
          <a:noFill/>
          <a:ln>
            <a:noFill/>
          </a:ln>
        </p:spPr>
      </p:sp>
      <p:sp>
        <p:nvSpPr>
          <p:cNvPr id="687" name="Google Shape;687;p52"/>
          <p:cNvSpPr txBox="1"/>
          <p:nvPr>
            <p:ph idx="1" type="body"/>
          </p:nvPr>
        </p:nvSpPr>
        <p:spPr>
          <a:xfrm>
            <a:off x="349300" y="4181296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8" name="Google Shape;688;p52"/>
          <p:cNvSpPr/>
          <p:nvPr>
            <p:ph idx="3" type="pic"/>
          </p:nvPr>
        </p:nvSpPr>
        <p:spPr>
          <a:xfrm>
            <a:off x="6064679" y="1947062"/>
            <a:ext cx="3692400" cy="3402300"/>
          </a:xfrm>
          <a:prstGeom prst="rect">
            <a:avLst/>
          </a:prstGeom>
          <a:noFill/>
          <a:ln>
            <a:noFill/>
          </a:ln>
        </p:spPr>
      </p:sp>
      <p:sp>
        <p:nvSpPr>
          <p:cNvPr id="689" name="Google Shape;689;p52"/>
          <p:cNvSpPr txBox="1"/>
          <p:nvPr>
            <p:ph idx="4" type="body"/>
          </p:nvPr>
        </p:nvSpPr>
        <p:spPr>
          <a:xfrm>
            <a:off x="3794600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0" name="Google Shape;690;p52"/>
          <p:cNvSpPr txBox="1"/>
          <p:nvPr>
            <p:ph idx="5" type="body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1" name="Google Shape;691;p52"/>
          <p:cNvSpPr txBox="1"/>
          <p:nvPr>
            <p:ph idx="6" type="body"/>
          </p:nvPr>
        </p:nvSpPr>
        <p:spPr>
          <a:xfrm>
            <a:off x="349300" y="1298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1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3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94" name="Google Shape;694;p53"/>
          <p:cNvGrpSpPr/>
          <p:nvPr/>
        </p:nvGrpSpPr>
        <p:grpSpPr>
          <a:xfrm flipH="1">
            <a:off x="308142" y="6045571"/>
            <a:ext cx="8086606" cy="626186"/>
            <a:chOff x="3847875" y="6196177"/>
            <a:chExt cx="8086606" cy="626186"/>
          </a:xfrm>
        </p:grpSpPr>
        <p:cxnSp>
          <p:nvCxnSpPr>
            <p:cNvPr id="695" name="Google Shape;695;p53"/>
            <p:cNvCxnSpPr/>
            <p:nvPr/>
          </p:nvCxnSpPr>
          <p:spPr>
            <a:xfrm>
              <a:off x="66654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96" name="Google Shape;696;p53"/>
            <p:cNvCxnSpPr/>
            <p:nvPr/>
          </p:nvCxnSpPr>
          <p:spPr>
            <a:xfrm>
              <a:off x="93608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97" name="Google Shape;697;p5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698" name="Google Shape;698;p5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99" name="Google Shape;699;p53"/>
            <p:cNvCxnSpPr/>
            <p:nvPr/>
          </p:nvCxnSpPr>
          <p:spPr>
            <a:xfrm>
              <a:off x="40294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771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700" name="Google Shape;700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478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442513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2" name="Google Shape;702;p53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3" name="Google Shape;703;p53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704" name="Google Shape;704;p53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07" name="Google Shape;707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8" name="Google Shape;708;p5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9" name="Google Shape;709;p5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0" name="Google Shape;710;p5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1" name="Google Shape;71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13" name="Google Shape;713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54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5" name="Google Shape;715;p54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6" name="Google Shape;716;p54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7" name="Google Shape;717;p54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8" name="Google Shape;718;p54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21" name="Google Shape;721;p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2" name="Google Shape;722;p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3" name="Google Shape;723;p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4" name="Google Shape;724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5" name="Google Shape;72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55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9" name="Google Shape;729;p55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730" name="Google Shape;730;p55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ound like a storytell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7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9" name="Google Shape;49;p7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50" name="Google Shape;50;p7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" name="Google Shape;51;p7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3" name="Google Shape;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5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33" name="Google Shape;733;p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4" name="Google Shape;734;p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5" name="Google Shape;735;p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6" name="Google Shape;736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37" name="Google Shape;73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56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741" name="Google Shape;741;p56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2" name="Google Shape;742;p56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3" name="Google Shape;743;p56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48" name="Google Shape;748;p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9" name="Google Shape;749;p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0" name="Google Shape;750;p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1" name="Google Shape;751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52" name="Google Shape;75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58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756" name="Google Shape;756;p58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7" name="Google Shape;757;p58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8" name="Google Shape;758;p58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58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9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62" name="Google Shape;762;p5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3" name="Google Shape;763;p5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4" name="Google Shape;764;p5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5" name="Google Shape;765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66" name="Google Shape;766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59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770" name="Google Shape;770;p59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1" name="Google Shape;771;p59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2" name="Google Shape;772;p59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3" name="Google Shape;773;p59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4" name="Google Shape;774;p59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5" name="Google Shape;775;p59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6" name="Google Shape;776;p59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9" name="Google Shape;779;p60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80" name="Google Shape;780;p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1" name="Google Shape;781;p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2" name="Google Shape;782;p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3" name="Google Shape;783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84" name="Google Shape;78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60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8" name="Google Shape;788;p60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9" name="Google Shape;789;p60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0" name="Google Shape;790;p60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1" name="Google Shape;791;p60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2" name="Google Shape;792;p60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3" name="Google Shape;793;p60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4" name="Google Shape;794;p60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6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365725" spcFirstLastPara="1" rIns="121900" wrap="square" tIns="609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67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01" name="Google Shape;801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808455" y="6206803"/>
            <a:ext cx="309929" cy="493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2" name="Google Shape;802;p62"/>
          <p:cNvCxnSpPr/>
          <p:nvPr/>
        </p:nvCxnSpPr>
        <p:spPr>
          <a:xfrm>
            <a:off x="-30396" y="6567435"/>
            <a:ext cx="20823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3" name="Google Shape;803;p62"/>
          <p:cNvCxnSpPr/>
          <p:nvPr/>
        </p:nvCxnSpPr>
        <p:spPr>
          <a:xfrm>
            <a:off x="7859203" y="6589975"/>
            <a:ext cx="20823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4" name="Google Shape;804;p62"/>
          <p:cNvCxnSpPr/>
          <p:nvPr/>
        </p:nvCxnSpPr>
        <p:spPr>
          <a:xfrm>
            <a:off x="5173199" y="6565900"/>
            <a:ext cx="20823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5" name="Google Shape;805;p62"/>
          <p:cNvCxnSpPr/>
          <p:nvPr/>
        </p:nvCxnSpPr>
        <p:spPr>
          <a:xfrm>
            <a:off x="2421228" y="6565900"/>
            <a:ext cx="20823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6" name="Google Shape;806;p62"/>
          <p:cNvCxnSpPr/>
          <p:nvPr/>
        </p:nvCxnSpPr>
        <p:spPr>
          <a:xfrm>
            <a:off x="10120153" y="6584021"/>
            <a:ext cx="20823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07" name="Google Shape;80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7360" y="6221541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253433" y="6321949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09" name="Google Shape;809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4466403" y="616506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62"/>
          <p:cNvSpPr txBox="1"/>
          <p:nvPr>
            <p:ph idx="1" type="body"/>
          </p:nvPr>
        </p:nvSpPr>
        <p:spPr>
          <a:xfrm>
            <a:off x="4588043" y="1489803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1" name="Google Shape;811;p62"/>
          <p:cNvSpPr txBox="1"/>
          <p:nvPr>
            <p:ph idx="2" type="body"/>
          </p:nvPr>
        </p:nvSpPr>
        <p:spPr>
          <a:xfrm>
            <a:off x="4588043" y="2653440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2" name="Google Shape;812;p62"/>
          <p:cNvSpPr txBox="1"/>
          <p:nvPr>
            <p:ph idx="3" type="body"/>
          </p:nvPr>
        </p:nvSpPr>
        <p:spPr>
          <a:xfrm>
            <a:off x="4588043" y="3817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3" name="Google Shape;813;p62"/>
          <p:cNvSpPr txBox="1"/>
          <p:nvPr>
            <p:ph idx="4" type="body"/>
          </p:nvPr>
        </p:nvSpPr>
        <p:spPr>
          <a:xfrm>
            <a:off x="4588043" y="4992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4" name="Google Shape;814;p6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5" name="Google Shape;815;p6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6" name="Google Shape;816;p62"/>
          <p:cNvSpPr txBox="1"/>
          <p:nvPr>
            <p:ph idx="7" type="body"/>
          </p:nvPr>
        </p:nvSpPr>
        <p:spPr>
          <a:xfrm>
            <a:off x="691247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7" name="Google Shape;817;p6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16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016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016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016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016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5016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5016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63"/>
          <p:cNvSpPr txBox="1"/>
          <p:nvPr>
            <p:ph idx="1" type="body"/>
          </p:nvPr>
        </p:nvSpPr>
        <p:spPr>
          <a:xfrm>
            <a:off x="1660584" y="1489803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0" name="Google Shape;820;p63"/>
          <p:cNvSpPr txBox="1"/>
          <p:nvPr>
            <p:ph idx="2" type="body"/>
          </p:nvPr>
        </p:nvSpPr>
        <p:spPr>
          <a:xfrm>
            <a:off x="1660584" y="381708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1" name="Google Shape;821;p63"/>
          <p:cNvSpPr txBox="1"/>
          <p:nvPr>
            <p:ph type="ctrTitle"/>
          </p:nvPr>
        </p:nvSpPr>
        <p:spPr>
          <a:xfrm>
            <a:off x="0" y="0"/>
            <a:ext cx="12192000" cy="11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365725" spcFirstLastPara="1" rIns="121900" wrap="square" tIns="609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67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2" name="Google Shape;822;p63"/>
          <p:cNvSpPr txBox="1"/>
          <p:nvPr>
            <p:ph idx="3" type="body"/>
          </p:nvPr>
        </p:nvSpPr>
        <p:spPr>
          <a:xfrm>
            <a:off x="1660584" y="4992080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823" name="Google Shape;823;p63"/>
          <p:cNvGrpSpPr/>
          <p:nvPr/>
        </p:nvGrpSpPr>
        <p:grpSpPr>
          <a:xfrm flipH="1">
            <a:off x="-30516" y="6196171"/>
            <a:ext cx="12233149" cy="626186"/>
            <a:chOff x="-30396" y="6196177"/>
            <a:chExt cx="12233149" cy="626186"/>
          </a:xfrm>
        </p:grpSpPr>
        <p:pic>
          <p:nvPicPr>
            <p:cNvPr id="824" name="Google Shape;824;p6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25" name="Google Shape;825;p63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26" name="Google Shape;826;p63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27" name="Google Shape;827;p63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28" name="Google Shape;828;p63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29" name="Google Shape;829;p63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30" name="Google Shape;830;p6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1" name="Google Shape;831;p6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832" name="Google Shape;832;p6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3" name="Google Shape;833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18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18600" y="3183039"/>
            <a:ext cx="735594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6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69348" y="4977592"/>
            <a:ext cx="834099" cy="704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836" name="Google Shape;836;p6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0844" y="1890885"/>
            <a:ext cx="4792051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64"/>
          <p:cNvSpPr txBox="1"/>
          <p:nvPr>
            <p:ph idx="1" type="body"/>
          </p:nvPr>
        </p:nvSpPr>
        <p:spPr>
          <a:xfrm>
            <a:off x="4588043" y="1489803"/>
            <a:ext cx="7205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9" name="Google Shape;839;p64"/>
          <p:cNvSpPr txBox="1"/>
          <p:nvPr>
            <p:ph idx="2" type="body"/>
          </p:nvPr>
        </p:nvSpPr>
        <p:spPr>
          <a:xfrm>
            <a:off x="4588043" y="2653440"/>
            <a:ext cx="7205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0" name="Google Shape;840;p64"/>
          <p:cNvSpPr txBox="1"/>
          <p:nvPr>
            <p:ph idx="3" type="body"/>
          </p:nvPr>
        </p:nvSpPr>
        <p:spPr>
          <a:xfrm>
            <a:off x="4588043" y="3817080"/>
            <a:ext cx="7205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1" name="Google Shape;841;p64"/>
          <p:cNvSpPr txBox="1"/>
          <p:nvPr>
            <p:ph idx="4" type="body"/>
          </p:nvPr>
        </p:nvSpPr>
        <p:spPr>
          <a:xfrm>
            <a:off x="4588043" y="4992080"/>
            <a:ext cx="7205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82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82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2" name="Google Shape;842;p64"/>
          <p:cNvSpPr txBox="1"/>
          <p:nvPr>
            <p:ph idx="5" type="body"/>
          </p:nvPr>
        </p:nvSpPr>
        <p:spPr>
          <a:xfrm>
            <a:off x="691245" y="1502511"/>
            <a:ext cx="34353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3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3" name="Google Shape;843;p64"/>
          <p:cNvSpPr txBox="1"/>
          <p:nvPr>
            <p:ph idx="6" type="body"/>
          </p:nvPr>
        </p:nvSpPr>
        <p:spPr>
          <a:xfrm>
            <a:off x="693293" y="2653440"/>
            <a:ext cx="34332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3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4" name="Google Shape;844;p64"/>
          <p:cNvSpPr txBox="1"/>
          <p:nvPr>
            <p:ph idx="7" type="body"/>
          </p:nvPr>
        </p:nvSpPr>
        <p:spPr>
          <a:xfrm>
            <a:off x="691247" y="3804369"/>
            <a:ext cx="34332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3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5" name="Google Shape;845;p64"/>
          <p:cNvSpPr txBox="1"/>
          <p:nvPr>
            <p:ph idx="8" type="body"/>
          </p:nvPr>
        </p:nvSpPr>
        <p:spPr>
          <a:xfrm>
            <a:off x="691245" y="4959551"/>
            <a:ext cx="34332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3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6" name="Google Shape;846;p64"/>
          <p:cNvSpPr txBox="1"/>
          <p:nvPr>
            <p:ph type="ctrTitle"/>
          </p:nvPr>
        </p:nvSpPr>
        <p:spPr>
          <a:xfrm>
            <a:off x="0" y="32084"/>
            <a:ext cx="12192000" cy="11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365725" spcFirstLastPara="1" rIns="121900" wrap="square" tIns="609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67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847" name="Google Shape;847;p64"/>
          <p:cNvGrpSpPr/>
          <p:nvPr/>
        </p:nvGrpSpPr>
        <p:grpSpPr>
          <a:xfrm flipH="1">
            <a:off x="-30516" y="6196171"/>
            <a:ext cx="12233149" cy="626186"/>
            <a:chOff x="-30396" y="6196177"/>
            <a:chExt cx="12233149" cy="626186"/>
          </a:xfrm>
        </p:grpSpPr>
        <p:pic>
          <p:nvPicPr>
            <p:cNvPr id="848" name="Google Shape;848;p6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49" name="Google Shape;849;p64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0" name="Google Shape;850;p64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1" name="Google Shape;851;p64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2" name="Google Shape;852;p64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53" name="Google Shape;853;p64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54" name="Google Shape;854;p6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5" name="Google Shape;855;p6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856" name="Google Shape;856;p6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65"/>
          <p:cNvSpPr txBox="1"/>
          <p:nvPr>
            <p:ph type="ctrTitle"/>
          </p:nvPr>
        </p:nvSpPr>
        <p:spPr>
          <a:xfrm>
            <a:off x="0" y="0"/>
            <a:ext cx="12192000" cy="11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365725" spcFirstLastPara="1" rIns="121900" wrap="square" tIns="609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67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person, indoor, table&#10;&#10;Description automatically generated" id="859" name="Google Shape;859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230605" y="1668803"/>
            <a:ext cx="6486175" cy="4320883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65"/>
          <p:cNvSpPr/>
          <p:nvPr/>
        </p:nvSpPr>
        <p:spPr>
          <a:xfrm flipH="1">
            <a:off x="3992313" y="4753268"/>
            <a:ext cx="3807900" cy="1571100"/>
          </a:xfrm>
          <a:prstGeom prst="wedgeRoundRectCallout">
            <a:avLst>
              <a:gd fmla="val 67022" name="adj1"/>
              <a:gd fmla="val -5369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1" name="Google Shape;861;p65"/>
          <p:cNvSpPr/>
          <p:nvPr/>
        </p:nvSpPr>
        <p:spPr>
          <a:xfrm flipH="1">
            <a:off x="8160096" y="2966421"/>
            <a:ext cx="3801300" cy="1571100"/>
          </a:xfrm>
          <a:prstGeom prst="wedgeRoundRectCallout">
            <a:avLst>
              <a:gd fmla="val 106899" name="adj1"/>
              <a:gd fmla="val -4017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862" name="Google Shape;862;p65"/>
          <p:cNvGrpSpPr/>
          <p:nvPr/>
        </p:nvGrpSpPr>
        <p:grpSpPr>
          <a:xfrm flipH="1">
            <a:off x="-30516" y="6196174"/>
            <a:ext cx="12233149" cy="626185"/>
            <a:chOff x="-30396" y="6196177"/>
            <a:chExt cx="12233149" cy="626185"/>
          </a:xfrm>
        </p:grpSpPr>
        <p:pic>
          <p:nvPicPr>
            <p:cNvPr id="863" name="Google Shape;863;p6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64" name="Google Shape;864;p65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5" name="Google Shape;865;p65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6" name="Google Shape;866;p65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7" name="Google Shape;867;p65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68" name="Google Shape;868;p65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69" name="Google Shape;869;p6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0" name="Google Shape;870;p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871" name="Google Shape;871;p6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2" name="Google Shape;872;p65"/>
          <p:cNvSpPr/>
          <p:nvPr/>
        </p:nvSpPr>
        <p:spPr>
          <a:xfrm flipH="1">
            <a:off x="7881151" y="4623895"/>
            <a:ext cx="3801300" cy="1571100"/>
          </a:xfrm>
          <a:prstGeom prst="wedgeRoundRectCallout">
            <a:avLst>
              <a:gd fmla="val 101797" name="adj1"/>
              <a:gd fmla="val -91940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3" name="Google Shape;873;p65"/>
          <p:cNvSpPr/>
          <p:nvPr/>
        </p:nvSpPr>
        <p:spPr>
          <a:xfrm flipH="1">
            <a:off x="7724396" y="1307808"/>
            <a:ext cx="3206700" cy="1571100"/>
          </a:xfrm>
          <a:prstGeom prst="wedgeRoundRectCallout">
            <a:avLst>
              <a:gd fmla="val 218023" name="adj1"/>
              <a:gd fmla="val 347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4" name="Google Shape;874;p65"/>
          <p:cNvSpPr txBox="1"/>
          <p:nvPr>
            <p:ph idx="1" type="body"/>
          </p:nvPr>
        </p:nvSpPr>
        <p:spPr>
          <a:xfrm>
            <a:off x="1743463" y="2939667"/>
            <a:ext cx="3488100" cy="12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5" name="Google Shape;875;p65"/>
          <p:cNvSpPr txBox="1"/>
          <p:nvPr>
            <p:ph idx="2" type="body"/>
          </p:nvPr>
        </p:nvSpPr>
        <p:spPr>
          <a:xfrm>
            <a:off x="3610287" y="4819504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6" name="Google Shape;876;p65"/>
          <p:cNvSpPr txBox="1"/>
          <p:nvPr>
            <p:ph idx="3" type="body"/>
          </p:nvPr>
        </p:nvSpPr>
        <p:spPr>
          <a:xfrm>
            <a:off x="240913" y="1445813"/>
            <a:ext cx="3488100" cy="12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7" name="Google Shape;877;p65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Google Shape;879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6432967" y="1760540"/>
            <a:ext cx="5505626" cy="4256742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66"/>
          <p:cNvSpPr txBox="1"/>
          <p:nvPr>
            <p:ph type="ctrTitle"/>
          </p:nvPr>
        </p:nvSpPr>
        <p:spPr>
          <a:xfrm>
            <a:off x="0" y="0"/>
            <a:ext cx="12192000" cy="11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365725" spcFirstLastPara="1" rIns="121900" wrap="square" tIns="609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67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1" name="Google Shape;881;p66"/>
          <p:cNvSpPr/>
          <p:nvPr/>
        </p:nvSpPr>
        <p:spPr>
          <a:xfrm flipH="1">
            <a:off x="264131" y="3054772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882" name="Google Shape;882;p66"/>
          <p:cNvGrpSpPr/>
          <p:nvPr/>
        </p:nvGrpSpPr>
        <p:grpSpPr>
          <a:xfrm flipH="1">
            <a:off x="-30516" y="6196174"/>
            <a:ext cx="12233149" cy="626185"/>
            <a:chOff x="-30396" y="6196177"/>
            <a:chExt cx="12233149" cy="626185"/>
          </a:xfrm>
        </p:grpSpPr>
        <p:pic>
          <p:nvPicPr>
            <p:cNvPr id="883" name="Google Shape;883;p6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84" name="Google Shape;884;p66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85" name="Google Shape;885;p66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86" name="Google Shape;886;p66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87" name="Google Shape;887;p66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88" name="Google Shape;888;p66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89" name="Google Shape;889;p6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0" name="Google Shape;890;p6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891" name="Google Shape;891;p6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2" name="Google Shape;892;p66"/>
          <p:cNvSpPr/>
          <p:nvPr/>
        </p:nvSpPr>
        <p:spPr>
          <a:xfrm flipH="1">
            <a:off x="2097245" y="1411024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3" name="Google Shape;893;p66"/>
          <p:cNvSpPr/>
          <p:nvPr/>
        </p:nvSpPr>
        <p:spPr>
          <a:xfrm flipH="1">
            <a:off x="429205" y="4682677"/>
            <a:ext cx="5789100" cy="13932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4" name="Google Shape;894;p66"/>
          <p:cNvSpPr txBox="1"/>
          <p:nvPr>
            <p:ph idx="1" type="body"/>
          </p:nvPr>
        </p:nvSpPr>
        <p:spPr>
          <a:xfrm>
            <a:off x="8450575" y="3165416"/>
            <a:ext cx="3488100" cy="12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5" name="Google Shape;895;p66"/>
          <p:cNvSpPr txBox="1"/>
          <p:nvPr>
            <p:ph idx="2" type="body"/>
          </p:nvPr>
        </p:nvSpPr>
        <p:spPr>
          <a:xfrm>
            <a:off x="5816497" y="1588544"/>
            <a:ext cx="3488100" cy="12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6" name="Google Shape;896;p66"/>
          <p:cNvSpPr txBox="1"/>
          <p:nvPr>
            <p:ph idx="3" type="body"/>
          </p:nvPr>
        </p:nvSpPr>
        <p:spPr>
          <a:xfrm>
            <a:off x="6003647" y="4619956"/>
            <a:ext cx="5388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enjoy and engag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 rotWithShape="1">
          <a:blip r:embed="rId2">
            <a:alphaModFix/>
          </a:blip>
          <a:srcRect b="7385" l="548" r="-547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8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58" name="Google Shape;58;p8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59" name="Google Shape;59;p8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" name="Google Shape;60;p8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1" name="Google Shape;61;p8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2" name="Google Shape;6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8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67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365725" spcFirstLastPara="1" rIns="121900" wrap="square" tIns="609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67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9" name="Google Shape;899;p67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60925" lIns="121900" spcFirstLastPara="1" rIns="121900" wrap="square" tIns="6092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59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0" name="Google Shape;900;p67"/>
          <p:cNvSpPr txBox="1"/>
          <p:nvPr>
            <p:ph idx="2" type="body"/>
          </p:nvPr>
        </p:nvSpPr>
        <p:spPr>
          <a:xfrm>
            <a:off x="0" y="1657349"/>
            <a:ext cx="12192000" cy="3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609600" spcFirstLastPara="1" rIns="121900" wrap="square" tIns="60925">
            <a:noAutofit/>
          </a:bodyPr>
          <a:lstStyle>
            <a:lvl1pPr indent="-533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8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5016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43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6355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7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901" name="Google Shape;901;p67"/>
          <p:cNvGrpSpPr/>
          <p:nvPr/>
        </p:nvGrpSpPr>
        <p:grpSpPr>
          <a:xfrm>
            <a:off x="1" y="5607229"/>
            <a:ext cx="12196128" cy="83414"/>
            <a:chOff x="-33239" y="5603791"/>
            <a:chExt cx="9147325" cy="83414"/>
          </a:xfrm>
        </p:grpSpPr>
        <p:cxnSp>
          <p:nvCxnSpPr>
            <p:cNvPr id="902" name="Google Shape;902;p67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03" name="Google Shape;903;p67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69"/>
          <p:cNvGrpSpPr/>
          <p:nvPr/>
        </p:nvGrpSpPr>
        <p:grpSpPr>
          <a:xfrm flipH="1">
            <a:off x="-30396" y="6196177"/>
            <a:ext cx="12233149" cy="626186"/>
            <a:chOff x="-30396" y="6196177"/>
            <a:chExt cx="12233149" cy="626186"/>
          </a:xfrm>
        </p:grpSpPr>
        <p:pic>
          <p:nvPicPr>
            <p:cNvPr id="911" name="Google Shape;911;p6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29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12" name="Google Shape;912;p69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13" name="Google Shape;913;p69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14" name="Google Shape;914;p69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915" name="Google Shape;915;p6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6" name="Google Shape;916;p6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17" name="Google Shape;917;p69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18" name="Google Shape;918;p69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919" name="Google Shape;919;p6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0" name="Google Shape;920;p6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1" name="Google Shape;921;p69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2" name="Google Shape;922;p69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3" name="Google Shape;923;p69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4" name="Google Shape;924;p69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5" name="Google Shape;925;p69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6" name="Google Shape;926;p69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7" name="Google Shape;927;p69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8" name="Google Shape;928;p69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9" name="Google Shape;929;p6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sp>
        <p:nvSpPr>
          <p:cNvPr id="930" name="Google Shape;930;p69"/>
          <p:cNvSpPr txBox="1"/>
          <p:nvPr>
            <p:ph idx="13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70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70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70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5" name="Google Shape;935;p70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936" name="Google Shape;936;p70"/>
          <p:cNvGrpSpPr/>
          <p:nvPr/>
        </p:nvGrpSpPr>
        <p:grpSpPr>
          <a:xfrm flipH="1">
            <a:off x="-30396" y="6196177"/>
            <a:ext cx="12233149" cy="626186"/>
            <a:chOff x="-30396" y="6196177"/>
            <a:chExt cx="12233149" cy="626186"/>
          </a:xfrm>
        </p:grpSpPr>
        <p:pic>
          <p:nvPicPr>
            <p:cNvPr id="937" name="Google Shape;937;p7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38" name="Google Shape;938;p70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39" name="Google Shape;939;p70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40" name="Google Shape;940;p70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41" name="Google Shape;941;p70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42" name="Google Shape;942;p70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943" name="Google Shape;943;p7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4" name="Google Shape;944;p7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945" name="Google Shape;945;p7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6" name="Google Shape;946;p70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7" name="Google Shape;947;p70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48" name="Google Shape;948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71"/>
          <p:cNvSpPr/>
          <p:nvPr>
            <p:ph idx="2" type="pic"/>
          </p:nvPr>
        </p:nvSpPr>
        <p:spPr>
          <a:xfrm>
            <a:off x="5305232" y="1853299"/>
            <a:ext cx="6578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1" name="Google Shape;951;p71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71"/>
          <p:cNvSpPr txBox="1"/>
          <p:nvPr>
            <p:ph idx="3" type="body"/>
          </p:nvPr>
        </p:nvSpPr>
        <p:spPr>
          <a:xfrm>
            <a:off x="1660585" y="2653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71"/>
          <p:cNvSpPr txBox="1"/>
          <p:nvPr>
            <p:ph idx="4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p7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5" name="Google Shape;955;p71"/>
          <p:cNvSpPr txBox="1"/>
          <p:nvPr>
            <p:ph idx="5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56" name="Google Shape;956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7" name="Google Shape;957;p7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8" name="Google Shape;958;p7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9" name="Google Shape;959;p7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0" name="Google Shape;960;p7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1" name="Google Shape;961;p7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2" name="Google Shape;96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4" name="Google Shape;964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71"/>
          <p:cNvSpPr txBox="1"/>
          <p:nvPr>
            <p:ph idx="6" type="body"/>
          </p:nvPr>
        </p:nvSpPr>
        <p:spPr>
          <a:xfrm>
            <a:off x="691245" y="1502511"/>
            <a:ext cx="576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6" name="Google Shape;966;p71"/>
          <p:cNvSpPr txBox="1"/>
          <p:nvPr>
            <p:ph idx="7" type="body"/>
          </p:nvPr>
        </p:nvSpPr>
        <p:spPr>
          <a:xfrm>
            <a:off x="693292" y="2822770"/>
            <a:ext cx="7590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7" name="Google Shape;967;p71"/>
          <p:cNvSpPr txBox="1"/>
          <p:nvPr>
            <p:ph idx="8" type="body"/>
          </p:nvPr>
        </p:nvSpPr>
        <p:spPr>
          <a:xfrm>
            <a:off x="691246" y="3939833"/>
            <a:ext cx="7956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8" name="Google Shape;968;p71"/>
          <p:cNvSpPr txBox="1"/>
          <p:nvPr>
            <p:ph idx="9" type="body"/>
          </p:nvPr>
        </p:nvSpPr>
        <p:spPr>
          <a:xfrm>
            <a:off x="691245" y="5162747"/>
            <a:ext cx="6585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7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71" name="Google Shape;971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2" name="Google Shape;972;p72"/>
          <p:cNvCxnSpPr/>
          <p:nvPr/>
        </p:nvCxnSpPr>
        <p:spPr>
          <a:xfrm>
            <a:off x="-46438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3" name="Google Shape;973;p7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4" name="Google Shape;974;p7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5" name="Google Shape;975;p7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6" name="Google Shape;976;p7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7" name="Google Shape;977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79" name="Google Shape;979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72"/>
          <p:cNvSpPr txBox="1"/>
          <p:nvPr>
            <p:ph idx="1" type="body"/>
          </p:nvPr>
        </p:nvSpPr>
        <p:spPr>
          <a:xfrm>
            <a:off x="6303981" y="1659612"/>
            <a:ext cx="53535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1" name="Google Shape;981;p72"/>
          <p:cNvSpPr txBox="1"/>
          <p:nvPr>
            <p:ph idx="2" type="body"/>
          </p:nvPr>
        </p:nvSpPr>
        <p:spPr>
          <a:xfrm>
            <a:off x="6303981" y="4001457"/>
            <a:ext cx="5353500" cy="15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982" name="Google Shape;982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8" cy="4198987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7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5" name="Google Shape;985;p73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6" name="Google Shape;986;p73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87" name="Google Shape;987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8" name="Google Shape;988;p7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9" name="Google Shape;989;p7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0" name="Google Shape;990;p7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1" name="Google Shape;991;p7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2" name="Google Shape;992;p7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3" name="Google Shape;99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95" name="Google Shape;995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Google Shape;99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8" name="Google Shape;998;p7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9" name="Google Shape;999;p7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0" name="Google Shape;1000;p7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1" name="Google Shape;1001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2" name="Google Shape;1002;p7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3" name="Google Shape;1003;p7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4" name="Google Shape;1004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05" name="Google Shape;1005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7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7" name="Google Shape;1007;p74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8" name="Google Shape;1008;p74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75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75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75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3" name="Google Shape;1013;p75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4" name="Google Shape;1014;p75"/>
          <p:cNvSpPr txBox="1"/>
          <p:nvPr>
            <p:ph idx="5" type="body"/>
          </p:nvPr>
        </p:nvSpPr>
        <p:spPr>
          <a:xfrm>
            <a:off x="651620" y="1700202"/>
            <a:ext cx="2130600" cy="21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5" name="Google Shape;1015;p75"/>
          <p:cNvSpPr txBox="1"/>
          <p:nvPr>
            <p:ph idx="6" type="body"/>
          </p:nvPr>
        </p:nvSpPr>
        <p:spPr>
          <a:xfrm>
            <a:off x="3479964" y="1854357"/>
            <a:ext cx="24873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6" name="Google Shape;1016;p75"/>
          <p:cNvSpPr txBox="1"/>
          <p:nvPr>
            <p:ph idx="7" type="body"/>
          </p:nvPr>
        </p:nvSpPr>
        <p:spPr>
          <a:xfrm>
            <a:off x="6416856" y="186161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7" name="Google Shape;1017;p75"/>
          <p:cNvSpPr txBox="1"/>
          <p:nvPr>
            <p:ph idx="8" type="body"/>
          </p:nvPr>
        </p:nvSpPr>
        <p:spPr>
          <a:xfrm>
            <a:off x="9355776" y="185255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8" name="Google Shape;1018;p75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19" name="Google Shape;1019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0" name="Google Shape;1020;p7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1" name="Google Shape;1021;p7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2" name="Google Shape;1022;p7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3" name="Google Shape;1023;p7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4" name="Google Shape;1024;p7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5" name="Google Shape;1025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27" name="Google Shape;1027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76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0" name="Google Shape;1030;p76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1" name="Google Shape;1031;p76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2" name="Google Shape;1032;p7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3" name="Google Shape;1033;p76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34" name="Google Shape;1034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5" name="Google Shape;1035;p7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6" name="Google Shape;1036;p7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7" name="Google Shape;1037;p7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8" name="Google Shape;1038;p7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9" name="Google Shape;1039;p7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0" name="Google Shape;104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42" name="Google Shape;1042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7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7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77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8" name="Google Shape;1048;p77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9" name="Google Shape;1049;p77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0" name="Google Shape;1050;p7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1" name="Google Shape;1051;p77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52" name="Google Shape;1052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3" name="Google Shape;1053;p7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4" name="Google Shape;1054;p7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5" name="Google Shape;1055;p7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6" name="Google Shape;1056;p7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7" name="Google Shape;1057;p7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8" name="Google Shape;1058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60" name="Google Shape;1060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7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7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6" name="Google Shape;66;p9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7" name="Google Shape;67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9"/>
          <p:cNvCxnSpPr>
            <a:endCxn id="65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" name="Google Shape;69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9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9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78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6" name="Google Shape;1066;p78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7" name="Google Shape;1067;p78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8" name="Google Shape;1068;p78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9" name="Google Shape;1069;p78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0" name="Google Shape;1070;p78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1" name="Google Shape;1071;p78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2" name="Google Shape;1072;p78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3" name="Google Shape;1073;p7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74" name="Google Shape;1074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5" name="Google Shape;1075;p7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6" name="Google Shape;1076;p7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7" name="Google Shape;1077;p7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8" name="Google Shape;1078;p7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9" name="Google Shape;1079;p7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0" name="Google Shape;1080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82" name="Google Shape;1082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Google Shape;1084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5" name="Google Shape;1085;p7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6" name="Google Shape;1086;p7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7" name="Google Shape;1087;p7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8" name="Google Shape;108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0" name="Google Shape;1090;p7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1" name="Google Shape;1091;p7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2" name="Google Shape;1092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7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4" name="Google Shape;1094;p79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5" name="Google Shape;1095;p79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6" name="Google Shape;1096;p79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7" name="Google Shape;1097;p79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8" name="Google Shape;1098;p79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9" name="Google Shape;1099;p79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0" name="Google Shape;1100;p79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1" name="Google Shape;1101;p79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102" name="Google Shape;1102;p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1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1104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5" name="Google Shape;1105;p8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6" name="Google Shape;1106;p8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7" name="Google Shape;1107;p8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8" name="Google Shape;1108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0" name="Google Shape;1110;p8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1" name="Google Shape;1111;p8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2" name="Google Shape;1112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8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4" name="Google Shape;1114;p80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5" name="Google Shape;1115;p80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6" name="Google Shape;1116;p80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7" name="Google Shape;1117;p80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8" name="Google Shape;1118;p80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9" name="Google Shape;1119;p80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0" name="Google Shape;1120;p80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1" name="Google Shape;1121;p80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2" name="Google Shape;1122;p80"/>
          <p:cNvSpPr txBox="1"/>
          <p:nvPr>
            <p:ph idx="9" type="body"/>
          </p:nvPr>
        </p:nvSpPr>
        <p:spPr>
          <a:xfrm>
            <a:off x="8389001" y="1520875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123" name="Google Shape;1123;p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5" cy="2854738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24" name="Google Shape;1124;p80"/>
          <p:cNvSpPr/>
          <p:nvPr/>
        </p:nvSpPr>
        <p:spPr>
          <a:xfrm>
            <a:off x="8182573" y="1374414"/>
            <a:ext cx="3801300" cy="1571100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5" name="Google Shape;1125;p80"/>
          <p:cNvSpPr/>
          <p:nvPr/>
        </p:nvSpPr>
        <p:spPr>
          <a:xfrm>
            <a:off x="8852546" y="4379200"/>
            <a:ext cx="3206700" cy="1571100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6" name="Google Shape;1126;p80"/>
          <p:cNvSpPr txBox="1"/>
          <p:nvPr>
            <p:ph idx="13" type="body"/>
          </p:nvPr>
        </p:nvSpPr>
        <p:spPr>
          <a:xfrm>
            <a:off x="8991285" y="4468187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Google Shape;1128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9" name="Google Shape;1129;p8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0" name="Google Shape;1130;p8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1" name="Google Shape;1131;p8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2" name="Google Shape;1132;p8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3" name="Google Shape;1133;p8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4" name="Google Shape;113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6" name="Google Shape;1136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8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8" name="Google Shape;1138;p81"/>
          <p:cNvSpPr txBox="1"/>
          <p:nvPr>
            <p:ph idx="1" type="body"/>
          </p:nvPr>
        </p:nvSpPr>
        <p:spPr>
          <a:xfrm>
            <a:off x="421059" y="1739549"/>
            <a:ext cx="6408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9" name="Google Shape;1139;p81"/>
          <p:cNvSpPr txBox="1"/>
          <p:nvPr>
            <p:ph idx="2" type="body"/>
          </p:nvPr>
        </p:nvSpPr>
        <p:spPr>
          <a:xfrm>
            <a:off x="7182346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Google Shape;1141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2" name="Google Shape;1142;p8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3" name="Google Shape;1143;p8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4" name="Google Shape;1144;p8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45" name="Google Shape;1145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7" name="Google Shape;1147;p8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8" name="Google Shape;1148;p8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49" name="Google Shape;1149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8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1" name="Google Shape;1151;p82"/>
          <p:cNvSpPr txBox="1"/>
          <p:nvPr>
            <p:ph idx="1" type="body"/>
          </p:nvPr>
        </p:nvSpPr>
        <p:spPr>
          <a:xfrm>
            <a:off x="1114424" y="1558925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2" name="Google Shape;1152;p82"/>
          <p:cNvSpPr txBox="1"/>
          <p:nvPr>
            <p:ph idx="2" type="body"/>
          </p:nvPr>
        </p:nvSpPr>
        <p:spPr>
          <a:xfrm>
            <a:off x="6494085" y="1558924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4" name="Google Shape;1154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5" name="Google Shape;1155;p8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6" name="Google Shape;1156;p8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7" name="Google Shape;1157;p8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8" name="Google Shape;1158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0" name="Google Shape;1160;p8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1" name="Google Shape;1161;p8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2" name="Google Shape;1162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8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4" name="Google Shape;1164;p83"/>
          <p:cNvSpPr txBox="1"/>
          <p:nvPr>
            <p:ph idx="1" type="body"/>
          </p:nvPr>
        </p:nvSpPr>
        <p:spPr>
          <a:xfrm>
            <a:off x="5528247" y="1563523"/>
            <a:ext cx="6168300" cy="4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5" name="Google Shape;1165;p83"/>
          <p:cNvSpPr txBox="1"/>
          <p:nvPr>
            <p:ph idx="2" type="body"/>
          </p:nvPr>
        </p:nvSpPr>
        <p:spPr>
          <a:xfrm>
            <a:off x="1660584" y="16041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6" name="Google Shape;1166;p83"/>
          <p:cNvSpPr txBox="1"/>
          <p:nvPr>
            <p:ph idx="3" type="body"/>
          </p:nvPr>
        </p:nvSpPr>
        <p:spPr>
          <a:xfrm>
            <a:off x="1660585" y="3034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7" name="Google Shape;1167;p83"/>
          <p:cNvSpPr txBox="1"/>
          <p:nvPr>
            <p:ph idx="4" type="body"/>
          </p:nvPr>
        </p:nvSpPr>
        <p:spPr>
          <a:xfrm>
            <a:off x="1660585" y="4505841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8" name="Google Shape;1168;p83"/>
          <p:cNvSpPr txBox="1"/>
          <p:nvPr>
            <p:ph idx="5" type="body"/>
          </p:nvPr>
        </p:nvSpPr>
        <p:spPr>
          <a:xfrm>
            <a:off x="698500" y="1615215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9" name="Google Shape;1169;p83"/>
          <p:cNvSpPr txBox="1"/>
          <p:nvPr>
            <p:ph idx="6" type="body"/>
          </p:nvPr>
        </p:nvSpPr>
        <p:spPr>
          <a:xfrm>
            <a:off x="698498" y="304079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0" name="Google Shape;1170;p83"/>
          <p:cNvSpPr txBox="1"/>
          <p:nvPr>
            <p:ph idx="7" type="body"/>
          </p:nvPr>
        </p:nvSpPr>
        <p:spPr>
          <a:xfrm>
            <a:off x="698498" y="4505840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Google Shape;1172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3" name="Google Shape;1173;p8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4" name="Google Shape;1174;p8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5" name="Google Shape;1175;p8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76" name="Google Shape;1176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7" name="Google Shape;1177;p8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8" name="Google Shape;1178;p8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79" name="Google Shape;1179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80" name="Google Shape;1180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8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2" name="Google Shape;1182;p84"/>
          <p:cNvSpPr txBox="1"/>
          <p:nvPr>
            <p:ph idx="1" type="body"/>
          </p:nvPr>
        </p:nvSpPr>
        <p:spPr>
          <a:xfrm>
            <a:off x="1265238" y="1692275"/>
            <a:ext cx="97662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Google Shape;1184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5" name="Google Shape;1185;p8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6" name="Google Shape;1186;p8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7" name="Google Shape;1187;p8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8" name="Google Shape;118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9" name="Google Shape;1189;p8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0" name="Google Shape;1190;p8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1" name="Google Shape;1191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92" name="Google Shape;1192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8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4" name="Google Shape;1194;p85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5" name="Google Shape;1195;p85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86"/>
          <p:cNvSpPr/>
          <p:nvPr>
            <p:ph idx="2" type="pic"/>
          </p:nvPr>
        </p:nvSpPr>
        <p:spPr>
          <a:xfrm>
            <a:off x="8142818" y="1687513"/>
            <a:ext cx="3587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8" name="Google Shape;1198;p86"/>
          <p:cNvSpPr txBox="1"/>
          <p:nvPr>
            <p:ph idx="1" type="body"/>
          </p:nvPr>
        </p:nvSpPr>
        <p:spPr>
          <a:xfrm>
            <a:off x="258234" y="1687513"/>
            <a:ext cx="7884600" cy="3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9" name="Google Shape;1199;p8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88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07" name="Google Shape;1207;p88"/>
          <p:cNvGrpSpPr/>
          <p:nvPr/>
        </p:nvGrpSpPr>
        <p:grpSpPr>
          <a:xfrm flipH="1">
            <a:off x="308142" y="6045571"/>
            <a:ext cx="8086606" cy="626186"/>
            <a:chOff x="3847875" y="6196177"/>
            <a:chExt cx="8086606" cy="626186"/>
          </a:xfrm>
        </p:grpSpPr>
        <p:cxnSp>
          <p:nvCxnSpPr>
            <p:cNvPr id="1208" name="Google Shape;1208;p88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09" name="Google Shape;1209;p88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10" name="Google Shape;1210;p8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11" name="Google Shape;1211;p8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12" name="Google Shape;1212;p88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771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13" name="Google Shape;1213;p8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4" name="Google Shape;1214;p8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442513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5" name="Google Shape;1215;p88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6" name="Google Shape;1216;p88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217" name="Google Shape;1217;p88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11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1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1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11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85" name="Google Shape;85;p11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86" name="Google Shape;86;p1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7" name="Google Shape;87;p11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8" name="Google Shape;88;p11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9" name="Google Shape;89;p11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0" name="Google Shape;90;p11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1" name="Google Shape;91;p11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92" name="Google Shape;92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94" name="Google Shape;94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" name="Google Shape;95;p11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11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8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0" name="Google Shape;1220;p89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1" name="Google Shape;1221;p89"/>
          <p:cNvSpPr txBox="1"/>
          <p:nvPr>
            <p:ph idx="2" type="body"/>
          </p:nvPr>
        </p:nvSpPr>
        <p:spPr>
          <a:xfrm>
            <a:off x="260350" y="1577974"/>
            <a:ext cx="3088500" cy="47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2" name="Google Shape;1222;p89"/>
          <p:cNvSpPr txBox="1"/>
          <p:nvPr>
            <p:ph idx="3" type="body"/>
          </p:nvPr>
        </p:nvSpPr>
        <p:spPr>
          <a:xfrm>
            <a:off x="3847875" y="2733180"/>
            <a:ext cx="28737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223" name="Google Shape;1223;p89"/>
          <p:cNvGrpSpPr/>
          <p:nvPr/>
        </p:nvGrpSpPr>
        <p:grpSpPr>
          <a:xfrm flipH="1">
            <a:off x="354867" y="6196177"/>
            <a:ext cx="8086609" cy="626185"/>
            <a:chOff x="3847875" y="6196177"/>
            <a:chExt cx="8086609" cy="626185"/>
          </a:xfrm>
        </p:grpSpPr>
        <p:cxnSp>
          <p:nvCxnSpPr>
            <p:cNvPr id="1224" name="Google Shape;1224;p89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25" name="Google Shape;1225;p89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26" name="Google Shape;1226;p89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27" name="Google Shape;1227;p8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28" name="Google Shape;1228;p8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9" name="Google Shape;1229;p8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8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1" name="Google Shape;1231;p89"/>
          <p:cNvSpPr txBox="1"/>
          <p:nvPr>
            <p:ph idx="4" type="body"/>
          </p:nvPr>
        </p:nvSpPr>
        <p:spPr>
          <a:xfrm>
            <a:off x="9058038" y="2733180"/>
            <a:ext cx="28737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 1">
  <p:cSld name="2 Reading tip with pic and conversation bubbles 1"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at a table&#10;&#10;Description automatically generated" id="1233" name="Google Shape;1233;p90"/>
          <p:cNvPicPr preferRelativeResize="0"/>
          <p:nvPr/>
        </p:nvPicPr>
        <p:blipFill rotWithShape="1">
          <a:blip r:embed="rId2">
            <a:alphaModFix/>
          </a:blip>
          <a:srcRect b="27809" l="13031" r="20917" t="9821"/>
          <a:stretch/>
        </p:blipFill>
        <p:spPr>
          <a:xfrm>
            <a:off x="2066781" y="3289625"/>
            <a:ext cx="4293731" cy="2702860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4" name="Google Shape;1234;p9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5" name="Google Shape;1235;p90"/>
          <p:cNvSpPr txBox="1"/>
          <p:nvPr>
            <p:ph idx="1" type="body"/>
          </p:nvPr>
        </p:nvSpPr>
        <p:spPr>
          <a:xfrm>
            <a:off x="138545" y="227488"/>
            <a:ext cx="32004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6" name="Google Shape;1236;p90"/>
          <p:cNvSpPr txBox="1"/>
          <p:nvPr>
            <p:ph idx="2" type="body"/>
          </p:nvPr>
        </p:nvSpPr>
        <p:spPr>
          <a:xfrm>
            <a:off x="138544" y="1343824"/>
            <a:ext cx="32004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7" name="Google Shape;1237;p90"/>
          <p:cNvSpPr txBox="1"/>
          <p:nvPr>
            <p:ph idx="3" type="body"/>
          </p:nvPr>
        </p:nvSpPr>
        <p:spPr>
          <a:xfrm>
            <a:off x="138544" y="3883036"/>
            <a:ext cx="32004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238" name="Google Shape;1238;p90"/>
          <p:cNvGrpSpPr/>
          <p:nvPr/>
        </p:nvGrpSpPr>
        <p:grpSpPr>
          <a:xfrm flipH="1">
            <a:off x="245139" y="6196177"/>
            <a:ext cx="8086609" cy="626185"/>
            <a:chOff x="3847875" y="6196177"/>
            <a:chExt cx="8086609" cy="626185"/>
          </a:xfrm>
        </p:grpSpPr>
        <p:cxnSp>
          <p:nvCxnSpPr>
            <p:cNvPr id="1239" name="Google Shape;1239;p90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40" name="Google Shape;1240;p90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41" name="Google Shape;1241;p90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42" name="Google Shape;1242;p9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43" name="Google Shape;1243;p9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4" name="Google Shape;1244;p9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5" name="Google Shape;1245;p9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6" name="Google Shape;1246;p90"/>
          <p:cNvSpPr txBox="1"/>
          <p:nvPr>
            <p:ph idx="4" type="body"/>
          </p:nvPr>
        </p:nvSpPr>
        <p:spPr>
          <a:xfrm rot="-2153581">
            <a:off x="3698465" y="2197679"/>
            <a:ext cx="2558532" cy="1574988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7" name="Google Shape;1247;p90"/>
          <p:cNvSpPr/>
          <p:nvPr/>
        </p:nvSpPr>
        <p:spPr>
          <a:xfrm rot="949913">
            <a:off x="4759794" y="1549933"/>
            <a:ext cx="3910333" cy="2463141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8" name="Google Shape;1248;p90"/>
          <p:cNvSpPr txBox="1"/>
          <p:nvPr>
            <p:ph idx="5" type="body"/>
          </p:nvPr>
        </p:nvSpPr>
        <p:spPr>
          <a:xfrm rot="860453">
            <a:off x="8789257" y="1869145"/>
            <a:ext cx="2887476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9" name="Google Shape;1249;p90"/>
          <p:cNvSpPr/>
          <p:nvPr/>
        </p:nvSpPr>
        <p:spPr>
          <a:xfrm flipH="1" rot="-2036101">
            <a:off x="-57472" y="1812681"/>
            <a:ext cx="3328065" cy="2381766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0" name="Google Shape;1250;p90"/>
          <p:cNvSpPr txBox="1"/>
          <p:nvPr>
            <p:ph idx="6" type="body"/>
          </p:nvPr>
        </p:nvSpPr>
        <p:spPr>
          <a:xfrm>
            <a:off x="9641043" y="5445006"/>
            <a:ext cx="25509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 reading tip more options">
  <p:cSld name="1_2 reading tip more options"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9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3" name="Google Shape;1253;p91"/>
          <p:cNvSpPr txBox="1"/>
          <p:nvPr>
            <p:ph idx="1" type="body"/>
          </p:nvPr>
        </p:nvSpPr>
        <p:spPr>
          <a:xfrm>
            <a:off x="248443" y="239394"/>
            <a:ext cx="30402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4" name="Google Shape;1254;p91"/>
          <p:cNvSpPr txBox="1"/>
          <p:nvPr>
            <p:ph idx="2" type="body"/>
          </p:nvPr>
        </p:nvSpPr>
        <p:spPr>
          <a:xfrm>
            <a:off x="243874" y="1023994"/>
            <a:ext cx="30402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5" name="Google Shape;1255;p91"/>
          <p:cNvSpPr txBox="1"/>
          <p:nvPr>
            <p:ph idx="3" type="body"/>
          </p:nvPr>
        </p:nvSpPr>
        <p:spPr>
          <a:xfrm>
            <a:off x="3790950" y="1944688"/>
            <a:ext cx="43614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256" name="Google Shape;1256;p91"/>
          <p:cNvGrpSpPr/>
          <p:nvPr/>
        </p:nvGrpSpPr>
        <p:grpSpPr>
          <a:xfrm flipH="1">
            <a:off x="245139" y="6196177"/>
            <a:ext cx="8086609" cy="626185"/>
            <a:chOff x="3847875" y="6196177"/>
            <a:chExt cx="8086609" cy="626185"/>
          </a:xfrm>
        </p:grpSpPr>
        <p:cxnSp>
          <p:nvCxnSpPr>
            <p:cNvPr id="1257" name="Google Shape;1257;p91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58" name="Google Shape;1258;p91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59" name="Google Shape;1259;p91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60" name="Google Shape;1260;p9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61" name="Google Shape;1261;p9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2" name="Google Shape;1262;p9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3" name="Google Shape;1263;p9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4" name="Google Shape;1264;p91"/>
          <p:cNvSpPr txBox="1"/>
          <p:nvPr>
            <p:ph idx="4" type="body"/>
          </p:nvPr>
        </p:nvSpPr>
        <p:spPr>
          <a:xfrm>
            <a:off x="8420151" y="1944688"/>
            <a:ext cx="3514200" cy="1193700"/>
          </a:xfrm>
          <a:prstGeom prst="rect">
            <a:avLst/>
          </a:prstGeom>
          <a:solidFill>
            <a:srgbClr val="96C9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5" name="Google Shape;1265;p91"/>
          <p:cNvSpPr txBox="1"/>
          <p:nvPr>
            <p:ph idx="5" type="body"/>
          </p:nvPr>
        </p:nvSpPr>
        <p:spPr>
          <a:xfrm>
            <a:off x="8433792" y="4255294"/>
            <a:ext cx="3514200" cy="1193700"/>
          </a:xfrm>
          <a:prstGeom prst="rect">
            <a:avLst/>
          </a:prstGeom>
          <a:solidFill>
            <a:srgbClr val="96C9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6" name="Google Shape;1266;p91"/>
          <p:cNvSpPr/>
          <p:nvPr>
            <p:ph idx="6" type="pic"/>
          </p:nvPr>
        </p:nvSpPr>
        <p:spPr>
          <a:xfrm>
            <a:off x="328222" y="4123429"/>
            <a:ext cx="2871300" cy="249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92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69" name="Google Shape;1269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0" name="Google Shape;1270;p92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1" name="Google Shape;1271;p92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2" name="Google Shape;1272;p92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3" name="Google Shape;1273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5" name="Google Shape;1275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92"/>
          <p:cNvSpPr txBox="1"/>
          <p:nvPr>
            <p:ph idx="1" type="body"/>
          </p:nvPr>
        </p:nvSpPr>
        <p:spPr>
          <a:xfrm>
            <a:off x="628275" y="1620838"/>
            <a:ext cx="3081600" cy="3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7" name="Google Shape;1277;p92"/>
          <p:cNvSpPr txBox="1"/>
          <p:nvPr>
            <p:ph idx="2" type="body"/>
          </p:nvPr>
        </p:nvSpPr>
        <p:spPr>
          <a:xfrm>
            <a:off x="4059003" y="1632097"/>
            <a:ext cx="4005000" cy="3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8" name="Google Shape;1278;p92"/>
          <p:cNvSpPr txBox="1"/>
          <p:nvPr>
            <p:ph idx="3" type="body"/>
          </p:nvPr>
        </p:nvSpPr>
        <p:spPr>
          <a:xfrm>
            <a:off x="8794864" y="1454588"/>
            <a:ext cx="3348000" cy="1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9" name="Google Shape;1279;p92"/>
          <p:cNvSpPr txBox="1"/>
          <p:nvPr>
            <p:ph idx="4" type="body"/>
          </p:nvPr>
        </p:nvSpPr>
        <p:spPr>
          <a:xfrm>
            <a:off x="8794863" y="2645354"/>
            <a:ext cx="3348000" cy="15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0" name="Google Shape;1280;p92"/>
          <p:cNvSpPr/>
          <p:nvPr>
            <p:ph idx="5" type="pic"/>
          </p:nvPr>
        </p:nvSpPr>
        <p:spPr>
          <a:xfrm>
            <a:off x="8989159" y="4407656"/>
            <a:ext cx="2926200" cy="1947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9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83" name="Google Shape;1283;p9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4" name="Google Shape;1284;p9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5" name="Google Shape;1285;p9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86" name="Google Shape;1286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7" name="Google Shape;128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93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1" name="Google Shape;1291;p93"/>
          <p:cNvSpPr/>
          <p:nvPr>
            <p:ph idx="2" type="pic"/>
          </p:nvPr>
        </p:nvSpPr>
        <p:spPr>
          <a:xfrm>
            <a:off x="8832388" y="1251284"/>
            <a:ext cx="3251700" cy="2499000"/>
          </a:xfrm>
          <a:prstGeom prst="rect">
            <a:avLst/>
          </a:prstGeom>
          <a:noFill/>
          <a:ln>
            <a:noFill/>
          </a:ln>
        </p:spPr>
      </p:sp>
      <p:sp>
        <p:nvSpPr>
          <p:cNvPr id="1292" name="Google Shape;1292;p93"/>
          <p:cNvSpPr txBox="1"/>
          <p:nvPr>
            <p:ph idx="3" type="body"/>
          </p:nvPr>
        </p:nvSpPr>
        <p:spPr>
          <a:xfrm>
            <a:off x="9209609" y="4065956"/>
            <a:ext cx="24972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9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95" name="Google Shape;1295;p9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6" name="Google Shape;1296;p9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7" name="Google Shape;1297;p9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8" name="Google Shape;1298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9" name="Google Shape;1299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94"/>
          <p:cNvSpPr/>
          <p:nvPr>
            <p:ph idx="2" type="pic"/>
          </p:nvPr>
        </p:nvSpPr>
        <p:spPr>
          <a:xfrm>
            <a:off x="9209369" y="1251283"/>
            <a:ext cx="2404500" cy="2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1303" name="Google Shape;1303;p94"/>
          <p:cNvSpPr txBox="1"/>
          <p:nvPr>
            <p:ph idx="1" type="body"/>
          </p:nvPr>
        </p:nvSpPr>
        <p:spPr>
          <a:xfrm>
            <a:off x="8822723" y="4264514"/>
            <a:ext cx="32127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4" name="Google Shape;1304;p94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5" name="Google Shape;1305;p94"/>
          <p:cNvSpPr txBox="1"/>
          <p:nvPr>
            <p:ph idx="4" type="body"/>
          </p:nvPr>
        </p:nvSpPr>
        <p:spPr>
          <a:xfrm>
            <a:off x="5940679" y="1768203"/>
            <a:ext cx="26928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95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9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10" name="Google Shape;1310;p9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1" name="Google Shape;1311;p9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2" name="Google Shape;1312;p9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3" name="Google Shape;1313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4" name="Google Shape;1314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5" name="Google Shape;1315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96"/>
          <p:cNvSpPr/>
          <p:nvPr>
            <p:ph idx="2" type="pic"/>
          </p:nvPr>
        </p:nvSpPr>
        <p:spPr>
          <a:xfrm>
            <a:off x="8916576" y="1661249"/>
            <a:ext cx="29901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1318" name="Google Shape;1318;p96"/>
          <p:cNvSpPr txBox="1"/>
          <p:nvPr>
            <p:ph idx="1" type="body"/>
          </p:nvPr>
        </p:nvSpPr>
        <p:spPr>
          <a:xfrm>
            <a:off x="8916576" y="4120489"/>
            <a:ext cx="29901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9" name="Google Shape;1319;p96"/>
          <p:cNvSpPr txBox="1"/>
          <p:nvPr>
            <p:ph idx="3" type="body"/>
          </p:nvPr>
        </p:nvSpPr>
        <p:spPr>
          <a:xfrm>
            <a:off x="740937" y="183144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0" name="Google Shape;1320;p96"/>
          <p:cNvSpPr txBox="1"/>
          <p:nvPr>
            <p:ph idx="4" type="body"/>
          </p:nvPr>
        </p:nvSpPr>
        <p:spPr>
          <a:xfrm>
            <a:off x="740937" y="3256853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1" name="Google Shape;1321;p96"/>
          <p:cNvSpPr txBox="1"/>
          <p:nvPr>
            <p:ph idx="5" type="body"/>
          </p:nvPr>
        </p:nvSpPr>
        <p:spPr>
          <a:xfrm>
            <a:off x="740937" y="472651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97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24" name="Google Shape;1324;p97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5" name="Google Shape;1325;p97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6" name="Google Shape;1326;p97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7" name="Google Shape;1327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28" name="Google Shape;1328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p97"/>
          <p:cNvSpPr/>
          <p:nvPr>
            <p:ph idx="2" type="pic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1332" name="Google Shape;1332;p97"/>
          <p:cNvSpPr txBox="1"/>
          <p:nvPr>
            <p:ph idx="1" type="body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3" name="Google Shape;1333;p97"/>
          <p:cNvSpPr txBox="1"/>
          <p:nvPr>
            <p:ph idx="3" type="body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4" name="Google Shape;1334;p97"/>
          <p:cNvSpPr txBox="1"/>
          <p:nvPr>
            <p:ph idx="4" type="body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5" name="Google Shape;1335;p97"/>
          <p:cNvSpPr txBox="1"/>
          <p:nvPr>
            <p:ph idx="5" type="body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6" name="Google Shape;1336;p97"/>
          <p:cNvSpPr txBox="1"/>
          <p:nvPr>
            <p:ph idx="6" type="body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7" name="Google Shape;1337;p97"/>
          <p:cNvSpPr txBox="1"/>
          <p:nvPr>
            <p:ph idx="7" type="body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8" name="Google Shape;1338;p97"/>
          <p:cNvSpPr/>
          <p:nvPr>
            <p:ph idx="8" type="pic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98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1" name="Google Shape;1341;p98"/>
          <p:cNvSpPr/>
          <p:nvPr>
            <p:ph idx="2" type="pic"/>
          </p:nvPr>
        </p:nvSpPr>
        <p:spPr>
          <a:xfrm>
            <a:off x="9510134" y="1431036"/>
            <a:ext cx="1965900" cy="3996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342" name="Google Shape;1342;p98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3" name="Google Shape;1343;p98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4" name="Google Shape;1344;p98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5" name="Google Shape;1345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46" name="Google Shape;1346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98"/>
          <p:cNvSpPr txBox="1"/>
          <p:nvPr>
            <p:ph idx="1" type="body"/>
          </p:nvPr>
        </p:nvSpPr>
        <p:spPr>
          <a:xfrm>
            <a:off x="1660583" y="1489802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0" name="Google Shape;1350;p98"/>
          <p:cNvSpPr txBox="1"/>
          <p:nvPr>
            <p:ph idx="3" type="body"/>
          </p:nvPr>
        </p:nvSpPr>
        <p:spPr>
          <a:xfrm>
            <a:off x="1660584" y="2653440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1" name="Google Shape;1351;p98"/>
          <p:cNvSpPr txBox="1"/>
          <p:nvPr>
            <p:ph idx="4" type="body"/>
          </p:nvPr>
        </p:nvSpPr>
        <p:spPr>
          <a:xfrm>
            <a:off x="1660583" y="3817079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2" name="Google Shape;1352;p98"/>
          <p:cNvSpPr txBox="1"/>
          <p:nvPr>
            <p:ph idx="5" type="body"/>
          </p:nvPr>
        </p:nvSpPr>
        <p:spPr>
          <a:xfrm>
            <a:off x="1660583" y="5006628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3" name="Google Shape;1353;p98"/>
          <p:cNvSpPr txBox="1"/>
          <p:nvPr>
            <p:ph idx="6" type="body"/>
          </p:nvPr>
        </p:nvSpPr>
        <p:spPr>
          <a:xfrm>
            <a:off x="691245" y="1502511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4" name="Google Shape;1354;p98"/>
          <p:cNvSpPr txBox="1"/>
          <p:nvPr>
            <p:ph idx="7" type="body"/>
          </p:nvPr>
        </p:nvSpPr>
        <p:spPr>
          <a:xfrm>
            <a:off x="693291" y="2653441"/>
            <a:ext cx="79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5" name="Google Shape;1355;p98"/>
          <p:cNvSpPr txBox="1"/>
          <p:nvPr>
            <p:ph idx="8" type="body"/>
          </p:nvPr>
        </p:nvSpPr>
        <p:spPr>
          <a:xfrm>
            <a:off x="691246" y="3817079"/>
            <a:ext cx="795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6" name="Google Shape;1356;p98"/>
          <p:cNvSpPr txBox="1"/>
          <p:nvPr>
            <p:ph idx="9" type="body"/>
          </p:nvPr>
        </p:nvSpPr>
        <p:spPr>
          <a:xfrm>
            <a:off x="691245" y="5006628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01" name="Google Shape;101;p12"/>
          <p:cNvGrpSpPr/>
          <p:nvPr/>
        </p:nvGrpSpPr>
        <p:grpSpPr>
          <a:xfrm flipH="1">
            <a:off x="-46438" y="6196177"/>
            <a:ext cx="12249071" cy="626186"/>
            <a:chOff x="-46438" y="6196177"/>
            <a:chExt cx="12249071" cy="626186"/>
          </a:xfrm>
        </p:grpSpPr>
        <p:pic>
          <p:nvPicPr>
            <p:cNvPr id="102" name="Google Shape;102;p1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3" name="Google Shape;103;p12"/>
            <p:cNvCxnSpPr/>
            <p:nvPr/>
          </p:nvCxnSpPr>
          <p:spPr>
            <a:xfrm>
              <a:off x="-46438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4" name="Google Shape;104;p12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5" name="Google Shape;105;p12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" name="Google Shape;106;p12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7" name="Google Shape;107;p12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08" name="Google Shape;108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0" name="Google Shape;110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Google Shape;111;p12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12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113" name="Google Shape;113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805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18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1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theme" Target="../theme/theme9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7" Type="http://schemas.openxmlformats.org/officeDocument/2006/relationships/theme" Target="../theme/theme5.xml"/><Relationship Id="rId1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theme" Target="../theme/theme10.xml"/><Relationship Id="rId10" Type="http://schemas.openxmlformats.org/officeDocument/2006/relationships/slideLayout" Target="../slideLayouts/slideLayout54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theme" Target="../theme/theme2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theme" Target="../theme/theme6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1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8.xml"/><Relationship Id="rId6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89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25" name="Google Shape;25;p4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26" name="Google Shape;26;p4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" name="Google Shape;27;p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1"/>
    <p:sldLayoutId id="2147483651" r:id="rId2"/>
    <p:sldLayoutId id="2147483652" r:id="rId3"/>
    <p:sldLayoutId id="2147483653" r:id="rId4"/>
    <p:sldLayoutId id="2147483654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5" name="Google Shape;75;p10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" name="Google Shape;76;p10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0497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8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51" name="Google Shape;351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2" name="Google Shape;352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0497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5"/>
          <p:cNvSpPr/>
          <p:nvPr/>
        </p:nvSpPr>
        <p:spPr>
          <a:xfrm>
            <a:off x="0" y="0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60" name="Google Shape;460;p35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1" name="Google Shape;461;p3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60166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5"/>
          <p:cNvSpPr txBox="1"/>
          <p:nvPr>
            <p:ph type="title"/>
          </p:nvPr>
        </p:nvSpPr>
        <p:spPr>
          <a:xfrm>
            <a:off x="6390052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1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74" name="Google Shape;674;p5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5" name="Google Shape;675;p51"/>
          <p:cNvSpPr txBox="1"/>
          <p:nvPr>
            <p:ph type="title"/>
          </p:nvPr>
        </p:nvSpPr>
        <p:spPr>
          <a:xfrm>
            <a:off x="3219732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6" name="Google Shape;676;p5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34189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61"/>
          <p:cNvSpPr/>
          <p:nvPr/>
        </p:nvSpPr>
        <p:spPr>
          <a:xfrm>
            <a:off x="0" y="-11085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97" name="Google Shape;797;p61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8" name="Google Shape;798;p6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0497" y="117500"/>
            <a:ext cx="2816352" cy="85674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68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06" name="Google Shape;906;p6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07" name="Google Shape;907;p68"/>
          <p:cNvSpPr txBox="1"/>
          <p:nvPr/>
        </p:nvSpPr>
        <p:spPr>
          <a:xfrm>
            <a:off x="0" y="1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08" name="Google Shape;908;p6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74564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87"/>
          <p:cNvSpPr/>
          <p:nvPr/>
        </p:nvSpPr>
        <p:spPr>
          <a:xfrm>
            <a:off x="8655315" y="1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202" name="Google Shape;1202;p87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03" name="Google Shape;1203;p87"/>
          <p:cNvSpPr txBox="1"/>
          <p:nvPr>
            <p:ph type="title"/>
          </p:nvPr>
        </p:nvSpPr>
        <p:spPr>
          <a:xfrm>
            <a:off x="3219732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4" name="Google Shape;1204;p8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34189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5.png"/><Relationship Id="rId4" Type="http://schemas.openxmlformats.org/officeDocument/2006/relationships/image" Target="../media/image58.jpg"/><Relationship Id="rId5" Type="http://schemas.openxmlformats.org/officeDocument/2006/relationships/image" Target="../media/image5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0.png"/><Relationship Id="rId4" Type="http://schemas.openxmlformats.org/officeDocument/2006/relationships/image" Target="../media/image6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jpg"/><Relationship Id="rId4" Type="http://schemas.openxmlformats.org/officeDocument/2006/relationships/image" Target="../media/image45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7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Relationship Id="rId4" Type="http://schemas.openxmlformats.org/officeDocument/2006/relationships/image" Target="../media/image43.png"/><Relationship Id="rId5" Type="http://schemas.openxmlformats.org/officeDocument/2006/relationships/image" Target="../media/image46.png"/><Relationship Id="rId6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9.png"/><Relationship Id="rId4" Type="http://schemas.openxmlformats.org/officeDocument/2006/relationships/image" Target="../media/image47.png"/><Relationship Id="rId5" Type="http://schemas.openxmlformats.org/officeDocument/2006/relationships/image" Target="../media/image5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47.png"/><Relationship Id="rId6" Type="http://schemas.openxmlformats.org/officeDocument/2006/relationships/image" Target="../media/image5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4.png"/><Relationship Id="rId4" Type="http://schemas.openxmlformats.org/officeDocument/2006/relationships/image" Target="../media/image47.png"/><Relationship Id="rId5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99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Workshop guide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99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ar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Cover with your finger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3" name="Google Shape;1363;p99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Facilitator: 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Read notes to prepare. See English file. </a:t>
            </a:r>
            <a:endParaRPr sz="4000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Amend slides if needed.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Ready the family-facing materials.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Display slide 2 as families arrive.</a:t>
            </a:r>
            <a:endParaRPr sz="4000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108"/>
          <p:cNvSpPr txBox="1"/>
          <p:nvPr>
            <p:ph type="title"/>
          </p:nvPr>
        </p:nvSpPr>
        <p:spPr>
          <a:xfrm>
            <a:off x="3284175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</a:pPr>
            <a:r>
              <a:rPr b="1" i="0" lang="ar" u="none">
                <a:solidFill>
                  <a:srgbClr val="006FB6"/>
                </a:solidFill>
              </a:rPr>
              <a:t>استخدم إصبعك</a:t>
            </a:r>
            <a:endParaRPr/>
          </a:p>
        </p:txBody>
      </p:sp>
      <p:pic>
        <p:nvPicPr>
          <p:cNvPr descr="صورة مقربة للعديد من الخضروات المعروضة&#10;&#10;يُستحدث الوصف تلقائيًا" id="1462" name="Google Shape;1462;p10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1359" y="2378075"/>
            <a:ext cx="4295400" cy="3621000"/>
          </a:xfrm>
          <a:prstGeom prst="rect">
            <a:avLst/>
          </a:prstGeom>
          <a:noFill/>
          <a:ln cap="flat" cmpd="sng" w="222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الصورة تحتوي على شخص، طفل، جهاز حاسوب محمول، مكان داخلي&#10;&#10;يُستحدث الوصف في سرية عالية" id="1463" name="Google Shape;1463;p108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7834" r="7833" t="0"/>
          <a:stretch/>
        </p:blipFill>
        <p:spPr>
          <a:xfrm flipH="1">
            <a:off x="323502" y="1393075"/>
            <a:ext cx="2916938" cy="2596894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64" name="Google Shape;1464;p108"/>
          <p:cNvSpPr txBox="1"/>
          <p:nvPr>
            <p:ph idx="4" type="body"/>
          </p:nvPr>
        </p:nvSpPr>
        <p:spPr>
          <a:xfrm>
            <a:off x="4230459" y="1393074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None/>
            </a:pPr>
            <a:r>
              <a:rPr b="0" i="0" lang="ar" u="none"/>
              <a:t>هل هناك استراتيجية يمكنك استخدامها </a:t>
            </a:r>
            <a:r>
              <a:rPr b="1" i="0" lang="ar" u="none"/>
              <a:t>لمعرفة هذه الكلمة؟</a:t>
            </a:r>
            <a:endParaRPr/>
          </a:p>
        </p:txBody>
      </p:sp>
      <p:cxnSp>
        <p:nvCxnSpPr>
          <p:cNvPr id="1465" name="Google Shape;1465;p108"/>
          <p:cNvCxnSpPr/>
          <p:nvPr/>
        </p:nvCxnSpPr>
        <p:spPr>
          <a:xfrm rot="10800000">
            <a:off x="10309911" y="5633818"/>
            <a:ext cx="1343400" cy="0"/>
          </a:xfrm>
          <a:prstGeom prst="straightConnector1">
            <a:avLst/>
          </a:prstGeom>
          <a:noFill/>
          <a:ln cap="flat" cmpd="sng" w="101600">
            <a:solidFill>
              <a:srgbClr val="006FB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466" name="Google Shape;1466;p108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 flipH="1">
            <a:off x="4233586" y="1393075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109"/>
          <p:cNvSpPr txBox="1"/>
          <p:nvPr>
            <p:ph type="ctrTitle"/>
          </p:nvPr>
        </p:nvSpPr>
        <p:spPr>
          <a:xfrm>
            <a:off x="4072874" y="-5297"/>
            <a:ext cx="6844519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sz="4000" u="none"/>
              <a:t>القراءة = محادثة (من مرحلة الروضة إلى الصف الأول)</a:t>
            </a:r>
            <a:endParaRPr sz="4000"/>
          </a:p>
        </p:txBody>
      </p:sp>
      <p:sp>
        <p:nvSpPr>
          <p:cNvPr id="1472" name="Google Shape;1472;p109"/>
          <p:cNvSpPr txBox="1"/>
          <p:nvPr>
            <p:ph idx="1" type="body"/>
          </p:nvPr>
        </p:nvSpPr>
        <p:spPr>
          <a:xfrm>
            <a:off x="8193438" y="3120082"/>
            <a:ext cx="3488018" cy="1236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ar">
                <a:solidFill>
                  <a:srgbClr val="006FB6"/>
                </a:solidFill>
              </a:rPr>
              <a:t>استخدم إصبعك. قم بتغطية جزء من الكلمة. ما الذي تبقى؟</a:t>
            </a:r>
            <a:endParaRPr/>
          </a:p>
        </p:txBody>
      </p:sp>
      <p:sp>
        <p:nvSpPr>
          <p:cNvPr id="1473" name="Google Shape;1473;p109"/>
          <p:cNvSpPr txBox="1"/>
          <p:nvPr>
            <p:ph idx="2" type="body"/>
          </p:nvPr>
        </p:nvSpPr>
        <p:spPr>
          <a:xfrm>
            <a:off x="4332446" y="4769184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763" lvl="0" marL="233363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ar">
                <a:solidFill>
                  <a:srgbClr val="006FB6"/>
                </a:solidFill>
              </a:rPr>
              <a:t>استخدم إصبعك وأشر إلى كل جزء من الكلمة أثناء نطقك له.</a:t>
            </a:r>
            <a:endParaRPr/>
          </a:p>
        </p:txBody>
      </p:sp>
      <p:sp>
        <p:nvSpPr>
          <p:cNvPr id="1474" name="Google Shape;1474;p109"/>
          <p:cNvSpPr txBox="1"/>
          <p:nvPr>
            <p:ph idx="3" type="body"/>
          </p:nvPr>
        </p:nvSpPr>
        <p:spPr>
          <a:xfrm>
            <a:off x="7783033" y="1514836"/>
            <a:ext cx="3084730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">
                <a:solidFill>
                  <a:srgbClr val="006FB6"/>
                </a:solidFill>
              </a:rPr>
              <a:t>هل يمكنك تقسيم الكلمة إلى جزأين أصغر؟</a:t>
            </a:r>
            <a:endParaRPr/>
          </a:p>
        </p:txBody>
      </p:sp>
      <p:sp>
        <p:nvSpPr>
          <p:cNvPr id="1475" name="Google Shape;1475;p109"/>
          <p:cNvSpPr txBox="1"/>
          <p:nvPr>
            <p:ph idx="4" type="body"/>
          </p:nvPr>
        </p:nvSpPr>
        <p:spPr>
          <a:xfrm>
            <a:off x="8259052" y="4633498"/>
            <a:ext cx="3270003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ar">
                <a:solidFill>
                  <a:srgbClr val="006FB6"/>
                </a:solidFill>
              </a:rPr>
              <a:t>هل ترى أي أدلة حروف لحل هذه الكلمة؟</a:t>
            </a:r>
            <a:endParaRPr/>
          </a:p>
        </p:txBody>
      </p:sp>
      <p:pic>
        <p:nvPicPr>
          <p:cNvPr id="1476" name="Google Shape;1476;p109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 flipH="1">
            <a:off x="11192460" y="123408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110"/>
          <p:cNvSpPr txBox="1"/>
          <p:nvPr>
            <p:ph type="ctrTitle"/>
          </p:nvPr>
        </p:nvSpPr>
        <p:spPr>
          <a:xfrm>
            <a:off x="2938122" y="72838"/>
            <a:ext cx="8212501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sz="3600" u="none"/>
              <a:t>القراءة = محادثة (من الصف الثاني إلى الصف الثالث)</a:t>
            </a:r>
            <a:endParaRPr sz="3600"/>
          </a:p>
        </p:txBody>
      </p:sp>
      <p:sp>
        <p:nvSpPr>
          <p:cNvPr id="1482" name="Google Shape;1482;p110"/>
          <p:cNvSpPr txBox="1"/>
          <p:nvPr>
            <p:ph idx="1" type="body"/>
          </p:nvPr>
        </p:nvSpPr>
        <p:spPr>
          <a:xfrm>
            <a:off x="346063" y="3214578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ar">
                <a:solidFill>
                  <a:srgbClr val="006FB6"/>
                </a:solidFill>
              </a:rPr>
              <a:t>ما الأدلة في الكلمة التي يمكنك استخدامها لحل تلك الكلمة؟</a:t>
            </a:r>
            <a:endParaRPr/>
          </a:p>
        </p:txBody>
      </p:sp>
      <p:sp>
        <p:nvSpPr>
          <p:cNvPr id="1483" name="Google Shape;1483;p110"/>
          <p:cNvSpPr txBox="1"/>
          <p:nvPr>
            <p:ph idx="2" type="body"/>
          </p:nvPr>
        </p:nvSpPr>
        <p:spPr>
          <a:xfrm>
            <a:off x="2090072" y="1596240"/>
            <a:ext cx="3747310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">
                <a:solidFill>
                  <a:srgbClr val="006FB6"/>
                </a:solidFill>
              </a:rPr>
              <a:t>هل ترين أي كلمات أصغر ضمن تلك الكلمة؟</a:t>
            </a:r>
            <a:endParaRPr/>
          </a:p>
        </p:txBody>
      </p:sp>
      <p:sp>
        <p:nvSpPr>
          <p:cNvPr id="1484" name="Google Shape;1484;p110"/>
          <p:cNvSpPr txBox="1"/>
          <p:nvPr>
            <p:ph idx="3" type="body"/>
          </p:nvPr>
        </p:nvSpPr>
        <p:spPr>
          <a:xfrm>
            <a:off x="468084" y="4814444"/>
            <a:ext cx="5627916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ar">
                <a:solidFill>
                  <a:srgbClr val="006FB6"/>
                </a:solidFill>
              </a:rPr>
              <a:t>هل يمكنك تقسيم الكلمة إلى مقاطع؟ ما الصوت الذي يُنطق به كل مقطع؟</a:t>
            </a:r>
            <a:endParaRPr/>
          </a:p>
        </p:txBody>
      </p:sp>
      <p:pic>
        <p:nvPicPr>
          <p:cNvPr id="1485" name="Google Shape;1485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1392347" y="164145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11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1" i="0" lang="ar" u="none"/>
              <a:t>الأسر التي تتحدث لغات متعددة</a:t>
            </a:r>
            <a:endParaRPr/>
          </a:p>
        </p:txBody>
      </p:sp>
      <p:pic>
        <p:nvPicPr>
          <p:cNvPr id="1491" name="Google Shape;1491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365248" y="1540376"/>
            <a:ext cx="1437300" cy="954551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p111"/>
          <p:cNvSpPr txBox="1"/>
          <p:nvPr/>
        </p:nvSpPr>
        <p:spPr>
          <a:xfrm>
            <a:off x="883185" y="1611751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None/>
            </a:pPr>
            <a:r>
              <a:rPr b="0" i="0" lang="ar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استخدم دليلاً لمراجعة علامات الترقيم المستخدمة في اللغة الإنجليزية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3" name="Google Shape;1493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397333" y="3155280"/>
            <a:ext cx="1437300" cy="95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28532" y="4770184"/>
            <a:ext cx="2374900" cy="6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5" name="Google Shape;1495;p111"/>
          <p:cNvSpPr txBox="1"/>
          <p:nvPr>
            <p:ph idx="1" type="body"/>
          </p:nvPr>
        </p:nvSpPr>
        <p:spPr>
          <a:xfrm>
            <a:off x="883175" y="3243737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1" algn="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4300"/>
              <a:buNone/>
            </a:pPr>
            <a:r>
              <a:rPr b="0" i="0" lang="ar" u="none"/>
              <a:t>استخدم قاموسًا أو تطبيقًا أو موقعًا إلكترونيًا للتحقق من الكلمات</a:t>
            </a:r>
            <a:endParaRPr/>
          </a:p>
        </p:txBody>
      </p:sp>
      <p:sp>
        <p:nvSpPr>
          <p:cNvPr id="1496" name="Google Shape;1496;p111"/>
          <p:cNvSpPr txBox="1"/>
          <p:nvPr/>
        </p:nvSpPr>
        <p:spPr>
          <a:xfrm>
            <a:off x="650219" y="4685533"/>
            <a:ext cx="7671300" cy="7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300"/>
              <a:buFont typeface="Calibri"/>
              <a:buNone/>
            </a:pPr>
            <a:r>
              <a:rPr b="0" i="0" lang="ar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rPr>
              <a:t>تقسيم الكلمات إلى أجزاء للمساعدة في نطق كلمات غير معروفة.</a:t>
            </a:r>
            <a:r>
              <a:rPr b="0" i="0" lang="ar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112"/>
          <p:cNvSpPr txBox="1"/>
          <p:nvPr>
            <p:ph type="ctrTitle"/>
          </p:nvPr>
        </p:nvSpPr>
        <p:spPr>
          <a:xfrm>
            <a:off x="-34290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وقت التدرب</a:t>
            </a:r>
            <a:endParaRPr/>
          </a:p>
        </p:txBody>
      </p:sp>
      <p:sp>
        <p:nvSpPr>
          <p:cNvPr id="1502" name="Google Shape;1502;p112"/>
          <p:cNvSpPr txBox="1"/>
          <p:nvPr>
            <p:ph idx="1" type="body"/>
          </p:nvPr>
        </p:nvSpPr>
        <p:spPr>
          <a:xfrm>
            <a:off x="6764025" y="1583975"/>
            <a:ext cx="4067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" sz="2800"/>
              <a:t>استخدم إصبعك للعثور على أجزاء الكلمة.</a:t>
            </a:r>
            <a:endParaRPr/>
          </a:p>
        </p:txBody>
      </p:sp>
      <p:sp>
        <p:nvSpPr>
          <p:cNvPr id="1503" name="Google Shape;1503;p112"/>
          <p:cNvSpPr txBox="1"/>
          <p:nvPr>
            <p:ph idx="2" type="body"/>
          </p:nvPr>
        </p:nvSpPr>
        <p:spPr>
          <a:xfrm>
            <a:off x="6942950" y="2801800"/>
            <a:ext cx="39621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ar" sz="2800"/>
              <a:t>استخدم إصبعك للعثور على كلمات صغيرة تعرفها.</a:t>
            </a:r>
            <a:endParaRPr/>
          </a:p>
        </p:txBody>
      </p:sp>
      <p:sp>
        <p:nvSpPr>
          <p:cNvPr id="1504" name="Google Shape;1504;p112"/>
          <p:cNvSpPr txBox="1"/>
          <p:nvPr>
            <p:ph idx="3" type="body"/>
          </p:nvPr>
        </p:nvSpPr>
        <p:spPr>
          <a:xfrm>
            <a:off x="6646475" y="4015260"/>
            <a:ext cx="4249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" sz="2800"/>
              <a:t>استخدم إصبعك لتقسيم الكلمات المركبة.</a:t>
            </a:r>
            <a:endParaRPr/>
          </a:p>
        </p:txBody>
      </p:sp>
      <p:sp>
        <p:nvSpPr>
          <p:cNvPr id="1505" name="Google Shape;1505;p112"/>
          <p:cNvSpPr txBox="1"/>
          <p:nvPr>
            <p:ph idx="4" type="body"/>
          </p:nvPr>
        </p:nvSpPr>
        <p:spPr>
          <a:xfrm>
            <a:off x="11049021" y="142039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1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b="1" i="0" lang="ar" sz="6475" u="none"/>
              <a:t>1</a:t>
            </a:r>
            <a:endParaRPr/>
          </a:p>
        </p:txBody>
      </p:sp>
      <p:sp>
        <p:nvSpPr>
          <p:cNvPr id="1506" name="Google Shape;1506;p112"/>
          <p:cNvSpPr txBox="1"/>
          <p:nvPr>
            <p:ph idx="5" type="body"/>
          </p:nvPr>
        </p:nvSpPr>
        <p:spPr>
          <a:xfrm>
            <a:off x="11049021" y="379676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1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b="1" i="0" lang="ar" sz="6475" u="none"/>
              <a:t>3</a:t>
            </a:r>
            <a:endParaRPr/>
          </a:p>
        </p:txBody>
      </p:sp>
      <p:sp>
        <p:nvSpPr>
          <p:cNvPr id="1507" name="Google Shape;1507;p112"/>
          <p:cNvSpPr txBox="1"/>
          <p:nvPr>
            <p:ph idx="7" type="body"/>
          </p:nvPr>
        </p:nvSpPr>
        <p:spPr>
          <a:xfrm>
            <a:off x="11049021" y="263531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1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b="1" i="0" lang="ar" sz="6475" u="none"/>
              <a:t>2</a:t>
            </a:r>
            <a:endParaRPr/>
          </a:p>
        </p:txBody>
      </p:sp>
      <p:sp>
        <p:nvSpPr>
          <p:cNvPr id="1508" name="Google Shape;1508;p112"/>
          <p:cNvSpPr txBox="1"/>
          <p:nvPr>
            <p:ph idx="13" type="body"/>
          </p:nvPr>
        </p:nvSpPr>
        <p:spPr>
          <a:xfrm>
            <a:off x="4544175" y="1420397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0" i="0" lang="ar" sz="3000" u="none"/>
              <a:t>استدعني عندما يكون لديك سؤال!</a:t>
            </a:r>
            <a:endParaRPr/>
          </a:p>
        </p:txBody>
      </p:sp>
      <p:pic>
        <p:nvPicPr>
          <p:cNvPr id="1509" name="Google Shape;1509;p112"/>
          <p:cNvPicPr preferRelativeResize="0"/>
          <p:nvPr/>
        </p:nvPicPr>
        <p:blipFill rotWithShape="1">
          <a:blip r:embed="rId3">
            <a:alphaModFix/>
          </a:blip>
          <a:srcRect b="0" l="7548" r="7536" t="0"/>
          <a:stretch/>
        </p:blipFill>
        <p:spPr>
          <a:xfrm>
            <a:off x="366552" y="1420397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13"/>
          <p:cNvSpPr txBox="1"/>
          <p:nvPr>
            <p:ph type="title"/>
          </p:nvPr>
        </p:nvSpPr>
        <p:spPr>
          <a:xfrm>
            <a:off x="2981277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ar" sz="4200">
                <a:latin typeface="Calibri"/>
                <a:ea typeface="Calibri"/>
                <a:cs typeface="Calibri"/>
                <a:sym typeface="Calibri"/>
              </a:rPr>
              <a:t>تأمل</a:t>
            </a:r>
            <a:r>
              <a:rPr b="1" i="0" lang="ar" u="none"/>
              <a:t> </a:t>
            </a:r>
            <a:endParaRPr/>
          </a:p>
        </p:txBody>
      </p:sp>
      <p:sp>
        <p:nvSpPr>
          <p:cNvPr id="1515" name="Google Shape;1515;p113"/>
          <p:cNvSpPr txBox="1"/>
          <p:nvPr>
            <p:ph idx="1" type="body"/>
          </p:nvPr>
        </p:nvSpPr>
        <p:spPr>
          <a:xfrm>
            <a:off x="457146" y="1992348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44500" lvl="0" marL="457200" rtl="1"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هل لديك أي أسئلة بشأن النصيحة الخاصة بالقراءة؟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44500" lvl="0" marL="457200" rtl="1"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تحدث مع طفلك واسأله: هل نحن مستعدون لتجربة هذه النصيحة الخاصة بالقراءة في المنزل؟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44500" lvl="0" marL="457200" rtl="1"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يرجى مشاركة طريقة القيام بذلك في المنزل.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1"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None/>
            </a:pPr>
            <a:r>
              <a:t/>
            </a:r>
            <a:endParaRPr/>
          </a:p>
        </p:txBody>
      </p:sp>
      <p:sp>
        <p:nvSpPr>
          <p:cNvPr id="1516" name="Google Shape;1516;p113"/>
          <p:cNvSpPr txBox="1"/>
          <p:nvPr>
            <p:ph idx="3" type="body"/>
          </p:nvPr>
        </p:nvSpPr>
        <p:spPr>
          <a:xfrm>
            <a:off x="9020342" y="394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b="0" i="0" lang="ar" u="none"/>
              <a:t>سيساعد سؤالك شخصًا آخر في الغرفة.</a:t>
            </a:r>
            <a:endParaRPr/>
          </a:p>
        </p:txBody>
      </p:sp>
      <p:pic>
        <p:nvPicPr>
          <p:cNvPr descr="A close up of a logo&#10;&#10;Description automatically generated" id="1517" name="Google Shape;1517;p113"/>
          <p:cNvPicPr preferRelativeResize="0"/>
          <p:nvPr/>
        </p:nvPicPr>
        <p:blipFill rotWithShape="1">
          <a:blip r:embed="rId3">
            <a:alphaModFix/>
          </a:blip>
          <a:srcRect b="0" l="6933" r="6932" t="0"/>
          <a:stretch/>
        </p:blipFill>
        <p:spPr>
          <a:xfrm>
            <a:off x="9329146" y="73138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114"/>
          <p:cNvSpPr txBox="1"/>
          <p:nvPr>
            <p:ph type="title"/>
          </p:nvPr>
        </p:nvSpPr>
        <p:spPr>
          <a:xfrm>
            <a:off x="6096000" y="0"/>
            <a:ext cx="573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b="1" i="0" lang="ar" u="none"/>
              <a:t>يرجى تقديم الآراء والملاحظات</a:t>
            </a:r>
            <a:endParaRPr/>
          </a:p>
        </p:txBody>
      </p:sp>
      <p:pic>
        <p:nvPicPr>
          <p:cNvPr id="1523" name="Google Shape;1523;p1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8" r="268" t="-7976"/>
          <a:stretch/>
        </p:blipFill>
        <p:spPr>
          <a:xfrm flipH="1">
            <a:off x="393351" y="1298240"/>
            <a:ext cx="2916937" cy="259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524" name="Google Shape;1524;p114"/>
          <p:cNvSpPr txBox="1"/>
          <p:nvPr>
            <p:ph idx="1" type="body"/>
          </p:nvPr>
        </p:nvSpPr>
        <p:spPr>
          <a:xfrm>
            <a:off x="393352" y="3895136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rPr b="0" i="0" lang="ar" u="none"/>
              <a:t>مساهماتك تحسّن وقتنا معًا.</a:t>
            </a:r>
            <a:endParaRPr/>
          </a:p>
          <a:p>
            <a:pPr indent="0" lvl="0" marL="5715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blue&#10;&#10;Description automatically generated" id="1525" name="Google Shape;1525;p11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7" r="21826" t="0"/>
          <a:stretch/>
        </p:blipFill>
        <p:spPr>
          <a:xfrm rot="5400000">
            <a:off x="6563170" y="10707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100"/>
          <p:cNvSpPr txBox="1"/>
          <p:nvPr>
            <p:ph type="title"/>
          </p:nvPr>
        </p:nvSpPr>
        <p:spPr>
          <a:xfrm>
            <a:off x="2331712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ar" sz="4400"/>
              <a:t>قم بالتغطية بإصبعك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101"/>
          <p:cNvSpPr txBox="1"/>
          <p:nvPr>
            <p:ph idx="1" type="body"/>
          </p:nvPr>
        </p:nvSpPr>
        <p:spPr>
          <a:xfrm>
            <a:off x="6791383" y="15660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الترحيب</a:t>
            </a:r>
            <a:endParaRPr/>
          </a:p>
        </p:txBody>
      </p:sp>
      <p:sp>
        <p:nvSpPr>
          <p:cNvPr id="1374" name="Google Shape;1374;p101"/>
          <p:cNvSpPr txBox="1"/>
          <p:nvPr>
            <p:ph idx="3" type="body"/>
          </p:nvPr>
        </p:nvSpPr>
        <p:spPr>
          <a:xfrm>
            <a:off x="69564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نصيحة للقراءة</a:t>
            </a:r>
            <a:endParaRPr/>
          </a:p>
        </p:txBody>
      </p:sp>
      <p:sp>
        <p:nvSpPr>
          <p:cNvPr id="1375" name="Google Shape;1375;p101"/>
          <p:cNvSpPr txBox="1"/>
          <p:nvPr>
            <p:ph idx="4" type="body"/>
          </p:nvPr>
        </p:nvSpPr>
        <p:spPr>
          <a:xfrm>
            <a:off x="69310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وقت الممارسة</a:t>
            </a:r>
            <a:endParaRPr/>
          </a:p>
        </p:txBody>
      </p:sp>
      <p:sp>
        <p:nvSpPr>
          <p:cNvPr id="1376" name="Google Shape;1376;p101"/>
          <p:cNvSpPr txBox="1"/>
          <p:nvPr>
            <p:ph type="ctrTitle"/>
          </p:nvPr>
        </p:nvSpPr>
        <p:spPr>
          <a:xfrm>
            <a:off x="7921869" y="0"/>
            <a:ext cx="39751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جدول الأعمال</a:t>
            </a:r>
            <a:endParaRPr/>
          </a:p>
        </p:txBody>
      </p:sp>
      <p:sp>
        <p:nvSpPr>
          <p:cNvPr id="1377" name="Google Shape;1377;p101"/>
          <p:cNvSpPr txBox="1"/>
          <p:nvPr>
            <p:ph idx="5" type="body"/>
          </p:nvPr>
        </p:nvSpPr>
        <p:spPr>
          <a:xfrm>
            <a:off x="6677083" y="4992079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التفكُّر والمستجدات</a:t>
            </a:r>
            <a:endParaRPr/>
          </a:p>
        </p:txBody>
      </p:sp>
      <p:pic>
        <p:nvPicPr>
          <p:cNvPr id="1378" name="Google Shape;1378;p101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06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101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918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101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747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101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9420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10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4762" y="1542556"/>
            <a:ext cx="5444200" cy="456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102"/>
          <p:cNvSpPr txBox="1"/>
          <p:nvPr>
            <p:ph idx="1" type="body"/>
          </p:nvPr>
        </p:nvSpPr>
        <p:spPr>
          <a:xfrm>
            <a:off x="9431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388" name="Google Shape;1388;p102"/>
          <p:cNvSpPr txBox="1"/>
          <p:nvPr>
            <p:ph idx="2" type="body"/>
          </p:nvPr>
        </p:nvSpPr>
        <p:spPr>
          <a:xfrm>
            <a:off x="9431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389" name="Google Shape;1389;p102"/>
          <p:cNvSpPr txBox="1"/>
          <p:nvPr>
            <p:ph idx="3" type="body"/>
          </p:nvPr>
        </p:nvSpPr>
        <p:spPr>
          <a:xfrm>
            <a:off x="9431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390" name="Google Shape;1390;p102"/>
          <p:cNvSpPr txBox="1"/>
          <p:nvPr>
            <p:ph idx="4" type="body"/>
          </p:nvPr>
        </p:nvSpPr>
        <p:spPr>
          <a:xfrm>
            <a:off x="9431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391" name="Google Shape;1391;p102"/>
          <p:cNvSpPr txBox="1"/>
          <p:nvPr>
            <p:ph idx="5" type="body"/>
          </p:nvPr>
        </p:nvSpPr>
        <p:spPr>
          <a:xfrm>
            <a:off x="76103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كن مستعدًا.</a:t>
            </a:r>
            <a:endParaRPr/>
          </a:p>
        </p:txBody>
      </p:sp>
      <p:sp>
        <p:nvSpPr>
          <p:cNvPr id="1392" name="Google Shape;1392;p102"/>
          <p:cNvSpPr txBox="1"/>
          <p:nvPr>
            <p:ph idx="6" type="body"/>
          </p:nvPr>
        </p:nvSpPr>
        <p:spPr>
          <a:xfrm>
            <a:off x="76123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كن حاضرًا.</a:t>
            </a:r>
            <a:endParaRPr/>
          </a:p>
        </p:txBody>
      </p:sp>
      <p:sp>
        <p:nvSpPr>
          <p:cNvPr id="1393" name="Google Shape;1393;p102"/>
          <p:cNvSpPr txBox="1"/>
          <p:nvPr>
            <p:ph idx="7" type="body"/>
          </p:nvPr>
        </p:nvSpPr>
        <p:spPr>
          <a:xfrm>
            <a:off x="76103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كن مهذبًا.</a:t>
            </a:r>
            <a:endParaRPr/>
          </a:p>
        </p:txBody>
      </p:sp>
      <p:sp>
        <p:nvSpPr>
          <p:cNvPr id="1394" name="Google Shape;1394;p102"/>
          <p:cNvSpPr txBox="1"/>
          <p:nvPr>
            <p:ph idx="8" type="body"/>
          </p:nvPr>
        </p:nvSpPr>
        <p:spPr>
          <a:xfrm>
            <a:off x="76103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اطرح أسئلة.</a:t>
            </a:r>
            <a:endParaRPr/>
          </a:p>
        </p:txBody>
      </p:sp>
      <p:sp>
        <p:nvSpPr>
          <p:cNvPr id="1395" name="Google Shape;1395;p102"/>
          <p:cNvSpPr txBox="1"/>
          <p:nvPr>
            <p:ph type="ctrTitle"/>
          </p:nvPr>
        </p:nvSpPr>
        <p:spPr>
          <a:xfrm>
            <a:off x="3406638" y="32084"/>
            <a:ext cx="84074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توجيهات ورشة العمل</a:t>
            </a:r>
            <a:endParaRPr/>
          </a:p>
        </p:txBody>
      </p:sp>
      <p:pic>
        <p:nvPicPr>
          <p:cNvPr descr="Icon&#10;&#10;Description automatically generated" id="1396" name="Google Shape;1396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713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397" name="Google Shape;1397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713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398" name="Google Shape;1398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713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399" name="Google Shape;1399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991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03"/>
          <p:cNvSpPr txBox="1"/>
          <p:nvPr>
            <p:ph type="title"/>
          </p:nvPr>
        </p:nvSpPr>
        <p:spPr>
          <a:xfrm>
            <a:off x="3191971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None/>
            </a:pPr>
            <a:r>
              <a:rPr lang="ar">
                <a:solidFill>
                  <a:srgbClr val="006FB6"/>
                </a:solidFill>
              </a:rPr>
              <a:t>قم بالتغطية بإصبعك</a:t>
            </a:r>
            <a:endParaRPr/>
          </a:p>
        </p:txBody>
      </p:sp>
      <p:sp>
        <p:nvSpPr>
          <p:cNvPr id="1405" name="Google Shape;1405;p103"/>
          <p:cNvSpPr txBox="1"/>
          <p:nvPr>
            <p:ph idx="1" type="body"/>
          </p:nvPr>
        </p:nvSpPr>
        <p:spPr>
          <a:xfrm>
            <a:off x="557849" y="4039800"/>
            <a:ext cx="2497200" cy="2519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ar"/>
              <a:t>يمكن أن يساعدك استخدام إصبعك وعينيك في تتبع الكلمات الموجودة في الصفحة. </a:t>
            </a:r>
            <a:endParaRPr/>
          </a:p>
          <a:p>
            <a:pPr indent="0" lvl="0" marL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sp>
        <p:nvSpPr>
          <p:cNvPr id="1406" name="Google Shape;1406;p103"/>
          <p:cNvSpPr txBox="1"/>
          <p:nvPr>
            <p:ph idx="3" type="title"/>
          </p:nvPr>
        </p:nvSpPr>
        <p:spPr>
          <a:xfrm>
            <a:off x="10773150" y="241547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2</a:t>
            </a:r>
            <a:endParaRPr/>
          </a:p>
        </p:txBody>
      </p:sp>
      <p:sp>
        <p:nvSpPr>
          <p:cNvPr id="1407" name="Google Shape;1407;p103"/>
          <p:cNvSpPr txBox="1"/>
          <p:nvPr>
            <p:ph idx="5" type="title"/>
          </p:nvPr>
        </p:nvSpPr>
        <p:spPr>
          <a:xfrm>
            <a:off x="10773150" y="356756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3</a:t>
            </a:r>
            <a:endParaRPr/>
          </a:p>
        </p:txBody>
      </p:sp>
      <p:sp>
        <p:nvSpPr>
          <p:cNvPr id="1408" name="Google Shape;1408;p103"/>
          <p:cNvSpPr txBox="1"/>
          <p:nvPr>
            <p:ph idx="6" type="body"/>
          </p:nvPr>
        </p:nvSpPr>
        <p:spPr>
          <a:xfrm>
            <a:off x="6046200" y="13122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ar"/>
              <a:t>استخدم إصبعك للعثورعلى أجزاء الكلمة.</a:t>
            </a:r>
            <a:endParaRPr/>
          </a:p>
        </p:txBody>
      </p:sp>
      <p:sp>
        <p:nvSpPr>
          <p:cNvPr id="1409" name="Google Shape;1409;p103"/>
          <p:cNvSpPr txBox="1"/>
          <p:nvPr>
            <p:ph idx="7" type="body"/>
          </p:nvPr>
        </p:nvSpPr>
        <p:spPr>
          <a:xfrm>
            <a:off x="6046200" y="24345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ar"/>
              <a:t>استخدم إصبعك للعثورعلى كلمات صغيرة تعرفها.</a:t>
            </a:r>
            <a:endParaRPr/>
          </a:p>
        </p:txBody>
      </p:sp>
      <p:sp>
        <p:nvSpPr>
          <p:cNvPr id="1410" name="Google Shape;1410;p103"/>
          <p:cNvSpPr txBox="1"/>
          <p:nvPr>
            <p:ph idx="8" type="body"/>
          </p:nvPr>
        </p:nvSpPr>
        <p:spPr>
          <a:xfrm>
            <a:off x="6046188" y="35866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ar"/>
              <a:t>استخدم إصبعك لتقسيم الكلمات المركبة.</a:t>
            </a:r>
            <a:endParaRPr/>
          </a:p>
        </p:txBody>
      </p:sp>
      <p:sp>
        <p:nvSpPr>
          <p:cNvPr id="1411" name="Google Shape;1411;p103"/>
          <p:cNvSpPr txBox="1"/>
          <p:nvPr>
            <p:ph idx="13" type="title"/>
          </p:nvPr>
        </p:nvSpPr>
        <p:spPr>
          <a:xfrm>
            <a:off x="10773150" y="129315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1</a:t>
            </a:r>
            <a:endParaRPr/>
          </a:p>
        </p:txBody>
      </p:sp>
      <p:pic>
        <p:nvPicPr>
          <p:cNvPr id="1412" name="Google Shape;1412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849" y="1878812"/>
            <a:ext cx="2377500" cy="1411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104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تفقد مصطلحات معرفة القراءة والكتابة</a:t>
            </a:r>
            <a:endParaRPr/>
          </a:p>
        </p:txBody>
      </p:sp>
      <p:sp>
        <p:nvSpPr>
          <p:cNvPr id="1418" name="Google Shape;1418;p104"/>
          <p:cNvSpPr txBox="1"/>
          <p:nvPr>
            <p:ph idx="1" type="body"/>
          </p:nvPr>
        </p:nvSpPr>
        <p:spPr>
          <a:xfrm>
            <a:off x="3208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b="0" i="0" lang="ar" sz="3000" u="none"/>
              <a:t>جزء كلمة صغير به حرف متحرك واحد</a:t>
            </a:r>
            <a:endParaRPr/>
          </a:p>
        </p:txBody>
      </p:sp>
      <p:sp>
        <p:nvSpPr>
          <p:cNvPr id="1419" name="Google Shape;1419;p104"/>
          <p:cNvSpPr txBox="1"/>
          <p:nvPr>
            <p:ph idx="2" type="body"/>
          </p:nvPr>
        </p:nvSpPr>
        <p:spPr>
          <a:xfrm>
            <a:off x="3208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b="0" i="0" lang="ar" u="none"/>
              <a:t>كلمة مكونة من كلمتين معًا (على سبيل المثال، sunshine)</a:t>
            </a:r>
            <a:endParaRPr/>
          </a:p>
        </p:txBody>
      </p:sp>
      <p:sp>
        <p:nvSpPr>
          <p:cNvPr id="1420" name="Google Shape;1420;p104"/>
          <p:cNvSpPr txBox="1"/>
          <p:nvPr>
            <p:ph idx="3" type="body"/>
          </p:nvPr>
        </p:nvSpPr>
        <p:spPr>
          <a:xfrm>
            <a:off x="3208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b="0" i="0" lang="ar" u="none"/>
              <a:t>عندما تقوم بتفكيك الصوت في الكلمة لمساعدتك على قراءتها</a:t>
            </a:r>
            <a:endParaRPr/>
          </a:p>
        </p:txBody>
      </p:sp>
      <p:sp>
        <p:nvSpPr>
          <p:cNvPr id="1421" name="Google Shape;1421;p104"/>
          <p:cNvSpPr txBox="1"/>
          <p:nvPr>
            <p:ph idx="5" type="body"/>
          </p:nvPr>
        </p:nvSpPr>
        <p:spPr>
          <a:xfrm>
            <a:off x="8292195" y="15787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i="0" lang="ar" sz="4000" u="none"/>
              <a:t>المقطع</a:t>
            </a:r>
            <a:endParaRPr/>
          </a:p>
        </p:txBody>
      </p:sp>
      <p:sp>
        <p:nvSpPr>
          <p:cNvPr id="1422" name="Google Shape;1422;p104"/>
          <p:cNvSpPr txBox="1"/>
          <p:nvPr>
            <p:ph idx="6" type="body"/>
          </p:nvPr>
        </p:nvSpPr>
        <p:spPr>
          <a:xfrm>
            <a:off x="8294242" y="27296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i="0" lang="ar" sz="4000" u="none"/>
              <a:t>الكلمات المركبة</a:t>
            </a:r>
            <a:endParaRPr/>
          </a:p>
        </p:txBody>
      </p:sp>
      <p:sp>
        <p:nvSpPr>
          <p:cNvPr id="1423" name="Google Shape;1423;p104"/>
          <p:cNvSpPr txBox="1"/>
          <p:nvPr>
            <p:ph idx="7" type="body"/>
          </p:nvPr>
        </p:nvSpPr>
        <p:spPr>
          <a:xfrm>
            <a:off x="8292196" y="38805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i="0" lang="ar" u="none"/>
              <a:t>تفكيك الكلمة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105"/>
          <p:cNvSpPr txBox="1"/>
          <p:nvPr>
            <p:ph type="title"/>
          </p:nvPr>
        </p:nvSpPr>
        <p:spPr>
          <a:xfrm>
            <a:off x="2859854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b="1" i="0" lang="ar" sz="4400" u="none">
                <a:solidFill>
                  <a:srgbClr val="006FB6"/>
                </a:solidFill>
              </a:rPr>
              <a:t>استخدم إصبعك للعثور على أجزاء الكلمة</a:t>
            </a:r>
            <a:endParaRPr/>
          </a:p>
        </p:txBody>
      </p:sp>
      <p:sp>
        <p:nvSpPr>
          <p:cNvPr id="1429" name="Google Shape;1429;p105"/>
          <p:cNvSpPr txBox="1"/>
          <p:nvPr>
            <p:ph idx="1" type="body"/>
          </p:nvPr>
        </p:nvSpPr>
        <p:spPr>
          <a:xfrm>
            <a:off x="8927516" y="1543732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t/>
            </a:r>
            <a:endParaRPr sz="3200"/>
          </a:p>
          <a:p>
            <a:pPr indent="-457200" lvl="0" marL="4572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</a:pPr>
            <a:r>
              <a:rPr b="0" i="0" lang="ar" sz="3200" u="none"/>
              <a:t>إذا كانت هذه فكرة جديدة على طفلك، وضح له الأمر بإصبعك، ثم دع طفلك يجرب! </a:t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None/>
            </a:pPr>
            <a:r>
              <a:t/>
            </a:r>
            <a:endParaRPr sz="3200"/>
          </a:p>
        </p:txBody>
      </p:sp>
      <p:pic>
        <p:nvPicPr>
          <p:cNvPr descr="صورة تحتوي على مكان خارجي، عشب، طائر، صغير&#10;&#10;يُستحدث الوصف تلقائيًا" id="1430" name="Google Shape;1430;p105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2033" r="2043" t="0"/>
          <a:stretch/>
        </p:blipFill>
        <p:spPr>
          <a:xfrm>
            <a:off x="2509271" y="1729880"/>
            <a:ext cx="3692323" cy="3402377"/>
          </a:xfrm>
          <a:prstGeom prst="rect">
            <a:avLst/>
          </a:prstGeom>
          <a:noFill/>
          <a:ln>
            <a:noFill/>
          </a:ln>
        </p:spPr>
      </p:pic>
      <p:sp>
        <p:nvSpPr>
          <p:cNvPr id="1431" name="Google Shape;1431;p105"/>
          <p:cNvSpPr txBox="1"/>
          <p:nvPr>
            <p:ph idx="4" type="body"/>
          </p:nvPr>
        </p:nvSpPr>
        <p:spPr>
          <a:xfrm>
            <a:off x="6201594" y="1848780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1" i="0" lang="ar" u="none"/>
              <a:t>الشخص البالغ:</a:t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0" i="0" lang="ar" u="none"/>
              <a:t>"هل ترى أي أجزاء كلمة تعرفها داخل الكلمات المخادعة؟"</a:t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 b="1"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32" name="Google Shape;1432;p105"/>
          <p:cNvSpPr txBox="1"/>
          <p:nvPr>
            <p:ph idx="5" type="body"/>
          </p:nvPr>
        </p:nvSpPr>
        <p:spPr>
          <a:xfrm>
            <a:off x="193902" y="1838149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b="1" i="0" lang="ar" u="none"/>
              <a:t>الطفل: </a:t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b="0" i="0" lang="ar" u="none"/>
              <a:t>"أعرف أن |a| و |n| ينطقان "an" لذا فإن "p" و "l" و "an" و "t" ينطقوا "plant"."</a:t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33" name="Google Shape;1433;p105"/>
          <p:cNvSpPr txBox="1"/>
          <p:nvPr>
            <p:ph idx="6" type="body"/>
          </p:nvPr>
        </p:nvSpPr>
        <p:spPr>
          <a:xfrm>
            <a:off x="8998000" y="3965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None/>
            </a:pPr>
            <a:r>
              <a:rPr b="1" i="0" lang="ar" sz="3200" u="none" cap="none" strike="noStrike">
                <a:solidFill>
                  <a:srgbClr val="006FB6"/>
                </a:solidFill>
              </a:rPr>
              <a:t>النصائح والحيل</a:t>
            </a:r>
            <a:endParaRPr/>
          </a:p>
        </p:txBody>
      </p:sp>
      <p:pic>
        <p:nvPicPr>
          <p:cNvPr id="1434" name="Google Shape;1434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8615" y="4678891"/>
            <a:ext cx="1602979" cy="215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Google Shape;1435;p105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 flipH="1">
            <a:off x="7519250" y="4919131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106"/>
          <p:cNvSpPr txBox="1"/>
          <p:nvPr>
            <p:ph type="title"/>
          </p:nvPr>
        </p:nvSpPr>
        <p:spPr>
          <a:xfrm>
            <a:off x="28127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b="1" i="0" lang="ar" sz="4400" u="none">
                <a:solidFill>
                  <a:srgbClr val="006FB6"/>
                </a:solidFill>
              </a:rPr>
              <a:t>استخدم إصبعك للعثور على كلمات صغيرة</a:t>
            </a:r>
            <a:endParaRPr/>
          </a:p>
        </p:txBody>
      </p:sp>
      <p:pic>
        <p:nvPicPr>
          <p:cNvPr descr="صورة تحتوي على شخص، مكان مغلق، طاولة، طعام&#10;&#10;يُستحدث الوصف تلقائيًا" id="1441" name="Google Shape;1441;p10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8178" l="0" r="0" t="8179"/>
          <a:stretch/>
        </p:blipFill>
        <p:spPr>
          <a:xfrm flipH="1">
            <a:off x="9304805" y="878953"/>
            <a:ext cx="2514600" cy="3135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فاكهة برتقال كبيرة&#10;&#10;يُستحدث الوصف تلقائيًا" id="1442" name="Google Shape;1442;p106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3060" l="0" r="0" t="3069"/>
          <a:stretch/>
        </p:blipFill>
        <p:spPr>
          <a:xfrm>
            <a:off x="2806245" y="1966112"/>
            <a:ext cx="3692400" cy="34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3" name="Google Shape;1443;p106"/>
          <p:cNvSpPr txBox="1"/>
          <p:nvPr>
            <p:ph idx="4" type="body"/>
          </p:nvPr>
        </p:nvSpPr>
        <p:spPr>
          <a:xfrm>
            <a:off x="6290150" y="2037648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1" i="0" lang="ar" u="none"/>
              <a:t>الشخص البالغ:</a:t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0" i="0" lang="ar" u="none"/>
              <a:t>"هل ترى أي كلمات صغيرة تعرفها ضمن الكلمة المخادعة؟"</a:t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 b="1"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44" name="Google Shape;1444;p106"/>
          <p:cNvSpPr txBox="1"/>
          <p:nvPr>
            <p:ph idx="5" type="body"/>
          </p:nvPr>
        </p:nvSpPr>
        <p:spPr>
          <a:xfrm>
            <a:off x="212952" y="1929398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b="1" i="0" lang="ar" u="none"/>
              <a:t>الطفل: </a:t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0" i="0" lang="ar" u="none"/>
              <a:t>"أرى كلمة "pump". هذا يساعدني على البدء. الآن يمكنني قراءة الكلمة بأكملها - </a:t>
            </a:r>
            <a:r>
              <a:rPr b="0" i="1" lang="ar" u="none"/>
              <a:t>pumpkin."</a:t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445" name="Google Shape;1445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80195" y="4788773"/>
            <a:ext cx="995822" cy="133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p106"/>
          <p:cNvPicPr preferRelativeResize="0"/>
          <p:nvPr/>
        </p:nvPicPr>
        <p:blipFill rotWithShape="1">
          <a:blip r:embed="rId6">
            <a:alphaModFix/>
          </a:blip>
          <a:srcRect b="0" l="0" r="0" t="-1666"/>
          <a:stretch/>
        </p:blipFill>
        <p:spPr>
          <a:xfrm flipH="1">
            <a:off x="7633550" y="5139498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107"/>
          <p:cNvSpPr txBox="1"/>
          <p:nvPr>
            <p:ph type="ctrTitle"/>
          </p:nvPr>
        </p:nvSpPr>
        <p:spPr>
          <a:xfrm>
            <a:off x="-36195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b="1" i="0" lang="ar" sz="4400" u="none"/>
              <a:t>استخدم إصبعك للكلمات المركبة </a:t>
            </a:r>
            <a:endParaRPr/>
          </a:p>
        </p:txBody>
      </p:sp>
      <p:sp>
        <p:nvSpPr>
          <p:cNvPr id="1452" name="Google Shape;1452;p107"/>
          <p:cNvSpPr txBox="1"/>
          <p:nvPr>
            <p:ph idx="1" type="body"/>
          </p:nvPr>
        </p:nvSpPr>
        <p:spPr>
          <a:xfrm>
            <a:off x="390012" y="1658779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b="1" i="0" lang="ar" sz="3000" u="none"/>
              <a:t>الطفل: </a:t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b="0" i="0" lang="ar" sz="3000" u="none"/>
              <a:t>"أرى كلمة "sun" وأرى كلمة "rise".  معًا يكونان كلمة أطول "sunrise"." </a:t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t/>
            </a:r>
            <a:endParaRPr sz="3000"/>
          </a:p>
        </p:txBody>
      </p:sp>
      <p:sp>
        <p:nvSpPr>
          <p:cNvPr id="1453" name="Google Shape;1453;p107"/>
          <p:cNvSpPr txBox="1"/>
          <p:nvPr>
            <p:ph idx="3" type="body"/>
          </p:nvPr>
        </p:nvSpPr>
        <p:spPr>
          <a:xfrm>
            <a:off x="9261925" y="1308224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1" i="0" lang="ar" sz="3000" u="none"/>
              <a:t>الشخص البالغ:</a:t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sz="3000" u="none"/>
              <a:t>"هل ترى أي كلمات تعرفها ضمن الكلمة المخادعة؟"</a:t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 sz="3000"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 sz="3000"/>
          </a:p>
        </p:txBody>
      </p:sp>
      <p:pic>
        <p:nvPicPr>
          <p:cNvPr descr="شخص يقف أمام جبل&#10;&#10;يُستحدث الوصف تلقائيًا" id="1454" name="Google Shape;1454;p10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372" l="0" r="0" t="12372"/>
          <a:stretch/>
        </p:blipFill>
        <p:spPr>
          <a:xfrm>
            <a:off x="3686960" y="1349471"/>
            <a:ext cx="5054958" cy="36401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55" name="Google Shape;1455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5626" y="4104374"/>
            <a:ext cx="1468526" cy="197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107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 flipH="1">
            <a:off x="11063425" y="3469875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2_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3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