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7" r:id="rId3"/>
    <p:sldMasterId id="2147483663" r:id="rId4"/>
    <p:sldMasterId id="2147483681" r:id="rId5"/>
    <p:sldMasterId id="2147483700" r:id="rId6"/>
    <p:sldMasterId id="2147483716" r:id="rId7"/>
    <p:sldMasterId id="2147483726" r:id="rId8"/>
    <p:sldMasterId id="2147483733" r:id="rId9"/>
  </p:sldMasterIdLst>
  <p:notesMasterIdLst>
    <p:notesMasterId r:id="rId27"/>
  </p:notesMasterIdLst>
  <p:sldIdLst>
    <p:sldId id="256" r:id="rId10"/>
    <p:sldId id="257" r:id="rId11"/>
    <p:sldId id="258" r:id="rId12"/>
    <p:sldId id="272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BminG/4u7UIn0pSGyVqujJzCL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0629" y="10556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zjxnM0C9aP4C9WJFbw2A8eFpjZ29wBWG/view?usp=shari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it.ly/3BUBxb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0" name="Google Shape;13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0" name="Google Shape;1440;p1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15888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0" name="Google Shape;1450;p1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0" name="Google Shape;14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8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0" name="Google Shape;14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1dca96b5df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3350" y="106363"/>
            <a:ext cx="2073275" cy="1166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9" name="Google Shape;1479;g1dca96b5df4_0_138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0" name="Google Shape;1490;p19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ca3ebf3bbc_0_16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3" name="Google Shape;1503;g2ca3ebf3bb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1" name="Google Shape;15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7" name="Google Shape;13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2" name="Google Shape;13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824b1d1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824b1d1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this is not the first or last Family Workshop, please delete this slide from the slide deck.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an LAUSD teacher or staff member, please delete this slide from ALL Family Workshop decks.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Families who fill out the survey will be asked to provide an email to be entered into the raffle.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raffle winner will be selected by Springboard Collaborative’s Data &amp; Evaluation team after the first and last workshop and sent a $15 e-gift card to the email they provided.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need print-out versions of the QR code survey in English or the other translated languages, you can find those here: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https://drive.google.com/file/d/1zjxnM0C9aP4C9WJFbw2A8eFpjZ29wBWG/view?usp=sharing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send the survey directly to families, you can find the link to the survey here: </a:t>
            </a:r>
            <a:r>
              <a:rPr lang="en" sz="12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bit.ly/3BUBxbx</a:t>
            </a:r>
            <a:endParaRPr sz="1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6" name="Google Shape;13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3" name="Google Shape;13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27000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25" cy="116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6" name="Google Shape;1406;p12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7" name="Google Shape;1417;p13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Understand the story">
  <p:cSld name="Title, Understand the stor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00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40" name="Google Shape;140;p100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41" name="Google Shape;141;p10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0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3" name="Google Shape;143;p100"/>
          <p:cNvSpPr txBox="1">
            <a:spLocks noGrp="1"/>
          </p:cNvSpPr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4" name="Google Shape;14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0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ound like a storyteller">
  <p:cSld name="Title, sound like a storytell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1"/>
          <p:cNvPicPr preferRelativeResize="0"/>
          <p:nvPr/>
        </p:nvPicPr>
        <p:blipFill rotWithShape="1">
          <a:blip r:embed="rId2">
            <a:alphaModFix/>
          </a:blip>
          <a:srcRect t="3434" b="1216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0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49" name="Google Shape;149;p10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50" name="Google Shape;150;p10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2" name="Google Shape;152;p101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3" name="Google Shape;153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01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enjoy and engage">
  <p:cSld name="Title, enjoy and engag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2"/>
          <p:cNvPicPr preferRelativeResize="0"/>
          <p:nvPr/>
        </p:nvPicPr>
        <p:blipFill rotWithShape="1">
          <a:blip r:embed="rId2">
            <a:alphaModFix/>
          </a:blip>
          <a:srcRect l="549" t="8195" r="-548" b="738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0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8" name="Google Shape;158;p10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59" name="Google Shape;159;p10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10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1" name="Google Shape;161;p102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2" name="Google Shape;162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2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3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6" name="Google Shape;166;p103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03"/>
          <p:cNvCxnSpPr>
            <a:endCxn id="165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16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3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103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103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4 Points, Pic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3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body" idx="4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body" idx="5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85" name="Google Shape;185;p34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86" name="Google Shape;186;p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7" name="Google Shape;187;p34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34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34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34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34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2" name="Google Shape;192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4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" name="Google Shape;195;p34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7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8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01" name="Google Shape;201;p38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202" name="Google Shape;202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3" name="Google Shape;203;p38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3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3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3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3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08" name="Google Shape;208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8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38"/>
          <p:cNvSpPr txBox="1">
            <a:spLocks noGrp="1"/>
          </p:cNvSpPr>
          <p:nvPr>
            <p:ph type="body" idx="1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body" idx="2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3" name="Google Shape;213;p38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Content boxes">
  <p:cSld name="4_2 Content boxe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5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16" name="Google Shape;216;p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7" name="Google Shape;217;p5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5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9" name="Google Shape;219;p5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20" name="Google Shape;220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1" name="Google Shape;221;p5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5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23" name="Google Shape;223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50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5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50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55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3" name="Google Shape;23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" name="Google Shape;235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5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5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4" name="Google Shape;244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56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6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9" name="Google Shape;249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1" name="Google Shape;251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3" name="Google Shape;253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4" name="Google Shape;254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5" name="Google Shape;2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7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57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57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57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57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57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57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57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8" name="Google Shape;26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5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5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5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5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5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2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6"/>
          <p:cNvCxnSpPr>
            <a:endCxn id="91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72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771BA"/>
              </a:buClr>
              <a:buSzPts val="3800"/>
              <a:buFont typeface="Calibri"/>
              <a:buNone/>
              <a:defRPr sz="5067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33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2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34275" rIns="68575" bIns="34275" anchor="t" anchorCtr="0">
            <a:noAutofit/>
          </a:bodyPr>
          <a:lstStyle>
            <a:lvl1pPr marL="609585" marR="0" lvl="0" indent="-533387" algn="l" rtl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27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82588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5188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58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58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5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58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3" name="Google Shape;28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8" name="Google Shape;288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9" name="Google Shape;28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9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5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59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5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59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1" name="Google Shape;30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3" name="Google Shape;303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5" name="Google Shape;305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6" name="Google Shape;306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7" name="Google Shape;30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0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60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60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60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0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60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0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60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60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3" name="Google Shape;32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5" name="Google Shape;325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9" name="Google Shape;32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5" name="Google Shape;335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6" name="Google Shape;336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7" name="Google Shape;33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" name="Google Shape;34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p61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61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61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61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61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61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61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61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1" name="Google Shape;351;p61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6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5" name="Google Shape;355;p6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6" name="Google Shape;356;p6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7" name="Google Shape;35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6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0" name="Google Shape;360;p6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1" name="Google Shape;36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Google Shape;363;p62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Google Shape;364;p62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5" name="Google Shape;365;p62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62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62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62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62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" name="Google Shape;370;p62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62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2" name="Google Shape;372;p62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73" name="Google Shape;373;p62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62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62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6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6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6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1" name="Google Shape;381;p6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6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3" name="Google Shape;38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63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63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6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2" name="Google Shape;392;p6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3" name="Google Shape;393;p6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4" name="Google Shape;39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6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7" name="Google Shape;397;p6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8" name="Google Shape;398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4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64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5" name="Google Shape;405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6" name="Google Shape;406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7" name="Google Shape;40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1" name="Google Shape;411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3" name="Google Shape;413;p65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65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65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65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65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9" name="Google Shape;419;p65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4" name="Google Shape;424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5" name="Google Shape;42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8" name="Google Shape;428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66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5" name="Google Shape;435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6" name="Google Shape;436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7" name="Google Shape;43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9" name="Google Shape;439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0" name="Google Shape;440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67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67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2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4" name="Google Shape;24;p29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25" name="Google Shape;25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2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2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28;p2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29;p2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30;p2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1" name="Google Shape;31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9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34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8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68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6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7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6" name="Google Shape;456;p37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7" name="Google Shape;457;p37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8" name="Google Shape;458;p37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59" name="Google Shape;459;p37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460" name="Google Shape;460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1" name="Google Shape;461;p37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2" name="Google Shape;462;p37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3" name="Google Shape;463;p37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4" name="Google Shape;464;p37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5" name="Google Shape;465;p37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66" name="Google Shape;466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7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37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37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1" name="Google Shape;47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3_Title, 3 points,content box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48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474" name="Google Shape;474;p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5" name="Google Shape;475;p48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6" name="Google Shape;476;p48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7" name="Google Shape;477;p48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78" name="Google Shape;478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81274" y="6196177"/>
              <a:ext cx="687747" cy="6155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0" name="Google Shape;480;p48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1" name="Google Shape;481;p48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82" name="Google Shape;482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Google Shape;483;p4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48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p48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6" name="Google Shape;486;p48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7" name="Google Shape;487;p48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48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48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48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48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2" name="Google Shape;492;p48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48"/>
          <p:cNvSpPr txBox="1">
            <a:spLocks noGrp="1"/>
          </p:cNvSpPr>
          <p:nvPr>
            <p:ph type="body" idx="13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4 Points, Pic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9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6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69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69"/>
          <p:cNvSpPr txBox="1">
            <a:spLocks noGrp="1"/>
          </p:cNvSpPr>
          <p:nvPr>
            <p:ph type="body" idx="4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6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69"/>
          <p:cNvSpPr txBox="1">
            <a:spLocks noGrp="1"/>
          </p:cNvSpPr>
          <p:nvPr>
            <p:ph type="body" idx="5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1" name="Google Shape;50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2" name="Google Shape;502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3" name="Google Shape;503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4" name="Google Shape;504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5" name="Google Shape;505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6" name="Google Shape;506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7" name="Google Shape;50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9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1" name="Google Shape;511;p69"/>
          <p:cNvSpPr txBox="1">
            <a:spLocks noGrp="1"/>
          </p:cNvSpPr>
          <p:nvPr>
            <p:ph type="body" idx="7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2" name="Google Shape;512;p69"/>
          <p:cNvSpPr txBox="1">
            <a:spLocks noGrp="1"/>
          </p:cNvSpPr>
          <p:nvPr>
            <p:ph type="body" idx="8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p69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p70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8" name="Google Shape;518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9" name="Google Shape;519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0" name="Google Shape;520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1" name="Google Shape;521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2" name="Google Shape;52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0"/>
          <p:cNvSpPr txBox="1">
            <a:spLocks noGrp="1"/>
          </p:cNvSpPr>
          <p:nvPr>
            <p:ph type="body" idx="1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70"/>
          <p:cNvSpPr txBox="1">
            <a:spLocks noGrp="1"/>
          </p:cNvSpPr>
          <p:nvPr>
            <p:ph type="body" idx="2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7" name="Google Shape;527;p70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71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71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2" name="Google Shape;532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" name="Google Shape;533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4" name="Google Shape;534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5" name="Google Shape;535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6" name="Google Shape;536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8" name="Google Shape;538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Content boxes">
  <p:cSld name="4_2 Content boxes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4" name="Google Shape;544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5" name="Google Shape;545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6" name="Google Shape;54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7" name="Google Shape;547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8" name="Google Shape;548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9" name="Google Shape;549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72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3" name="Google Shape;553;p72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3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" name="Google Shape;556;p73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7" name="Google Shape;557;p73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8" name="Google Shape;558;p73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9" name="Google Shape;559;p73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0" name="Google Shape;560;p73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1" name="Google Shape;561;p73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2" name="Google Shape;562;p73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" name="Google Shape;563;p73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4" name="Google Shape;564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7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6" name="Google Shape;566;p7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7" name="Google Shape;567;p7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8" name="Google Shape;568;p7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9" name="Google Shape;569;p7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0" name="Google Shape;57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4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7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74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7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8" name="Google Shape;578;p74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9" name="Google Shape;57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7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1" name="Google Shape;581;p7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2" name="Google Shape;582;p7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3" name="Google Shape;583;p7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4" name="Google Shape;584;p7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5" name="Google Shape;58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5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75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4" name="Google Shape;594;p75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p7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6" name="Google Shape;596;p75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7" name="Google Shape;597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Google Shape;598;p7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9" name="Google Shape;599;p7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0" name="Google Shape;600;p7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1" name="Google Shape;601;p7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2" name="Google Shape;602;p7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3" name="Google Shape;603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2" name="Google Shape;42;p3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3" name="Google Shape;43;p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Google Shape;44;p3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45;p3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" name="Google Shape;46;p3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47;p3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" name="Google Shape;48;p3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9" name="Google Shape;49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0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5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76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76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p76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p76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6" name="Google Shape;616;p76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Google Shape;617;p76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8" name="Google Shape;618;p7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9" name="Google Shape;619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7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1" name="Google Shape;621;p7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2" name="Google Shape;622;p7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3" name="Google Shape;623;p7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4" name="Google Shape;624;p7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5" name="Google Shape;62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1" name="Google Shape;631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2" name="Google Shape;632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3" name="Google Shape;63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6" name="Google Shape;636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7" name="Google Shape;637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9" name="Google Shape;639;p77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77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77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77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77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77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5" name="Google Shape;645;p77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6" name="Google Shape;646;p77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7" name="Google Shape;647;p77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1" name="Google Shape;651;p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2" name="Google Shape;652;p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3" name="Google Shape;653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Google Shape;655;p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6" name="Google Shape;656;p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7" name="Google Shape;657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9" name="Google Shape;659;p78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0" name="Google Shape;660;p78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78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2" name="Google Shape;662;p78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78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78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78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78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7" name="Google Shape;667;p78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8" name="Google Shape;668;p78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69" name="Google Shape;669;p78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Google Shape;670;p78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1" name="Google Shape;671;p78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p7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7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6" name="Google Shape;676;p7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7" name="Google Shape;677;p7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8" name="Google Shape;678;p7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9" name="Google Shape;67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7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3" name="Google Shape;683;p79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79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8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8" name="Google Shape;688;p8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9" name="Google Shape;689;p8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0" name="Google Shape;69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8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8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4" name="Google Shape;694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80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7" name="Google Shape;697;p80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0" name="Google Shape;700;p8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1" name="Google Shape;701;p8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2" name="Google Shape;702;p8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3" name="Google Shape;703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5" name="Google Shape;705;p8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6" name="Google Shape;706;p8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7" name="Google Shape;707;p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Google Shape;709;p81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0" name="Google Shape;710;p81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1" name="Google Shape;711;p81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2" name="Google Shape;712;p81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3" name="Google Shape;713;p81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4" name="Google Shape;714;p81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5" name="Google Shape;715;p81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1" name="Google Shape;721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p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3" name="Google Shape;723;p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4" name="Google Shape;724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8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8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7" name="Google Shape;727;p82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8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p8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8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3" name="Google Shape;733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8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5" name="Google Shape;735;p8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6" name="Google Shape;73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8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8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Google Shape;739;p83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83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4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84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8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ind Your Materials">
  <p:cSld name="1_Find Your Materials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0"/>
          <p:cNvSpPr txBox="1">
            <a:spLocks noGrp="1"/>
          </p:cNvSpPr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2" name="Google Shape;752;p40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753" name="Google Shape;753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4" name="Google Shape;754;p40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5" name="Google Shape;755;p40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6" name="Google Shape;756;p40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57" name="Google Shape;757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40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0" name="Google Shape;760;p40"/>
          <p:cNvSpPr txBox="1">
            <a:spLocks noGrp="1"/>
          </p:cNvSpPr>
          <p:nvPr>
            <p:ph type="body" idx="1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40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2" name="Google Shape;762;p40"/>
          <p:cNvSpPr txBox="1">
            <a:spLocks noGrp="1"/>
          </p:cNvSpPr>
          <p:nvPr>
            <p:ph type="body" idx="3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3" name="Google Shape;763;p40"/>
          <p:cNvSpPr txBox="1">
            <a:spLocks noGrp="1"/>
          </p:cNvSpPr>
          <p:nvPr>
            <p:ph type="body" idx="4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p40"/>
          <p:cNvSpPr>
            <a:spLocks noGrp="1"/>
          </p:cNvSpPr>
          <p:nvPr>
            <p:ph type="pic" idx="5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6" name="Google Shape;66;p35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67" name="Google Shape;67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" name="Google Shape;68;p35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" name="Google Shape;69;p35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70;p35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35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35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3" name="Google Shape;73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35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2_Reading tip introduction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1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7" name="Google Shape;767;p41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768" name="Google Shape;768;p41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9" name="Google Shape;769;p41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70" name="Google Shape;770;p41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71" name="Google Shape;771;p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1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5" name="Google Shape;775;p41"/>
          <p:cNvSpPr>
            <a:spLocks noGrp="1"/>
          </p:cNvSpPr>
          <p:nvPr>
            <p:ph type="pic" idx="2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776" name="Google Shape;776;p41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41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41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41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41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41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41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41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41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page">
  <p:cSld name="2_reading tip with page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>
            <a:spLocks noGrp="1"/>
          </p:cNvSpPr>
          <p:nvPr>
            <p:ph type="pic" idx="2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p4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sz="500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88" name="Google Shape;78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26396" y="6166241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9" name="Google Shape;789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0" name="Google Shape;790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1" name="Google Shape;791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2" name="Google Shape;792;p44"/>
          <p:cNvCxnSpPr/>
          <p:nvPr/>
        </p:nvCxnSpPr>
        <p:spPr>
          <a:xfrm>
            <a:off x="76590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3" name="Google Shape;793;p44"/>
          <p:cNvCxnSpPr/>
          <p:nvPr/>
        </p:nvCxnSpPr>
        <p:spPr>
          <a:xfrm>
            <a:off x="10043953" y="656497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688" y="6164391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10160" y="6277494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72144" y="6159891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4"/>
          <p:cNvSpPr txBox="1">
            <a:spLocks noGrp="1"/>
          </p:cNvSpPr>
          <p:nvPr>
            <p:ph type="body" idx="1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p44"/>
          <p:cNvSpPr txBox="1">
            <a:spLocks noGrp="1"/>
          </p:cNvSpPr>
          <p:nvPr>
            <p:ph type="body" idx="3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ore reading tip">
  <p:cSld name="2_More reading tip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45"/>
          <p:cNvSpPr txBox="1">
            <a:spLocks noGrp="1"/>
          </p:cNvSpPr>
          <p:nvPr>
            <p:ph type="body" idx="1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2" name="Google Shape;802;p45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803" name="Google Shape;803;p45"/>
          <p:cNvSpPr txBox="1">
            <a:spLocks noGrp="1"/>
          </p:cNvSpPr>
          <p:nvPr>
            <p:ph type="body" idx="3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00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4" name="Google Shape;804;p45"/>
          <p:cNvSpPr txBox="1">
            <a:spLocks noGrp="1"/>
          </p:cNvSpPr>
          <p:nvPr>
            <p:ph type="body" idx="4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sz="34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05" name="Google Shape;805;p45"/>
          <p:cNvCxnSpPr/>
          <p:nvPr/>
        </p:nvCxnSpPr>
        <p:spPr>
          <a:xfrm>
            <a:off x="408659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6" name="Google Shape;806;p45"/>
          <p:cNvCxnSpPr/>
          <p:nvPr/>
        </p:nvCxnSpPr>
        <p:spPr>
          <a:xfrm>
            <a:off x="67225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7" name="Google Shape;807;p45"/>
          <p:cNvCxnSpPr/>
          <p:nvPr/>
        </p:nvCxnSpPr>
        <p:spPr>
          <a:xfrm>
            <a:off x="94180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8" name="Google Shape;80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5736" y="616598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145512" y="618019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843299" y="6258048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522039" y="6191344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1"/>
          <p:cNvSpPr txBox="1">
            <a:spLocks noGrp="1"/>
          </p:cNvSpPr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4" name="Google Shape;814;p51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815" name="Google Shape;815;p51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6" name="Google Shape;816;p51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7" name="Google Shape;817;p51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18" name="Google Shape;818;p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51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p51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823" name="Google Shape;823;p51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4" name="Google Shape;824;p51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5" name="Google Shape;825;p51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6" name="Google Shape;826;p51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7" name="Google Shape;827;p51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8" name="Google Shape;828;p51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9" name="Google Shape;829;p51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52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833" name="Google Shape;833;p52"/>
          <p:cNvSpPr txBox="1">
            <a:spLocks noGrp="1"/>
          </p:cNvSpPr>
          <p:nvPr>
            <p:ph type="body" idx="1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34" name="Google Shape;834;p52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835" name="Google Shape;835;p52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6" name="Google Shape;836;p52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7" name="Google Shape;837;p52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38" name="Google Shape;838;p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52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0" name="Google Shape;840;p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2" name="Google Shape;842;p52"/>
          <p:cNvSpPr>
            <a:spLocks noGrp="1"/>
          </p:cNvSpPr>
          <p:nvPr>
            <p:ph type="pic" idx="3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3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845" name="Google Shape;845;p53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6" name="Google Shape;846;p53"/>
          <p:cNvSpPr>
            <a:spLocks noGrp="1"/>
          </p:cNvSpPr>
          <p:nvPr>
            <p:ph type="pic" idx="3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847" name="Google Shape;847;p53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48" name="Google Shape;848;p53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849" name="Google Shape;849;p53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0" name="Google Shape;850;p53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1" name="Google Shape;851;p53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52" name="Google Shape;852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53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5" name="Google Shape;855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6" name="Google Shape;856;p53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85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0" name="Google Shape;860;p85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1" name="Google Shape;861;p85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62" name="Google Shape;862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3" name="Google Shape;863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4" name="Google Shape;864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5" name="Google Shape;865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85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p85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1" name="Google Shape;871;p85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2" name="Google Shape;872;p85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86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86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86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8" name="Google Shape;878;p86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79" name="Google Shape;879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0" name="Google Shape;880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1" name="Google Shape;881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2" name="Google Shape;882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8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88" name="Google Shape;888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9" name="Google Shape;889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0" name="Google Shape;890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1" name="Google Shape;891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2" name="Google Shape;89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8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97" name="Google Shape;897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8" name="Google Shape;898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9" name="Google Shape;899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0" name="Google Shape;900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8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8" name="Google Shape;78;p46" descr="A picture containing text, person, indoor, 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230605" y="1668803"/>
            <a:ext cx="6486175" cy="432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6"/>
          <p:cNvSpPr/>
          <p:nvPr/>
        </p:nvSpPr>
        <p:spPr>
          <a:xfrm flipH="1">
            <a:off x="3992034" y="4753267"/>
            <a:ext cx="3808179" cy="1571145"/>
          </a:xfrm>
          <a:prstGeom prst="wedgeRoundRectCallout">
            <a:avLst>
              <a:gd name="adj1" fmla="val 67022"/>
              <a:gd name="adj2" fmla="val -5369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46"/>
          <p:cNvSpPr/>
          <p:nvPr/>
        </p:nvSpPr>
        <p:spPr>
          <a:xfrm flipH="1">
            <a:off x="8159998" y="2966421"/>
            <a:ext cx="3801397" cy="1571144"/>
          </a:xfrm>
          <a:prstGeom prst="wedgeRoundRectCallout">
            <a:avLst>
              <a:gd name="adj1" fmla="val 106899"/>
              <a:gd name="adj2" fmla="val -4017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1" name="Google Shape;81;p46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82" name="Google Shape;82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" name="Google Shape;83;p46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" name="Google Shape;84;p46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" name="Google Shape;85;p46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" name="Google Shape;86;p46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" name="Google Shape;87;p46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8" name="Google Shape;88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6" descr="A picture containing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46"/>
          <p:cNvSpPr/>
          <p:nvPr/>
        </p:nvSpPr>
        <p:spPr>
          <a:xfrm flipH="1">
            <a:off x="7881053" y="4623894"/>
            <a:ext cx="3801397" cy="1571144"/>
          </a:xfrm>
          <a:prstGeom prst="wedgeRoundRectCallout">
            <a:avLst>
              <a:gd name="adj1" fmla="val 101797"/>
              <a:gd name="adj2" fmla="val -91940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46"/>
          <p:cNvSpPr/>
          <p:nvPr/>
        </p:nvSpPr>
        <p:spPr>
          <a:xfrm flipH="1">
            <a:off x="7724320" y="1307808"/>
            <a:ext cx="3206776" cy="1571145"/>
          </a:xfrm>
          <a:prstGeom prst="wedgeRoundRectCallout">
            <a:avLst>
              <a:gd name="adj1" fmla="val 218023"/>
              <a:gd name="adj2" fmla="val 347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46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body" idx="2"/>
          </p:nvPr>
        </p:nvSpPr>
        <p:spPr>
          <a:xfrm>
            <a:off x="3610286" y="481950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46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9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06" name="Google Shape;906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7" name="Google Shape;907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8" name="Google Shape;908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1" name="Google Shape;91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0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5" name="Google Shape;915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6" name="Google Shape;916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7" name="Google Shape;917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9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9" name="Google Shape;919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0" name="Google Shape;920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0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90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924" name="Google Shape;924;p90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">
  <p:cSld name="2_Reading tip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6" name="Google Shape;926;p91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7" name="Google Shape;927;p91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8" name="Google Shape;928;p91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29" name="Google Shape;929;p91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0" name="Google Shape;930;p91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1" name="Google Shape;931;p91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2" name="Google Shape;932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9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91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7" name="Google Shape;937;p91"/>
          <p:cNvSpPr>
            <a:spLocks noGrp="1"/>
          </p:cNvSpPr>
          <p:nvPr>
            <p:ph type="pic" idx="2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938" name="Google Shape;938;p91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9" name="Google Shape;939;p91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0" name="Google Shape;940;p91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1" name="Google Shape;941;p91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2" name="Google Shape;942;p91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3" name="Google Shape;943;p91"/>
          <p:cNvSpPr txBox="1">
            <a:spLocks noGrp="1"/>
          </p:cNvSpPr>
          <p:nvPr>
            <p:ph type="body" idx="4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4" name="Google Shape;944;p91"/>
          <p:cNvSpPr txBox="1">
            <a:spLocks noGrp="1"/>
          </p:cNvSpPr>
          <p:nvPr>
            <p:ph type="body" idx="5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5" name="Google Shape;945;p91"/>
          <p:cNvSpPr txBox="1">
            <a:spLocks noGrp="1"/>
          </p:cNvSpPr>
          <p:nvPr>
            <p:ph type="body" idx="6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6" name="Google Shape;946;p91"/>
          <p:cNvSpPr txBox="1">
            <a:spLocks noGrp="1"/>
          </p:cNvSpPr>
          <p:nvPr>
            <p:ph type="body" idx="7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1">
  <p:cSld name="2_Reading tip 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9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49" name="Google Shape;949;p92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0" name="Google Shape;950;p92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1" name="Google Shape;951;p92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2" name="Google Shape;952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9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92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7" name="Google Shape;957;p92"/>
          <p:cNvSpPr>
            <a:spLocks noGrp="1"/>
          </p:cNvSpPr>
          <p:nvPr>
            <p:ph type="pic" idx="2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958" name="Google Shape;958;p92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picture on the left, picture in the middle">
  <p:cSld name="2-picture on the left, picture in the midd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66" name="Google Shape;966;p43"/>
          <p:cNvCxnSpPr/>
          <p:nvPr/>
        </p:nvCxnSpPr>
        <p:spPr>
          <a:xfrm>
            <a:off x="77189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7" name="Google Shape;967;p43"/>
          <p:cNvCxnSpPr/>
          <p:nvPr/>
        </p:nvCxnSpPr>
        <p:spPr>
          <a:xfrm>
            <a:off x="3407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8" name="Google Shape;968;p43"/>
          <p:cNvCxnSpPr/>
          <p:nvPr/>
        </p:nvCxnSpPr>
        <p:spPr>
          <a:xfrm>
            <a:off x="61033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9" name="Google Shape;96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025" y="6159214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4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877123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535360" y="6313780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051390" y="6200271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43"/>
          <p:cNvSpPr>
            <a:spLocks noGrp="1"/>
          </p:cNvSpPr>
          <p:nvPr>
            <p:ph type="pic" idx="2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974" name="Google Shape;974;p43"/>
          <p:cNvSpPr txBox="1">
            <a:spLocks noGrp="1"/>
          </p:cNvSpPr>
          <p:nvPr>
            <p:ph type="body" idx="1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5" name="Google Shape;975;p43"/>
          <p:cNvSpPr>
            <a:spLocks noGrp="1"/>
          </p:cNvSpPr>
          <p:nvPr>
            <p:ph type="pic" idx="3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976" name="Google Shape;976;p43"/>
          <p:cNvSpPr txBox="1">
            <a:spLocks noGrp="1"/>
          </p:cNvSpPr>
          <p:nvPr>
            <p:ph type="body" idx="4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7" name="Google Shape;977;p43"/>
          <p:cNvSpPr txBox="1">
            <a:spLocks noGrp="1"/>
          </p:cNvSpPr>
          <p:nvPr>
            <p:ph type="body" idx="5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8" name="Google Shape;978;p43"/>
          <p:cNvSpPr txBox="1">
            <a:spLocks noGrp="1"/>
          </p:cNvSpPr>
          <p:nvPr>
            <p:ph type="body" idx="6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1_Title and Vertical Text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9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1" name="Google Shape;981;p49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982" name="Google Shape;982;p49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3" name="Google Shape;983;p49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84" name="Google Shape;984;p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5" name="Google Shape;985;p49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6" name="Google Shape;986;p49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771B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87" name="Google Shape;987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9" name="Google Shape;989;p49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0" name="Google Shape;990;p49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49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3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4" name="Google Shape;99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5" name="Google Shape;995;p9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6" name="Google Shape;996;p9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7" name="Google Shape;997;p9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8" name="Google Shape;998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9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3"/>
          <p:cNvSpPr txBox="1">
            <a:spLocks noGrp="1"/>
          </p:cNvSpPr>
          <p:nvPr>
            <p:ph type="body" idx="1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93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93"/>
          <p:cNvSpPr txBox="1">
            <a:spLocks noGrp="1"/>
          </p:cNvSpPr>
          <p:nvPr>
            <p:ph type="body" idx="3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93"/>
          <p:cNvSpPr txBox="1">
            <a:spLocks noGrp="1"/>
          </p:cNvSpPr>
          <p:nvPr>
            <p:ph type="body" idx="4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93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2_Reading tip with wider picture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8" name="Google Shape;1008;p9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9" name="Google Shape;1009;p9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0" name="Google Shape;1010;p9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11" name="Google Shape;1011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9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94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6" name="Google Shape;1016;p94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017" name="Google Shape;1017;p94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20" name="Google Shape;1020;p9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1" name="Google Shape;1021;p9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2" name="Google Shape;1022;p9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3" name="Google Shape;1023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9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95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95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9" name="Google Shape;1029;p95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0" name="Google Shape;1030;p95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6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47"/>
          <p:cNvSpPr/>
          <p:nvPr/>
        </p:nvSpPr>
        <p:spPr>
          <a:xfrm flipH="1">
            <a:off x="264033" y="3054772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1" name="Google Shape;101;p47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102" name="Google Shape;102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" name="Google Shape;103;p47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47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47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47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47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8" name="Google Shape;108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47" descr="A picture containing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47"/>
          <p:cNvSpPr/>
          <p:nvPr/>
        </p:nvSpPr>
        <p:spPr>
          <a:xfrm flipH="1">
            <a:off x="2097147" y="1411024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47"/>
          <p:cNvSpPr/>
          <p:nvPr/>
        </p:nvSpPr>
        <p:spPr>
          <a:xfrm flipH="1">
            <a:off x="429266" y="4682677"/>
            <a:ext cx="5789039" cy="1393170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47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97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35" name="Google Shape;1035;p9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6" name="Google Shape;1036;p9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7" name="Google Shape;1037;p9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8" name="Google Shape;1038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9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97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043" name="Google Shape;1043;p97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4" name="Google Shape;1044;p97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5" name="Google Shape;1045;p97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6" name="Google Shape;1046;p97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98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49" name="Google Shape;1049;p9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0" name="Google Shape;1050;p9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1" name="Google Shape;1051;p9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2" name="Google Shape;1052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9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98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057" name="Google Shape;1057;p98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8" name="Google Shape;1058;p98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9" name="Google Shape;1059;p98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0" name="Google Shape;1060;p98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1" name="Google Shape;1061;p98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2" name="Google Shape;1062;p98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3" name="Google Shape;1063;p98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99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99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67" name="Google Shape;1067;p9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8" name="Google Shape;1068;p9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9" name="Google Shape;1069;p9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70" name="Google Shape;1070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9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99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5" name="Google Shape;1075;p99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6" name="Google Shape;1076;p99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7" name="Google Shape;1077;p99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8" name="Google Shape;1078;p99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9" name="Google Shape;1079;p99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0" name="Google Shape;1080;p99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1" name="Google Shape;1081;p99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literacy terms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dca96b5df4_0_15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88" name="Google Shape;1088;g1dca96b5df4_0_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808455" y="6206803"/>
            <a:ext cx="309929" cy="493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9" name="Google Shape;1089;g1dca96b5df4_0_152"/>
          <p:cNvCxnSpPr/>
          <p:nvPr/>
        </p:nvCxnSpPr>
        <p:spPr>
          <a:xfrm>
            <a:off x="-30396" y="6567435"/>
            <a:ext cx="20823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0" name="Google Shape;1090;g1dca96b5df4_0_152"/>
          <p:cNvCxnSpPr/>
          <p:nvPr/>
        </p:nvCxnSpPr>
        <p:spPr>
          <a:xfrm>
            <a:off x="7859203" y="6589975"/>
            <a:ext cx="20823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1" name="Google Shape;1091;g1dca96b5df4_0_152"/>
          <p:cNvCxnSpPr/>
          <p:nvPr/>
        </p:nvCxnSpPr>
        <p:spPr>
          <a:xfrm>
            <a:off x="5173199" y="6565900"/>
            <a:ext cx="20823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2" name="Google Shape;1092;g1dca96b5df4_0_152"/>
          <p:cNvCxnSpPr/>
          <p:nvPr/>
        </p:nvCxnSpPr>
        <p:spPr>
          <a:xfrm>
            <a:off x="2421228" y="6565900"/>
            <a:ext cx="20823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3" name="Google Shape;1093;g1dca96b5df4_0_152"/>
          <p:cNvCxnSpPr/>
          <p:nvPr/>
        </p:nvCxnSpPr>
        <p:spPr>
          <a:xfrm>
            <a:off x="10120153" y="6584021"/>
            <a:ext cx="20823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4" name="Google Shape;1094;g1dca96b5df4_0_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7360" y="6221541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g1dca96b5df4_0_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253433" y="6321949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g1dca96b5df4_0_15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466403" y="616506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g1dca96b5df4_0_152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8" name="Google Shape;1098;g1dca96b5df4_0_152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9" name="Google Shape;1099;g1dca96b5df4_0_152"/>
          <p:cNvSpPr txBox="1">
            <a:spLocks noGrp="1"/>
          </p:cNvSpPr>
          <p:nvPr>
            <p:ph type="body" idx="3"/>
          </p:nvPr>
        </p:nvSpPr>
        <p:spPr>
          <a:xfrm>
            <a:off x="4588043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0" name="Google Shape;1100;g1dca96b5df4_0_152"/>
          <p:cNvSpPr txBox="1">
            <a:spLocks noGrp="1"/>
          </p:cNvSpPr>
          <p:nvPr>
            <p:ph type="body" idx="4"/>
          </p:nvPr>
        </p:nvSpPr>
        <p:spPr>
          <a:xfrm>
            <a:off x="4588043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1" name="Google Shape;1101;g1dca96b5df4_0_152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2" name="Google Shape;1102;g1dca96b5df4_0_152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3" name="Google Shape;1103;g1dca96b5df4_0_152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g1dca96b5df4_0_15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1dca96b5df4_0_171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7" name="Google Shape;1107;g1dca96b5df4_0_171"/>
          <p:cNvSpPr txBox="1">
            <a:spLocks noGrp="1"/>
          </p:cNvSpPr>
          <p:nvPr>
            <p:ph type="body" idx="2"/>
          </p:nvPr>
        </p:nvSpPr>
        <p:spPr>
          <a:xfrm>
            <a:off x="1660584" y="381708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8" name="Google Shape;1108;g1dca96b5df4_0_17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9" name="Google Shape;1109;g1dca96b5df4_0_171"/>
          <p:cNvSpPr txBox="1">
            <a:spLocks noGrp="1"/>
          </p:cNvSpPr>
          <p:nvPr>
            <p:ph type="body" idx="3"/>
          </p:nvPr>
        </p:nvSpPr>
        <p:spPr>
          <a:xfrm>
            <a:off x="1660584" y="4992080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10" name="Google Shape;1110;g1dca96b5df4_0_171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1111" name="Google Shape;1111;g1dca96b5df4_0_1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2" name="Google Shape;1112;g1dca96b5df4_0_17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3" name="Google Shape;1113;g1dca96b5df4_0_17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4" name="Google Shape;1114;g1dca96b5df4_0_17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5" name="Google Shape;1115;g1dca96b5df4_0_17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6" name="Google Shape;1116;g1dca96b5df4_0_17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117" name="Google Shape;1117;g1dca96b5df4_0_1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8" name="Google Shape;1118;g1dca96b5df4_0_1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9" name="Google Shape;1119;g1dca96b5df4_0_171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0" name="Google Shape;1120;g1dca96b5df4_0_1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g1dca96b5df4_0_1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8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g1dca96b5df4_0_1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9348" y="4977592"/>
            <a:ext cx="834099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1dca96b5df4_0_171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844" y="1890885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dca96b5df4_0_190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6" name="Google Shape;1126;g1dca96b5df4_0_190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7" name="Google Shape;1127;g1dca96b5df4_0_190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8" name="Google Shape;1128;g1dca96b5df4_0_190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9" name="Google Shape;1129;g1dca96b5df4_0_190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0" name="Google Shape;1130;g1dca96b5df4_0_190"/>
          <p:cNvSpPr txBox="1">
            <a:spLocks noGrp="1"/>
          </p:cNvSpPr>
          <p:nvPr>
            <p:ph type="body" idx="6"/>
          </p:nvPr>
        </p:nvSpPr>
        <p:spPr>
          <a:xfrm>
            <a:off x="693293" y="2653440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1" name="Google Shape;1131;g1dca96b5df4_0_190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2" name="Google Shape;1132;g1dca96b5df4_0_190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3" name="Google Shape;1133;g1dca96b5df4_0_190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34" name="Google Shape;1134;g1dca96b5df4_0_190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1135" name="Google Shape;1135;g1dca96b5df4_0_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36" name="Google Shape;1136;g1dca96b5df4_0_190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7" name="Google Shape;1137;g1dca96b5df4_0_190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8" name="Google Shape;1138;g1dca96b5df4_0_190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9" name="Google Shape;1139;g1dca96b5df4_0_190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0" name="Google Shape;1140;g1dca96b5df4_0_190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141" name="Google Shape;1141;g1dca96b5df4_0_1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2" name="Google Shape;1142;g1dca96b5df4_0_1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3" name="Google Shape;1143;g1dca96b5df4_0_190" descr="A picture containing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dca96b5df4_0_21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6" name="Google Shape;1146;g1dca96b5df4_0_210" descr="A picture containing text, person, indoor, 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230605" y="1668803"/>
            <a:ext cx="6486175" cy="4320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g1dca96b5df4_0_210"/>
          <p:cNvSpPr/>
          <p:nvPr/>
        </p:nvSpPr>
        <p:spPr>
          <a:xfrm flipH="1">
            <a:off x="3992313" y="4753268"/>
            <a:ext cx="3807900" cy="1571100"/>
          </a:xfrm>
          <a:prstGeom prst="wedgeRoundRectCallout">
            <a:avLst>
              <a:gd name="adj1" fmla="val 67022"/>
              <a:gd name="adj2" fmla="val -5369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8" name="Google Shape;1148;g1dca96b5df4_0_210"/>
          <p:cNvSpPr/>
          <p:nvPr/>
        </p:nvSpPr>
        <p:spPr>
          <a:xfrm flipH="1">
            <a:off x="8160096" y="2966421"/>
            <a:ext cx="3801300" cy="1571100"/>
          </a:xfrm>
          <a:prstGeom prst="wedgeRoundRectCallout">
            <a:avLst>
              <a:gd name="adj1" fmla="val 106899"/>
              <a:gd name="adj2" fmla="val -4017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49" name="Google Shape;1149;g1dca96b5df4_0_210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1150" name="Google Shape;1150;g1dca96b5df4_0_2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1" name="Google Shape;1151;g1dca96b5df4_0_210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2" name="Google Shape;1152;g1dca96b5df4_0_210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3" name="Google Shape;1153;g1dca96b5df4_0_210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4" name="Google Shape;1154;g1dca96b5df4_0_210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5" name="Google Shape;1155;g1dca96b5df4_0_210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156" name="Google Shape;1156;g1dca96b5df4_0_2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7" name="Google Shape;1157;g1dca96b5df4_0_2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g1dca96b5df4_0_210" descr="A picture containing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9" name="Google Shape;1159;g1dca96b5df4_0_210"/>
          <p:cNvSpPr/>
          <p:nvPr/>
        </p:nvSpPr>
        <p:spPr>
          <a:xfrm flipH="1">
            <a:off x="7881151" y="4623895"/>
            <a:ext cx="3801300" cy="1571100"/>
          </a:xfrm>
          <a:prstGeom prst="wedgeRoundRectCallout">
            <a:avLst>
              <a:gd name="adj1" fmla="val 101797"/>
              <a:gd name="adj2" fmla="val -91940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0" name="Google Shape;1160;g1dca96b5df4_0_210"/>
          <p:cNvSpPr/>
          <p:nvPr/>
        </p:nvSpPr>
        <p:spPr>
          <a:xfrm flipH="1">
            <a:off x="7724396" y="1307808"/>
            <a:ext cx="3206700" cy="1571100"/>
          </a:xfrm>
          <a:prstGeom prst="wedgeRoundRectCallout">
            <a:avLst>
              <a:gd name="adj1" fmla="val 218023"/>
              <a:gd name="adj2" fmla="val 347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1" name="Google Shape;1161;g1dca96b5df4_0_210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2" name="Google Shape;1162;g1dca96b5df4_0_210"/>
          <p:cNvSpPr txBox="1">
            <a:spLocks noGrp="1"/>
          </p:cNvSpPr>
          <p:nvPr>
            <p:ph type="body" idx="2"/>
          </p:nvPr>
        </p:nvSpPr>
        <p:spPr>
          <a:xfrm>
            <a:off x="3610287" y="4819504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3" name="Google Shape;1163;g1dca96b5df4_0_210"/>
          <p:cNvSpPr txBox="1">
            <a:spLocks noGrp="1"/>
          </p:cNvSpPr>
          <p:nvPr>
            <p:ph type="body" idx="3"/>
          </p:nvPr>
        </p:nvSpPr>
        <p:spPr>
          <a:xfrm>
            <a:off x="240913" y="1445813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4" name="Google Shape;1164;g1dca96b5df4_0_210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g1dca96b5df4_0_2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432967" y="1760540"/>
            <a:ext cx="5505626" cy="42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g1dca96b5df4_0_23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8" name="Google Shape;1168;g1dca96b5df4_0_231"/>
          <p:cNvSpPr/>
          <p:nvPr/>
        </p:nvSpPr>
        <p:spPr>
          <a:xfrm flipH="1">
            <a:off x="264131" y="3054772"/>
            <a:ext cx="3801300" cy="1571100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69" name="Google Shape;1169;g1dca96b5df4_0_231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1170" name="Google Shape;1170;g1dca96b5df4_0_2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1" name="Google Shape;1171;g1dca96b5df4_0_23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2" name="Google Shape;1172;g1dca96b5df4_0_23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3" name="Google Shape;1173;g1dca96b5df4_0_23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4" name="Google Shape;1174;g1dca96b5df4_0_23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5" name="Google Shape;1175;g1dca96b5df4_0_23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176" name="Google Shape;1176;g1dca96b5df4_0_2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" name="Google Shape;1177;g1dca96b5df4_0_2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8" name="Google Shape;1178;g1dca96b5df4_0_231" descr="A picture containing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9" name="Google Shape;1179;g1dca96b5df4_0_231"/>
          <p:cNvSpPr/>
          <p:nvPr/>
        </p:nvSpPr>
        <p:spPr>
          <a:xfrm flipH="1">
            <a:off x="2097245" y="1411024"/>
            <a:ext cx="3801300" cy="1571100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0" name="Google Shape;1180;g1dca96b5df4_0_231"/>
          <p:cNvSpPr/>
          <p:nvPr/>
        </p:nvSpPr>
        <p:spPr>
          <a:xfrm flipH="1">
            <a:off x="429205" y="4682677"/>
            <a:ext cx="5789100" cy="1393200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1" name="Google Shape;1181;g1dca96b5df4_0_231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2" name="Google Shape;1182;g1dca96b5df4_0_231"/>
          <p:cNvSpPr txBox="1">
            <a:spLocks noGrp="1"/>
          </p:cNvSpPr>
          <p:nvPr>
            <p:ph type="body" idx="2"/>
          </p:nvPr>
        </p:nvSpPr>
        <p:spPr>
          <a:xfrm>
            <a:off x="5816497" y="1588544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3" name="Google Shape;1183;g1dca96b5df4_0_231"/>
          <p:cNvSpPr txBox="1">
            <a:spLocks noGrp="1"/>
          </p:cNvSpPr>
          <p:nvPr>
            <p:ph type="body" idx="3"/>
          </p:nvPr>
        </p:nvSpPr>
        <p:spPr>
          <a:xfrm>
            <a:off x="6003647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dca96b5df4_0_250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60925" rIns="121900" bIns="609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67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6" name="Google Shape;1186;g1dca96b5df4_0_250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59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7" name="Google Shape;1187;g1dca96b5df4_0_250"/>
          <p:cNvSpPr txBox="1">
            <a:spLocks noGrp="1"/>
          </p:cNvSpPr>
          <p:nvPr>
            <p:ph type="body" idx="2"/>
          </p:nvPr>
        </p:nvSpPr>
        <p:spPr>
          <a:xfrm>
            <a:off x="0" y="1657349"/>
            <a:ext cx="121920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00" tIns="60925" rIns="121900" bIns="60925" anchor="t" anchorCtr="0">
            <a:noAutofit/>
          </a:bodyPr>
          <a:lstStyle>
            <a:lvl1pPr marL="457200" marR="0" lvl="0" indent="-533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8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501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43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635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88" name="Google Shape;1188;g1dca96b5df4_0_250"/>
          <p:cNvGrpSpPr/>
          <p:nvPr/>
        </p:nvGrpSpPr>
        <p:grpSpPr>
          <a:xfrm>
            <a:off x="1" y="5607229"/>
            <a:ext cx="12196128" cy="83414"/>
            <a:chOff x="-33239" y="5603791"/>
            <a:chExt cx="9147325" cy="83414"/>
          </a:xfrm>
        </p:grpSpPr>
        <p:cxnSp>
          <p:nvCxnSpPr>
            <p:cNvPr id="1189" name="Google Shape;1189;g1dca96b5df4_0_25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0" name="Google Shape;1190;g1dca96b5df4_0_25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2ca3ebf3bbc_0_17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g2ca3ebf3bbc_0_176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g2ca3ebf3bbc_0_176"/>
          <p:cNvSpPr txBox="1">
            <a:spLocks noGrp="1"/>
          </p:cNvSpPr>
          <p:nvPr>
            <p:ph type="body" idx="2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0" name="Google Shape;1200;g2ca3ebf3bbc_0_176"/>
          <p:cNvSpPr txBox="1">
            <a:spLocks noGrp="1"/>
          </p:cNvSpPr>
          <p:nvPr>
            <p:ph type="body" idx="3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01" name="Google Shape;1201;g2ca3ebf3bbc_0_176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1202" name="Google Shape;1202;g2ca3ebf3bbc_0_17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3" name="Google Shape;1203;g2ca3ebf3bbc_0_17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4" name="Google Shape;1204;g2ca3ebf3bbc_0_17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05" name="Google Shape;1205;g2ca3ebf3bbc_0_1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" name="Google Shape;1206;g2ca3ebf3bbc_0_176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7" name="Google Shape;1207;g2ca3ebf3bbc_0_1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g2ca3ebf3bbc_0_17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9" name="Google Shape;1209;g2ca3ebf3bbc_0_176"/>
          <p:cNvSpPr txBox="1">
            <a:spLocks noGrp="1"/>
          </p:cNvSpPr>
          <p:nvPr>
            <p:ph type="body" idx="4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54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54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0" name="Google Shape;120;p5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21" name="Google Shape;121;p5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5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1_Title and Vertical Text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ca3ebf3bbc_0_190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2" name="Google Shape;1212;g2ca3ebf3bbc_0_19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1213" name="Google Shape;1213;g2ca3ebf3bbc_0_190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4" name="Google Shape;1214;g2ca3ebf3bbc_0_190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15" name="Google Shape;1215;g2ca3ebf3bbc_0_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g2ca3ebf3bbc_0_190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7" name="Google Shape;1217;g2ca3ebf3bbc_0_190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771B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18" name="Google Shape;1218;g2ca3ebf3bbc_0_1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9" name="Google Shape;1219;g2ca3ebf3bbc_0_1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0" name="Google Shape;1220;g2ca3ebf3bbc_0_190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1" name="Google Shape;1221;g2ca3ebf3bbc_0_190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22" name="Google Shape;1222;g2ca3ebf3bbc_0_190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 1">
  <p:cSld name="2 Reading tip with pic and conversation bubbles 1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g2ca3ebf3bbc_0_203" descr="A group of people sitting at a 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031" t="9822" r="20918" b="27809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w="222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5" name="Google Shape;1225;g2ca3ebf3bbc_0_20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g2ca3ebf3bbc_0_203"/>
          <p:cNvSpPr txBox="1">
            <a:spLocks noGrp="1"/>
          </p:cNvSpPr>
          <p:nvPr>
            <p:ph type="body" idx="1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7" name="Google Shape;1227;g2ca3ebf3bbc_0_203"/>
          <p:cNvSpPr txBox="1">
            <a:spLocks noGrp="1"/>
          </p:cNvSpPr>
          <p:nvPr>
            <p:ph type="body" idx="2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8" name="Google Shape;1228;g2ca3ebf3bbc_0_203"/>
          <p:cNvSpPr txBox="1">
            <a:spLocks noGrp="1"/>
          </p:cNvSpPr>
          <p:nvPr>
            <p:ph type="body" idx="3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29" name="Google Shape;1229;g2ca3ebf3bbc_0_203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30" name="Google Shape;1230;g2ca3ebf3bbc_0_203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1" name="Google Shape;1231;g2ca3ebf3bbc_0_203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2" name="Google Shape;1232;g2ca3ebf3bbc_0_203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33" name="Google Shape;1233;g2ca3ebf3bbc_0_20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4" name="Google Shape;1234;g2ca3ebf3bbc_0_203" descr="A picture containing vector graphics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5" name="Google Shape;1235;g2ca3ebf3bbc_0_20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g2ca3ebf3bbc_0_20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7" name="Google Shape;1237;g2ca3ebf3bbc_0_203"/>
          <p:cNvSpPr txBox="1">
            <a:spLocks noGrp="1"/>
          </p:cNvSpPr>
          <p:nvPr>
            <p:ph type="body" idx="4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8" name="Google Shape;1238;g2ca3ebf3bbc_0_203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9" name="Google Shape;1239;g2ca3ebf3bbc_0_203"/>
          <p:cNvSpPr txBox="1">
            <a:spLocks noGrp="1"/>
          </p:cNvSpPr>
          <p:nvPr>
            <p:ph type="body" idx="5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0" name="Google Shape;1240;g2ca3ebf3bbc_0_203"/>
          <p:cNvSpPr/>
          <p:nvPr/>
        </p:nvSpPr>
        <p:spPr>
          <a:xfrm rot="-2036101" flipH="1">
            <a:off x="-57472" y="1812681"/>
            <a:ext cx="3328065" cy="2381766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1" name="Google Shape;1241;g2ca3ebf3bbc_0_203"/>
          <p:cNvSpPr txBox="1">
            <a:spLocks noGrp="1"/>
          </p:cNvSpPr>
          <p:nvPr>
            <p:ph type="body" idx="6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reading tip more options">
  <p:cSld name="1_2 reading tip more options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ca3ebf3bbc_0_222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g2ca3ebf3bbc_0_222"/>
          <p:cNvSpPr txBox="1">
            <a:spLocks noGrp="1"/>
          </p:cNvSpPr>
          <p:nvPr>
            <p:ph type="body" idx="1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5" name="Google Shape;1245;g2ca3ebf3bbc_0_222"/>
          <p:cNvSpPr txBox="1">
            <a:spLocks noGrp="1"/>
          </p:cNvSpPr>
          <p:nvPr>
            <p:ph type="body" idx="2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6" name="Google Shape;1246;g2ca3ebf3bbc_0_222"/>
          <p:cNvSpPr txBox="1">
            <a:spLocks noGrp="1"/>
          </p:cNvSpPr>
          <p:nvPr>
            <p:ph type="body" idx="3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47" name="Google Shape;1247;g2ca3ebf3bbc_0_222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48" name="Google Shape;1248;g2ca3ebf3bbc_0_222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9" name="Google Shape;1249;g2ca3ebf3bbc_0_222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0" name="Google Shape;1250;g2ca3ebf3bbc_0_222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w="254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51" name="Google Shape;1251;g2ca3ebf3bbc_0_2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g2ca3ebf3bbc_0_222" descr="A picture containing vector graphic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g2ca3ebf3bbc_0_2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4" name="Google Shape;1254;g2ca3ebf3bbc_0_2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5" name="Google Shape;1255;g2ca3ebf3bbc_0_222"/>
          <p:cNvSpPr txBox="1">
            <a:spLocks noGrp="1"/>
          </p:cNvSpPr>
          <p:nvPr>
            <p:ph type="body" idx="4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6" name="Google Shape;1256;g2ca3ebf3bbc_0_222"/>
          <p:cNvSpPr txBox="1">
            <a:spLocks noGrp="1"/>
          </p:cNvSpPr>
          <p:nvPr>
            <p:ph type="body" idx="5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7" name="Google Shape;1257;g2ca3ebf3bbc_0_222"/>
          <p:cNvSpPr>
            <a:spLocks noGrp="1"/>
          </p:cNvSpPr>
          <p:nvPr>
            <p:ph type="pic" idx="6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ca3ebf3bbc_0_238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0" name="Google Shape;1260;g2ca3ebf3bbc_0_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1" name="Google Shape;1261;g2ca3ebf3bbc_0_23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2" name="Google Shape;1262;g2ca3ebf3bbc_0_23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3" name="Google Shape;1263;g2ca3ebf3bbc_0_23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4" name="Google Shape;1264;g2ca3ebf3bbc_0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g2ca3ebf3bbc_0_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2ca3ebf3bbc_0_23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g2ca3ebf3bbc_0_238"/>
          <p:cNvSpPr txBox="1">
            <a:spLocks noGrp="1"/>
          </p:cNvSpPr>
          <p:nvPr>
            <p:ph type="body" idx="1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8" name="Google Shape;1268;g2ca3ebf3bbc_0_238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9" name="Google Shape;1269;g2ca3ebf3bbc_0_238"/>
          <p:cNvSpPr txBox="1">
            <a:spLocks noGrp="1"/>
          </p:cNvSpPr>
          <p:nvPr>
            <p:ph type="body" idx="3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0" name="Google Shape;1270;g2ca3ebf3bbc_0_238"/>
          <p:cNvSpPr txBox="1">
            <a:spLocks noGrp="1"/>
          </p:cNvSpPr>
          <p:nvPr>
            <p:ph type="body" idx="4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1" name="Google Shape;1271;g2ca3ebf3bbc_0_238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2_Reading tip with wider picture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ca3ebf3bbc_0_25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74" name="Google Shape;1274;g2ca3ebf3bbc_0_25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5" name="Google Shape;1275;g2ca3ebf3bbc_0_25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6" name="Google Shape;1276;g2ca3ebf3bbc_0_25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7" name="Google Shape;1277;g2ca3ebf3bbc_0_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2ca3ebf3bbc_0_25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g2ca3ebf3bbc_0_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g2ca3ebf3bbc_0_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g2ca3ebf3bbc_0_252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2" name="Google Shape;1282;g2ca3ebf3bbc_0_252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3" name="Google Shape;1283;g2ca3ebf3bbc_0_252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ca3ebf3bbc_0_26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86" name="Google Shape;1286;g2ca3ebf3bbc_0_2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7" name="Google Shape;1287;g2ca3ebf3bbc_0_2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8" name="Google Shape;1288;g2ca3ebf3bbc_0_2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89" name="Google Shape;1289;g2ca3ebf3bbc_0_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g2ca3ebf3bbc_0_26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2ca3ebf3bbc_0_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2ca3ebf3bbc_0_2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g2ca3ebf3bbc_0_264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1294" name="Google Shape;1294;g2ca3ebf3bbc_0_264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g2ca3ebf3bbc_0_264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6" name="Google Shape;1296;g2ca3ebf3bbc_0_264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ca3ebf3bbc_0_277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ca3ebf3bbc_0_279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01" name="Google Shape;1301;g2ca3ebf3bbc_0_27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2" name="Google Shape;1302;g2ca3ebf3bbc_0_27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3" name="Google Shape;1303;g2ca3ebf3bbc_0_27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4" name="Google Shape;1304;g2ca3ebf3bbc_0_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2ca3ebf3bbc_0_27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g2ca3ebf3bbc_0_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g2ca3ebf3bbc_0_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2ca3ebf3bbc_0_279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9" name="Google Shape;1309;g2ca3ebf3bbc_0_279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0" name="Google Shape;1310;g2ca3ebf3bbc_0_279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1" name="Google Shape;1311;g2ca3ebf3bbc_0_279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2" name="Google Shape;1312;g2ca3ebf3bbc_0_279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2ca3ebf3bbc_0_293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15" name="Google Shape;1315;g2ca3ebf3bbc_0_2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6" name="Google Shape;1316;g2ca3ebf3bbc_0_2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7" name="Google Shape;1317;g2ca3ebf3bbc_0_2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18" name="Google Shape;1318;g2ca3ebf3bbc_0_2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g2ca3ebf3bbc_0_29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g2ca3ebf3bbc_0_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g2ca3ebf3bbc_0_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g2ca3ebf3bbc_0_293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23" name="Google Shape;1323;g2ca3ebf3bbc_0_293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4" name="Google Shape;1324;g2ca3ebf3bbc_0_293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5" name="Google Shape;1325;g2ca3ebf3bbc_0_293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6" name="Google Shape;1326;g2ca3ebf3bbc_0_293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7" name="Google Shape;1327;g2ca3ebf3bbc_0_293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8" name="Google Shape;1328;g2ca3ebf3bbc_0_293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9" name="Google Shape;1329;g2ca3ebf3bbc_0_293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2ca3ebf3bbc_0_310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g2ca3ebf3bbc_0_310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33" name="Google Shape;1333;g2ca3ebf3bbc_0_3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4" name="Google Shape;1334;g2ca3ebf3bbc_0_3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5" name="Google Shape;1335;g2ca3ebf3bbc_0_3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6" name="Google Shape;1336;g2ca3ebf3bbc_0_3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g2ca3ebf3bbc_0_31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g2ca3ebf3bbc_0_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g2ca3ebf3bbc_0_3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g2ca3ebf3bbc_0_310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1" name="Google Shape;1341;g2ca3ebf3bbc_0_310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2" name="Google Shape;1342;g2ca3ebf3bbc_0_310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3" name="Google Shape;1343;g2ca3ebf3bbc_0_310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4" name="Google Shape;1344;g2ca3ebf3bbc_0_310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5" name="Google Shape;1345;g2ca3ebf3bbc_0_310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6" name="Google Shape;1346;g2ca3ebf3bbc_0_310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7" name="Google Shape;1347;g2ca3ebf3bbc_0_310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igure out the word">
  <p:cSld name="Title Figure out the word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2"/>
          <p:cNvPicPr preferRelativeResize="0"/>
          <p:nvPr/>
        </p:nvPicPr>
        <p:blipFill rotWithShape="1">
          <a:blip r:embed="rId2">
            <a:alphaModFix/>
          </a:blip>
          <a:srcRect b="15736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1" name="Google Shape;131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2" name="Google Shape;132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5" name="Google Shape;1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0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4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25" name="Google Shape;125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26" name="Google Shape;126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5" name="Google Shape;175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6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1" name="Google Shape;451;p36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2" name="Google Shape;452;p36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" name="Google Shape;453;p3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74564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9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7" name="Google Shape;747;p39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8" name="Google Shape;748;p3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39"/>
          <p:cNvSpPr txBox="1">
            <a:spLocks noGrp="1"/>
          </p:cNvSpPr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2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61" name="Google Shape;961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2" name="Google Shape;962;p42"/>
          <p:cNvSpPr txBox="1">
            <a:spLocks noGrp="1"/>
          </p:cNvSpPr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3" name="Google Shape;963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dca96b5df4_0_148"/>
          <p:cNvSpPr/>
          <p:nvPr/>
        </p:nvSpPr>
        <p:spPr>
          <a:xfrm>
            <a:off x="0" y="-11085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84" name="Google Shape;1084;g1dca96b5df4_0_14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5" name="Google Shape;1085;g1dca96b5df4_0_1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497" y="117500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ca3ebf3bbc_0_17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93" name="Google Shape;1193;g2ca3ebf3bbc_0_17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4" name="Google Shape;1194;g2ca3ebf3bbc_0_171"/>
          <p:cNvSpPr txBox="1">
            <a:spLocks noGrp="1"/>
          </p:cNvSpPr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95" name="Google Shape;1195;g2ca3ebf3bbc_0_1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BUBxb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"/>
          <p:cNvSpPr txBox="1">
            <a:spLocks noGrp="1"/>
          </p:cNvSpPr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Cover with your finger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Facilitator: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Amend slides if needed.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Ready the family-facing materials.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Display slide 2 as families arrive.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5"/>
          <p:cNvSpPr txBox="1">
            <a:spLocks noGrp="1"/>
          </p:cNvSpPr>
          <p:nvPr>
            <p:ph type="ctrTitle"/>
          </p:nvPr>
        </p:nvSpPr>
        <p:spPr>
          <a:xfrm>
            <a:off x="-36195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ar" sz="4400" b="1" i="0" u="none"/>
              <a:t>استخدم إصبعك للكلمات المركبة </a:t>
            </a:r>
            <a:endParaRPr/>
          </a:p>
        </p:txBody>
      </p:sp>
      <p:sp>
        <p:nvSpPr>
          <p:cNvPr id="1443" name="Google Shape;1443;p15"/>
          <p:cNvSpPr txBox="1">
            <a:spLocks noGrp="1"/>
          </p:cNvSpPr>
          <p:nvPr>
            <p:ph type="body" idx="1"/>
          </p:nvPr>
        </p:nvSpPr>
        <p:spPr>
          <a:xfrm>
            <a:off x="390012" y="1658779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ar" sz="3000" b="1" i="0" u="none"/>
              <a:t>الطفل: 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ar" sz="3000" b="0" i="0" u="none"/>
              <a:t>"أرى كلمة "sun" وأرى كلمة "rise".  معًا يكونان كلمة أطول "sunrise"." 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endParaRPr sz="3000"/>
          </a:p>
        </p:txBody>
      </p:sp>
      <p:sp>
        <p:nvSpPr>
          <p:cNvPr id="1444" name="Google Shape;1444;p15"/>
          <p:cNvSpPr txBox="1">
            <a:spLocks noGrp="1"/>
          </p:cNvSpPr>
          <p:nvPr>
            <p:ph type="body" idx="3"/>
          </p:nvPr>
        </p:nvSpPr>
        <p:spPr>
          <a:xfrm>
            <a:off x="9261925" y="1308224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sz="3000" b="1" i="0" u="none"/>
              <a:t>الشخص البالغ: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sz="3000" b="0" i="0" u="none"/>
              <a:t>"هل ترى أي كلمات تعرفها ضمن الكلمة المخادعة؟"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 sz="3000"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 sz="3000"/>
          </a:p>
        </p:txBody>
      </p:sp>
      <p:pic>
        <p:nvPicPr>
          <p:cNvPr id="1445" name="Google Shape;1445;p15" descr="شخص يقف أمام جبل&#10;&#10;يُستحدث الوصف تلقائيًا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372" b="12372"/>
          <a:stretch/>
        </p:blipFill>
        <p:spPr>
          <a:xfrm>
            <a:off x="3686960" y="1349471"/>
            <a:ext cx="5054958" cy="364012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6" name="Google Shape;144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5626" y="410437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5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 flipH="1">
            <a:off x="11063425" y="34698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6"/>
          <p:cNvSpPr txBox="1">
            <a:spLocks noGrp="1"/>
          </p:cNvSpPr>
          <p:nvPr>
            <p:ph type="title"/>
          </p:nvPr>
        </p:nvSpPr>
        <p:spPr>
          <a:xfrm>
            <a:off x="3284175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ar" b="1" i="0" u="none">
                <a:solidFill>
                  <a:srgbClr val="006FB6"/>
                </a:solidFill>
              </a:rPr>
              <a:t>استخدم إصبعك</a:t>
            </a:r>
            <a:endParaRPr/>
          </a:p>
        </p:txBody>
      </p:sp>
      <p:pic>
        <p:nvPicPr>
          <p:cNvPr id="1453" name="Google Shape;1453;p16" descr="صورة مقربة للعديد من الخضروات المعروضة&#10;&#10;يُستحدث الوصف تلقائيًا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41359" y="2378075"/>
            <a:ext cx="4295400" cy="3621000"/>
          </a:xfrm>
          <a:prstGeom prst="rect">
            <a:avLst/>
          </a:prstGeom>
          <a:noFill/>
          <a:ln w="22225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4" name="Google Shape;1454;p16" descr="الصورة تحتوي على شخص، طفل، جهاز حاسوب محمول، مكان داخلي&#10;&#10;يُستحدث الوصف في سرية عالية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7834" r="7833"/>
          <a:stretch/>
        </p:blipFill>
        <p:spPr>
          <a:xfrm flipH="1">
            <a:off x="323502" y="1393075"/>
            <a:ext cx="2916938" cy="2596894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455" name="Google Shape;1455;p16"/>
          <p:cNvSpPr txBox="1">
            <a:spLocks noGrp="1"/>
          </p:cNvSpPr>
          <p:nvPr>
            <p:ph type="body" idx="4"/>
          </p:nvPr>
        </p:nvSpPr>
        <p:spPr>
          <a:xfrm>
            <a:off x="4230459" y="1393074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lang="ar" b="0" i="0" u="none"/>
              <a:t>هل هناك استراتيجية يمكنك استخدامها </a:t>
            </a:r>
            <a:r>
              <a:rPr lang="ar" b="1" i="0" u="none"/>
              <a:t>لمعرفة هذه الكلمة؟</a:t>
            </a:r>
            <a:endParaRPr/>
          </a:p>
        </p:txBody>
      </p:sp>
      <p:cxnSp>
        <p:nvCxnSpPr>
          <p:cNvPr id="1456" name="Google Shape;1456;p16"/>
          <p:cNvCxnSpPr/>
          <p:nvPr/>
        </p:nvCxnSpPr>
        <p:spPr>
          <a:xfrm rot="10800000">
            <a:off x="10309911" y="5633818"/>
            <a:ext cx="1343400" cy="0"/>
          </a:xfrm>
          <a:prstGeom prst="straightConnector1">
            <a:avLst/>
          </a:prstGeom>
          <a:noFill/>
          <a:ln w="101600" cap="flat" cmpd="sng">
            <a:solidFill>
              <a:srgbClr val="006FB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457" name="Google Shape;1457;p16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 flipH="1">
            <a:off x="4233586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7"/>
          <p:cNvSpPr txBox="1">
            <a:spLocks noGrp="1"/>
          </p:cNvSpPr>
          <p:nvPr>
            <p:ph type="ctrTitle"/>
          </p:nvPr>
        </p:nvSpPr>
        <p:spPr>
          <a:xfrm>
            <a:off x="4072874" y="-5297"/>
            <a:ext cx="6844519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 sz="4000" b="1" i="0" u="none"/>
              <a:t>القراءة = محادثة (من مرحلة الروضة إلى الصف الأول)</a:t>
            </a:r>
            <a:endParaRPr sz="4000"/>
          </a:p>
        </p:txBody>
      </p:sp>
      <p:sp>
        <p:nvSpPr>
          <p:cNvPr id="1463" name="Google Shape;1463;p17"/>
          <p:cNvSpPr txBox="1">
            <a:spLocks noGrp="1"/>
          </p:cNvSpPr>
          <p:nvPr>
            <p:ph type="body" idx="1"/>
          </p:nvPr>
        </p:nvSpPr>
        <p:spPr>
          <a:xfrm>
            <a:off x="8193438" y="3120082"/>
            <a:ext cx="3488018" cy="123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استخدم إصبعك. قم بتغطية جزء من الكلمة. ما الذي تبقى؟</a:t>
            </a:r>
            <a:endParaRPr/>
          </a:p>
        </p:txBody>
      </p:sp>
      <p:sp>
        <p:nvSpPr>
          <p:cNvPr id="1464" name="Google Shape;1464;p17"/>
          <p:cNvSpPr txBox="1">
            <a:spLocks noGrp="1"/>
          </p:cNvSpPr>
          <p:nvPr>
            <p:ph type="body" idx="2"/>
          </p:nvPr>
        </p:nvSpPr>
        <p:spPr>
          <a:xfrm>
            <a:off x="4332446" y="476918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33363" lvl="0" indent="-4763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استخدم إصبعك وأشر إلى كل جزء من الكلمة أثناء نطقك له.</a:t>
            </a:r>
            <a:endParaRPr/>
          </a:p>
        </p:txBody>
      </p:sp>
      <p:sp>
        <p:nvSpPr>
          <p:cNvPr id="1465" name="Google Shape;1465;p17"/>
          <p:cNvSpPr txBox="1">
            <a:spLocks noGrp="1"/>
          </p:cNvSpPr>
          <p:nvPr>
            <p:ph type="body" idx="3"/>
          </p:nvPr>
        </p:nvSpPr>
        <p:spPr>
          <a:xfrm>
            <a:off x="7783033" y="1514836"/>
            <a:ext cx="3084730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يمكنك تقسيم الكلمة إلى جزأين أصغر؟</a:t>
            </a:r>
            <a:endParaRPr/>
          </a:p>
        </p:txBody>
      </p:sp>
      <p:sp>
        <p:nvSpPr>
          <p:cNvPr id="1466" name="Google Shape;1466;p17"/>
          <p:cNvSpPr txBox="1">
            <a:spLocks noGrp="1"/>
          </p:cNvSpPr>
          <p:nvPr>
            <p:ph type="body" idx="4"/>
          </p:nvPr>
        </p:nvSpPr>
        <p:spPr>
          <a:xfrm>
            <a:off x="8259052" y="4633498"/>
            <a:ext cx="3270003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525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ترى أي أدلة حروف لحل هذه الكلمة؟</a:t>
            </a:r>
            <a:endParaRPr/>
          </a:p>
        </p:txBody>
      </p:sp>
      <p:pic>
        <p:nvPicPr>
          <p:cNvPr id="1467" name="Google Shape;1467;p17"/>
          <p:cNvPicPr preferRelativeResize="0"/>
          <p:nvPr/>
        </p:nvPicPr>
        <p:blipFill rotWithShape="1">
          <a:blip r:embed="rId3">
            <a:alphaModFix/>
          </a:blip>
          <a:srcRect t="-1666"/>
          <a:stretch/>
        </p:blipFill>
        <p:spPr>
          <a:xfrm flipH="1">
            <a:off x="11192460" y="123408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8"/>
          <p:cNvSpPr txBox="1">
            <a:spLocks noGrp="1"/>
          </p:cNvSpPr>
          <p:nvPr>
            <p:ph type="ctrTitle"/>
          </p:nvPr>
        </p:nvSpPr>
        <p:spPr>
          <a:xfrm>
            <a:off x="2938122" y="72838"/>
            <a:ext cx="8212501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 sz="3600" b="1" i="0" u="none"/>
              <a:t>القراءة = محادثة (من الصف الثاني إلى الصف الثالث)</a:t>
            </a:r>
            <a:endParaRPr sz="3600"/>
          </a:p>
        </p:txBody>
      </p:sp>
      <p:sp>
        <p:nvSpPr>
          <p:cNvPr id="1473" name="Google Shape;1473;p18"/>
          <p:cNvSpPr txBox="1">
            <a:spLocks noGrp="1"/>
          </p:cNvSpPr>
          <p:nvPr>
            <p:ph type="body" idx="1"/>
          </p:nvPr>
        </p:nvSpPr>
        <p:spPr>
          <a:xfrm>
            <a:off x="346063" y="3214578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ما الأدلة في الكلمة التي يمكنك استخدامها لحل تلك الكلمة؟</a:t>
            </a:r>
            <a:endParaRPr/>
          </a:p>
        </p:txBody>
      </p:sp>
      <p:sp>
        <p:nvSpPr>
          <p:cNvPr id="1474" name="Google Shape;1474;p18"/>
          <p:cNvSpPr txBox="1">
            <a:spLocks noGrp="1"/>
          </p:cNvSpPr>
          <p:nvPr>
            <p:ph type="body" idx="2"/>
          </p:nvPr>
        </p:nvSpPr>
        <p:spPr>
          <a:xfrm>
            <a:off x="2090072" y="1596240"/>
            <a:ext cx="3747310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ترين أي كلمات أصغر ضمن تلك الكلمة؟</a:t>
            </a:r>
            <a:endParaRPr/>
          </a:p>
        </p:txBody>
      </p:sp>
      <p:sp>
        <p:nvSpPr>
          <p:cNvPr id="1475" name="Google Shape;1475;p18"/>
          <p:cNvSpPr txBox="1">
            <a:spLocks noGrp="1"/>
          </p:cNvSpPr>
          <p:nvPr>
            <p:ph type="body" idx="3"/>
          </p:nvPr>
        </p:nvSpPr>
        <p:spPr>
          <a:xfrm>
            <a:off x="468084" y="4814444"/>
            <a:ext cx="5627916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يمكنك تقسيم الكلمة إلى مقاطع؟ ما الصوت الذي يُنطق به كل مقطع؟</a:t>
            </a:r>
            <a:endParaRPr/>
          </a:p>
        </p:txBody>
      </p:sp>
      <p:pic>
        <p:nvPicPr>
          <p:cNvPr id="1476" name="Google Shape;14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392347" y="164145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1dca96b5df4_0_13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ar" b="1" i="0" u="none"/>
              <a:t>الأسر التي تتحدث لغات متعددة</a:t>
            </a:r>
            <a:endParaRPr/>
          </a:p>
        </p:txBody>
      </p:sp>
      <p:pic>
        <p:nvPicPr>
          <p:cNvPr id="1482" name="Google Shape;1482;g1dca96b5df4_0_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365248" y="1540376"/>
            <a:ext cx="1437300" cy="95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g1dca96b5df4_0_138"/>
          <p:cNvSpPr txBox="1"/>
          <p:nvPr/>
        </p:nvSpPr>
        <p:spPr>
          <a:xfrm>
            <a:off x="883185" y="1611751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None/>
            </a:pPr>
            <a:r>
              <a:rPr lang="ar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استخدم دليلاً لمراجعة علامات الترقيم المستخدمة في اللغة الإنجليزية</a:t>
            </a:r>
            <a:endParaRPr sz="1900"/>
          </a:p>
        </p:txBody>
      </p:sp>
      <p:pic>
        <p:nvPicPr>
          <p:cNvPr id="1484" name="Google Shape;1484;g1dca96b5df4_0_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397333" y="3155280"/>
            <a:ext cx="1437300" cy="9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1dca96b5df4_0_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8532" y="4770184"/>
            <a:ext cx="23749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g1dca96b5df4_0_138"/>
          <p:cNvSpPr txBox="1">
            <a:spLocks noGrp="1"/>
          </p:cNvSpPr>
          <p:nvPr>
            <p:ph type="body" idx="1"/>
          </p:nvPr>
        </p:nvSpPr>
        <p:spPr>
          <a:xfrm>
            <a:off x="883175" y="3243737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4300"/>
              <a:buNone/>
            </a:pPr>
            <a:r>
              <a:rPr lang="ar" b="0" i="0" u="none"/>
              <a:t>استخدم قاموسًا أو تطبيقًا أو موقعًا إلكترونيًا للتحقق من الكلمات</a:t>
            </a:r>
            <a:endParaRPr/>
          </a:p>
        </p:txBody>
      </p:sp>
      <p:sp>
        <p:nvSpPr>
          <p:cNvPr id="1487" name="Google Shape;1487;g1dca96b5df4_0_138"/>
          <p:cNvSpPr txBox="1"/>
          <p:nvPr/>
        </p:nvSpPr>
        <p:spPr>
          <a:xfrm>
            <a:off x="650219" y="4685533"/>
            <a:ext cx="7671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None/>
            </a:pPr>
            <a:r>
              <a:rPr lang="ar"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rPr>
              <a:t>تقسيم الكلمات إلى أجزاء للمساعدة في نطق كلمات غير معروفة.</a:t>
            </a:r>
            <a:r>
              <a:rPr lang="ar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9"/>
          <p:cNvSpPr txBox="1">
            <a:spLocks noGrp="1"/>
          </p:cNvSpPr>
          <p:nvPr>
            <p:ph type="ctrTitle"/>
          </p:nvPr>
        </p:nvSpPr>
        <p:spPr>
          <a:xfrm>
            <a:off x="-34290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 b="1" i="0" u="none"/>
              <a:t>وقت التدرب</a:t>
            </a:r>
            <a:endParaRPr/>
          </a:p>
        </p:txBody>
      </p:sp>
      <p:sp>
        <p:nvSpPr>
          <p:cNvPr id="1493" name="Google Shape;1493;p19"/>
          <p:cNvSpPr txBox="1">
            <a:spLocks noGrp="1"/>
          </p:cNvSpPr>
          <p:nvPr>
            <p:ph type="body" idx="1"/>
          </p:nvPr>
        </p:nvSpPr>
        <p:spPr>
          <a:xfrm>
            <a:off x="6764025" y="1583975"/>
            <a:ext cx="4067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 sz="2800"/>
              <a:t>استخدم إصبعك للعثور على أجزاء الكلمة.</a:t>
            </a:r>
            <a:endParaRPr/>
          </a:p>
        </p:txBody>
      </p:sp>
      <p:sp>
        <p:nvSpPr>
          <p:cNvPr id="1494" name="Google Shape;1494;p19"/>
          <p:cNvSpPr txBox="1">
            <a:spLocks noGrp="1"/>
          </p:cNvSpPr>
          <p:nvPr>
            <p:ph type="body" idx="2"/>
          </p:nvPr>
        </p:nvSpPr>
        <p:spPr>
          <a:xfrm>
            <a:off x="6942950" y="2801800"/>
            <a:ext cx="39621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ar" sz="2800"/>
              <a:t>استخدم إصبعك للعثور على كلمات صغيرة تعرفها.</a:t>
            </a:r>
            <a:endParaRPr/>
          </a:p>
        </p:txBody>
      </p:sp>
      <p:sp>
        <p:nvSpPr>
          <p:cNvPr id="1495" name="Google Shape;1495;p19"/>
          <p:cNvSpPr txBox="1">
            <a:spLocks noGrp="1"/>
          </p:cNvSpPr>
          <p:nvPr>
            <p:ph type="body" idx="3"/>
          </p:nvPr>
        </p:nvSpPr>
        <p:spPr>
          <a:xfrm>
            <a:off x="6646475" y="4015260"/>
            <a:ext cx="4249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 sz="2800"/>
              <a:t>استخدم إصبعك لتقسيم الكلمات المركبة.</a:t>
            </a:r>
            <a:endParaRPr/>
          </a:p>
        </p:txBody>
      </p:sp>
      <p:sp>
        <p:nvSpPr>
          <p:cNvPr id="1496" name="Google Shape;1496;p19"/>
          <p:cNvSpPr txBox="1">
            <a:spLocks noGrp="1"/>
          </p:cNvSpPr>
          <p:nvPr>
            <p:ph type="body" idx="4"/>
          </p:nvPr>
        </p:nvSpPr>
        <p:spPr>
          <a:xfrm>
            <a:off x="11049021" y="142039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r" sz="6475" b="1" i="0" u="none"/>
              <a:t>1</a:t>
            </a:r>
            <a:endParaRPr/>
          </a:p>
        </p:txBody>
      </p:sp>
      <p:sp>
        <p:nvSpPr>
          <p:cNvPr id="1497" name="Google Shape;1497;p19"/>
          <p:cNvSpPr txBox="1">
            <a:spLocks noGrp="1"/>
          </p:cNvSpPr>
          <p:nvPr>
            <p:ph type="body" idx="5"/>
          </p:nvPr>
        </p:nvSpPr>
        <p:spPr>
          <a:xfrm>
            <a:off x="11049021" y="379676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r" sz="6475" b="1" i="0" u="none"/>
              <a:t>3</a:t>
            </a:r>
            <a:endParaRPr/>
          </a:p>
        </p:txBody>
      </p:sp>
      <p:sp>
        <p:nvSpPr>
          <p:cNvPr id="1498" name="Google Shape;1498;p19"/>
          <p:cNvSpPr txBox="1">
            <a:spLocks noGrp="1"/>
          </p:cNvSpPr>
          <p:nvPr>
            <p:ph type="body" idx="7"/>
          </p:nvPr>
        </p:nvSpPr>
        <p:spPr>
          <a:xfrm>
            <a:off x="11049021" y="263531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r" sz="6475" b="1" i="0" u="none"/>
              <a:t>2</a:t>
            </a:r>
            <a:endParaRPr/>
          </a:p>
        </p:txBody>
      </p:sp>
      <p:sp>
        <p:nvSpPr>
          <p:cNvPr id="1499" name="Google Shape;1499;p19"/>
          <p:cNvSpPr txBox="1">
            <a:spLocks noGrp="1"/>
          </p:cNvSpPr>
          <p:nvPr>
            <p:ph type="body" idx="13"/>
          </p:nvPr>
        </p:nvSpPr>
        <p:spPr>
          <a:xfrm>
            <a:off x="4544175" y="1420397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ar" sz="3000" b="0" i="0" u="none"/>
              <a:t>استدعني عندما يكون لديك سؤال!</a:t>
            </a:r>
            <a:endParaRPr/>
          </a:p>
        </p:txBody>
      </p:sp>
      <p:pic>
        <p:nvPicPr>
          <p:cNvPr id="1500" name="Google Shape;1500;p19"/>
          <p:cNvPicPr preferRelativeResize="0"/>
          <p:nvPr/>
        </p:nvPicPr>
        <p:blipFill rotWithShape="1">
          <a:blip r:embed="rId3">
            <a:alphaModFix/>
          </a:blip>
          <a:srcRect l="7548" r="7537"/>
          <a:stretch/>
        </p:blipFill>
        <p:spPr>
          <a:xfrm>
            <a:off x="366552" y="1420397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2ca3ebf3bbc_0_164"/>
          <p:cNvSpPr txBox="1">
            <a:spLocks noGrp="1"/>
          </p:cNvSpPr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lang="ar" b="1" i="0" u="none"/>
              <a:t> </a:t>
            </a:r>
            <a:endParaRPr/>
          </a:p>
        </p:txBody>
      </p:sp>
      <p:sp>
        <p:nvSpPr>
          <p:cNvPr id="1506" name="Google Shape;1506;g2ca3ebf3bbc_0_164"/>
          <p:cNvSpPr txBox="1">
            <a:spLocks noGrp="1"/>
          </p:cNvSpPr>
          <p:nvPr>
            <p:ph type="body" idx="1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44500" algn="r" rtl="1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r" rtl="1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r" rtl="1"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r" rtl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g2ca3ebf3bbc_0_164"/>
          <p:cNvSpPr txBox="1">
            <a:spLocks noGrp="1"/>
          </p:cNvSpPr>
          <p:nvPr>
            <p:ph type="body" idx="3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ar" b="0" i="0" u="none"/>
              <a:t>سيساعد سؤالك شخصًا آخر في الغرفة.</a:t>
            </a:r>
            <a:endParaRPr/>
          </a:p>
        </p:txBody>
      </p:sp>
      <p:pic>
        <p:nvPicPr>
          <p:cNvPr id="1508" name="Google Shape;1508;g2ca3ebf3bbc_0_16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933" r="6933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4"/>
          <p:cNvSpPr txBox="1">
            <a:spLocks noGrp="1"/>
          </p:cNvSpPr>
          <p:nvPr>
            <p:ph type="title"/>
          </p:nvPr>
        </p:nvSpPr>
        <p:spPr>
          <a:xfrm>
            <a:off x="6096000" y="0"/>
            <a:ext cx="573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 b="1" i="0" u="none"/>
              <a:t>يرجى تقديم الآراء والملاحظات</a:t>
            </a:r>
            <a:endParaRPr/>
          </a:p>
        </p:txBody>
      </p:sp>
      <p:pic>
        <p:nvPicPr>
          <p:cNvPr id="1514" name="Google Shape;1514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8" t="-7976" r="268" b="-4522"/>
          <a:stretch/>
        </p:blipFill>
        <p:spPr>
          <a:xfrm flipH="1">
            <a:off x="393351" y="1298240"/>
            <a:ext cx="2916937" cy="259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24"/>
          <p:cNvSpPr txBox="1">
            <a:spLocks noGrp="1"/>
          </p:cNvSpPr>
          <p:nvPr>
            <p:ph type="body" idx="1"/>
          </p:nvPr>
        </p:nvSpPr>
        <p:spPr>
          <a:xfrm>
            <a:off x="393352" y="3895136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ar" b="0" i="0" u="none"/>
              <a:t>مساهماتك تحسّن وقتنا معًا.</a:t>
            </a:r>
            <a:endParaRPr/>
          </a:p>
          <a:p>
            <a:pPr marL="57150" marR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endParaRPr/>
          </a:p>
        </p:txBody>
      </p:sp>
      <p:pic>
        <p:nvPicPr>
          <p:cNvPr id="1516" name="Google Shape;1516;p24" descr="A picture containing person, indoor, blue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827" r="21827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4"/>
          <p:cNvSpPr txBox="1">
            <a:spLocks noGrp="1"/>
          </p:cNvSpPr>
          <p:nvPr>
            <p:ph type="title"/>
          </p:nvPr>
        </p:nvSpPr>
        <p:spPr>
          <a:xfrm>
            <a:off x="2331712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ar" sz="4400"/>
              <a:t>قم بالتغطية بإصبعك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5"/>
          <p:cNvSpPr txBox="1">
            <a:spLocks noGrp="1"/>
          </p:cNvSpPr>
          <p:nvPr>
            <p:ph type="body" idx="1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b="0" i="0" u="none"/>
              <a:t>الترحيب</a:t>
            </a:r>
            <a:endParaRPr/>
          </a:p>
        </p:txBody>
      </p:sp>
      <p:sp>
        <p:nvSpPr>
          <p:cNvPr id="1365" name="Google Shape;1365;p5"/>
          <p:cNvSpPr txBox="1">
            <a:spLocks noGrp="1"/>
          </p:cNvSpPr>
          <p:nvPr>
            <p:ph type="body" idx="3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b="0" i="0" u="none"/>
              <a:t>نصيحة للقراءة</a:t>
            </a:r>
            <a:endParaRPr/>
          </a:p>
        </p:txBody>
      </p:sp>
      <p:sp>
        <p:nvSpPr>
          <p:cNvPr id="1366" name="Google Shape;1366;p5"/>
          <p:cNvSpPr txBox="1">
            <a:spLocks noGrp="1"/>
          </p:cNvSpPr>
          <p:nvPr>
            <p:ph type="body" idx="4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b="0" i="0" u="none"/>
              <a:t>وقت الممارسة</a:t>
            </a:r>
            <a:endParaRPr/>
          </a:p>
        </p:txBody>
      </p:sp>
      <p:sp>
        <p:nvSpPr>
          <p:cNvPr id="1367" name="Google Shape;1367;p5"/>
          <p:cNvSpPr txBox="1">
            <a:spLocks noGrp="1"/>
          </p:cNvSpPr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 b="1" i="0" u="none"/>
              <a:t>جدول الأعمال</a:t>
            </a:r>
            <a:endParaRPr/>
          </a:p>
        </p:txBody>
      </p:sp>
      <p:sp>
        <p:nvSpPr>
          <p:cNvPr id="1368" name="Google Shape;1368;p5"/>
          <p:cNvSpPr txBox="1">
            <a:spLocks noGrp="1"/>
          </p:cNvSpPr>
          <p:nvPr>
            <p:ph type="body" idx="5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r" b="0" i="0" u="none"/>
              <a:t>التفكُّر والمستجدات</a:t>
            </a:r>
            <a:endParaRPr/>
          </a:p>
        </p:txBody>
      </p:sp>
      <p:pic>
        <p:nvPicPr>
          <p:cNvPr id="1369" name="Google Shape;1369;p5"/>
          <p:cNvPicPr preferRelativeResize="0">
            <a:picLocks noGrp="1"/>
          </p:cNvPicPr>
          <p:nvPr>
            <p:ph type="body" idx="6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5"/>
          <p:cNvPicPr preferRelativeResize="0">
            <a:picLocks noGrp="1"/>
          </p:cNvPicPr>
          <p:nvPr>
            <p:ph type="body" idx="7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5"/>
          <p:cNvPicPr preferRelativeResize="0">
            <a:picLocks noGrp="1"/>
          </p:cNvPicPr>
          <p:nvPr>
            <p:ph type="body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5"/>
          <p:cNvPicPr preferRelativeResize="0">
            <a:picLocks noGrp="1"/>
          </p:cNvPicPr>
          <p:nvPr>
            <p:ph type="body" idx="9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</p:spPr>
        <p:txBody>
          <a:bodyPr spcFirstLastPara="1" vert="horz" wrap="square" lIns="274300" tIns="45700" rIns="91433" bIns="45700" rtlCol="0" anchor="ctr" anchorCtr="0">
            <a:normAutofit/>
          </a:bodyPr>
          <a:lstStyle/>
          <a:p>
            <a:pPr rtl="1"/>
            <a:r>
              <a:rPr lang="en"/>
              <a:t>استبيان ثقة الأسرة</a:t>
            </a:r>
            <a:endParaRPr/>
          </a:p>
        </p:txBody>
      </p:sp>
      <p:sp>
        <p:nvSpPr>
          <p:cNvPr id="104" name="Google Shape;104;p27"/>
          <p:cNvSpPr txBox="1"/>
          <p:nvPr/>
        </p:nvSpPr>
        <p:spPr>
          <a:xfrm>
            <a:off x="518033" y="1666700"/>
            <a:ext cx="5127200" cy="390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rtl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امسح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هذا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الرمز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لمشاركة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رأيك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القراءة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مع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طفلك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سيتم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إدخال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المشاركين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سحب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للحصول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على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بطاقة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هدايا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بقيمة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15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دولارًا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سيتم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اختيار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فائز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لكل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مدرسة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بعد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الورشة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والأخيرة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sz="3467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733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bit.ly/3BUBxbx</a:t>
            </a:r>
            <a:endParaRPr sz="3733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1" y="1461500"/>
            <a:ext cx="5200401" cy="52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6"/>
          <p:cNvSpPr txBox="1">
            <a:spLocks noGrp="1"/>
          </p:cNvSpPr>
          <p:nvPr>
            <p:ph type="body" idx="1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/>
          </a:p>
        </p:txBody>
      </p:sp>
      <p:sp>
        <p:nvSpPr>
          <p:cNvPr id="1379" name="Google Shape;1379;p6"/>
          <p:cNvSpPr txBox="1">
            <a:spLocks noGrp="1"/>
          </p:cNvSpPr>
          <p:nvPr>
            <p:ph type="body" idx="2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/>
          </a:p>
        </p:txBody>
      </p:sp>
      <p:sp>
        <p:nvSpPr>
          <p:cNvPr id="1380" name="Google Shape;1380;p6"/>
          <p:cNvSpPr txBox="1">
            <a:spLocks noGrp="1"/>
          </p:cNvSpPr>
          <p:nvPr>
            <p:ph type="body" idx="3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/>
          </a:p>
        </p:txBody>
      </p:sp>
      <p:sp>
        <p:nvSpPr>
          <p:cNvPr id="1381" name="Google Shape;1381;p6"/>
          <p:cNvSpPr txBox="1">
            <a:spLocks noGrp="1"/>
          </p:cNvSpPr>
          <p:nvPr>
            <p:ph type="body" idx="4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/>
          </a:p>
        </p:txBody>
      </p:sp>
      <p:sp>
        <p:nvSpPr>
          <p:cNvPr id="1382" name="Google Shape;1382;p6"/>
          <p:cNvSpPr txBox="1">
            <a:spLocks noGrp="1"/>
          </p:cNvSpPr>
          <p:nvPr>
            <p:ph type="body" idx="5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r" b="1" i="0" u="none"/>
              <a:t>كن مستعدًا.</a:t>
            </a:r>
            <a:endParaRPr/>
          </a:p>
        </p:txBody>
      </p:sp>
      <p:sp>
        <p:nvSpPr>
          <p:cNvPr id="1383" name="Google Shape;1383;p6"/>
          <p:cNvSpPr txBox="1">
            <a:spLocks noGrp="1"/>
          </p:cNvSpPr>
          <p:nvPr>
            <p:ph type="body" idx="6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r" b="1" i="0" u="none"/>
              <a:t>كن حاضرًا.</a:t>
            </a:r>
            <a:endParaRPr/>
          </a:p>
        </p:txBody>
      </p:sp>
      <p:sp>
        <p:nvSpPr>
          <p:cNvPr id="1384" name="Google Shape;1384;p6"/>
          <p:cNvSpPr txBox="1">
            <a:spLocks noGrp="1"/>
          </p:cNvSpPr>
          <p:nvPr>
            <p:ph type="body" idx="7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r" b="1" i="0" u="none"/>
              <a:t>كن مهذبًا.</a:t>
            </a:r>
            <a:endParaRPr/>
          </a:p>
        </p:txBody>
      </p:sp>
      <p:sp>
        <p:nvSpPr>
          <p:cNvPr id="1385" name="Google Shape;1385;p6"/>
          <p:cNvSpPr txBox="1">
            <a:spLocks noGrp="1"/>
          </p:cNvSpPr>
          <p:nvPr>
            <p:ph type="body" idx="8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r" b="1" i="0" u="none"/>
              <a:t>اطرح أسئلة.</a:t>
            </a:r>
            <a:endParaRPr/>
          </a:p>
        </p:txBody>
      </p:sp>
      <p:sp>
        <p:nvSpPr>
          <p:cNvPr id="1386" name="Google Shape;1386;p6"/>
          <p:cNvSpPr txBox="1">
            <a:spLocks noGrp="1"/>
          </p:cNvSpPr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r" b="1" i="0" u="none"/>
              <a:t>توجيهات ورشة العمل</a:t>
            </a:r>
            <a:endParaRPr/>
          </a:p>
        </p:txBody>
      </p:sp>
      <p:pic>
        <p:nvPicPr>
          <p:cNvPr id="1387" name="Google Shape;1387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6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1"/>
          <p:cNvSpPr txBox="1">
            <a:spLocks noGrp="1"/>
          </p:cNvSpPr>
          <p:nvPr>
            <p:ph type="title"/>
          </p:nvPr>
        </p:nvSpPr>
        <p:spPr>
          <a:xfrm>
            <a:off x="3191971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</a:pPr>
            <a:r>
              <a:rPr lang="ar">
                <a:solidFill>
                  <a:srgbClr val="006FB6"/>
                </a:solidFill>
              </a:rPr>
              <a:t>قم بالتغطية بإصبعك</a:t>
            </a:r>
            <a:endParaRPr/>
          </a:p>
        </p:txBody>
      </p:sp>
      <p:sp>
        <p:nvSpPr>
          <p:cNvPr id="1396" name="Google Shape;1396;p11"/>
          <p:cNvSpPr txBox="1">
            <a:spLocks noGrp="1"/>
          </p:cNvSpPr>
          <p:nvPr>
            <p:ph type="body" idx="1"/>
          </p:nvPr>
        </p:nvSpPr>
        <p:spPr>
          <a:xfrm>
            <a:off x="557849" y="4039800"/>
            <a:ext cx="2497200" cy="2519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ar"/>
              <a:t>يمكن أن يساعدك استخدام إصبعك وعينيك في تتبع الكلمات الموجودة في الصفحة. </a:t>
            </a:r>
            <a:endParaRPr/>
          </a:p>
          <a:p>
            <a:pPr marL="0" lvl="0" indent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endParaRPr sz="2600">
              <a:solidFill>
                <a:srgbClr val="006FB6"/>
              </a:solidFill>
            </a:endParaRPr>
          </a:p>
        </p:txBody>
      </p:sp>
      <p:sp>
        <p:nvSpPr>
          <p:cNvPr id="1397" name="Google Shape;1397;p11"/>
          <p:cNvSpPr txBox="1">
            <a:spLocks noGrp="1"/>
          </p:cNvSpPr>
          <p:nvPr>
            <p:ph type="title" idx="3"/>
          </p:nvPr>
        </p:nvSpPr>
        <p:spPr>
          <a:xfrm>
            <a:off x="10773150" y="241547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r" b="1" i="0" u="none"/>
              <a:t>2</a:t>
            </a:r>
            <a:endParaRPr/>
          </a:p>
        </p:txBody>
      </p:sp>
      <p:sp>
        <p:nvSpPr>
          <p:cNvPr id="1398" name="Google Shape;1398;p11"/>
          <p:cNvSpPr txBox="1">
            <a:spLocks noGrp="1"/>
          </p:cNvSpPr>
          <p:nvPr>
            <p:ph type="title" idx="5"/>
          </p:nvPr>
        </p:nvSpPr>
        <p:spPr>
          <a:xfrm>
            <a:off x="10773150" y="356756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r" b="1" i="0" u="none"/>
              <a:t>3</a:t>
            </a:r>
            <a:endParaRPr/>
          </a:p>
        </p:txBody>
      </p:sp>
      <p:sp>
        <p:nvSpPr>
          <p:cNvPr id="1399" name="Google Shape;1399;p11"/>
          <p:cNvSpPr txBox="1">
            <a:spLocks noGrp="1"/>
          </p:cNvSpPr>
          <p:nvPr>
            <p:ph type="body" idx="6"/>
          </p:nvPr>
        </p:nvSpPr>
        <p:spPr>
          <a:xfrm>
            <a:off x="6046200" y="13122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للعثورعلى أجزاء الكلمة.</a:t>
            </a:r>
            <a:endParaRPr/>
          </a:p>
        </p:txBody>
      </p:sp>
      <p:sp>
        <p:nvSpPr>
          <p:cNvPr id="1400" name="Google Shape;1400;p11"/>
          <p:cNvSpPr txBox="1">
            <a:spLocks noGrp="1"/>
          </p:cNvSpPr>
          <p:nvPr>
            <p:ph type="body" idx="7"/>
          </p:nvPr>
        </p:nvSpPr>
        <p:spPr>
          <a:xfrm>
            <a:off x="6046200" y="24345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للعثورعلى كلمات صغيرة تعرفها.</a:t>
            </a:r>
            <a:endParaRPr/>
          </a:p>
        </p:txBody>
      </p:sp>
      <p:sp>
        <p:nvSpPr>
          <p:cNvPr id="1401" name="Google Shape;1401;p11"/>
          <p:cNvSpPr txBox="1">
            <a:spLocks noGrp="1"/>
          </p:cNvSpPr>
          <p:nvPr>
            <p:ph type="body" idx="8"/>
          </p:nvPr>
        </p:nvSpPr>
        <p:spPr>
          <a:xfrm>
            <a:off x="6046188" y="35866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لتقسيم الكلمات المركبة.</a:t>
            </a:r>
            <a:endParaRPr/>
          </a:p>
        </p:txBody>
      </p:sp>
      <p:sp>
        <p:nvSpPr>
          <p:cNvPr id="1402" name="Google Shape;1402;p11"/>
          <p:cNvSpPr txBox="1">
            <a:spLocks noGrp="1"/>
          </p:cNvSpPr>
          <p:nvPr>
            <p:ph type="title" idx="13"/>
          </p:nvPr>
        </p:nvSpPr>
        <p:spPr>
          <a:xfrm>
            <a:off x="10773150" y="129315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r" b="1" i="0" u="none"/>
              <a:t>1</a:t>
            </a:r>
            <a:endParaRPr/>
          </a:p>
        </p:txBody>
      </p:sp>
      <p:pic>
        <p:nvPicPr>
          <p:cNvPr id="1403" name="Google Shape;140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849" y="1878812"/>
            <a:ext cx="2377500" cy="1411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2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r" b="1" i="0" u="none"/>
              <a:t>تفقد مصطلحات معرفة القراءة والكتابة</a:t>
            </a:r>
            <a:endParaRPr/>
          </a:p>
        </p:txBody>
      </p:sp>
      <p:sp>
        <p:nvSpPr>
          <p:cNvPr id="1409" name="Google Shape;1409;p12"/>
          <p:cNvSpPr txBox="1">
            <a:spLocks noGrp="1"/>
          </p:cNvSpPr>
          <p:nvPr>
            <p:ph type="body" idx="1"/>
          </p:nvPr>
        </p:nvSpPr>
        <p:spPr>
          <a:xfrm>
            <a:off x="3208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ar" sz="3000" b="0" i="0" u="none"/>
              <a:t>جزء كلمة صغير به حرف متحرك واحد</a:t>
            </a:r>
            <a:endParaRPr/>
          </a:p>
        </p:txBody>
      </p:sp>
      <p:sp>
        <p:nvSpPr>
          <p:cNvPr id="1410" name="Google Shape;1410;p12"/>
          <p:cNvSpPr txBox="1">
            <a:spLocks noGrp="1"/>
          </p:cNvSpPr>
          <p:nvPr>
            <p:ph type="body" idx="2"/>
          </p:nvPr>
        </p:nvSpPr>
        <p:spPr>
          <a:xfrm>
            <a:off x="3208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ar" b="0" i="0" u="none"/>
              <a:t>كلمة مكونة من كلمتين معًا (على سبيل المثال، sunshine)</a:t>
            </a:r>
            <a:endParaRPr/>
          </a:p>
        </p:txBody>
      </p:sp>
      <p:sp>
        <p:nvSpPr>
          <p:cNvPr id="1411" name="Google Shape;1411;p12"/>
          <p:cNvSpPr txBox="1">
            <a:spLocks noGrp="1"/>
          </p:cNvSpPr>
          <p:nvPr>
            <p:ph type="body" idx="3"/>
          </p:nvPr>
        </p:nvSpPr>
        <p:spPr>
          <a:xfrm>
            <a:off x="3208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ar" b="0" i="0" u="none"/>
              <a:t>عندما تقوم بتفكيك الصوت في الكلمة لمساعدتك على قراءتها</a:t>
            </a:r>
            <a:endParaRPr/>
          </a:p>
        </p:txBody>
      </p:sp>
      <p:sp>
        <p:nvSpPr>
          <p:cNvPr id="1412" name="Google Shape;1412;p12"/>
          <p:cNvSpPr txBox="1">
            <a:spLocks noGrp="1"/>
          </p:cNvSpPr>
          <p:nvPr>
            <p:ph type="body" idx="5"/>
          </p:nvPr>
        </p:nvSpPr>
        <p:spPr>
          <a:xfrm>
            <a:off x="8292195" y="15787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ar" sz="4000" b="1" i="0" u="none"/>
              <a:t>المقطع</a:t>
            </a:r>
            <a:endParaRPr/>
          </a:p>
        </p:txBody>
      </p:sp>
      <p:sp>
        <p:nvSpPr>
          <p:cNvPr id="1413" name="Google Shape;1413;p12"/>
          <p:cNvSpPr txBox="1">
            <a:spLocks noGrp="1"/>
          </p:cNvSpPr>
          <p:nvPr>
            <p:ph type="body" idx="6"/>
          </p:nvPr>
        </p:nvSpPr>
        <p:spPr>
          <a:xfrm>
            <a:off x="8294242" y="27296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ar" sz="4000" b="1" i="0" u="none"/>
              <a:t>الكلمات المركبة</a:t>
            </a:r>
            <a:endParaRPr/>
          </a:p>
        </p:txBody>
      </p:sp>
      <p:sp>
        <p:nvSpPr>
          <p:cNvPr id="1414" name="Google Shape;1414;p12"/>
          <p:cNvSpPr txBox="1">
            <a:spLocks noGrp="1"/>
          </p:cNvSpPr>
          <p:nvPr>
            <p:ph type="body" idx="7"/>
          </p:nvPr>
        </p:nvSpPr>
        <p:spPr>
          <a:xfrm>
            <a:off x="8292196" y="38805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ar" b="1" i="0" u="none"/>
              <a:t>تفكيك الكلمة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3"/>
          <p:cNvSpPr txBox="1">
            <a:spLocks noGrp="1"/>
          </p:cNvSpPr>
          <p:nvPr>
            <p:ph type="title"/>
          </p:nvPr>
        </p:nvSpPr>
        <p:spPr>
          <a:xfrm>
            <a:off x="2859854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ar" sz="4400" b="1" i="0" u="none">
                <a:solidFill>
                  <a:srgbClr val="006FB6"/>
                </a:solidFill>
              </a:rPr>
              <a:t>استخدم إصبعك للعثور على أجزاء الكلمة</a:t>
            </a:r>
            <a:endParaRPr/>
          </a:p>
        </p:txBody>
      </p:sp>
      <p:sp>
        <p:nvSpPr>
          <p:cNvPr id="1420" name="Google Shape;1420;p13"/>
          <p:cNvSpPr txBox="1">
            <a:spLocks noGrp="1"/>
          </p:cNvSpPr>
          <p:nvPr>
            <p:ph type="body" idx="1"/>
          </p:nvPr>
        </p:nvSpPr>
        <p:spPr>
          <a:xfrm>
            <a:off x="8927516" y="1543732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endParaRPr sz="3200"/>
          </a:p>
          <a:p>
            <a:pPr marL="45720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lang="ar" sz="3200" b="0" i="0" u="none"/>
              <a:t>إذا كانت هذه فكرة جديدة على طفلك، وضح له الأمر بإصبعك، ثم دع طفلك يجرب! 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endParaRPr sz="3200"/>
          </a:p>
        </p:txBody>
      </p:sp>
      <p:pic>
        <p:nvPicPr>
          <p:cNvPr id="1421" name="Google Shape;1421;p13" descr="صورة تحتوي على مكان خارجي، عشب، طائر، صغير&#10;&#10;يُستحدث الوصف تلقائيًا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033" r="2043"/>
          <a:stretch/>
        </p:blipFill>
        <p:spPr>
          <a:xfrm>
            <a:off x="2509271" y="172988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13"/>
          <p:cNvSpPr txBox="1">
            <a:spLocks noGrp="1"/>
          </p:cNvSpPr>
          <p:nvPr>
            <p:ph type="body" idx="4"/>
          </p:nvPr>
        </p:nvSpPr>
        <p:spPr>
          <a:xfrm>
            <a:off x="6201594" y="1848780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r" b="1" i="0" u="none"/>
              <a:t>الشخص البالغ: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r" b="0" i="0" u="none"/>
              <a:t>"هل ترى أي أجزاء كلمة تعرفها داخل الكلمات المخادعة؟"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 b="1"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423" name="Google Shape;1423;p13"/>
          <p:cNvSpPr txBox="1">
            <a:spLocks noGrp="1"/>
          </p:cNvSpPr>
          <p:nvPr>
            <p:ph type="body" idx="5"/>
          </p:nvPr>
        </p:nvSpPr>
        <p:spPr>
          <a:xfrm>
            <a:off x="193902" y="1838149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ar" b="1" i="0" u="none"/>
              <a:t>الطفل: 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ar" b="0" i="0" u="none"/>
              <a:t>"أعرف أن |a| و |n| ينطقان "an" لذا فإن "p" و "l" و "an" و "t" ينطقوا "plant"."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424" name="Google Shape;1424;p13"/>
          <p:cNvSpPr txBox="1">
            <a:spLocks noGrp="1"/>
          </p:cNvSpPr>
          <p:nvPr>
            <p:ph type="body" idx="6"/>
          </p:nvPr>
        </p:nvSpPr>
        <p:spPr>
          <a:xfrm>
            <a:off x="8998000" y="3965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lang="ar" sz="3200" b="1" i="0" u="none" strike="noStrike" cap="none">
                <a:solidFill>
                  <a:srgbClr val="006FB6"/>
                </a:solidFill>
              </a:rPr>
              <a:t>النصائح والحيل</a:t>
            </a:r>
            <a:endParaRPr/>
          </a:p>
        </p:txBody>
      </p:sp>
      <p:pic>
        <p:nvPicPr>
          <p:cNvPr id="1425" name="Google Shape;142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8615" y="467889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3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 flipH="1">
            <a:off x="7519250" y="4919131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4"/>
          <p:cNvSpPr txBox="1">
            <a:spLocks noGrp="1"/>
          </p:cNvSpPr>
          <p:nvPr>
            <p:ph type="title"/>
          </p:nvPr>
        </p:nvSpPr>
        <p:spPr>
          <a:xfrm>
            <a:off x="28127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ar" sz="4400" b="1" i="0" u="none">
                <a:solidFill>
                  <a:srgbClr val="006FB6"/>
                </a:solidFill>
              </a:rPr>
              <a:t>استخدم إصبعك للعثور على كلمات صغيرة</a:t>
            </a:r>
            <a:endParaRPr/>
          </a:p>
        </p:txBody>
      </p:sp>
      <p:pic>
        <p:nvPicPr>
          <p:cNvPr id="1432" name="Google Shape;1432;p14" descr="صورة تحتوي على شخص، مكان مغلق، طاولة، طعام&#10;&#10;يُستحدث الوصف تلقائيًا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179" b="8178"/>
          <a:stretch/>
        </p:blipFill>
        <p:spPr>
          <a:xfrm flipH="1">
            <a:off x="9304805" y="878953"/>
            <a:ext cx="2514600" cy="31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4" descr="فاكهة برتقال كبيرة&#10;&#10;يُستحدث الوصف تلقائيًا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069" b="3060"/>
          <a:stretch/>
        </p:blipFill>
        <p:spPr>
          <a:xfrm>
            <a:off x="2806245" y="196611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4"/>
          <p:cNvSpPr txBox="1">
            <a:spLocks noGrp="1"/>
          </p:cNvSpPr>
          <p:nvPr>
            <p:ph type="body" idx="4"/>
          </p:nvPr>
        </p:nvSpPr>
        <p:spPr>
          <a:xfrm>
            <a:off x="6290150" y="2037648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r" b="1" i="0" u="none"/>
              <a:t>الشخص البالغ: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r" b="0" i="0" u="none"/>
              <a:t>"هل ترى أي كلمات صغيرة تعرفها ضمن الكلمة المخادعة؟"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 b="1"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435" name="Google Shape;1435;p14"/>
          <p:cNvSpPr txBox="1">
            <a:spLocks noGrp="1"/>
          </p:cNvSpPr>
          <p:nvPr>
            <p:ph type="body" idx="5"/>
          </p:nvPr>
        </p:nvSpPr>
        <p:spPr>
          <a:xfrm>
            <a:off x="212952" y="1929398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ar" b="1" i="0" u="none"/>
              <a:t>الطفل: 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r" b="0" i="0" u="none"/>
              <a:t>"أرى كلمة "pump". هذا يساعدني على البدء. الآن يمكنني قراءة الكلمة بأكملها - </a:t>
            </a:r>
            <a:r>
              <a:rPr lang="ar" b="0" i="1" u="none"/>
              <a:t>pumpkin."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1436" name="Google Shape;143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0195" y="478877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4"/>
          <p:cNvPicPr preferRelativeResize="0"/>
          <p:nvPr/>
        </p:nvPicPr>
        <p:blipFill rotWithShape="1">
          <a:blip r:embed="rId6">
            <a:alphaModFix/>
          </a:blip>
          <a:srcRect t="-1666"/>
          <a:stretch/>
        </p:blipFill>
        <p:spPr>
          <a:xfrm flipH="1">
            <a:off x="7633550" y="5139498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Macintosh PowerPoint</Application>
  <PresentationFormat>Widescreen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Noto Sans Symbols</vt:lpstr>
      <vt:lpstr>Times New Roman</vt:lpstr>
      <vt:lpstr>1_Custom Design</vt:lpstr>
      <vt:lpstr>3_Custom Design</vt:lpstr>
      <vt:lpstr>Title Slides</vt:lpstr>
      <vt:lpstr>2_Main Slides</vt:lpstr>
      <vt:lpstr>3_Main Slides</vt:lpstr>
      <vt:lpstr>2_Left Sidebar Slides</vt:lpstr>
      <vt:lpstr>1_Right Side Bar Slides</vt:lpstr>
      <vt:lpstr>3_Custom Design</vt:lpstr>
      <vt:lpstr>1_Right Side Bar Slides</vt:lpstr>
      <vt:lpstr>Workshop guide</vt:lpstr>
      <vt:lpstr>قم بالتغطية بإصبعك</vt:lpstr>
      <vt:lpstr>جدول الأعمال</vt:lpstr>
      <vt:lpstr>استبيان ثقة الأسرة</vt:lpstr>
      <vt:lpstr>توجيهات ورشة العمل</vt:lpstr>
      <vt:lpstr>قم بالتغطية بإصبعك</vt:lpstr>
      <vt:lpstr>تفقد مصطلحات معرفة القراءة والكتابة</vt:lpstr>
      <vt:lpstr>استخدم إصبعك للعثور على أجزاء الكلمة</vt:lpstr>
      <vt:lpstr>استخدم إصبعك للعثور على كلمات صغيرة</vt:lpstr>
      <vt:lpstr>استخدم إصبعك للكلمات المركبة </vt:lpstr>
      <vt:lpstr>استخدم إصبعك</vt:lpstr>
      <vt:lpstr>القراءة = محادثة (من مرحلة الروضة إلى الصف الأول)</vt:lpstr>
      <vt:lpstr>القراءة = محادثة (من الصف الثاني إلى الصف الثالث)</vt:lpstr>
      <vt:lpstr>الأسر التي تتحدث لغات متعددة</vt:lpstr>
      <vt:lpstr>وقت التدرب</vt:lpstr>
      <vt:lpstr>تأمل </vt:lpstr>
      <vt:lpstr>يرجى تقديم الآراء والملاحظات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  <cp:lastModifiedBy>e.howard@springboardcollaborative.org</cp:lastModifiedBy>
  <cp:revision>1</cp:revision>
  <dcterms:modified xsi:type="dcterms:W3CDTF">2025-02-07T18:12:50Z</dcterms:modified>
</cp:coreProperties>
</file>