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6" r:id="rId6"/>
    <p:sldMasterId id="2147483675" r:id="rId7"/>
    <p:sldMasterId id="2147483683" r:id="rId8"/>
    <p:sldMasterId id="2147483694" r:id="rId9"/>
    <p:sldMasterId id="2147483703" r:id="rId10"/>
    <p:sldMasterId id="2147483711" r:id="rId11"/>
    <p:sldMasterId id="2147483726" r:id="rId12"/>
    <p:sldMasterId id="2147483735" r:id="rId13"/>
    <p:sldMasterId id="2147483750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gjK3XLH5RurWnlG+pCvSa3Bjji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customschemas.google.com/relationships/presentationmetadata" Target="metadata"/><Relationship Id="rId10" Type="http://schemas.openxmlformats.org/officeDocument/2006/relationships/slideMaster" Target="slideMasters/slideMaster7.xml"/><Relationship Id="rId32" Type="http://schemas.openxmlformats.org/officeDocument/2006/relationships/slide" Target="slides/slide1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2" name="Google Shape;142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5" name="Google Shape;1525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5" name="Google Shape;1535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6" name="Google Shape;1546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6" name="Google Shape;1556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1dc977b8b22_0_141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5" name="Google Shape;1565;g1dc977b8b22_0_14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6" name="Google Shape;1576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2ca3416bca2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0" name="Google Shape;1590;g2ca3416bca2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8" name="Google Shape;1598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9" name="Google Shape;1429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4" name="Google Shape;143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720a80ca52_0_63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9" name="Google Shape;1449;g2720a80ca52_0_6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6" name="Google Shape;1456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3" name="Google Shape;1473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7" name="Google Shape;1487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0" name="Google Shape;1500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2" name="Google Shape;1512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8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8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30.jpg"/><Relationship Id="rId5" Type="http://schemas.openxmlformats.org/officeDocument/2006/relationships/image" Target="../media/image8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31.jp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jpg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9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30.jpg"/><Relationship Id="rId5" Type="http://schemas.openxmlformats.org/officeDocument/2006/relationships/image" Target="../media/image8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9.png"/><Relationship Id="rId3" Type="http://schemas.openxmlformats.org/officeDocument/2006/relationships/image" Target="../media/image31.jp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9.jpg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8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8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5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6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9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9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9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1" name="Google Shape;12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" name="Google Shape;126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" name="Google Shape;12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" name="Google Shape;129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9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2" name="Google Shape;132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720a80ca52_0_9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4" name="Google Shape;1404;g2720a80ca52_0_9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720a80ca52_0_10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g2720a80ca52_0_10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8" name="Google Shape;1408;g2720a80ca52_0_10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9" name="Google Shape;1409;g2720a80ca52_0_102"/>
          <p:cNvSpPr txBox="1"/>
          <p:nvPr>
            <p:ph idx="2" type="body"/>
          </p:nvPr>
        </p:nvSpPr>
        <p:spPr>
          <a:xfrm>
            <a:off x="6586000" y="965433"/>
            <a:ext cx="51156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0" name="Google Shape;1410;g2720a80ca52_0_10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720a80ca52_0_10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413" name="Google Shape;1413;g2720a80ca52_0_10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2720a80ca52_0_1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416" name="Google Shape;1416;g2720a80ca52_0_1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7" name="Google Shape;1417;g2720a80ca52_0_11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2720a80ca52_0_11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9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9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7" name="Google Shape;13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9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" name="Google Shape;139;p9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9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9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9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" name="Google Shape;14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" name="Google Shape;1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9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9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9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" name="Google Shape;1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9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9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9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9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9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9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9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9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9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9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98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98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7" name="Google Shape;167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8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9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99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99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99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99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99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99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99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9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9" name="Google Shape;179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9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1" name="Google Shape;181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5" name="Google Shape;18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87" name="Google Shape;18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0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10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10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4" name="Google Shape;1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10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6" name="Google Shape;196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7" name="Google Shape;197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" name="Google Shape;20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2" name="Google Shape;202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0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10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10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10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2" name="Google Shape;212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10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10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10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10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8" name="Google Shape;21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0" name="Google Shape;220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2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102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102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102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102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102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102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102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102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4" name="Google Shape;23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0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0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" name="Google Shape;237;p10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8" name="Google Shape;238;p10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9" name="Google Shape;239;p10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0" name="Google Shape;24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42" name="Google Shape;24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8" name="Google Shape;24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0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10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10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10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10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10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10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10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62" name="Google Shape;262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10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8" name="Google Shape;26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1" name="Google Shape;271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2" name="Google Shape;27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10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10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10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10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10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10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10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4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83" name="Google Shape;283;p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84" name="Google Shape;284;p104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4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4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0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0" name="Google Shape;290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2" name="Google Shape;29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3" name="Google Shape;29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4" name="Google Shape;29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96" name="Google Shape;296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10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10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5" name="Google Shape;30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8" name="Google Shape;308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9" name="Google Shape;309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106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106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0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2" name="Google Shape;32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107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107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107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107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107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107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107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0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4" name="Google Shape;334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6" name="Google Shape;33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9" name="Google Shape;339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0" name="Google Shape;340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108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10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6" name="Google Shape;346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1" name="Google Shape;35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52" name="Google Shape;352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0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10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6" name="Google Shape;36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7" name="Google Shape;36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2" name="Google Shape;37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6" name="Google Shape;37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7" name="Google Shape;37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8" name="Google Shape;37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9" name="Google Shape;37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0" name="Google Shape;3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82" name="Google Shape;38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89" name="Google Shape;38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2" name="Google Shape;392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7" name="Google Shape;39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06" name="Google Shape;40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8" name="Google Shape;408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9" name="Google Shape;409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0" name="Google Shape;410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2" name="Google Shape;4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4" name="Google Shape;41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18" name="Google Shape;418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21" name="Google Shape;421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22" name="Google Shape;422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9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9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9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9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9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8" name="Google Shape;428;p9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9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32" name="Google Shape;432;p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9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9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9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7" name="Google Shape;437;p9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8" name="Google Shape;438;p9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9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2" name="Google Shape;44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9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9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5" name="Google Shape;445;p9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6" name="Google Shape;446;p9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7" name="Google Shape;447;p9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8" name="Google Shape;44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51" name="Google Shape;451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5" name="Google Shape;455;p9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6" name="Google Shape;456;p9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9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0" name="Google Shape;460;p9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61" name="Google Shape;461;p9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462" name="Google Shape;462;p9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3" name="Google Shape;463;p9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6" name="Google Shape;466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8" name="Google Shape;468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1" name="Google Shape;471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2" name="Google Shape;47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4" name="Google Shape;47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9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6" name="Google Shape;476;p9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7" name="Google Shape;477;p9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9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9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9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9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9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0" name="Google Shape;5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4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4" name="Google Shape;514;p4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5" name="Google Shape;515;p4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6" name="Google Shape;5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8" name="Google Shape;51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47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48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4" name="Google Shape;524;p48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48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48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27" name="Google Shape;527;p4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8" name="Google Shape;528;p4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9" name="Google Shape;529;p4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0" name="Google Shape;53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1" name="Google Shape;5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6" name="Google Shape;536;p7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7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8" name="Google Shape;538;p7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9" name="Google Shape;539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0" name="Google Shape;5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8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78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78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8" name="Google Shape;548;p7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9" name="Google Shape;549;p7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0" name="Google Shape;550;p7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1" name="Google Shape;55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2" name="Google Shape;55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9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79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79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79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0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80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80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80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8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8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8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2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82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2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2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2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3" name="Google Shape;583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4" name="Google Shape;584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5" name="Google Shape;585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6" name="Google Shape;58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7" name="Google Shape;58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3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83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3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8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8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83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8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84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01" name="Google Shape;601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2" name="Google Shape;602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3" name="Google Shape;603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4" name="Google Shape;604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5" name="Google Shape;60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4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4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84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84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84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84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84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84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3" name="Google Shape;623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4" name="Google Shape;624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5" name="Google Shape;625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6" name="Google Shape;62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7" name="Google Shape;62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6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46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6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46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6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6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85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85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40" name="Google Shape;640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2" name="Google Shape;642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3" name="Google Shape;643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4" name="Google Shape;64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647" name="Google Shape;647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48" name="Google Shape;648;p85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85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85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85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85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5" name="Google Shape;655;p86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86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86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58" name="Google Shape;658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9" name="Google Shape;659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0" name="Google Shape;660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1" name="Google Shape;661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2" name="Google Shape;66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6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86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86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86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87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87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87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87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75" name="Google Shape;675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7" name="Google Shape;677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8" name="Google Shape;678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84" name="Google Shape;684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8" name="Google Shape;68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0" name="Google Shape;690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3" name="Google Shape;693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6" name="Google Shape;69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7" name="Google Shape;69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02" name="Google Shape;702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3" name="Google Shape;703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4" name="Google Shape;704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7" name="Google Shape;707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1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11" name="Google Shape;711;p9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2" name="Google Shape;712;p9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3" name="Google Shape;713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4" name="Google Shape;71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p9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6" name="Google Shape;716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91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91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p91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3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dc977b8b22_0_1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27" name="Google Shape;727;g1dc977b8b22_0_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8" name="Google Shape;728;g1dc977b8b22_0_1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9" name="Google Shape;729;g1dc977b8b22_0_1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0" name="Google Shape;730;g1dc977b8b22_0_1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g1dc977b8b22_0_1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g1dc977b8b22_0_1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3" name="Google Shape;733;g1dc977b8b22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1dc977b8b22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5" name="Google Shape;735;g1dc977b8b22_0_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1dc977b8b22_0_16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g1dc977b8b22_0_16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g1dc977b8b22_0_16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g1dc977b8b22_0_16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g1dc977b8b22_0_16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1" name="Google Shape;741;g1dc977b8b22_0_16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g1dc977b8b22_0_16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g1dc977b8b22_0_16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dc977b8b22_0_18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g1dc977b8b22_0_18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g1dc977b8b22_0_18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g1dc977b8b22_0_1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9" name="Google Shape;749;g1dc977b8b22_0_18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50" name="Google Shape;750;g1dc977b8b22_0_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1" name="Google Shape;751;g1dc977b8b22_0_1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2" name="Google Shape;752;g1dc977b8b22_0_1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3" name="Google Shape;753;g1dc977b8b22_0_1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g1dc977b8b22_0_1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g1dc977b8b22_0_1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6" name="Google Shape;756;g1dc977b8b22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1dc977b8b22_0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8" name="Google Shape;758;g1dc977b8b22_0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dc977b8b22_0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1dc977b8b22_0_1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1dc977b8b22_0_1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dc977b8b22_0_2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g1dc977b8b22_0_200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g1dc977b8b22_0_2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6" name="Google Shape;766;g1dc977b8b22_0_200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7" name="Google Shape;767;g1dc977b8b22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1dc977b8b22_0_2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9" name="Google Shape;769;g1dc977b8b22_0_2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0" name="Google Shape;770;g1dc977b8b22_0_2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1" name="Google Shape;771;g1dc977b8b22_0_2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2" name="Google Shape;772;g1dc977b8b22_0_2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3" name="Google Shape;773;g1dc977b8b22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g1dc977b8b22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5" name="Google Shape;775;g1dc977b8b22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1dc977b8b22_0_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1dc977b8b22_0_2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1dc977b8b22_0_2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79" name="Google Shape;779;g1dc977b8b22_0_2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dc977b8b22_0_21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g1dc977b8b22_0_21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g1dc977b8b22_0_21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g1dc977b8b22_0_21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g1dc977b8b22_0_21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g1dc977b8b22_0_21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g1dc977b8b22_0_21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g1dc977b8b22_0_21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g1dc977b8b22_0_21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90" name="Google Shape;790;g1dc977b8b22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g1dc977b8b22_0_2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2" name="Google Shape;792;g1dc977b8b22_0_2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3" name="Google Shape;793;g1dc977b8b22_0_2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g1dc977b8b22_0_2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g1dc977b8b22_0_2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g1dc977b8b22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1dc977b8b22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g1dc977b8b22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dc977b8b22_0_23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1" name="Google Shape;801;g1dc977b8b22_0_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802" name="Google Shape;802;g1dc977b8b22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g1dc977b8b22_0_2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g1dc977b8b22_0_2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5" name="Google Shape;805;g1dc977b8b22_0_2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6" name="Google Shape;806;g1dc977b8b22_0_23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7" name="Google Shape;807;g1dc977b8b22_0_23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8" name="Google Shape;808;g1dc977b8b22_0_237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g1dc977b8b22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1dc977b8b22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1dc977b8b22_0_237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12" name="Google Shape;812;g1dc977b8b22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g1dc977b8b22_0_237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1dc977b8b22_0_237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1dc977b8b22_0_23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g1dc977b8b22_0_237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g1dc977b8b22_0_237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g1dc977b8b22_0_237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g1dc977b8b22_0_2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1dc977b8b22_0_25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2" name="Google Shape;822;g1dc977b8b22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g1dc977b8b22_0_25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g1dc977b8b22_0_25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g1dc977b8b22_0_25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6" name="Google Shape;826;g1dc977b8b22_0_25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g1dc977b8b22_0_25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8" name="Google Shape;828;g1dc977b8b22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1dc977b8b22_0_2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1dc977b8b22_0_257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31" name="Google Shape;831;g1dc977b8b22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1dc977b8b22_0_257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g1dc977b8b22_0_257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1dc977b8b22_0_257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g1dc977b8b22_0_257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g1dc977b8b22_0_257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dc977b8b22_0_27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9" name="Google Shape;839;g1dc977b8b22_0_27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g1dc977b8b22_0_27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41" name="Google Shape;841;g1dc977b8b22_0_27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842" name="Google Shape;842;g1dc977b8b22_0_27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3" name="Google Shape;843;g1dc977b8b22_0_27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4" name="Google Shape;85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7" name="Google Shape;857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8" name="Google Shape;85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0" name="Google Shape;860;p5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1" name="Google Shape;861;p5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2" name="Google Shape;862;p5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5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p5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7" name="Google Shape;867;p5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8" name="Google Shape;868;p52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69" name="Google Shape;869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2" name="Google Shape;872;p6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6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4" name="Google Shape;874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5" name="Google Shape;875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9" name="Google Shape;879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0" name="Google Shape;88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2" name="Google Shape;882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6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5" name="Google Shape;885;p6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1" name="Google Shape;891;p6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2" name="Google Shape;892;p6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93" name="Google Shape;89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9" name="Google Shape;89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1" name="Google Shape;90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64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4" name="Google Shape;904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6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7" name="Google Shape;907;p6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8" name="Google Shape;908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9" name="Google Shape;909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0" name="Google Shape;910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1" name="Google Shape;911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4" name="Google Shape;91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6" name="Google Shape;916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6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2" name="Google Shape;922;p6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3" name="Google Shape;923;p6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4" name="Google Shape;924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5" name="Google Shape;925;p6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6" name="Google Shape;92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7" name="Google Shape;927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0" name="Google Shape;930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1" name="Google Shape;931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2" name="Google Shape;93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4" name="Google Shape;93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6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6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6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3" name="Google Shape;943;p6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4" name="Google Shape;944;p6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5" name="Google Shape;945;p6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6" name="Google Shape;946;p6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7" name="Google Shape;947;p6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8" name="Google Shape;94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4" name="Google Shape;95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56" name="Google Shape;956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0" name="Google Shape;960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2" name="Google Shape;96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4" name="Google Shape;964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5" name="Google Shape;965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6" name="Google Shape;966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8" name="Google Shape;968;p7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p7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7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p7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4" name="Google Shape;974;p7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7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76" name="Google Shape;976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9" name="Google Shape;979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0" name="Google Shape;980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4" name="Google Shape;984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5" name="Google Shape;985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6" name="Google Shape;98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8" name="Google Shape;988;p7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1" name="Google Shape;991;p7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2" name="Google Shape;992;p7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3" name="Google Shape;993;p7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4" name="Google Shape;994;p7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5" name="Google Shape;995;p7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6" name="Google Shape;996;p7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97" name="Google Shape;997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98" name="Google Shape;998;p7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7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7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3" name="Google Shape;1003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4" name="Google Shape;1004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5" name="Google Shape;1005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6" name="Google Shape;1006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7" name="Google Shape;1007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8" name="Google Shape;100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10" name="Google Shape;1010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2" name="Google Shape;1012;p7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6" name="Google Shape;1016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9" name="Google Shape;101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1" name="Google Shape;1021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2" name="Google Shape;1022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3" name="Google Shape;1023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5" name="Google Shape;1025;p7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6" name="Google Shape;1026;p7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9" name="Google Shape;1029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0" name="Google Shape;1030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4" name="Google Shape;1034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5" name="Google Shape;1035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6" name="Google Shape;103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8" name="Google Shape;1038;p7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2" name="Google Shape;1042;p7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3" name="Google Shape;1043;p7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4" name="Google Shape;1044;p7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7" name="Google Shape;1047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8" name="Google Shape;1048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9" name="Google Shape;1049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0" name="Google Shape;105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1" name="Google Shape;1051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2" name="Google Shape;1052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3" name="Google Shape;105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4" name="Google Shape;105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6" name="Google Shape;1056;p7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9" name="Google Shape;1059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0" name="Google Shape;1060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3" name="Google Shape;1063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4" name="Google Shape;1064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5" name="Google Shape;106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6" name="Google Shape;1066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8" name="Google Shape;1068;p7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9" name="Google Shape;1069;p7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7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2" name="Google Shape;1072;p7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3" name="Google Shape;1073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ca3416bca2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1" name="Google Shape;1081;g2ca3416bca2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2" name="Google Shape;1082;g2ca3416bca2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3" name="Google Shape;1083;g2ca3416bca2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4" name="Google Shape;1084;g2ca3416bca2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5" name="Google Shape;1085;g2ca3416bca2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6" name="Google Shape;1086;g2ca3416bca2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g2ca3416bca2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2ca3416bca2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g2ca3416bca2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g2ca3416bca2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ca3416bca2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g2ca3416bca2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g2ca3416bca2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095" name="Google Shape;1095;g2ca3416bca2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g2ca3416bca2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g2ca3416bca2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g2ca3416bca2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9" name="Google Shape;1099;g2ca3416bca2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g2ca3416bca2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g2ca3416bca2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102" name="Google Shape;1102;g2ca3416bca2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03" name="Google Shape;1103;g2ca3416bca2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g2ca3416bca2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g2ca3416bca2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g2ca3416bca2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g2ca3416bca2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ca3416bca2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0" name="Google Shape;1110;g2ca3416bca2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1" name="Google Shape;1111;g2ca3416bca2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2" name="Google Shape;1112;g2ca3416bca2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13" name="Google Shape;1113;g2ca3416bca2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g2ca3416bca2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g2ca3416bca2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g2ca3416bca2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7" name="Google Shape;1117;g2ca3416bca2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g2ca3416bca2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g2ca3416bca2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g2ca3416bca2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g2ca3416bca2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g2ca3416bca2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g2ca3416bca2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2ca3416bca2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6" name="Google Shape;1126;g2ca3416bca2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7" name="Google Shape;1127;g2ca3416bca2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8" name="Google Shape;1128;g2ca3416bca2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9" name="Google Shape;1129;g2ca3416bca2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30" name="Google Shape;1130;g2ca3416bca2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1" name="Google Shape;1131;g2ca3416bca2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2" name="Google Shape;1132;g2ca3416bca2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3" name="Google Shape;1133;g2ca3416bca2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4" name="Google Shape;1134;g2ca3416bca2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g2ca3416bca2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g2ca3416bca2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ca3416bca2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39" name="Google Shape;1139;g2ca3416bca2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0" name="Google Shape;1140;g2ca3416bca2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1" name="Google Shape;1141;g2ca3416bca2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2" name="Google Shape;1142;g2ca3416bca2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3" name="Google Shape;1143;g2ca3416bca2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g2ca3416bca2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5" name="Google Shape;1145;g2ca3416bca2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ca3416bca2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8" name="Google Shape;1148;g2ca3416bca2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g2ca3416bca2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0" name="Google Shape;1150;g2ca3416bca2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1" name="Google Shape;1151;g2ca3416bca2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2" name="Google Shape;1152;g2ca3416bca2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2ca3416bca2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2ca3416bca2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ca3416bca2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57" name="Google Shape;1157;g2ca3416bca2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g2ca3416bca2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9" name="Google Shape;1159;g2ca3416bca2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g2ca3416bca2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1" name="Google Shape;1161;g2ca3416bca2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2" name="Google Shape;1162;g2ca3416bca2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g2ca3416bca2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ca3416bca2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6" name="Google Shape;1166;g2ca3416bca2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g2ca3416bca2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8" name="Google Shape;1168;g2ca3416bca2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9" name="Google Shape;1169;g2ca3416bca2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0" name="Google Shape;1170;g2ca3416bca2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1" name="Google Shape;1171;g2ca3416bca2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2ca3416bca2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g2ca3416bca2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4" name="Google Shape;1174;g2ca3416bca2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75" name="Google Shape;1175;g2ca3416bca2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3" name="Google Shape;1183;p58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84" name="Google Shape;1184;p58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85" name="Google Shape;1185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6" name="Google Shape;1186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7" name="Google Shape;1187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8" name="Google Shape;118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9" name="Google Shape;118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58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" name="Google Shape;9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" name="Google Shape;93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" name="Google Shape;94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" name="Google Shape;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9" name="Google Shape;9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2" name="Google Shape;10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5" name="Google Shape;1195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6" name="Google Shape;1196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7" name="Google Shape;1197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8" name="Google Shape;119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9" name="Google Shape;119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03" name="Google Shape;1203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7" name="Google Shape;1207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8" name="Google Shape;1208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9" name="Google Shape;1209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9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2" name="Google Shape;1212;p59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3" name="Google Shape;1213;p59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214" name="Google Shape;1214;p59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15" name="Google Shape;1215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6" name="Google Shape;1216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7" name="Google Shape;1217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8" name="Google Shape;121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9" name="Google Shape;121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4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25" name="Google Shape;1225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6" name="Google Shape;1226;p1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7" name="Google Shape;1227;p1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8" name="Google Shape;1228;p1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9" name="Google Shape;1229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1" name="Google Shape;1231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4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3" name="Google Shape;1233;p14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4" name="Google Shape;1234;p14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4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4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9" name="Google Shape;1239;p1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0" name="Google Shape;1240;p1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1" name="Google Shape;1241;p1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2" name="Google Shape;1242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3" name="Google Shape;1243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4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47" name="Google Shape;1247;p14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4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9" name="Google Shape;1249;p14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0" name="Google Shape;1250;p14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1" name="Google Shape;1251;p14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4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4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4" name="Google Shape;1254;p14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5" name="Google Shape;1255;p14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8" name="Google Shape;1258;p1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9" name="Google Shape;1259;p1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0" name="Google Shape;1260;p1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1" name="Google Shape;1261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2" name="Google Shape;1262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4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4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67" name="Google Shape;1267;p14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5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70" name="Google Shape;1270;p15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5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2" name="Google Shape;1272;p15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3" name="Google Shape;1273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4" name="Google Shape;1274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5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78" name="Google Shape;1278;p15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5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5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5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3" name="Google Shape;1283;p15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5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5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5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5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1" name="Google Shape;1291;p15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2" name="Google Shape;1292;p15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3" name="Google Shape;1293;p15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4" name="Google Shape;1294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5" name="Google Shape;1295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15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99" name="Google Shape;1299;p15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5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5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2" name="Google Shape;1302;p15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5" name="Google Shape;1305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6" name="Google Shape;1306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8" name="Google Shape;1308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9" name="Google Shape;1309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5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313" name="Google Shape;1313;p15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4" name="Google Shape;1314;p15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5" name="Google Shape;1315;p15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6" name="Google Shape;1316;p15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7" name="Google Shape;1317;p15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8" name="Google Shape;1318;p15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15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" name="Google Shape;106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" name="Google Shape;1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" name="Google Shape;11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" name="Google Shape;11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5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5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2" name="Google Shape;1322;p15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23" name="Google Shape;132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4" name="Google Shape;132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5" name="Google Shape;132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7" name="Google Shape;132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15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p15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2" name="Google Shape;1332;p15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3" name="Google Shape;1333;p15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4" name="Google Shape;1334;p15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p15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p15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7" name="Google Shape;1337;p15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9" name="Google Shape;1339;p15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p15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1" name="Google Shape;1341;p15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42" name="Google Shape;1342;p15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3" name="Google Shape;1343;p15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p15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5" name="Google Shape;134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6" name="Google Shape;134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5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0" name="Google Shape;1350;p15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1" name="Google Shape;1351;p15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2" name="Google Shape;1352;p15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5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5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5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5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7" name="Google Shape;1357;p15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8" name="Google Shape;1358;p15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9" name="Google Shape;1359;p15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5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2" name="Google Shape;1362;p15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3" name="Google Shape;1363;p15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4" name="Google Shape;1364;p15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5" name="Google Shape;1365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6" name="Google Shape;1366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15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0" name="Google Shape;1370;p15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71" name="Google Shape;1371;p15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720a80ca52_0_70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5" name="Google Shape;1375;g2720a80ca52_0_70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6" name="Google Shape;1376;g2720a80ca52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7" name="Google Shape;1377;g2720a80ca52_0_70"/>
          <p:cNvCxnSpPr>
            <a:endCxn id="1374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8" name="Google Shape;1378;g2720a80ca52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g2720a80ca52_0_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0" name="Google Shape;1380;g2720a80ca52_0_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1" name="Google Shape;1381;g2720a80ca52_0_70"/>
          <p:cNvSpPr txBox="1"/>
          <p:nvPr>
            <p:ph idx="2" type="body"/>
          </p:nvPr>
        </p:nvSpPr>
        <p:spPr>
          <a:xfrm>
            <a:off x="0" y="1657351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2720a80ca52_0_8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5" name="Google Shape;1385;g2720a80ca52_0_8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720a80ca52_0_83"/>
          <p:cNvSpPr/>
          <p:nvPr/>
        </p:nvSpPr>
        <p:spPr>
          <a:xfrm>
            <a:off x="0" y="6134533"/>
            <a:ext cx="12192000" cy="7236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6C9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96C9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8" name="Google Shape;1388;g2720a80ca52_0_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8039" y="6206733"/>
            <a:ext cx="1807058" cy="54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g2720a80ca52_0_83"/>
          <p:cNvSpPr/>
          <p:nvPr/>
        </p:nvSpPr>
        <p:spPr>
          <a:xfrm>
            <a:off x="0" y="0"/>
            <a:ext cx="12192000" cy="963300"/>
          </a:xfrm>
          <a:prstGeom prst="rect">
            <a:avLst/>
          </a:prstGeom>
          <a:solidFill>
            <a:srgbClr val="006FB6"/>
          </a:solidFill>
          <a:ln cap="flat" cmpd="sng" w="9525">
            <a:solidFill>
              <a:srgbClr val="006F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2720a80ca52_0_8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2" name="Google Shape;1392;g2720a80ca52_0_8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3" name="Google Shape;1393;g2720a80ca52_0_8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4" name="Google Shape;1394;g2720a80ca52_0_8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2720a80ca52_0_9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7" name="Google Shape;1397;g2720a80ca52_0_9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720a80ca52_0_9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0" name="Google Shape;1400;g2720a80ca52_0_9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1" name="Google Shape;1401;g2720a80ca52_0_9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89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11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0" Type="http://schemas.openxmlformats.org/officeDocument/2006/relationships/theme" Target="../theme/theme6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9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8" name="Google Shape;1178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9" name="Google Shape;1179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80" name="Google Shape;1180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5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9" name="Google Shape;619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dc977b8b22_0_15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3" name="Google Shape;723;g1dc977b8b22_0_15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g1dc977b8b22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1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6" name="Google Shape;846;p5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7" name="Google Shape;847;p51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ca3416bca2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6" name="Google Shape;1076;g2ca3416bca2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7" name="Google Shape;1077;g2ca3416bca2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g2ca3416bca2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Relationship Id="rId4" Type="http://schemas.openxmlformats.org/officeDocument/2006/relationships/image" Target="../media/image68.png"/><Relationship Id="rId5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Relationship Id="rId4" Type="http://schemas.openxmlformats.org/officeDocument/2006/relationships/image" Target="../media/image61.jpg"/><Relationship Id="rId5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Relationship Id="rId5" Type="http://schemas.openxmlformats.org/officeDocument/2006/relationships/image" Target="../media/image44.jpg"/><Relationship Id="rId6" Type="http://schemas.openxmlformats.org/officeDocument/2006/relationships/image" Target="../media/image48.jpg"/><Relationship Id="rId7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Relationship Id="rId4" Type="http://schemas.openxmlformats.org/officeDocument/2006/relationships/image" Target="../media/image43.png"/><Relationship Id="rId5" Type="http://schemas.openxmlformats.org/officeDocument/2006/relationships/image" Target="../media/image49.png"/><Relationship Id="rId6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68.png"/><Relationship Id="rId5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Relationship Id="rId5" Type="http://schemas.openxmlformats.org/officeDocument/2006/relationships/image" Target="../media/image68.png"/><Relationship Id="rId6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Workshop guide</a:t>
            </a:r>
            <a:endParaRPr/>
          </a:p>
        </p:txBody>
      </p:sp>
      <p:sp>
        <p:nvSpPr>
          <p:cNvPr id="1425" name="Google Shape;1425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US">
                <a:solidFill>
                  <a:srgbClr val="006FB6"/>
                </a:solidFill>
              </a:rPr>
              <a:t>Cover with your finger</a:t>
            </a:r>
            <a:endParaRPr/>
          </a:p>
        </p:txBody>
      </p:sp>
      <p:sp>
        <p:nvSpPr>
          <p:cNvPr id="1426" name="Google Shape;1426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900">
                <a:solidFill>
                  <a:srgbClr val="006FB6"/>
                </a:solidFill>
              </a:rPr>
              <a:t>Facilitator: 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US" sz="3900">
                <a:solidFill>
                  <a:srgbClr val="006FB6"/>
                </a:solidFill>
              </a:rPr>
              <a:t>Read notes to prepare. See English file. </a:t>
            </a:r>
            <a:endParaRPr sz="3900">
              <a:solidFill>
                <a:srgbClr val="006FB6"/>
              </a:solidFill>
            </a:endParaRPr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US" sz="3900">
                <a:solidFill>
                  <a:srgbClr val="006FB6"/>
                </a:solidFill>
              </a:rPr>
              <a:t>Amend slides if needed.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US" sz="3900">
                <a:solidFill>
                  <a:srgbClr val="006FB6"/>
                </a:solidFill>
              </a:rPr>
              <a:t>Ready the family-facing materials.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US" sz="3900">
                <a:solidFill>
                  <a:srgbClr val="006FB6"/>
                </a:solidFill>
              </a:rPr>
              <a:t>Display slide 2 as families arrive.</a:t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3800">
                <a:latin typeface="Calibri"/>
                <a:ea typeface="Calibri"/>
                <a:cs typeface="Calibri"/>
                <a:sym typeface="Calibri"/>
              </a:rPr>
              <a:t>ለጣምራ ቃላት ጣትህን/ሽን ተጠቀም/ሚ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p15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ልጅ: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"‘sun’ እና ‘rise’ የሚሉ ቃላት ይታዩኛል።”  በጋራ ‘sunrise’ የሚል ረጅም ቃል ይፈጥራል።”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529" name="Google Shape;1529;p15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አዋቂ: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“በአስቸጋሪው ቃል ውስጥ የምታውቀው/ቂው ሌላ ቃል ይታይሀል/ሻል?”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erson standing in front of a mountain&#10;&#10;Description automatically generated" id="1530" name="Google Shape;1530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1" name="Google Shape;153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38325" y="431392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en-US"/>
              <a:t>ጣትህን/ሽን ተጠቀም/ሚ</a:t>
            </a:r>
            <a:endParaRPr/>
          </a:p>
        </p:txBody>
      </p:sp>
      <p:pic>
        <p:nvPicPr>
          <p:cNvPr descr="A close up of many different vegetables on display&#10;&#10;Description automatically generated" id="1538" name="Google Shape;1538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&#10;&#10;Description generated with very high confidence" id="1539" name="Google Shape;1539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40" name="Google Shape;1540;p16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sz="2800"/>
          </a:p>
        </p:txBody>
      </p:sp>
      <p:sp>
        <p:nvSpPr>
          <p:cNvPr id="1541" name="Google Shape;1541;p16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የዚህን ቃል ትርጉም ለማወቅ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መጠቀም የምትችለው/ይው ስልት አለ?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2" name="Google Shape;1542;p16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543" name="Google Shape;1543;p16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660425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ንባብ = ውይይት (K-1)</a:t>
            </a:r>
            <a:endParaRPr/>
          </a:p>
        </p:txBody>
      </p:sp>
      <p:sp>
        <p:nvSpPr>
          <p:cNvPr id="1549" name="Google Shape;1549;p17"/>
          <p:cNvSpPr txBox="1"/>
          <p:nvPr>
            <p:ph idx="1" type="body"/>
          </p:nvPr>
        </p:nvSpPr>
        <p:spPr>
          <a:xfrm>
            <a:off x="1726023" y="2939667"/>
            <a:ext cx="3522981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ጣትህን/ሽን ተጠቀም/ሚ። የቃሉን ክፍል ሸፍን/ኝ። ምን ቀረ?</a:t>
            </a:r>
            <a:endParaRPr/>
          </a:p>
        </p:txBody>
      </p:sp>
      <p:sp>
        <p:nvSpPr>
          <p:cNvPr id="1550" name="Google Shape;1550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US">
                <a:solidFill>
                  <a:srgbClr val="006FB6"/>
                </a:solidFill>
              </a:rPr>
              <a:t>ስትናገር/ሪ ጣትህን/ሽን በመጠቀም ክፍሎቹን ጠቁም/ሚ። </a:t>
            </a:r>
            <a:endParaRPr/>
          </a:p>
        </p:txBody>
      </p:sp>
      <p:sp>
        <p:nvSpPr>
          <p:cNvPr id="1551" name="Google Shape;1551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ቃሉን ወደ ትናንሽ ክፍሎች መከፋፈል ትችላለህ/ያለሽ?</a:t>
            </a:r>
            <a:endParaRPr/>
          </a:p>
        </p:txBody>
      </p:sp>
      <p:sp>
        <p:nvSpPr>
          <p:cNvPr id="1552" name="Google Shape;1552;p17"/>
          <p:cNvSpPr txBox="1"/>
          <p:nvPr>
            <p:ph idx="4" type="body"/>
          </p:nvPr>
        </p:nvSpPr>
        <p:spPr>
          <a:xfrm>
            <a:off x="290504" y="4495585"/>
            <a:ext cx="2943737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US">
                <a:solidFill>
                  <a:srgbClr val="006FB6"/>
                </a:solidFill>
              </a:rPr>
              <a:t>ቃሉን ለመረዳት የሚረዱ የፊደላት ፍንጮች ይታዩሀል/ሻል?</a:t>
            </a:r>
            <a:endParaRPr/>
          </a:p>
        </p:txBody>
      </p:sp>
      <p:pic>
        <p:nvPicPr>
          <p:cNvPr id="1553" name="Google Shape;1553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ንባብ = ውይይት (2-3)</a:t>
            </a:r>
            <a:endParaRPr/>
          </a:p>
        </p:txBody>
      </p:sp>
      <p:sp>
        <p:nvSpPr>
          <p:cNvPr id="1559" name="Google Shape;1559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ይሄን ቃል ለመረዳት ምን ስልት መጠቀም ትችላለህ/ያለሽ?</a:t>
            </a:r>
            <a:endParaRPr/>
          </a:p>
        </p:txBody>
      </p:sp>
      <p:sp>
        <p:nvSpPr>
          <p:cNvPr id="1560" name="Google Shape;1560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በቃሉ ውስጥ ሌሎች ትናንሽ ቃላት ይታይሀል/ሻል?</a:t>
            </a:r>
            <a:endParaRPr/>
          </a:p>
        </p:txBody>
      </p:sp>
      <p:sp>
        <p:nvSpPr>
          <p:cNvPr id="1561" name="Google Shape;1561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ቃሉን ወደ ድምፀቶች መከፋፈል ትችላለህ/ያለሽ? እያንዳንዱ ድምፀት ምን አይነት ድምፅ አለው? </a:t>
            </a:r>
            <a:endParaRPr/>
          </a:p>
        </p:txBody>
      </p:sp>
      <p:pic>
        <p:nvPicPr>
          <p:cNvPr id="1562" name="Google Shape;15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1dc977b8b22_0_14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ባለብዙ ቋንቋ ቤተሰብ</a:t>
            </a:r>
            <a:endParaRPr/>
          </a:p>
        </p:txBody>
      </p:sp>
      <p:sp>
        <p:nvSpPr>
          <p:cNvPr id="1568" name="Google Shape;1568;g1dc977b8b22_0_14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በእንግሊዘኛ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ውስጥ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ጥቅም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ላይ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የዋለውን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ስርዓተ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ነጥብ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ለመገምገም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መመሪያን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ተጠቀሙ</a:t>
            </a:r>
            <a:r>
              <a:rPr lang="en-US" sz="2800"/>
              <a:t> </a:t>
            </a:r>
            <a:endParaRPr sz="2800"/>
          </a:p>
        </p:txBody>
      </p:sp>
      <p:sp>
        <p:nvSpPr>
          <p:cNvPr id="1569" name="Google Shape;1569;g1dc977b8b22_0_14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ቃላትን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ለመፈተሽ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መዝገበ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ቃላት፣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መተግበሪያ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ወይም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ድህረ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ገፅ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ተጠቀሙ</a:t>
            </a:r>
            <a:r>
              <a:rPr lang="en-US" sz="2800"/>
              <a:t> </a:t>
            </a:r>
            <a:endParaRPr sz="2800"/>
          </a:p>
        </p:txBody>
      </p:sp>
      <p:pic>
        <p:nvPicPr>
          <p:cNvPr id="1570" name="Google Shape;1570;g1dc977b8b22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g1dc977b8b22_0_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g1dc977b8b22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g1dc977b8b22_0_141"/>
          <p:cNvSpPr txBox="1"/>
          <p:nvPr/>
        </p:nvSpPr>
        <p:spPr>
          <a:xfrm>
            <a:off x="4588042" y="396342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None/>
            </a:pPr>
            <a:r>
              <a:rPr b="0" i="0" lang="en-US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rPr>
              <a:t>የማይታወቁ ቃላትን ድምፅ መናገር እንዲረዳ የቃላትን ክፍሎች ከፋፍሉ።</a:t>
            </a:r>
            <a:r>
              <a:rPr b="0" i="0" lang="en-US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8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የልምምድ ጊዜ</a:t>
            </a:r>
            <a:endParaRPr/>
          </a:p>
        </p:txBody>
      </p:sp>
      <p:sp>
        <p:nvSpPr>
          <p:cNvPr id="1579" name="Google Shape;1579;p19"/>
          <p:cNvSpPr txBox="1"/>
          <p:nvPr>
            <p:ph idx="1" type="body"/>
          </p:nvPr>
        </p:nvSpPr>
        <p:spPr>
          <a:xfrm>
            <a:off x="1639564" y="14506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900"/>
              <a:buNone/>
            </a:pPr>
            <a:r>
              <a:rPr lang="en-US"/>
              <a:t>የቃላት ክፍሎችን ለማግኘት ጣትህን/ሽን ተጠቀም/ሚ።</a:t>
            </a:r>
            <a:endParaRPr/>
          </a:p>
        </p:txBody>
      </p:sp>
      <p:sp>
        <p:nvSpPr>
          <p:cNvPr id="1580" name="Google Shape;1580;p19"/>
          <p:cNvSpPr txBox="1"/>
          <p:nvPr>
            <p:ph idx="2" type="body"/>
          </p:nvPr>
        </p:nvSpPr>
        <p:spPr>
          <a:xfrm>
            <a:off x="1653983" y="2592251"/>
            <a:ext cx="3567022" cy="17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en-US" sz="3200"/>
              <a:t>የምታውቀውን/ቂውን ትናንሽ ቃላት ለማግኘት ጣትህን/ሽን ተጠቀም/ሚ።</a:t>
            </a:r>
            <a:endParaRPr sz="3200"/>
          </a:p>
        </p:txBody>
      </p:sp>
      <p:sp>
        <p:nvSpPr>
          <p:cNvPr id="1581" name="Google Shape;1581;p19"/>
          <p:cNvSpPr txBox="1"/>
          <p:nvPr>
            <p:ph idx="3" type="body"/>
          </p:nvPr>
        </p:nvSpPr>
        <p:spPr>
          <a:xfrm>
            <a:off x="1655375" y="4523475"/>
            <a:ext cx="33939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900"/>
              <a:buNone/>
            </a:pPr>
            <a:r>
              <a:rPr lang="en-US"/>
              <a:t>ጣምራ ቃላትን ለመከፋፈል ጥትህን/ሽን ተጠቀም/ሚ።</a:t>
            </a:r>
            <a:endParaRPr/>
          </a:p>
        </p:txBody>
      </p:sp>
      <p:sp>
        <p:nvSpPr>
          <p:cNvPr id="1582" name="Google Shape;1582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1</a:t>
            </a:r>
            <a:endParaRPr/>
          </a:p>
        </p:txBody>
      </p:sp>
      <p:sp>
        <p:nvSpPr>
          <p:cNvPr id="1583" name="Google Shape;1583;p19"/>
          <p:cNvSpPr txBox="1"/>
          <p:nvPr>
            <p:ph idx="5" type="body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3</a:t>
            </a:r>
            <a:endParaRPr/>
          </a:p>
        </p:txBody>
      </p:sp>
      <p:sp>
        <p:nvSpPr>
          <p:cNvPr id="1584" name="Google Shape;1584;p19"/>
          <p:cNvSpPr txBox="1"/>
          <p:nvPr>
            <p:ph idx="7" type="body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2</a:t>
            </a:r>
            <a:endParaRPr/>
          </a:p>
        </p:txBody>
      </p:sp>
      <p:sp>
        <p:nvSpPr>
          <p:cNvPr id="1585" name="Google Shape;1585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3000"/>
              <a:t>ጥያቄ ሲኖርዎት ጥሩኝ!</a:t>
            </a:r>
            <a:endParaRPr/>
          </a:p>
        </p:txBody>
      </p:sp>
      <p:sp>
        <p:nvSpPr>
          <p:cNvPr id="1586" name="Google Shape;1586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87" name="Google Shape;1587;p1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2ca3416bca2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US"/>
              <a:t>በጥልቀት ያስቡ</a:t>
            </a:r>
            <a:endParaRPr/>
          </a:p>
        </p:txBody>
      </p:sp>
      <p:sp>
        <p:nvSpPr>
          <p:cNvPr id="1593" name="Google Shape;1593;g2ca3416bca2_0_109"/>
          <p:cNvSpPr txBox="1"/>
          <p:nvPr>
            <p:ph idx="1" type="body"/>
          </p:nvPr>
        </p:nvSpPr>
        <p:spPr>
          <a:xfrm>
            <a:off x="3720662" y="1901394"/>
            <a:ext cx="7974000" cy="4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US"/>
              <a:t>የንባብ  ጠቃሚ ምክር ላይ ጥያቄዎች አሎዎት?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ይዙሩ እና ከልጅዎ ጋር ይነጋገሩ: ይህንን የንባብ ጠቃሚ ምክር በቤት ውስጥ ለመሞከር ዝግጁ እንደሆንን ይሰማናል?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እባክዎን ይህንን በቤት ውስጥ እንዴት ሊጠቀሙት እንደሚችሉ ያጋሩ።</a:t>
            </a:r>
            <a:endParaRPr/>
          </a:p>
        </p:txBody>
      </p:sp>
      <p:sp>
        <p:nvSpPr>
          <p:cNvPr id="1594" name="Google Shape;1594;g2ca3416bca2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ጥያቄዎ በክፍሉ ውስጥ ያለን ሌላ ሰው ይረዳል!</a:t>
            </a:r>
            <a:endParaRPr/>
          </a:p>
        </p:txBody>
      </p:sp>
      <p:pic>
        <p:nvPicPr>
          <p:cNvPr descr="A close up of a logo&#10;&#10;Description automatically generated" id="1595" name="Google Shape;1595;g2ca3416bca2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አስተያየት፣ እባክዎ</a:t>
            </a:r>
            <a:endParaRPr/>
          </a:p>
        </p:txBody>
      </p:sp>
      <p:pic>
        <p:nvPicPr>
          <p:cNvPr id="1601" name="Google Shape;1601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en-US"/>
              <a:t>የእርስዎ ግብአት የጋራ ጊዜያችንን ያሻሽልልናል!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603" name="Google Shape;1603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በጣትህ/ሽ ሸፍን/ኝ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እንኩዋን ደህና መጡ</a:t>
            </a:r>
            <a:endParaRPr/>
          </a:p>
        </p:txBody>
      </p:sp>
      <p:sp>
        <p:nvSpPr>
          <p:cNvPr id="1437" name="Google Shape;1437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የንባብ ጠቃሚ ምክር</a:t>
            </a:r>
            <a:endParaRPr/>
          </a:p>
        </p:txBody>
      </p:sp>
      <p:sp>
        <p:nvSpPr>
          <p:cNvPr id="1438" name="Google Shape;1438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የልምምድ ጊዜ</a:t>
            </a:r>
            <a:endParaRPr/>
          </a:p>
        </p:txBody>
      </p:sp>
      <p:sp>
        <p:nvSpPr>
          <p:cNvPr id="1439" name="Google Shape;1439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አጀንዳ</a:t>
            </a:r>
            <a:endParaRPr/>
          </a:p>
        </p:txBody>
      </p:sp>
      <p:sp>
        <p:nvSpPr>
          <p:cNvPr id="1440" name="Google Shape;1440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በጥልቀት ማሰብ እና ማስተካከል</a:t>
            </a:r>
            <a:endParaRPr/>
          </a:p>
        </p:txBody>
      </p:sp>
      <p:pic>
        <p:nvPicPr>
          <p:cNvPr id="1441" name="Google Shape;1441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45" name="Google Shape;1445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236904" y="1677637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6" name="Google Shape;1446;p5"/>
          <p:cNvSpPr txBox="1"/>
          <p:nvPr/>
        </p:nvSpPr>
        <p:spPr>
          <a:xfrm>
            <a:off x="9739315" y="3521247"/>
            <a:ext cx="1523053" cy="1138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“ከባድ ቃላትን እንዴት ማያያዝ እንዳለብኝ </a:t>
            </a:r>
            <a:r>
              <a:rPr b="0" i="0" lang="en-US" sz="20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ተማርኩ</a:t>
            </a: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720a80ca52_0_6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US" sz="4300"/>
              <a:t>የቤተሰብ መተማመን የዳሰሳ ጥናት</a:t>
            </a:r>
            <a:endParaRPr sz="4300"/>
          </a:p>
        </p:txBody>
      </p:sp>
      <p:pic>
        <p:nvPicPr>
          <p:cNvPr id="1452" name="Google Shape;1452;g2720a80ca52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700" y="1461499"/>
            <a:ext cx="5200402" cy="5200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g2720a80ca52_0_63"/>
          <p:cNvSpPr txBox="1"/>
          <p:nvPr/>
        </p:nvSpPr>
        <p:spPr>
          <a:xfrm>
            <a:off x="1035333" y="2645700"/>
            <a:ext cx="40233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ከልጅዎ ጋር ስለማንበብ የሚሰማዎትን ለማጋራት ይህንን ኮድ ስካን ያድርጉ። </a:t>
            </a:r>
            <a:endParaRPr b="0" i="0" sz="3700" u="none" cap="none" strike="noStrike">
              <a:solidFill>
                <a:srgbClr val="0771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59" name="Google Shape;1459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0" name="Google Shape;1460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1" name="Google Shape;1461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2" name="Google Shape;1462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መዘጋጀት።</a:t>
            </a:r>
            <a:endParaRPr/>
          </a:p>
        </p:txBody>
      </p:sp>
      <p:sp>
        <p:nvSpPr>
          <p:cNvPr id="1463" name="Google Shape;1463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ተገኙ።</a:t>
            </a:r>
            <a:endParaRPr/>
          </a:p>
        </p:txBody>
      </p:sp>
      <p:sp>
        <p:nvSpPr>
          <p:cNvPr id="1464" name="Google Shape;1464;p6"/>
          <p:cNvSpPr txBox="1"/>
          <p:nvPr>
            <p:ph idx="7" type="body"/>
          </p:nvPr>
        </p:nvSpPr>
        <p:spPr>
          <a:xfrm>
            <a:off x="1042393" y="3804369"/>
            <a:ext cx="3435277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ትሁት ሁኑ።</a:t>
            </a:r>
            <a:endParaRPr/>
          </a:p>
        </p:txBody>
      </p:sp>
      <p:sp>
        <p:nvSpPr>
          <p:cNvPr id="1465" name="Google Shape;1465;p6"/>
          <p:cNvSpPr txBox="1"/>
          <p:nvPr>
            <p:ph idx="8" type="body"/>
          </p:nvPr>
        </p:nvSpPr>
        <p:spPr>
          <a:xfrm>
            <a:off x="1042392" y="495955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ጥያቄ ይጠይቁ።</a:t>
            </a:r>
            <a:endParaRPr/>
          </a:p>
        </p:txBody>
      </p:sp>
      <p:sp>
        <p:nvSpPr>
          <p:cNvPr id="1466" name="Google Shape;1466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የአውደ ጥናት መመሪያዎች</a:t>
            </a:r>
            <a:endParaRPr/>
          </a:p>
        </p:txBody>
      </p:sp>
      <p:pic>
        <p:nvPicPr>
          <p:cNvPr descr="Icon&#10;&#10;Description automatically generated" id="1467" name="Google Shape;146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91" y="1714072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68" name="Google Shape;146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69" name="Google Shape;146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70" name="Google Shape;147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</a:pPr>
            <a:r>
              <a:rPr lang="en-US">
                <a:solidFill>
                  <a:srgbClr val="006FB6"/>
                </a:solidFill>
              </a:rPr>
              <a:t>በጣትህ/ሽ ሸፍን/ኝ</a:t>
            </a:r>
            <a:endParaRPr/>
          </a:p>
        </p:txBody>
      </p:sp>
      <p:sp>
        <p:nvSpPr>
          <p:cNvPr id="1476" name="Google Shape;1476;p11"/>
          <p:cNvSpPr txBox="1"/>
          <p:nvPr>
            <p:ph idx="1" type="body"/>
          </p:nvPr>
        </p:nvSpPr>
        <p:spPr>
          <a:xfrm>
            <a:off x="9050477" y="4204589"/>
            <a:ext cx="2842047" cy="280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/>
              <a:t>ጣትህን/ሽን መጠቀም አንተ/ቺና እይንህ/ሽ በገፁ ላይ ያሉ ቃላትን እንድትከተል/ይ ያስችላል።</a:t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77" name="Google Shape;1477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479" name="Google Shape;1479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1480" name="Google Shape;1480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የቃላት ክፍሎችን ለማግኘት ጣትህን/ሽን ተጠቀም/ሚ።</a:t>
            </a:r>
            <a:endParaRPr/>
          </a:p>
        </p:txBody>
      </p:sp>
      <p:sp>
        <p:nvSpPr>
          <p:cNvPr id="1481" name="Google Shape;1481;p11"/>
          <p:cNvSpPr txBox="1"/>
          <p:nvPr>
            <p:ph idx="7" type="body"/>
          </p:nvPr>
        </p:nvSpPr>
        <p:spPr>
          <a:xfrm>
            <a:off x="1266580" y="2472625"/>
            <a:ext cx="5881458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የምታውቀውን/ቂውን ትናንሽ ቃላት ለማግኘት ጣትህን/ሽን ተጠቀም/ሚ።</a:t>
            </a:r>
            <a:endParaRPr/>
          </a:p>
        </p:txBody>
      </p:sp>
      <p:sp>
        <p:nvSpPr>
          <p:cNvPr id="1482" name="Google Shape;1482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ጣምራ ቃላትን ለመከፋፈል ጥትህን/ሽን ተጠቀም/ሚ።</a:t>
            </a:r>
            <a:endParaRPr/>
          </a:p>
        </p:txBody>
      </p:sp>
      <p:sp>
        <p:nvSpPr>
          <p:cNvPr id="1483" name="Google Shape;1483;p11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84" name="Google Shape;1484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/>
              <a:t>አንድ አናባቢ ብቻ ያለው ትንሽ የቃል ክፍል</a:t>
            </a:r>
            <a:endParaRPr/>
          </a:p>
        </p:txBody>
      </p:sp>
      <p:sp>
        <p:nvSpPr>
          <p:cNvPr id="1490" name="Google Shape;1490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/>
              <a:t>ሁለት ቃላትን አንድ ላይ በማጣመር የሚፈጠር ቃል (ለምሳሌ፡ የፀሀይብርሀን)</a:t>
            </a:r>
            <a:endParaRPr/>
          </a:p>
        </p:txBody>
      </p:sp>
      <p:sp>
        <p:nvSpPr>
          <p:cNvPr id="1491" name="Google Shape;1491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/>
              <a:t>በቃሉ ውስጥ ያለውን ድምፅ መከፋፈል ቃሉን ለማንበብ ይረዳል</a:t>
            </a:r>
            <a:endParaRPr/>
          </a:p>
        </p:txBody>
      </p:sp>
      <p:sp>
        <p:nvSpPr>
          <p:cNvPr id="1492" name="Google Shape;1492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93" name="Google Shape;1493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/>
              <a:t>ድምጸት</a:t>
            </a:r>
            <a:endParaRPr b="1"/>
          </a:p>
        </p:txBody>
      </p:sp>
      <p:sp>
        <p:nvSpPr>
          <p:cNvPr id="1494" name="Google Shape;1494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/>
              <a:t>ጣምራ ቃላት</a:t>
            </a:r>
            <a:endParaRPr b="1"/>
          </a:p>
        </p:txBody>
      </p:sp>
      <p:sp>
        <p:nvSpPr>
          <p:cNvPr id="1495" name="Google Shape;1495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/>
              <a:t>መከፋፈል </a:t>
            </a:r>
            <a:endParaRPr b="1"/>
          </a:p>
        </p:txBody>
      </p:sp>
      <p:sp>
        <p:nvSpPr>
          <p:cNvPr id="1496" name="Google Shape;1496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97" name="Google Shape;1497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/>
              <a:t>የስነ-ፅሁፍ ስያሜዎችን አረጋግጡ</a:t>
            </a:r>
            <a:endParaRPr sz="4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US" sz="3800">
                <a:solidFill>
                  <a:srgbClr val="006FB6"/>
                </a:solidFill>
              </a:rPr>
              <a:t>የቃላት ክፍሎችን ለማግኘት ጣትህን/ሽን ተጠቀም/ሚ</a:t>
            </a:r>
            <a:endParaRPr sz="3800"/>
          </a:p>
        </p:txBody>
      </p:sp>
      <p:sp>
        <p:nvSpPr>
          <p:cNvPr id="1503" name="Google Shape;1503;p13"/>
          <p:cNvSpPr txBox="1"/>
          <p:nvPr>
            <p:ph idx="1" type="body"/>
          </p:nvPr>
        </p:nvSpPr>
        <p:spPr>
          <a:xfrm>
            <a:off x="88983" y="1277032"/>
            <a:ext cx="3343646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ይሄ ለልጅዎ አዲስ ሀሳብ ከሆነ በጣቶችህ/ሽ አሳይ/ዪ እና ልጅዎም ይሞክር/ትሞክር!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bird, small&#10;&#10;Description automatically generated" id="1504" name="Google Shape;1504;p1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5939274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13"/>
          <p:cNvSpPr txBox="1"/>
          <p:nvPr>
            <p:ph idx="4" type="body"/>
          </p:nvPr>
        </p:nvSpPr>
        <p:spPr>
          <a:xfrm>
            <a:off x="3633595" y="1947062"/>
            <a:ext cx="2338886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አዋቂ: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“በአስቸጋሪው ቃል ውስጥ የምታውቀው/ቂው የቃል ክፍል ይታይሀል/ሻል?”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6" name="Google Shape;1506;p13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ልጅ: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“I know |</a:t>
            </a:r>
            <a:r>
              <a:rPr lang="en-US"/>
              <a:t>a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| and |</a:t>
            </a:r>
            <a:r>
              <a:rPr lang="en-US"/>
              <a:t>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|  ‘</a:t>
            </a:r>
            <a:r>
              <a:rPr lang="en-US"/>
              <a:t>an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’  ‘</a:t>
            </a:r>
            <a:r>
              <a:rPr lang="en-US"/>
              <a:t>p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’ እና ‘l’ እና ‘a</a:t>
            </a:r>
            <a:r>
              <a:rPr lang="en-US"/>
              <a:t>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’ እና ‘t’ ሲነበብ ‘plant’!”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07" name="Google Shape;1507;p13"/>
          <p:cNvSpPr txBox="1"/>
          <p:nvPr>
            <p:ph idx="6" type="body"/>
          </p:nvPr>
        </p:nvSpPr>
        <p:spPr>
          <a:xfrm>
            <a:off x="277293" y="242435"/>
            <a:ext cx="2967315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/>
              <a:t>ጥቆማዎችና አቋራጭ ስልቶች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ct val="111111"/>
              <a:buNone/>
            </a:pPr>
            <a:r>
              <a:rPr lang="en-US" sz="4400">
                <a:solidFill>
                  <a:srgbClr val="006FB6"/>
                </a:solidFill>
              </a:rPr>
              <a:t>ትናንሽ ቃላትን ለማግኘት ጣትህን/ሽን ተጠቀም/ሚ</a:t>
            </a:r>
            <a:endParaRPr/>
          </a:p>
        </p:txBody>
      </p:sp>
      <p:pic>
        <p:nvPicPr>
          <p:cNvPr descr="A picture containing person, indoor, table, food&#10;&#10;Description automatically generated" id="1515" name="Google Shape;1515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4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large orange fruit&#10;&#10;Description automatically generated" id="1517" name="Google Shape;1517;p1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4"/>
          <p:cNvSpPr txBox="1"/>
          <p:nvPr>
            <p:ph idx="4" type="body"/>
          </p:nvPr>
        </p:nvSpPr>
        <p:spPr>
          <a:xfrm>
            <a:off x="3746139" y="1947062"/>
            <a:ext cx="2338886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አዋቂ: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“በአስቸጋሪው ቃል ውስጥ የምታውቀው/ቂው ትናንሽ ቃላት ይታይሀል/ሻል?”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19" name="Google Shape;1519;p14"/>
          <p:cNvSpPr txBox="1"/>
          <p:nvPr>
            <p:ph idx="5" type="body"/>
          </p:nvPr>
        </p:nvSpPr>
        <p:spPr>
          <a:xfrm>
            <a:off x="9734188" y="1947062"/>
            <a:ext cx="2315729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ልጅ: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“‘</a:t>
            </a:r>
            <a:r>
              <a:rPr lang="en-US"/>
              <a:t>pump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’ የሚል ቃል አየሁ። ይሄ መነሻ ይሆነኛል</a:t>
            </a:r>
            <a:r>
              <a:rPr lang="en-US"/>
              <a:t>! አሁን ሁሉንም ቃል ማንበብ እችላለሁ - pumpkin።”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14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21" name="Google Shape;152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14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