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schemas.openxmlformats.org/officeDocument/2006/relationships/slide" Target="slides/slide19.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a:p>
          <a:p>
            <a:pPr indent="0" lvl="0" marL="0" marR="0" rtl="0" algn="l">
              <a:lnSpc>
                <a:spcPct val="100000"/>
              </a:lnSpc>
              <a:spcBef>
                <a:spcPts val="0"/>
              </a:spcBef>
              <a:spcAft>
                <a:spcPts val="0"/>
              </a:spcAft>
              <a:buSzPts val="1400"/>
              <a:buNone/>
            </a:pPr>
            <a:r>
              <a:rPr lang="en-US"/>
              <a:t>This is a </a:t>
            </a:r>
            <a:r>
              <a:rPr b="1" lang="en-US"/>
              <a:t>figure out the word </a:t>
            </a:r>
            <a:r>
              <a:rPr lang="en-US"/>
              <a:t>workshop.</a:t>
            </a:r>
            <a:r>
              <a:rPr b="1" lang="en-US"/>
              <a:t> </a:t>
            </a:r>
            <a:r>
              <a:rPr lang="en-US"/>
              <a:t>When readers understand that different prefixes or suffixes affect what a word means, they can more easily get to the meaning of a word. Families learn different questions they can ask to help their child recognize and experiment with prefixes and suffixes.</a:t>
            </a:r>
            <a:endParaRPr/>
          </a:p>
          <a:p>
            <a:pPr indent="0" lvl="0" marL="9144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b="0" i="0" lang="en-US" sz="1200" u="none" cap="none" strike="noStrike">
                <a:solidFill>
                  <a:schemeClr val="dk1"/>
                </a:solidFill>
                <a:latin typeface="Calibri"/>
                <a:ea typeface="Calibri"/>
                <a:cs typeface="Calibri"/>
                <a:sym typeface="Calibri"/>
              </a:rPr>
              <a:t>Family </a:t>
            </a:r>
            <a:r>
              <a:rPr lang="en-US"/>
              <a:t>W</a:t>
            </a:r>
            <a:r>
              <a:rPr b="0" i="0" lang="en-US" sz="1200" u="none" cap="none" strike="noStrike">
                <a:solidFill>
                  <a:schemeClr val="dk1"/>
                </a:solidFill>
                <a:latin typeface="Calibri"/>
                <a:ea typeface="Calibri"/>
                <a:cs typeface="Calibri"/>
                <a:sym typeface="Calibri"/>
              </a:rPr>
              <a:t>orkshop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Books for families to use during practice time. This strategy works with both fiction and nonfiction texts.</a:t>
            </a:r>
            <a:endParaRPr/>
          </a:p>
          <a:p>
            <a:pPr indent="-279400" lvl="0" marL="457200" rtl="0" algn="l">
              <a:lnSpc>
                <a:spcPct val="100000"/>
              </a:lnSpc>
              <a:spcBef>
                <a:spcPts val="0"/>
              </a:spcBef>
              <a:spcAft>
                <a:spcPts val="0"/>
              </a:spcAft>
              <a:buSzPts val="800"/>
              <a:buFont typeface="Calibri"/>
              <a:buChar char="●"/>
            </a:pPr>
            <a:r>
              <a:rPr lang="en-US"/>
              <a:t>A paragraph</a:t>
            </a:r>
            <a:r>
              <a:rPr b="1" lang="en-US"/>
              <a:t> </a:t>
            </a:r>
            <a:r>
              <a:rPr lang="en-US"/>
              <a:t>from one of the texts that class is reading and highlight two or three words.</a:t>
            </a:r>
            <a:endParaRPr/>
          </a:p>
          <a:p>
            <a:pPr indent="-279400" lvl="0" marL="457200" rtl="0" algn="l">
              <a:lnSpc>
                <a:spcPct val="100000"/>
              </a:lnSpc>
              <a:spcBef>
                <a:spcPts val="0"/>
              </a:spcBef>
              <a:spcAft>
                <a:spcPts val="0"/>
              </a:spcAft>
              <a:buSzPts val="800"/>
              <a:buFont typeface="Calibri"/>
              <a:buChar char="●"/>
            </a:pPr>
            <a:r>
              <a:rPr lang="en-US"/>
              <a:t>Chart paper with age-appropriate affixes (see the “To prepare” note. Consider also making a take-home resource for families.) </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79400" lvl="0" marL="457200" rtl="0" algn="l">
              <a:lnSpc>
                <a:spcPct val="100000"/>
              </a:lnSpc>
              <a:spcBef>
                <a:spcPts val="0"/>
              </a:spcBef>
              <a:spcAft>
                <a:spcPts val="0"/>
              </a:spcAft>
              <a:buSzPts val="800"/>
              <a:buFont typeface="Calibri"/>
              <a:buChar char="●"/>
            </a:pPr>
            <a:r>
              <a:rPr lang="en-US"/>
              <a:t>In this workshop, you will model how to add prefixes and suffixes and discuss how they change the meaning of words.</a:t>
            </a:r>
            <a:endParaRPr/>
          </a:p>
          <a:p>
            <a:pPr indent="-279400" lvl="0" marL="457200" rtl="0" algn="l">
              <a:lnSpc>
                <a:spcPct val="100000"/>
              </a:lnSpc>
              <a:spcBef>
                <a:spcPts val="0"/>
              </a:spcBef>
              <a:spcAft>
                <a:spcPts val="0"/>
              </a:spcAft>
              <a:buClr>
                <a:schemeClr val="dk1"/>
              </a:buClr>
              <a:buSzPts val="800"/>
              <a:buFont typeface="Calibri"/>
              <a:buChar char="●"/>
            </a:pPr>
            <a:r>
              <a:rPr lang="en-US"/>
              <a:t>Be sure to familiarize yourself with the content of the presentation so you can talk with families not </a:t>
            </a:r>
            <a:r>
              <a:rPr i="1" lang="en-US"/>
              <a:t>at</a:t>
            </a:r>
            <a:r>
              <a:rPr lang="en-US"/>
              <a:t> them.</a:t>
            </a:r>
            <a:endParaRPr/>
          </a:p>
          <a:p>
            <a:pPr indent="-279400" lvl="0" marL="457200" rtl="0" algn="l">
              <a:lnSpc>
                <a:spcPct val="100000"/>
              </a:lnSpc>
              <a:spcBef>
                <a:spcPts val="0"/>
              </a:spcBef>
              <a:spcAft>
                <a:spcPts val="0"/>
              </a:spcAft>
              <a:buSzPts val="800"/>
              <a:buFont typeface="Calibri"/>
              <a:buChar char="●"/>
            </a:pPr>
            <a:r>
              <a:rPr b="0" i="0" lang="en-US" sz="1200" u="none" cap="none" strike="noStrike">
                <a:solidFill>
                  <a:schemeClr val="dk1"/>
                </a:solidFill>
                <a:latin typeface="Calibri"/>
                <a:ea typeface="Calibri"/>
                <a:cs typeface="Calibri"/>
                <a:sym typeface="Calibri"/>
              </a:rPr>
              <a:t>Study the slides in the reading tip section. Think through how you will model and guide practice for</a:t>
            </a:r>
            <a:r>
              <a:rPr b="0" lang="en-US" u="none"/>
              <a:t> </a:t>
            </a:r>
            <a:r>
              <a:rPr lang="en-US"/>
              <a:t>picking a word and playing with it.</a:t>
            </a:r>
            <a:endParaRPr/>
          </a:p>
          <a:p>
            <a:pPr indent="-317500" lvl="1" marL="914400" rtl="0" algn="l">
              <a:lnSpc>
                <a:spcPct val="100000"/>
              </a:lnSpc>
              <a:spcBef>
                <a:spcPts val="0"/>
              </a:spcBef>
              <a:spcAft>
                <a:spcPts val="0"/>
              </a:spcAft>
              <a:buSzPts val="1400"/>
              <a:buChar char="•"/>
            </a:pPr>
            <a:r>
              <a:rPr lang="en-US"/>
              <a:t>Prepare a paragraph</a:t>
            </a:r>
            <a:r>
              <a:rPr b="1" lang="en-US"/>
              <a:t> </a:t>
            </a:r>
            <a:r>
              <a:rPr lang="en-US"/>
              <a:t>from one of the texts that the class is reading and highlight two or three words.</a:t>
            </a:r>
            <a:endParaRPr/>
          </a:p>
          <a:p>
            <a:pPr indent="-317500" lvl="1" marL="914400" rtl="0" algn="l">
              <a:lnSpc>
                <a:spcPct val="100000"/>
              </a:lnSpc>
              <a:spcBef>
                <a:spcPts val="0"/>
              </a:spcBef>
              <a:spcAft>
                <a:spcPts val="0"/>
              </a:spcAft>
              <a:buSzPts val="1400"/>
              <a:buChar char="•"/>
            </a:pPr>
            <a:r>
              <a:rPr lang="en-US"/>
              <a:t>Prepare an anchor chart with common suffixes and prefixes and their meaning to support families during the “Let’s practice!” slide and practice time. Consider making a smaller version for families to take home. Consider the following:</a:t>
            </a:r>
            <a:endParaRPr/>
          </a:p>
          <a:p>
            <a:pPr indent="0" lvl="0" marL="914400" rtl="0" algn="l">
              <a:lnSpc>
                <a:spcPct val="100000"/>
              </a:lnSpc>
              <a:spcBef>
                <a:spcPts val="0"/>
              </a:spcBef>
              <a:spcAft>
                <a:spcPts val="0"/>
              </a:spcAft>
              <a:buSzPts val="1400"/>
              <a:buNone/>
            </a:pPr>
            <a:r>
              <a:rPr lang="en-US" u="sng"/>
              <a:t>Prefixes:</a:t>
            </a:r>
            <a:endParaRPr u="sng"/>
          </a:p>
          <a:p>
            <a:pPr indent="0" lvl="0" marL="914400" rtl="0" algn="l">
              <a:lnSpc>
                <a:spcPct val="100000"/>
              </a:lnSpc>
              <a:spcBef>
                <a:spcPts val="0"/>
              </a:spcBef>
              <a:spcAft>
                <a:spcPts val="0"/>
              </a:spcAft>
              <a:buSzPts val="1400"/>
              <a:buNone/>
            </a:pPr>
            <a:r>
              <a:rPr lang="en-US"/>
              <a:t>pre- means “before,” like prewash (wash before) or predict (say before)</a:t>
            </a:r>
            <a:endParaRPr/>
          </a:p>
          <a:p>
            <a:pPr indent="0" lvl="0" marL="914400" rtl="0" algn="l">
              <a:lnSpc>
                <a:spcPct val="100000"/>
              </a:lnSpc>
              <a:spcBef>
                <a:spcPts val="0"/>
              </a:spcBef>
              <a:spcAft>
                <a:spcPts val="0"/>
              </a:spcAft>
              <a:buSzPts val="1400"/>
              <a:buNone/>
            </a:pPr>
            <a:r>
              <a:rPr lang="en-US"/>
              <a:t>dis- means “not, away, negative,” like distrust (away from trust)</a:t>
            </a:r>
            <a:endParaRPr/>
          </a:p>
          <a:p>
            <a:pPr indent="0" lvl="0" marL="914400" rtl="0" algn="l">
              <a:lnSpc>
                <a:spcPct val="100000"/>
              </a:lnSpc>
              <a:spcBef>
                <a:spcPts val="0"/>
              </a:spcBef>
              <a:spcAft>
                <a:spcPts val="0"/>
              </a:spcAft>
              <a:buSzPts val="1400"/>
              <a:buNone/>
            </a:pPr>
            <a:r>
              <a:rPr lang="en-US"/>
              <a:t>un- means “opposite,” like undo (opposite of do) or untie (undo a tie or knot)</a:t>
            </a:r>
            <a:endParaRPr/>
          </a:p>
          <a:p>
            <a:pPr indent="0" lvl="0" marL="914400" rtl="0" algn="l">
              <a:lnSpc>
                <a:spcPct val="100000"/>
              </a:lnSpc>
              <a:spcBef>
                <a:spcPts val="0"/>
              </a:spcBef>
              <a:spcAft>
                <a:spcPts val="0"/>
              </a:spcAft>
              <a:buSzPts val="1400"/>
              <a:buNone/>
            </a:pPr>
            <a:r>
              <a:rPr lang="en-US"/>
              <a:t>re- means “again,” like reimagine (imagine again)</a:t>
            </a:r>
            <a:endParaRPr/>
          </a:p>
          <a:p>
            <a:pPr indent="0" lvl="0" marL="914400" rtl="0" algn="l">
              <a:lnSpc>
                <a:spcPct val="100000"/>
              </a:lnSpc>
              <a:spcBef>
                <a:spcPts val="0"/>
              </a:spcBef>
              <a:spcAft>
                <a:spcPts val="0"/>
              </a:spcAft>
              <a:buSzPts val="1400"/>
              <a:buNone/>
            </a:pPr>
            <a:r>
              <a:rPr lang="en-US" u="sng"/>
              <a:t> Suffixes:</a:t>
            </a:r>
            <a:endParaRPr u="sng"/>
          </a:p>
          <a:p>
            <a:pPr indent="0" lvl="0" marL="914400" rtl="0" algn="l">
              <a:lnSpc>
                <a:spcPct val="100000"/>
              </a:lnSpc>
              <a:spcBef>
                <a:spcPts val="0"/>
              </a:spcBef>
              <a:spcAft>
                <a:spcPts val="0"/>
              </a:spcAft>
              <a:buSzPts val="1400"/>
              <a:buNone/>
            </a:pPr>
            <a:r>
              <a:rPr lang="en-US"/>
              <a:t>-ify makes a verb meaning “make or become,” like terrify (become filled with terror)</a:t>
            </a:r>
            <a:endParaRPr/>
          </a:p>
          <a:p>
            <a:pPr indent="0" lvl="0" marL="914400" rtl="0" algn="l">
              <a:lnSpc>
                <a:spcPct val="100000"/>
              </a:lnSpc>
              <a:spcBef>
                <a:spcPts val="0"/>
              </a:spcBef>
              <a:spcAft>
                <a:spcPts val="0"/>
              </a:spcAft>
              <a:buSzPts val="1400"/>
              <a:buNone/>
            </a:pPr>
            <a:r>
              <a:rPr lang="en-US"/>
              <a:t>-ly makes an adverb meaning “how something is done,” like happily (something is done in a happy way)</a:t>
            </a:r>
            <a:endParaRPr/>
          </a:p>
          <a:p>
            <a:pPr indent="0" lvl="0" marL="914400" rtl="0" algn="l">
              <a:lnSpc>
                <a:spcPct val="100000"/>
              </a:lnSpc>
              <a:spcBef>
                <a:spcPts val="0"/>
              </a:spcBef>
              <a:spcAft>
                <a:spcPts val="0"/>
              </a:spcAft>
              <a:buSzPts val="1400"/>
              <a:buNone/>
            </a:pPr>
            <a:r>
              <a:rPr lang="en-US"/>
              <a:t>-ness makes a noun meaning “state of being,” like happiness (the state of being happy) </a:t>
            </a:r>
            <a:endParaRPr/>
          </a:p>
          <a:p>
            <a:pPr indent="0" lvl="0" marL="914400" rtl="0" algn="l">
              <a:lnSpc>
                <a:spcPct val="100000"/>
              </a:lnSpc>
              <a:spcBef>
                <a:spcPts val="0"/>
              </a:spcBef>
              <a:spcAft>
                <a:spcPts val="0"/>
              </a:spcAft>
              <a:buSzPts val="1400"/>
              <a:buNone/>
            </a:pPr>
            <a:r>
              <a:rPr lang="en-US"/>
              <a:t>-ence/-ance makes a noun meaning “the quality of,” like maintenance (the quality of being maintained)</a:t>
            </a:r>
            <a:endParaRPr/>
          </a:p>
          <a:p>
            <a:pPr indent="0" lvl="0" marL="914400" rtl="0" algn="l">
              <a:lnSpc>
                <a:spcPct val="100000"/>
              </a:lnSpc>
              <a:spcBef>
                <a:spcPts val="0"/>
              </a:spcBef>
              <a:spcAft>
                <a:spcPts val="0"/>
              </a:spcAft>
              <a:buSzPts val="1400"/>
              <a:buNone/>
            </a:pPr>
            <a:r>
              <a:rPr lang="en-US"/>
              <a:t>-ive makes an adjective meaning “somewhat like,” creative (somewhat like to be able to create)</a:t>
            </a:r>
            <a:endParaRPr/>
          </a:p>
          <a:p>
            <a:pPr indent="0" lvl="0" marL="914400" rtl="0" algn="l">
              <a:lnSpc>
                <a:spcPct val="100000"/>
              </a:lnSpc>
              <a:spcBef>
                <a:spcPts val="0"/>
              </a:spcBef>
              <a:spcAft>
                <a:spcPts val="0"/>
              </a:spcAft>
              <a:buSzPts val="1400"/>
              <a:buNone/>
            </a:pPr>
            <a:r>
              <a:rPr lang="en-US"/>
              <a:t>-able/-ible makes an adjective meaning “able to” or “worthy of,” like honorable (worthy of honor) or reasonable (able to be reasoned with)</a:t>
            </a:r>
            <a:endParaRPr i="1"/>
          </a:p>
          <a:p>
            <a:pPr indent="0" lvl="0" marL="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a:t>
            </a:r>
            <a:r>
              <a:rPr lang="en-US"/>
              <a:t>P</a:t>
            </a:r>
            <a:r>
              <a:rPr b="0" i="0" lang="en-US" sz="1200" u="none" cap="none" strike="noStrike">
                <a:solidFill>
                  <a:schemeClr val="dk1"/>
                </a:solidFill>
                <a:latin typeface="Calibri"/>
                <a:ea typeface="Calibri"/>
                <a:cs typeface="Calibri"/>
                <a:sym typeface="Calibri"/>
              </a:rPr>
              <a:t>ractice and reflection help families internalize the strategy.</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the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highlight>
                <a:srgbClr val="FFFFFF"/>
              </a:highlight>
            </a:endParaRPr>
          </a:p>
          <a:p>
            <a:pPr indent="-279400" lvl="0" marL="457200" marR="0" rtl="0" algn="l">
              <a:lnSpc>
                <a:spcPct val="100000"/>
              </a:lnSpc>
              <a:spcBef>
                <a:spcPts val="0"/>
              </a:spcBef>
              <a:spcAft>
                <a:spcPts val="0"/>
              </a:spcAft>
              <a:buSzPts val="800"/>
              <a:buFont typeface="Calibri"/>
              <a:buChar char="●"/>
            </a:pPr>
            <a:r>
              <a:rPr lang="en-US"/>
              <a:t>Consider changing the examples on the slides to be more appropriately matched to the level of your students.</a:t>
            </a:r>
            <a:endParaRPr/>
          </a:p>
          <a:p>
            <a:pPr indent="-279400" lvl="0" marL="457200" marR="0" rtl="0" algn="l">
              <a:lnSpc>
                <a:spcPct val="100000"/>
              </a:lnSpc>
              <a:spcBef>
                <a:spcPts val="0"/>
              </a:spcBef>
              <a:spcAft>
                <a:spcPts val="0"/>
              </a:spcAft>
              <a:buSzPts val="800"/>
              <a:buChar char="●"/>
            </a:pPr>
            <a:r>
              <a:rPr lang="en-US"/>
              <a:t>Consider providing options of prefixes and suffixes to use for the the “Let’s practice” slide.</a:t>
            </a:r>
            <a:endParaRPr/>
          </a:p>
          <a:p>
            <a:pPr indent="-279400" lvl="0" marL="457200" marR="0" rtl="0" algn="l">
              <a:lnSpc>
                <a:spcPct val="100000"/>
              </a:lnSpc>
              <a:spcBef>
                <a:spcPts val="0"/>
              </a:spcBef>
              <a:spcAft>
                <a:spcPts val="0"/>
              </a:spcAft>
              <a:buSzPts val="800"/>
              <a:buFont typeface="Calibri"/>
              <a:buChar char="●"/>
            </a:pPr>
            <a:r>
              <a:rPr lang="en-US"/>
              <a:t>Preview the “Check in on literacy terms” slide and adjust terms or definitions as needed.</a:t>
            </a:r>
            <a:endParaRPr/>
          </a:p>
          <a:p>
            <a:pPr indent="-279400" lvl="0" marL="457200" marR="0" rtl="0" algn="l">
              <a:lnSpc>
                <a:spcPct val="100000"/>
              </a:lnSpc>
              <a:spcBef>
                <a:spcPts val="0"/>
              </a:spcBef>
              <a:spcAft>
                <a:spcPts val="0"/>
              </a:spcAft>
              <a:buSzPts val="8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Consider discussing word parts and simple suffixes such -s (to make the word plural). Focus on practicing with nonsense words instead of making new words that fit into a sentence. Younger children can practice sound and letter patterns.</a:t>
            </a:r>
            <a:endParaRPr/>
          </a:p>
          <a:p>
            <a:pPr indent="-279400" lvl="0" marL="457200" rtl="0" algn="l">
              <a:lnSpc>
                <a:spcPct val="100000"/>
              </a:lnSpc>
              <a:spcBef>
                <a:spcPts val="0"/>
              </a:spcBef>
              <a:spcAft>
                <a:spcPts val="0"/>
              </a:spcAft>
              <a:buSzPts val="800"/>
              <a:buFont typeface="Calibri"/>
              <a:buChar char="●"/>
            </a:pPr>
            <a:r>
              <a:rPr lang="en-US"/>
              <a:t>If teaching this workshop to families with </a:t>
            </a:r>
            <a:r>
              <a:rPr b="1" lang="en-US"/>
              <a:t>older children</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Curate the list of affixes.</a:t>
            </a:r>
            <a:endParaRPr/>
          </a:p>
          <a:p>
            <a:pPr indent="-279400" lvl="0" marL="457200" rtl="0" algn="l">
              <a:lnSpc>
                <a:spcPct val="100000"/>
              </a:lnSpc>
              <a:spcBef>
                <a:spcPts val="0"/>
              </a:spcBef>
              <a:spcAft>
                <a:spcPts val="0"/>
              </a:spcAft>
              <a:buSzPts val="800"/>
              <a:buFont typeface="Calibri"/>
              <a:buChar char="●"/>
            </a:pPr>
            <a:r>
              <a:rPr lang="en-US"/>
              <a:t>If teaching this workshop to</a:t>
            </a:r>
            <a:r>
              <a:rPr b="1" lang="en-US"/>
              <a:t> Multilingual families</a:t>
            </a:r>
            <a:r>
              <a:rPr lang="en-US"/>
              <a:t>: This is a difficult workshop for families new to the English language and is more appropriate for families with some familiarity with the language. To support families consider the following ideas:</a:t>
            </a:r>
            <a:endParaRPr>
              <a:highlight>
                <a:srgbClr val="FFFFFF"/>
              </a:highlight>
            </a:endParaRPr>
          </a:p>
          <a:p>
            <a:pPr indent="-317500" lvl="1" marL="914400" rtl="0" algn="l">
              <a:lnSpc>
                <a:spcPct val="100000"/>
              </a:lnSpc>
              <a:spcBef>
                <a:spcPts val="0"/>
              </a:spcBef>
              <a:spcAft>
                <a:spcPts val="0"/>
              </a:spcAft>
              <a:buSzPts val="1400"/>
              <a:buFont typeface="Calibri"/>
              <a:buChar char="•"/>
            </a:pPr>
            <a:r>
              <a:rPr lang="en-US"/>
              <a:t>Be positive and encouraging and remind them that learning the affixes of the English language alongside their children is a wonderful support for their children and will benefit their own language development, too.</a:t>
            </a:r>
            <a:endParaRPr/>
          </a:p>
          <a:p>
            <a:pPr indent="-317500" lvl="1" marL="914400" rtl="0" algn="l">
              <a:lnSpc>
                <a:spcPct val="100000"/>
              </a:lnSpc>
              <a:spcBef>
                <a:spcPts val="0"/>
              </a:spcBef>
              <a:spcAft>
                <a:spcPts val="0"/>
              </a:spcAft>
              <a:buSzPts val="1400"/>
              <a:buFont typeface="Calibri"/>
              <a:buChar char="•"/>
            </a:pPr>
            <a:r>
              <a:rPr lang="en-US"/>
              <a:t>Depending on the first language of the families, you may want to briefly explain the concept of affixes and their meanings. For Latin-based languages (such as French and Spanish), this will likely be a familiar concept. Parents can even compare common affixes in one language with another (for example, “-ción” and “-mente” in Spanish are often “-tion” and “-ly” in English, respectively).</a:t>
            </a:r>
            <a:endParaRPr/>
          </a:p>
          <a:p>
            <a:pPr indent="-317500" lvl="1" marL="914400" rtl="0" algn="l">
              <a:lnSpc>
                <a:spcPct val="100000"/>
              </a:lnSpc>
              <a:spcBef>
                <a:spcPts val="0"/>
              </a:spcBef>
              <a:spcAft>
                <a:spcPts val="0"/>
              </a:spcAft>
              <a:buSzPts val="1400"/>
              <a:buFont typeface="Calibri"/>
              <a:buChar char="•"/>
            </a:pPr>
            <a:r>
              <a:rPr lang="en-US"/>
              <a:t>Provide lists of words so adults don’t have to pick out the words from the books. It would be best to create these lists by previewing the text that children will read, but the list could also be made in isolation.</a:t>
            </a:r>
            <a:endParaRPr/>
          </a:p>
          <a:p>
            <a:pPr indent="-279400" lvl="0" marL="457200" rtl="0" algn="l">
              <a:lnSpc>
                <a:spcPct val="100000"/>
              </a:lnSpc>
              <a:spcBef>
                <a:spcPts val="0"/>
              </a:spcBef>
              <a:spcAft>
                <a:spcPts val="0"/>
              </a:spcAft>
              <a:buSzPts val="8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US" u="sng"/>
              <a:t>Timing considerations for a 60 min workshop</a:t>
            </a:r>
            <a:endParaRPr u="sng"/>
          </a:p>
          <a:p>
            <a:pPr indent="0" lvl="0" marL="0" rtl="0" algn="l">
              <a:lnSpc>
                <a:spcPct val="100000"/>
              </a:lnSpc>
              <a:spcBef>
                <a:spcPts val="0"/>
              </a:spcBef>
              <a:spcAft>
                <a:spcPts val="0"/>
              </a:spcAft>
              <a:buSzPts val="1400"/>
              <a:buNone/>
            </a:pPr>
            <a:r>
              <a:rPr lang="en-US"/>
              <a:t>Welcome: 10 mins</a:t>
            </a:r>
            <a:endParaRPr/>
          </a:p>
          <a:p>
            <a:pPr indent="0" lvl="0" marL="0" rtl="0" algn="l">
              <a:lnSpc>
                <a:spcPct val="100000"/>
              </a:lnSpc>
              <a:spcBef>
                <a:spcPts val="0"/>
              </a:spcBef>
              <a:spcAft>
                <a:spcPts val="0"/>
              </a:spcAft>
              <a:buSzPts val="1400"/>
              <a:buNone/>
            </a:pPr>
            <a:r>
              <a:rPr lang="en-US"/>
              <a:t>Reading tip: 15-20 mins</a:t>
            </a:r>
            <a:endParaRPr/>
          </a:p>
          <a:p>
            <a:pPr indent="0" lvl="0" marL="0" rtl="0" algn="l">
              <a:lnSpc>
                <a:spcPct val="100000"/>
              </a:lnSpc>
              <a:spcBef>
                <a:spcPts val="0"/>
              </a:spcBef>
              <a:spcAft>
                <a:spcPts val="0"/>
              </a:spcAft>
              <a:buSzPts val="1400"/>
              <a:buNone/>
            </a:pPr>
            <a:r>
              <a:rPr lang="en-US"/>
              <a:t>Practice: 15-20 mins</a:t>
            </a:r>
            <a:endParaRPr/>
          </a:p>
          <a:p>
            <a:pPr indent="0" lvl="0" marL="0" rtl="0" algn="l">
              <a:lnSpc>
                <a:spcPct val="100000"/>
              </a:lnSpc>
              <a:spcBef>
                <a:spcPts val="0"/>
              </a:spcBef>
              <a:spcAft>
                <a:spcPts val="0"/>
              </a:spcAft>
              <a:buSzPts val="1400"/>
              <a:buNone/>
            </a:pPr>
            <a:r>
              <a:rPr lang="en-US"/>
              <a:t>Reflection and updates: 10 mins</a:t>
            </a:r>
            <a:endParaRPr/>
          </a:p>
          <a:p>
            <a:pPr indent="0" lvl="0" marL="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a:t>https://bit.ly/SBCfeedbackform.</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
        <p:nvSpPr>
          <p:cNvPr id="1360" name="Google Shape;1360;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11:notes"/>
          <p:cNvSpPr/>
          <p:nvPr>
            <p:ph idx="2" type="sldImg"/>
          </p:nvPr>
        </p:nvSpPr>
        <p:spPr>
          <a:xfrm>
            <a:off x="3533775" y="8413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7" name="Google Shape;1457;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Arial"/>
              <a:buNone/>
            </a:pPr>
            <a:r>
              <a:t/>
            </a:r>
            <a:endParaRPr/>
          </a:p>
          <a:p>
            <a:pPr indent="-279400" lvl="0" marL="457200" rtl="0" algn="l">
              <a:lnSpc>
                <a:spcPct val="100000"/>
              </a:lnSpc>
              <a:spcBef>
                <a:spcPts val="0"/>
              </a:spcBef>
              <a:spcAft>
                <a:spcPts val="0"/>
              </a:spcAft>
              <a:buSzPts val="800"/>
              <a:buChar char="●"/>
            </a:pPr>
            <a:r>
              <a:rPr b="1" lang="en-US"/>
              <a:t>Invite a volunteer to assume the role of the child, </a:t>
            </a:r>
            <a:r>
              <a:rPr lang="en-US"/>
              <a:t>while you assume the role of the adult. Discuss what they would say in response to the questions. </a:t>
            </a:r>
            <a:endParaRPr/>
          </a:p>
          <a:p>
            <a:pPr indent="-279400" lvl="1" marL="914400" rtl="0" algn="l">
              <a:lnSpc>
                <a:spcPct val="100000"/>
              </a:lnSpc>
              <a:spcBef>
                <a:spcPts val="0"/>
              </a:spcBef>
              <a:spcAft>
                <a:spcPts val="0"/>
              </a:spcAft>
              <a:buSzPts val="800"/>
              <a:buChar char="●"/>
            </a:pPr>
            <a:r>
              <a:rPr lang="en-US"/>
              <a:t>NOTE: This slide is animated so the child’s answers appear with a click.</a:t>
            </a:r>
            <a:endParaRPr/>
          </a:p>
          <a:p>
            <a:pPr indent="-279400" lvl="1" marL="914400" rtl="0" algn="l">
              <a:lnSpc>
                <a:spcPct val="100000"/>
              </a:lnSpc>
              <a:spcBef>
                <a:spcPts val="0"/>
              </a:spcBef>
              <a:spcAft>
                <a:spcPts val="0"/>
              </a:spcAft>
              <a:buSzPts val="800"/>
              <a:buChar char="●"/>
            </a:pPr>
            <a:r>
              <a:rPr lang="en-US"/>
              <a:t>Alternatively, you could invite families to play the role of child and think-pair-share their answers.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p12:notes"/>
          <p:cNvSpPr/>
          <p:nvPr>
            <p:ph idx="2" type="sldImg"/>
          </p:nvPr>
        </p:nvSpPr>
        <p:spPr>
          <a:xfrm>
            <a:off x="3533775" y="8255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6" name="Google Shape;1466;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Font typeface="Arial"/>
              <a:buNone/>
            </a:pPr>
            <a:r>
              <a:t/>
            </a:r>
            <a:endParaRPr/>
          </a:p>
          <a:p>
            <a:pPr indent="-279400" lvl="0" marL="457200" rtl="0" algn="l">
              <a:lnSpc>
                <a:spcPct val="100000"/>
              </a:lnSpc>
              <a:spcBef>
                <a:spcPts val="0"/>
              </a:spcBef>
              <a:spcAft>
                <a:spcPts val="0"/>
              </a:spcAft>
              <a:buSzPts val="800"/>
              <a:buChar char="●"/>
            </a:pPr>
            <a:r>
              <a:rPr b="1" lang="en-US"/>
              <a:t>Invite a volunteer to assume the role of the child </a:t>
            </a:r>
            <a:r>
              <a:rPr b="0" lang="en-US"/>
              <a:t>while you assume the role of the adult</a:t>
            </a:r>
            <a:r>
              <a:rPr lang="en-US"/>
              <a:t>.</a:t>
            </a:r>
            <a:r>
              <a:rPr b="0" lang="en-US"/>
              <a:t> Discuss </a:t>
            </a:r>
            <a:r>
              <a:rPr lang="en-US"/>
              <a:t>what they would say in response to the questions. </a:t>
            </a:r>
            <a:endParaRPr/>
          </a:p>
          <a:p>
            <a:pPr indent="-279400" lvl="1" marL="914400" rtl="0" algn="l">
              <a:lnSpc>
                <a:spcPct val="100000"/>
              </a:lnSpc>
              <a:spcBef>
                <a:spcPts val="0"/>
              </a:spcBef>
              <a:spcAft>
                <a:spcPts val="0"/>
              </a:spcAft>
              <a:buSzPts val="800"/>
              <a:buChar char="●"/>
            </a:pPr>
            <a:r>
              <a:rPr lang="en-US"/>
              <a:t>NOTE: This slide is animated so the child’s answers appear with a click.</a:t>
            </a:r>
            <a:endParaRPr/>
          </a:p>
          <a:p>
            <a:pPr indent="-279400" lvl="0" marL="457200" rtl="0" algn="l">
              <a:lnSpc>
                <a:spcPct val="100000"/>
              </a:lnSpc>
              <a:spcBef>
                <a:spcPts val="0"/>
              </a:spcBef>
              <a:spcAft>
                <a:spcPts val="0"/>
              </a:spcAft>
              <a:buSzPts val="800"/>
              <a:buChar char="●"/>
            </a:pPr>
            <a:r>
              <a:rPr b="1" lang="en-US" u="none"/>
              <a:t>Explain</a:t>
            </a:r>
            <a:r>
              <a:rPr b="0" lang="en-US" u="none"/>
              <a:t> to families that nonsense (fake) words are fine. In fact, as they experiment their child will likely make up many nonsense words. </a:t>
            </a:r>
            <a:endParaRPr b="0" u="none"/>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13: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5" name="Google Shape;1475;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Font typeface="Arial"/>
              <a:buNone/>
            </a:pPr>
            <a:r>
              <a:t/>
            </a:r>
            <a:endParaRPr/>
          </a:p>
          <a:p>
            <a:pPr indent="-279400" lvl="0" marL="457200" rtl="0" algn="l">
              <a:lnSpc>
                <a:spcPct val="100000"/>
              </a:lnSpc>
              <a:spcBef>
                <a:spcPts val="0"/>
              </a:spcBef>
              <a:spcAft>
                <a:spcPts val="0"/>
              </a:spcAft>
              <a:buSzPts val="800"/>
              <a:buChar char="●"/>
            </a:pPr>
            <a:r>
              <a:rPr b="1" lang="en-US"/>
              <a:t>Invite a volunteer to assume the role of the child, </a:t>
            </a:r>
            <a:r>
              <a:rPr b="0" lang="en-US"/>
              <a:t>while you </a:t>
            </a:r>
            <a:r>
              <a:rPr lang="en-US"/>
              <a:t>assume the role of the adult</a:t>
            </a:r>
            <a:r>
              <a:rPr b="0" lang="en-US"/>
              <a:t>. Discuss </a:t>
            </a:r>
            <a:r>
              <a:rPr lang="en-US"/>
              <a:t>what they would say in response to the questions. </a:t>
            </a:r>
            <a:endParaRPr/>
          </a:p>
          <a:p>
            <a:pPr indent="-279400" lvl="1" marL="914400" rtl="0" algn="l">
              <a:lnSpc>
                <a:spcPct val="100000"/>
              </a:lnSpc>
              <a:spcBef>
                <a:spcPts val="0"/>
              </a:spcBef>
              <a:spcAft>
                <a:spcPts val="0"/>
              </a:spcAft>
              <a:buSzPts val="800"/>
              <a:buChar char="●"/>
            </a:pPr>
            <a:r>
              <a:rPr lang="en-US"/>
              <a:t>NOTE: This slide is animated so the child’s answers appear with a click.</a:t>
            </a:r>
            <a:endParaRPr/>
          </a:p>
          <a:p>
            <a:pPr indent="-279400" lvl="1" marL="914400" rtl="0" algn="l">
              <a:lnSpc>
                <a:spcPct val="100000"/>
              </a:lnSpc>
              <a:spcBef>
                <a:spcPts val="0"/>
              </a:spcBef>
              <a:spcAft>
                <a:spcPts val="0"/>
              </a:spcAft>
              <a:buSzPts val="800"/>
              <a:buChar char="●"/>
            </a:pPr>
            <a:r>
              <a:rPr lang="en-US"/>
              <a:t>Alternatively, you could invite families to play the role of child and think-pair-share their answers.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p14:notes"/>
          <p:cNvSpPr/>
          <p:nvPr>
            <p:ph idx="2" type="sldImg"/>
          </p:nvPr>
        </p:nvSpPr>
        <p:spPr>
          <a:xfrm>
            <a:off x="3533775" y="12700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4" name="Google Shape;1484;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279400" lvl="0" marL="457200" rtl="0" algn="l">
              <a:lnSpc>
                <a:spcPct val="100000"/>
              </a:lnSpc>
              <a:spcBef>
                <a:spcPts val="0"/>
              </a:spcBef>
              <a:spcAft>
                <a:spcPts val="0"/>
              </a:spcAft>
              <a:buSzPts val="800"/>
              <a:buChar char="●"/>
            </a:pPr>
            <a:r>
              <a:rPr b="1" lang="en-US"/>
              <a:t>Invite families to practice adding and subtracting suffixes and prefixes to the list of words.</a:t>
            </a:r>
            <a:endParaRPr/>
          </a:p>
          <a:p>
            <a:pPr indent="-279400" lvl="1" marL="914400" rtl="0" algn="l">
              <a:lnSpc>
                <a:spcPct val="100000"/>
              </a:lnSpc>
              <a:spcBef>
                <a:spcPts val="0"/>
              </a:spcBef>
              <a:spcAft>
                <a:spcPts val="0"/>
              </a:spcAft>
              <a:buSzPts val="800"/>
              <a:buChar char="●"/>
            </a:pPr>
            <a:r>
              <a:rPr b="0" lang="en-US"/>
              <a:t>Invite families to work in small groups and write down some of the words they make. They can share out small</a:t>
            </a:r>
            <a:r>
              <a:rPr lang="en-US"/>
              <a:t>-</a:t>
            </a:r>
            <a:r>
              <a:rPr b="0" lang="en-US"/>
              <a:t>group, with a partner, or whole</a:t>
            </a:r>
            <a:r>
              <a:rPr lang="en-US"/>
              <a:t>-</a:t>
            </a:r>
            <a:r>
              <a:rPr b="0" lang="en-US"/>
              <a:t>class.</a:t>
            </a:r>
            <a:endParaRPr/>
          </a:p>
          <a:p>
            <a:pPr indent="-279400" lvl="1" marL="914400" rtl="0" algn="l">
              <a:lnSpc>
                <a:spcPct val="100000"/>
              </a:lnSpc>
              <a:spcBef>
                <a:spcPts val="0"/>
              </a:spcBef>
              <a:spcAft>
                <a:spcPts val="0"/>
              </a:spcAft>
              <a:buSzPts val="800"/>
              <a:buChar char="●"/>
            </a:pPr>
            <a:r>
              <a:rPr b="0" lang="en-US"/>
              <a:t>Invite families to work with their child and write down some of the words they make. They can share out small</a:t>
            </a:r>
            <a:r>
              <a:rPr lang="en-US"/>
              <a:t>-</a:t>
            </a:r>
            <a:r>
              <a:rPr b="0" lang="en-US"/>
              <a:t>group, with a partner, or whole</a:t>
            </a:r>
            <a:r>
              <a:rPr lang="en-US"/>
              <a:t>-</a:t>
            </a:r>
            <a:r>
              <a:rPr b="0" lang="en-US"/>
              <a:t>class.</a:t>
            </a:r>
            <a:endParaRPr/>
          </a:p>
          <a:p>
            <a:pPr indent="-279400" lvl="1" marL="914400" rtl="0" algn="l">
              <a:lnSpc>
                <a:spcPct val="100000"/>
              </a:lnSpc>
              <a:spcBef>
                <a:spcPts val="0"/>
              </a:spcBef>
              <a:spcAft>
                <a:spcPts val="0"/>
              </a:spcAft>
              <a:buSzPts val="800"/>
              <a:buChar char="●"/>
            </a:pPr>
            <a:r>
              <a:rPr b="0" lang="en-US"/>
              <a:t>Assign several families the same specific words from the list. After a few minutes, invite them to compare what words they made.</a:t>
            </a:r>
            <a:endParaRPr/>
          </a:p>
          <a:p>
            <a:pPr indent="-279400" lvl="1" marL="914400" rtl="0" algn="l">
              <a:lnSpc>
                <a:spcPct val="100000"/>
              </a:lnSpc>
              <a:spcBef>
                <a:spcPts val="0"/>
              </a:spcBef>
              <a:spcAft>
                <a:spcPts val="0"/>
              </a:spcAft>
              <a:buSzPts val="800"/>
              <a:buChar char="●"/>
            </a:pPr>
            <a:r>
              <a:rPr lang="en-US"/>
              <a:t>Ensure that the posted list of suffixes and prefixes is visible for all families. (See Workshop guide.)</a:t>
            </a:r>
            <a:endParaRPr/>
          </a:p>
          <a:p>
            <a:pPr indent="-279400" lvl="1" marL="914400" rtl="0" algn="l">
              <a:lnSpc>
                <a:spcPct val="100000"/>
              </a:lnSpc>
              <a:spcBef>
                <a:spcPts val="0"/>
              </a:spcBef>
              <a:spcAft>
                <a:spcPts val="0"/>
              </a:spcAft>
              <a:buSzPts val="800"/>
              <a:buChar char="●"/>
            </a:pPr>
            <a:r>
              <a:rPr i="1" lang="en-US"/>
              <a:t>For Multilingual families more specifically:</a:t>
            </a:r>
            <a:r>
              <a:rPr lang="en-US"/>
              <a:t> Provide a list of sentence stems to support families’ participation in group discussion.</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493" name="Google Shape;1493;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503" name="Google Shape;1503;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0" name="Shape 1510"/>
        <p:cNvGrpSpPr/>
        <p:nvPr/>
      </p:nvGrpSpPr>
      <p:grpSpPr>
        <a:xfrm>
          <a:off x="0" y="0"/>
          <a:ext cx="0" cy="0"/>
          <a:chOff x="0" y="0"/>
          <a:chExt cx="0" cy="0"/>
        </a:xfrm>
      </p:grpSpPr>
      <p:sp>
        <p:nvSpPr>
          <p:cNvPr id="1511" name="Google Shape;1511;p1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2" name="Google Shape;1512;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1" name="Google Shape;1521;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 Consider providing a </a:t>
            </a:r>
            <a:r>
              <a:rPr lang="en-US"/>
              <a:t>list of words for families to practice for the first half of the time. Then they can transition to choosing words from books.</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one-on-one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a:t>
            </a:r>
            <a:r>
              <a:rPr lang="en-US"/>
              <a:t>-</a:t>
            </a:r>
            <a:r>
              <a:rPr b="0" i="0" lang="en-US" sz="1200" u="none" cap="none" strike="noStrike">
                <a:solidFill>
                  <a:schemeClr val="dk1"/>
                </a:solidFill>
                <a:latin typeface="Calibri"/>
                <a:ea typeface="Calibri"/>
                <a:cs typeface="Calibri"/>
                <a:sym typeface="Calibri"/>
              </a:rPr>
              <a:t>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1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35" name="Google Shape;1535;p19: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p2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43" name="Google Shape;1543;p20: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7" name="Google Shape;1367;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2" name="Google Shape;1372;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6" name="Google Shape;1386;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steps</a:t>
            </a:r>
            <a:r>
              <a:rPr lang="en-US"/>
              <a:t> of the reading tip but don’t go into too much detail at this point. Explain the why behind the tip.</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This tip is about experimenting with words as you encounter them.</a:t>
            </a:r>
            <a:endParaRPr i="1"/>
          </a:p>
          <a:p>
            <a:pPr indent="-279400" lvl="0" marL="457200" rtl="0" algn="l">
              <a:lnSpc>
                <a:spcPct val="100000"/>
              </a:lnSpc>
              <a:spcBef>
                <a:spcPts val="0"/>
              </a:spcBef>
              <a:spcAft>
                <a:spcPts val="0"/>
              </a:spcAft>
              <a:buSzPts val="800"/>
              <a:buChar char="●"/>
            </a:pPr>
            <a:r>
              <a:rPr i="1" lang="en-US"/>
              <a:t>First we will discuss how to pick a word.</a:t>
            </a:r>
            <a:endParaRPr i="1"/>
          </a:p>
          <a:p>
            <a:pPr indent="-279400" lvl="0" marL="457200" rtl="0" algn="l">
              <a:lnSpc>
                <a:spcPct val="100000"/>
              </a:lnSpc>
              <a:spcBef>
                <a:spcPts val="0"/>
              </a:spcBef>
              <a:spcAft>
                <a:spcPts val="0"/>
              </a:spcAft>
              <a:buSzPts val="800"/>
              <a:buChar char="●"/>
            </a:pPr>
            <a:r>
              <a:rPr i="1" lang="en-US"/>
              <a:t>Then we’ll practice adding or subtracting word parts. We call these word parts that have a meaning prefixes and suffixes. Prefixes come in the front of words. They usually change the meaning of the word. For example, ‘do’ is totally different than ‘undo.’ The prefix ‘un-’ changes the meaning to “not do.” Suffixes are added to the end of the word. They usually change the type of word it is. For example, if I remove ‘-ness’ from the noun ‘happiness,’ I make it into an adjective or descriptive word – ‘happy.’</a:t>
            </a:r>
            <a:endParaRPr i="1"/>
          </a:p>
          <a:p>
            <a:pPr indent="-279400" lvl="0" marL="457200" rtl="0" algn="l">
              <a:lnSpc>
                <a:spcPct val="100000"/>
              </a:lnSpc>
              <a:spcBef>
                <a:spcPts val="0"/>
              </a:spcBef>
              <a:spcAft>
                <a:spcPts val="0"/>
              </a:spcAft>
              <a:buSzPts val="800"/>
              <a:buChar char="●"/>
            </a:pPr>
            <a:r>
              <a:rPr i="1" lang="en-US"/>
              <a:t>And that’s the third part of the tip—thinking about and discussing how the word changes when we add or subtract a suffix or a prefix.</a:t>
            </a:r>
            <a:endParaRPr i="1"/>
          </a:p>
          <a:p>
            <a:pPr indent="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Why?</a:t>
            </a:r>
            <a:endParaRPr i="1"/>
          </a:p>
          <a:p>
            <a:pPr indent="-279400" lvl="0" marL="457200" rtl="0" algn="l">
              <a:lnSpc>
                <a:spcPct val="100000"/>
              </a:lnSpc>
              <a:spcBef>
                <a:spcPts val="0"/>
              </a:spcBef>
              <a:spcAft>
                <a:spcPts val="0"/>
              </a:spcAft>
              <a:buSzPts val="800"/>
              <a:buChar char="●"/>
            </a:pPr>
            <a:r>
              <a:rPr i="1" lang="en-US"/>
              <a:t>To grow as a reader, a child should begin to have multiple tools in their strategy toolbox to figure out tricky words. Looking at the prefix or the suffix is one tool readers use to get at the meaning of words.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Este consejo se trata de experimentar con las palabras en el momento de encontrarlas durante la lectura. </a:t>
            </a:r>
            <a:endParaRPr i="1"/>
          </a:p>
          <a:p>
            <a:pPr indent="-279400" lvl="0" marL="457200" rtl="0" algn="l">
              <a:lnSpc>
                <a:spcPct val="100000"/>
              </a:lnSpc>
              <a:spcBef>
                <a:spcPts val="0"/>
              </a:spcBef>
              <a:spcAft>
                <a:spcPts val="0"/>
              </a:spcAft>
              <a:buSzPts val="800"/>
              <a:buChar char="●"/>
            </a:pPr>
            <a:r>
              <a:rPr i="1" lang="en-US"/>
              <a:t>Primero vamos a hablar de cómo se elige una palabra. </a:t>
            </a:r>
            <a:endParaRPr i="1"/>
          </a:p>
          <a:p>
            <a:pPr indent="-279400" lvl="0" marL="457200" rtl="0" algn="l">
              <a:lnSpc>
                <a:spcPct val="100000"/>
              </a:lnSpc>
              <a:spcBef>
                <a:spcPts val="0"/>
              </a:spcBef>
              <a:spcAft>
                <a:spcPts val="0"/>
              </a:spcAft>
              <a:buSzPts val="800"/>
              <a:buChar char="●"/>
            </a:pPr>
            <a:r>
              <a:rPr i="1" lang="en-US"/>
              <a:t>Luego vamos a practicar como se hace para añadir y quitar partes de palabras. Las partes de las palabras que tienen un significado se llaman prefijos y sufijos. Los prefijos vienen al inicio de una palabra. Usualmente cambian el sentido de la palabra. Por ejemplo, “do” (hacer) es completamente diferente que “undo” (deshacer). El prefijo “un” (des) cambia el significado a “not do” (el opuesto de hacer). Sufijos se encuentran al final de la palabra. Usualmente cambian el tipo de palabra. Por ejemplo, si quito “ness” (dad) del sustantivo “happiness” (felicidad), la cambio a un adjetivo o palabra descriptiva -- “happy” (feliz). </a:t>
            </a:r>
            <a:endParaRPr i="1"/>
          </a:p>
          <a:p>
            <a:pPr indent="-279400" lvl="0" marL="457200" rtl="0" algn="l">
              <a:lnSpc>
                <a:spcPct val="100000"/>
              </a:lnSpc>
              <a:spcBef>
                <a:spcPts val="0"/>
              </a:spcBef>
              <a:spcAft>
                <a:spcPts val="0"/>
              </a:spcAft>
              <a:buSzPts val="800"/>
              <a:buChar char="●"/>
            </a:pPr>
            <a:r>
              <a:rPr i="1" lang="en-US"/>
              <a:t>Y esto es la tercera parte del consejo - pensar sobre y hablar de cómo la palabra cambia cuando añadimos o quitamos un sufijo o un prefijo.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279400" lvl="0" marL="457200" rtl="0" algn="l">
              <a:lnSpc>
                <a:spcPct val="100000"/>
              </a:lnSpc>
              <a:spcBef>
                <a:spcPts val="0"/>
              </a:spcBef>
              <a:spcAft>
                <a:spcPts val="0"/>
              </a:spcAft>
              <a:buSzPts val="800"/>
              <a:buChar char="●"/>
            </a:pPr>
            <a:r>
              <a:rPr i="1" lang="en-US"/>
              <a:t>Para crecer como lector, un niño debe de comenzar con varias herramientas en su caja de herramienta para descifrar las palabras complicadas. Fijarse en el prefijo o el sufijo es una herramienta que los lectores usan para averiguar lo que significan las palabras. </a:t>
            </a:r>
            <a:endParaRPr i="1"/>
          </a:p>
          <a:p>
            <a:pPr indent="-228600" lvl="0" marL="457200" rtl="0" algn="l">
              <a:lnSpc>
                <a:spcPct val="100000"/>
              </a:lnSpc>
              <a:spcBef>
                <a:spcPts val="0"/>
              </a:spcBef>
              <a:spcAft>
                <a:spcPts val="0"/>
              </a:spcAft>
              <a:buSzPts val="1400"/>
              <a:buNone/>
            </a:pPr>
            <a:r>
              <a:t/>
            </a:r>
            <a:endParaRPr/>
          </a:p>
        </p:txBody>
      </p:sp>
      <p:sp>
        <p:nvSpPr>
          <p:cNvPr id="1403" name="Google Shape;1403;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6" name="Google Shape;1416;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8:notes"/>
          <p:cNvSpPr/>
          <p:nvPr>
            <p:ph idx="2" type="sldImg"/>
          </p:nvPr>
        </p:nvSpPr>
        <p:spPr>
          <a:xfrm>
            <a:off x="3533775" y="8255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9" name="Google Shape;1429;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279400" lvl="0" marL="457200" rtl="0" algn="l">
              <a:lnSpc>
                <a:spcPct val="100000"/>
              </a:lnSpc>
              <a:spcBef>
                <a:spcPts val="0"/>
              </a:spcBef>
              <a:spcAft>
                <a:spcPts val="0"/>
              </a:spcAft>
              <a:buSzPts val="800"/>
              <a:buChar char="●"/>
            </a:pPr>
            <a:r>
              <a:rPr b="1" lang="en-US"/>
              <a:t>Provide families guidance</a:t>
            </a:r>
            <a:r>
              <a:rPr lang="en-US"/>
              <a:t> on which word to choose.</a:t>
            </a:r>
            <a:endParaRPr/>
          </a:p>
          <a:p>
            <a:pPr indent="-279400" lvl="1" marL="914400" rtl="0" algn="l">
              <a:lnSpc>
                <a:spcPct val="100000"/>
              </a:lnSpc>
              <a:spcBef>
                <a:spcPts val="0"/>
              </a:spcBef>
              <a:spcAft>
                <a:spcPts val="0"/>
              </a:spcAft>
              <a:buSzPts val="800"/>
              <a:buChar char="●"/>
            </a:pPr>
            <a:r>
              <a:rPr lang="en-US"/>
              <a:t>The criteria you may share with families are:</a:t>
            </a:r>
            <a:endParaRPr/>
          </a:p>
          <a:p>
            <a:pPr indent="-279400" lvl="2" marL="1371600" rtl="0" algn="l">
              <a:lnSpc>
                <a:spcPct val="100000"/>
              </a:lnSpc>
              <a:spcBef>
                <a:spcPts val="0"/>
              </a:spcBef>
              <a:spcAft>
                <a:spcPts val="0"/>
              </a:spcAft>
              <a:buSzPts val="800"/>
              <a:buChar char="●"/>
            </a:pPr>
            <a:r>
              <a:rPr lang="en-US"/>
              <a:t>It’s a word with a prefix or suffix that you recognize.</a:t>
            </a:r>
            <a:endParaRPr/>
          </a:p>
          <a:p>
            <a:pPr indent="-279400" lvl="2" marL="1371600" rtl="0" algn="l">
              <a:lnSpc>
                <a:spcPct val="100000"/>
              </a:lnSpc>
              <a:spcBef>
                <a:spcPts val="0"/>
              </a:spcBef>
              <a:spcAft>
                <a:spcPts val="0"/>
              </a:spcAft>
              <a:buSzPts val="800"/>
              <a:buChar char="●"/>
            </a:pPr>
            <a:r>
              <a:rPr lang="en-US"/>
              <a:t>It’s a short word, usually a verb.</a:t>
            </a:r>
            <a:endParaRPr/>
          </a:p>
          <a:p>
            <a:pPr indent="-279400" lvl="2" marL="1371600" rtl="0" algn="l">
              <a:lnSpc>
                <a:spcPct val="100000"/>
              </a:lnSpc>
              <a:spcBef>
                <a:spcPts val="0"/>
              </a:spcBef>
              <a:spcAft>
                <a:spcPts val="0"/>
              </a:spcAft>
              <a:buSzPts val="800"/>
              <a:buChar char="●"/>
            </a:pPr>
            <a:r>
              <a:rPr lang="en-US"/>
              <a:t>You haven’t chosen a word for a few minutes.</a:t>
            </a:r>
            <a:endParaRPr/>
          </a:p>
          <a:p>
            <a:pPr indent="-279400" lvl="0" marL="457200" rtl="0" algn="l">
              <a:lnSpc>
                <a:spcPct val="100000"/>
              </a:lnSpc>
              <a:spcBef>
                <a:spcPts val="0"/>
              </a:spcBef>
              <a:spcAft>
                <a:spcPts val="0"/>
              </a:spcAft>
              <a:buSzPts val="800"/>
              <a:buChar char="●"/>
            </a:pPr>
            <a:r>
              <a:rPr b="1" lang="en-US"/>
              <a:t>Display a paragraph </a:t>
            </a:r>
            <a:r>
              <a:rPr lang="en-US"/>
              <a:t>from one of the texts that class is reading and highlight two or three words you would choose to play with.</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9: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8" name="Google Shape;1438;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Font typeface="Arial"/>
              <a:buNone/>
            </a:pPr>
            <a:r>
              <a:t/>
            </a:r>
            <a:endParaRPr/>
          </a:p>
          <a:p>
            <a:pPr indent="-279400" lvl="0" marL="457200" rtl="0" algn="l">
              <a:lnSpc>
                <a:spcPct val="100000"/>
              </a:lnSpc>
              <a:spcBef>
                <a:spcPts val="0"/>
              </a:spcBef>
              <a:spcAft>
                <a:spcPts val="0"/>
              </a:spcAft>
              <a:buSzPts val="800"/>
              <a:buChar char="●"/>
            </a:pPr>
            <a:r>
              <a:rPr lang="en-US"/>
              <a:t>Using the slide, </a:t>
            </a:r>
            <a:r>
              <a:rPr b="1" lang="en-US"/>
              <a:t>model for families </a:t>
            </a:r>
            <a:r>
              <a:rPr lang="en-US"/>
              <a:t>how this conversation may go. (But do not model talking about how the meaning changes—that’s the next step.)</a:t>
            </a:r>
            <a:endParaRPr/>
          </a:p>
          <a:p>
            <a:pPr indent="-279400" lvl="0" marL="457200" rtl="0" algn="l">
              <a:lnSpc>
                <a:spcPct val="100000"/>
              </a:lnSpc>
              <a:spcBef>
                <a:spcPts val="0"/>
              </a:spcBef>
              <a:spcAft>
                <a:spcPts val="0"/>
              </a:spcAft>
              <a:buSzPts val="800"/>
              <a:buChar char="●"/>
            </a:pPr>
            <a:r>
              <a:rPr b="1" lang="en-US"/>
              <a:t>Then invite families to, with their child, add “pre-” to one of the words </a:t>
            </a:r>
            <a:r>
              <a:rPr lang="en-US"/>
              <a:t>in the highlighted text (see previous slide).</a:t>
            </a:r>
            <a:endParaRPr/>
          </a:p>
          <a:p>
            <a:pPr indent="-279400" lvl="1" marL="914400" rtl="0" algn="l">
              <a:lnSpc>
                <a:spcPct val="100000"/>
              </a:lnSpc>
              <a:spcBef>
                <a:spcPts val="0"/>
              </a:spcBef>
              <a:spcAft>
                <a:spcPts val="0"/>
              </a:spcAft>
              <a:buSzPts val="800"/>
              <a:buChar char="●"/>
            </a:pPr>
            <a:r>
              <a:rPr lang="en-US"/>
              <a:t>Alternatively, you can model a word from the highlighted text with a volunteer (adult or child) for the whole group.</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5" name="Shape 1445"/>
        <p:cNvGrpSpPr/>
        <p:nvPr/>
      </p:nvGrpSpPr>
      <p:grpSpPr>
        <a:xfrm>
          <a:off x="0" y="0"/>
          <a:ext cx="0" cy="0"/>
          <a:chOff x="0" y="0"/>
          <a:chExt cx="0" cy="0"/>
        </a:xfrm>
      </p:grpSpPr>
      <p:sp>
        <p:nvSpPr>
          <p:cNvPr id="1446" name="Google Shape;1446;p10: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7" name="Google Shape;1447;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Arial"/>
              <a:buNone/>
            </a:pPr>
            <a:r>
              <a:t/>
            </a:r>
            <a:endParaRPr/>
          </a:p>
          <a:p>
            <a:pPr indent="-279400" lvl="0" marL="457200" rtl="0" algn="l">
              <a:lnSpc>
                <a:spcPct val="100000"/>
              </a:lnSpc>
              <a:spcBef>
                <a:spcPts val="0"/>
              </a:spcBef>
              <a:spcAft>
                <a:spcPts val="0"/>
              </a:spcAft>
              <a:buSzPts val="800"/>
              <a:buChar char="●"/>
            </a:pPr>
            <a:r>
              <a:rPr lang="en-US"/>
              <a:t>Using the slide, </a:t>
            </a:r>
            <a:r>
              <a:rPr b="1" lang="en-US"/>
              <a:t>model for families </a:t>
            </a:r>
            <a:r>
              <a:rPr lang="en-US"/>
              <a:t>how this conversation may go.</a:t>
            </a:r>
            <a:endParaRPr/>
          </a:p>
          <a:p>
            <a:pPr indent="-279400" lvl="0" marL="457200" rtl="0" algn="l">
              <a:lnSpc>
                <a:spcPct val="100000"/>
              </a:lnSpc>
              <a:spcBef>
                <a:spcPts val="0"/>
              </a:spcBef>
              <a:spcAft>
                <a:spcPts val="0"/>
              </a:spcAft>
              <a:buSzPts val="800"/>
              <a:buChar char="●"/>
            </a:pPr>
            <a:r>
              <a:rPr b="1" lang="en-US"/>
              <a:t>Then invite families to, with their child, discuss how adding “pre-” to one of the words </a:t>
            </a:r>
            <a:r>
              <a:rPr lang="en-US"/>
              <a:t>in the highlighted text changes the meaning.</a:t>
            </a:r>
            <a:endParaRPr/>
          </a:p>
          <a:p>
            <a:pPr indent="-279400" lvl="1" marL="914400" marR="0" rtl="0" algn="l">
              <a:lnSpc>
                <a:spcPct val="100000"/>
              </a:lnSpc>
              <a:spcBef>
                <a:spcPts val="0"/>
              </a:spcBef>
              <a:spcAft>
                <a:spcPts val="0"/>
              </a:spcAft>
              <a:buSzPts val="800"/>
              <a:buChar char="●"/>
            </a:pPr>
            <a:r>
              <a:rPr lang="en-US"/>
              <a:t>Alternatively, you can model a word from the highlighted text with a volunteer (adult or child) for the whole group.</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3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2.png"/><Relationship Id="rId7" Type="http://schemas.openxmlformats.org/officeDocument/2006/relationships/image" Target="../media/image15.png"/><Relationship Id="rId8"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7.png"/><Relationship Id="rId7" Type="http://schemas.openxmlformats.org/officeDocument/2006/relationships/image" Target="../media/image15.png"/><Relationship Id="rId8" Type="http://schemas.openxmlformats.org/officeDocument/2006/relationships/image" Target="../media/image3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3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3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 Id="rId3" Type="http://schemas.openxmlformats.org/officeDocument/2006/relationships/image" Target="../media/image33.jp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 Id="rId3" Type="http://schemas.openxmlformats.org/officeDocument/2006/relationships/image" Target="../media/image23.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2.png"/><Relationship Id="rId7" Type="http://schemas.openxmlformats.org/officeDocument/2006/relationships/image" Target="../media/image15.png"/><Relationship Id="rId8"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32.jpg"/><Relationship Id="rId5" Type="http://schemas.openxmlformats.org/officeDocument/2006/relationships/image" Target="../media/image9.png"/><Relationship Id="rId6" Type="http://schemas.openxmlformats.org/officeDocument/2006/relationships/image" Target="../media/image27.png"/><Relationship Id="rId7" Type="http://schemas.openxmlformats.org/officeDocument/2006/relationships/image" Target="../media/image15.png"/><Relationship Id="rId8" Type="http://schemas.openxmlformats.org/officeDocument/2006/relationships/image" Target="../media/image3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5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5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1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3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2.png"/><Relationship Id="rId7" Type="http://schemas.openxmlformats.org/officeDocument/2006/relationships/image" Target="../media/image15.png"/><Relationship Id="rId8" Type="http://schemas.openxmlformats.org/officeDocument/2006/relationships/image" Target="../media/image2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7.png"/><Relationship Id="rId7" Type="http://schemas.openxmlformats.org/officeDocument/2006/relationships/image" Target="../media/image15.png"/><Relationship Id="rId8" Type="http://schemas.openxmlformats.org/officeDocument/2006/relationships/image" Target="../media/image3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30.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30.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51.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1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2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1">
  <p:cSld name="2 Reading tip with pic and conversation bubbles_1">
    <p:spTree>
      <p:nvGrpSpPr>
        <p:cNvPr id="658" name="Shape 658"/>
        <p:cNvGrpSpPr/>
        <p:nvPr/>
      </p:nvGrpSpPr>
      <p:grpSpPr>
        <a:xfrm>
          <a:off x="0" y="0"/>
          <a:ext cx="0" cy="0"/>
          <a:chOff x="0" y="0"/>
          <a:chExt cx="0" cy="0"/>
        </a:xfrm>
      </p:grpSpPr>
      <p:sp>
        <p:nvSpPr>
          <p:cNvPr id="659" name="Google Shape;659;p5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0" name="Google Shape;660;p51"/>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61" name="Google Shape;661;p51"/>
          <p:cNvSpPr txBox="1"/>
          <p:nvPr>
            <p:ph idx="2" type="body"/>
          </p:nvPr>
        </p:nvSpPr>
        <p:spPr>
          <a:xfrm>
            <a:off x="138544" y="1343824"/>
            <a:ext cx="3200400" cy="52221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Calibri"/>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62" name="Google Shape;662;p5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3" name="Google Shape;663;p5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64" name="Google Shape;664;p5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65" name="Google Shape;665;p5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66" name="Google Shape;666;p5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67" name="Google Shape;667;p5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68" name="Google Shape;668;p51"/>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669" name="Google Shape;669;p51"/>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670" name="Google Shape;670;p51"/>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1" name="Google Shape;671;p51"/>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72" name="Google Shape;672;p51"/>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Calibri"/>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Calibri"/>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Calibri"/>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Calibri"/>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674" name="Shape 674"/>
        <p:cNvGrpSpPr/>
        <p:nvPr/>
      </p:nvGrpSpPr>
      <p:grpSpPr>
        <a:xfrm>
          <a:off x="0" y="0"/>
          <a:ext cx="0" cy="0"/>
          <a:chOff x="0" y="0"/>
          <a:chExt cx="0" cy="0"/>
        </a:xfrm>
      </p:grpSpPr>
      <p:sp>
        <p:nvSpPr>
          <p:cNvPr id="675" name="Google Shape;675;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6" name="Google Shape;676;p52"/>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Calibri"/>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Calibri"/>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77" name="Google Shape;677;p52"/>
          <p:cNvSpPr txBox="1"/>
          <p:nvPr>
            <p:ph idx="2" type="body"/>
          </p:nvPr>
        </p:nvSpPr>
        <p:spPr>
          <a:xfrm>
            <a:off x="243874" y="1023994"/>
            <a:ext cx="3040200" cy="2270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0" i="0" sz="2800" u="none" cap="none" strike="noStrike">
                <a:solidFill>
                  <a:srgbClr val="0771BA"/>
                </a:solidFill>
                <a:latin typeface="Arial"/>
                <a:ea typeface="Arial"/>
                <a:cs typeface="Arial"/>
                <a:sym typeface="Arial"/>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8" name="Google Shape;678;p52"/>
          <p:cNvSpPr txBox="1"/>
          <p:nvPr>
            <p:ph idx="3" type="body"/>
          </p:nvPr>
        </p:nvSpPr>
        <p:spPr>
          <a:xfrm>
            <a:off x="3659537" y="1612545"/>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cxnSp>
        <p:nvCxnSpPr>
          <p:cNvPr id="679" name="Google Shape;679;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0" name="Google Shape;680;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81" name="Google Shape;681;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82" name="Google Shape;682;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3" name="Google Shape;683;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4" name="Google Shape;684;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5" name="Google Shape;685;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686" name="Google Shape;686;p52"/>
          <p:cNvSpPr txBox="1"/>
          <p:nvPr>
            <p:ph idx="4" type="body"/>
          </p:nvPr>
        </p:nvSpPr>
        <p:spPr>
          <a:xfrm>
            <a:off x="6698878" y="1612544"/>
            <a:ext cx="51345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Calibri"/>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Calibri"/>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p:nvPr>
            <p:ph idx="5" type="pic"/>
          </p:nvPr>
        </p:nvSpPr>
        <p:spPr>
          <a:xfrm>
            <a:off x="478983" y="3499292"/>
            <a:ext cx="2514600" cy="29352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88" name="Shape 688"/>
        <p:cNvGrpSpPr/>
        <p:nvPr/>
      </p:nvGrpSpPr>
      <p:grpSpPr>
        <a:xfrm>
          <a:off x="0" y="0"/>
          <a:ext cx="0" cy="0"/>
          <a:chOff x="0" y="0"/>
          <a:chExt cx="0" cy="0"/>
        </a:xfrm>
      </p:grpSpPr>
      <p:sp>
        <p:nvSpPr>
          <p:cNvPr id="689" name="Google Shape;689;p5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0" name="Google Shape;690;p53"/>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53"/>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92" name="Google Shape;692;p5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3" name="Google Shape;693;p5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94" name="Google Shape;694;p5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5" name="Google Shape;695;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6" name="Google Shape;696;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7" name="Google Shape;697;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8" name="Google Shape;698;p53"/>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699" name="Google Shape;699;p53"/>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00" name="Google Shape;700;p53"/>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1" name="Google Shape;701;p53"/>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2" name="Google Shape;702;p53"/>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53"/>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3"/>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05" name="Shape 705"/>
        <p:cNvGrpSpPr/>
        <p:nvPr/>
      </p:nvGrpSpPr>
      <p:grpSpPr>
        <a:xfrm>
          <a:off x="0" y="0"/>
          <a:ext cx="0" cy="0"/>
          <a:chOff x="0" y="0"/>
          <a:chExt cx="0" cy="0"/>
        </a:xfrm>
      </p:grpSpPr>
      <p:sp>
        <p:nvSpPr>
          <p:cNvPr id="706" name="Google Shape;706;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7" name="Google Shape;707;p54"/>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8" name="Google Shape;708;p54"/>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4"/>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0" name="Google Shape;710;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1" name="Google Shape;711;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12" name="Google Shape;712;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3" name="Google Shape;713;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4" name="Google Shape;714;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5" name="Google Shape;715;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6" name="Google Shape;716;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17" name="Google Shape;717;p54"/>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4"/>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54"/>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4"/>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21" name="Shape 721"/>
        <p:cNvGrpSpPr/>
        <p:nvPr/>
      </p:nvGrpSpPr>
      <p:grpSpPr>
        <a:xfrm>
          <a:off x="0" y="0"/>
          <a:ext cx="0" cy="0"/>
          <a:chOff x="0" y="0"/>
          <a:chExt cx="0" cy="0"/>
        </a:xfrm>
      </p:grpSpPr>
      <p:sp>
        <p:nvSpPr>
          <p:cNvPr id="722" name="Google Shape;722;p55"/>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23" name="Google Shape;723;p5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4" name="Google Shape;724;p5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25" name="Google Shape;725;p5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6" name="Google Shape;726;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27" name="Google Shape;727;p5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28" name="Google Shape;728;p5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29" name="Google Shape;729;p5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30" name="Google Shape;730;p55"/>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1" name="Google Shape;731;p55"/>
          <p:cNvSpPr/>
          <p:nvPr>
            <p:ph idx="2" type="pic"/>
          </p:nvPr>
        </p:nvSpPr>
        <p:spPr>
          <a:xfrm>
            <a:off x="457146" y="524736"/>
            <a:ext cx="2514600" cy="2935224"/>
          </a:xfrm>
          <a:prstGeom prst="rect">
            <a:avLst/>
          </a:prstGeom>
          <a:noFill/>
          <a:ln>
            <a:noFill/>
          </a:ln>
        </p:spPr>
      </p:sp>
      <p:sp>
        <p:nvSpPr>
          <p:cNvPr id="732" name="Google Shape;732;p55"/>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3" name="Shape 733"/>
        <p:cNvGrpSpPr/>
        <p:nvPr/>
      </p:nvGrpSpPr>
      <p:grpSpPr>
        <a:xfrm>
          <a:off x="0" y="0"/>
          <a:ext cx="0" cy="0"/>
          <a:chOff x="0" y="0"/>
          <a:chExt cx="0" cy="0"/>
        </a:xfrm>
      </p:grpSpPr>
      <p:sp>
        <p:nvSpPr>
          <p:cNvPr id="734" name="Google Shape;734;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5" name="Google Shape;735;p56"/>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6" name="Google Shape;736;p56"/>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56"/>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8" name="Google Shape;738;p56"/>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39" name="Google Shape;739;p5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0" name="Google Shape;740;p5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41" name="Google Shape;741;p5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2" name="Google Shape;742;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3" name="Google Shape;743;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4" name="Google Shape;744;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5" name="Google Shape;745;p5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46" name="Shape 746"/>
        <p:cNvGrpSpPr/>
        <p:nvPr/>
      </p:nvGrpSpPr>
      <p:grpSpPr>
        <a:xfrm>
          <a:off x="0" y="0"/>
          <a:ext cx="0" cy="0"/>
          <a:chOff x="0" y="0"/>
          <a:chExt cx="0" cy="0"/>
        </a:xfrm>
      </p:grpSpPr>
      <p:sp>
        <p:nvSpPr>
          <p:cNvPr id="747" name="Google Shape;747;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48" name="Google Shape;748;p57"/>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49" name="Google Shape;749;p5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0" name="Google Shape;750;p5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1" name="Google Shape;751;p5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2" name="Google Shape;752;p5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53" name="Google Shape;753;p5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4" name="Google Shape;754;p5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55" name="Shape 755"/>
        <p:cNvGrpSpPr/>
        <p:nvPr/>
      </p:nvGrpSpPr>
      <p:grpSpPr>
        <a:xfrm>
          <a:off x="0" y="0"/>
          <a:ext cx="0" cy="0"/>
          <a:chOff x="0" y="0"/>
          <a:chExt cx="0" cy="0"/>
        </a:xfrm>
      </p:grpSpPr>
      <p:sp>
        <p:nvSpPr>
          <p:cNvPr id="756" name="Google Shape;756;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57" name="Google Shape;757;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8" name="Google Shape;758;p5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59" name="Google Shape;759;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0" name="Google Shape;760;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1" name="Google Shape;761;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2" name="Google Shape;762;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3" name="Google Shape;763;p5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4" name="Shape 764"/>
        <p:cNvGrpSpPr/>
        <p:nvPr/>
      </p:nvGrpSpPr>
      <p:grpSpPr>
        <a:xfrm>
          <a:off x="0" y="0"/>
          <a:ext cx="0" cy="0"/>
          <a:chOff x="0" y="0"/>
          <a:chExt cx="0" cy="0"/>
        </a:xfrm>
      </p:grpSpPr>
      <p:sp>
        <p:nvSpPr>
          <p:cNvPr id="765" name="Google Shape;765;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6" name="Google Shape;766;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7" name="Google Shape;767;p5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68" name="Google Shape;768;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69" name="Google Shape;769;p5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70" name="Google Shape;770;p5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71" name="Google Shape;771;p5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72" name="Google Shape;772;p5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3" name="Shape 773"/>
        <p:cNvGrpSpPr/>
        <p:nvPr/>
      </p:nvGrpSpPr>
      <p:grpSpPr>
        <a:xfrm>
          <a:off x="0" y="0"/>
          <a:ext cx="0" cy="0"/>
          <a:chOff x="0" y="0"/>
          <a:chExt cx="0" cy="0"/>
        </a:xfrm>
      </p:grpSpPr>
      <p:sp>
        <p:nvSpPr>
          <p:cNvPr id="774" name="Google Shape;774;p60"/>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5" name="Google Shape;775;p60"/>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6" name="Google Shape;776;p6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7" name="Google Shape;777;p6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78" name="Google Shape;778;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79" name="Google Shape;779;p6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0" name="Google Shape;780;p6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1" name="Google Shape;781;p6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82" name="Google Shape;782;p60"/>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3" name="Google Shape;783;p60"/>
          <p:cNvSpPr/>
          <p:nvPr>
            <p:ph idx="2" type="pic"/>
          </p:nvPr>
        </p:nvSpPr>
        <p:spPr>
          <a:xfrm>
            <a:off x="457146" y="524736"/>
            <a:ext cx="2514600" cy="2935224"/>
          </a:xfrm>
          <a:prstGeom prst="rect">
            <a:avLst/>
          </a:prstGeom>
          <a:noFill/>
          <a:ln>
            <a:noFill/>
          </a:ln>
        </p:spPr>
      </p:sp>
      <p:sp>
        <p:nvSpPr>
          <p:cNvPr id="784" name="Google Shape;784;p60"/>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1">
  <p:cSld name="2_Custom Layout">
    <p:spTree>
      <p:nvGrpSpPr>
        <p:cNvPr id="790" name="Shape 790"/>
        <p:cNvGrpSpPr/>
        <p:nvPr/>
      </p:nvGrpSpPr>
      <p:grpSpPr>
        <a:xfrm>
          <a:off x="0" y="0"/>
          <a:ext cx="0" cy="0"/>
          <a:chOff x="0" y="0"/>
          <a:chExt cx="0" cy="0"/>
        </a:xfrm>
      </p:grpSpPr>
      <p:pic>
        <p:nvPicPr>
          <p:cNvPr id="791" name="Google Shape;791;p6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92" name="Google Shape;792;p6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3" name="Google Shape;793;p6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4" name="Google Shape;794;p6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5" name="Google Shape;795;p6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6" name="Google Shape;796;p6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7" name="Google Shape;797;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8" name="Google Shape;798;p6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99" name="Google Shape;799;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00" name="Google Shape;800;p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1" name="Google Shape;801;p62"/>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Calibri"/>
              <a:buNone/>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802" name="Google Shape;802;p62"/>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Calibri"/>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803" name="Google Shape;803;p62"/>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Calibri"/>
              <a:buNone/>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804" name="Google Shape;804;p62"/>
          <p:cNvSpPr txBox="1"/>
          <p:nvPr>
            <p:ph idx="4" type="body"/>
          </p:nvPr>
        </p:nvSpPr>
        <p:spPr>
          <a:xfrm>
            <a:off x="4338833" y="5286633"/>
            <a:ext cx="3514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Calibri"/>
              <a:buNone/>
              <a:defRPr b="1"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05" name="Shape 805"/>
        <p:cNvGrpSpPr/>
        <p:nvPr/>
      </p:nvGrpSpPr>
      <p:grpSpPr>
        <a:xfrm>
          <a:off x="0" y="0"/>
          <a:ext cx="0" cy="0"/>
          <a:chOff x="0" y="0"/>
          <a:chExt cx="0" cy="0"/>
        </a:xfrm>
      </p:grpSpPr>
      <p:pic>
        <p:nvPicPr>
          <p:cNvPr id="806" name="Google Shape;806;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7" name="Google Shape;807;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8" name="Google Shape;808;p6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9" name="Google Shape;809;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0" name="Google Shape;810;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1" name="Google Shape;811;p6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12" name="Google Shape;812;p6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3" name="Google Shape;813;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14" name="Google Shape;814;p6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15" name="Google Shape;815;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6" name="Google Shape;816;p6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2" name="Google Shape;822;p6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3" name="Google Shape;823;p6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4" name="Google Shape;824;p63"/>
          <p:cNvSpPr/>
          <p:nvPr>
            <p:ph idx="9" type="pic"/>
          </p:nvPr>
        </p:nvSpPr>
        <p:spPr>
          <a:xfrm>
            <a:off x="7967502" y="1420398"/>
            <a:ext cx="3962194" cy="3122713"/>
          </a:xfrm>
          <a:prstGeom prst="rect">
            <a:avLst/>
          </a:prstGeom>
          <a:noFill/>
          <a:ln>
            <a:noFill/>
          </a:ln>
        </p:spPr>
      </p:sp>
      <p:sp>
        <p:nvSpPr>
          <p:cNvPr id="825" name="Google Shape;825;p63"/>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26" name="Shape 826"/>
        <p:cNvGrpSpPr/>
        <p:nvPr/>
      </p:nvGrpSpPr>
      <p:grpSpPr>
        <a:xfrm>
          <a:off x="0" y="0"/>
          <a:ext cx="0" cy="0"/>
          <a:chOff x="0" y="0"/>
          <a:chExt cx="0" cy="0"/>
        </a:xfrm>
      </p:grpSpPr>
      <p:sp>
        <p:nvSpPr>
          <p:cNvPr id="827" name="Google Shape;827;p64"/>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28" name="Google Shape;828;p6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4"/>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2" name="Google Shape;832;p64"/>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33" name="Google Shape;833;p6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34" name="Google Shape;834;p6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6" name="Google Shape;836;p6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7" name="Google Shape;837;p6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8" name="Google Shape;838;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9" name="Google Shape;839;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0" name="Google Shape;840;p6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1" name="Google Shape;841;p6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42" name="Google Shape;842;p64"/>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4"/>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4"/>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4"/>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46" name="Shape 846"/>
        <p:cNvGrpSpPr/>
        <p:nvPr/>
      </p:nvGrpSpPr>
      <p:grpSpPr>
        <a:xfrm>
          <a:off x="0" y="0"/>
          <a:ext cx="0" cy="0"/>
          <a:chOff x="0" y="0"/>
          <a:chExt cx="0" cy="0"/>
        </a:xfrm>
      </p:grpSpPr>
      <p:sp>
        <p:nvSpPr>
          <p:cNvPr id="847" name="Google Shape;847;p65"/>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5"/>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65"/>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0" name="Google Shape;850;p65"/>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51" name="Google Shape;851;p6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52" name="Google Shape;852;p6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3" name="Google Shape;853;p6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4" name="Google Shape;854;p6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5" name="Google Shape;855;p6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56" name="Google Shape;856;p6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7" name="Google Shape;857;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8" name="Google Shape;858;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9" name="Google Shape;859;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60" name="Google Shape;860;p65"/>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5"/>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62" name="Google Shape;862;p65"/>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63" name="Shape 863"/>
        <p:cNvGrpSpPr/>
        <p:nvPr/>
      </p:nvGrpSpPr>
      <p:grpSpPr>
        <a:xfrm>
          <a:off x="0" y="0"/>
          <a:ext cx="0" cy="0"/>
          <a:chOff x="0" y="0"/>
          <a:chExt cx="0" cy="0"/>
        </a:xfrm>
      </p:grpSpPr>
      <p:sp>
        <p:nvSpPr>
          <p:cNvPr id="864" name="Google Shape;864;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5" name="Google Shape;865;p6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66" name="Google Shape;866;p66"/>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7" name="Google Shape;867;p6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68" name="Google Shape;868;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69" name="Google Shape;869;p6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0" name="Google Shape;870;p6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71" name="Google Shape;871;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2" name="Google Shape;872;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3" name="Google Shape;873;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4" name="Google Shape;874;p66"/>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5" name="Google Shape;875;p66"/>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76" name="Google Shape;876;p66"/>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77" name="Shape 877"/>
        <p:cNvGrpSpPr/>
        <p:nvPr/>
      </p:nvGrpSpPr>
      <p:grpSpPr>
        <a:xfrm>
          <a:off x="0" y="0"/>
          <a:ext cx="0" cy="0"/>
          <a:chOff x="0" y="0"/>
          <a:chExt cx="0" cy="0"/>
        </a:xfrm>
      </p:grpSpPr>
      <p:sp>
        <p:nvSpPr>
          <p:cNvPr id="878" name="Google Shape;878;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9" name="Google Shape;879;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0" name="Google Shape;880;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1" name="Google Shape;881;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2" name="Google Shape;882;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3" name="Google Shape;883;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4" name="Google Shape;884;p6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5" name="Google Shape;885;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6" name="Google Shape;886;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7" name="Google Shape;887;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8" name="Google Shape;888;p67"/>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89" name="Google Shape;889;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90" name="Shape 890"/>
        <p:cNvGrpSpPr/>
        <p:nvPr/>
      </p:nvGrpSpPr>
      <p:grpSpPr>
        <a:xfrm>
          <a:off x="0" y="0"/>
          <a:ext cx="0" cy="0"/>
          <a:chOff x="0" y="0"/>
          <a:chExt cx="0" cy="0"/>
        </a:xfrm>
      </p:grpSpPr>
      <p:pic>
        <p:nvPicPr>
          <p:cNvPr id="891" name="Google Shape;891;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2" name="Google Shape;892;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4" name="Google Shape;894;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5" name="Google Shape;895;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6" name="Google Shape;896;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7" name="Google Shape;897;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8" name="Google Shape;898;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9" name="Google Shape;899;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0" name="Google Shape;90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03" name="Shape 903"/>
        <p:cNvGrpSpPr/>
        <p:nvPr/>
      </p:nvGrpSpPr>
      <p:grpSpPr>
        <a:xfrm>
          <a:off x="0" y="0"/>
          <a:ext cx="0" cy="0"/>
          <a:chOff x="0" y="0"/>
          <a:chExt cx="0" cy="0"/>
        </a:xfrm>
      </p:grpSpPr>
      <p:sp>
        <p:nvSpPr>
          <p:cNvPr id="904" name="Google Shape;904;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3" name="Google Shape;913;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4" name="Google Shape;914;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5" name="Google Shape;915;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7" name="Google Shape;917;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8" name="Google Shape;918;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9" name="Google Shape;919;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0" name="Google Shape;920;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1" name="Google Shape;921;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22" name="Shape 922"/>
        <p:cNvGrpSpPr/>
        <p:nvPr/>
      </p:nvGrpSpPr>
      <p:grpSpPr>
        <a:xfrm>
          <a:off x="0" y="0"/>
          <a:ext cx="0" cy="0"/>
          <a:chOff x="0" y="0"/>
          <a:chExt cx="0" cy="0"/>
        </a:xfrm>
      </p:grpSpPr>
      <p:sp>
        <p:nvSpPr>
          <p:cNvPr id="923" name="Google Shape;923;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4" name="Google Shape;924;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7" name="Google Shape;927;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8" name="Google Shape;928;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9" name="Google Shape;929;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0" name="Google Shape;930;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1" name="Google Shape;931;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2" name="Google Shape;932;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3" name="Google Shape;933;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4" name="Google Shape;934;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5" name="Google Shape;935;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6" name="Google Shape;936;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7" name="Google Shape;937;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8" name="Google Shape;938;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9" name="Google Shape;939;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40" name="Shape 940"/>
        <p:cNvGrpSpPr/>
        <p:nvPr/>
      </p:nvGrpSpPr>
      <p:grpSpPr>
        <a:xfrm>
          <a:off x="0" y="0"/>
          <a:ext cx="0" cy="0"/>
          <a:chOff x="0" y="0"/>
          <a:chExt cx="0" cy="0"/>
        </a:xfrm>
      </p:grpSpPr>
      <p:sp>
        <p:nvSpPr>
          <p:cNvPr id="941" name="Google Shape;941;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42" name="Google Shape;942;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5" name="Google Shape;945;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6" name="Google Shape;946;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7" name="Google Shape;947;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8" name="Google Shape;948;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9" name="Google Shape;949;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1" name="Google Shape;951;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2" name="Google Shape;952;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3" name="Google Shape;953;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4" name="Google Shape;954;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5" name="Google Shape;955;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6" name="Google Shape;956;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7" name="Google Shape;957;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8" name="Shape 958"/>
        <p:cNvGrpSpPr/>
        <p:nvPr/>
      </p:nvGrpSpPr>
      <p:grpSpPr>
        <a:xfrm>
          <a:off x="0" y="0"/>
          <a:ext cx="0" cy="0"/>
          <a:chOff x="0" y="0"/>
          <a:chExt cx="0" cy="0"/>
        </a:xfrm>
      </p:grpSpPr>
      <p:sp>
        <p:nvSpPr>
          <p:cNvPr id="959" name="Google Shape;959;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8" name="Google Shape;968;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9" name="Google Shape;969;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0" name="Google Shape;970;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1" name="Google Shape;971;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2" name="Google Shape;972;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3" name="Google Shape;97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4" name="Google Shape;97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5" name="Google Shape;975;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6" name="Google Shape;976;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7" name="Shape 977"/>
        <p:cNvGrpSpPr/>
        <p:nvPr/>
      </p:nvGrpSpPr>
      <p:grpSpPr>
        <a:xfrm>
          <a:off x="0" y="0"/>
          <a:ext cx="0" cy="0"/>
          <a:chOff x="0" y="0"/>
          <a:chExt cx="0" cy="0"/>
        </a:xfrm>
      </p:grpSpPr>
      <p:pic>
        <p:nvPicPr>
          <p:cNvPr id="978" name="Google Shape;978;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9" name="Google Shape;979;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0" name="Google Shape;980;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2" name="Google Shape;982;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3" name="Google Shape;983;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4" name="Google Shape;984;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5" name="Google Shape;985;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6" name="Google Shape;986;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7" name="Google Shape;987;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8" name="Google Shape;988;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6" name="Google Shape;996;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7" name="Shape 997"/>
        <p:cNvGrpSpPr/>
        <p:nvPr/>
      </p:nvGrpSpPr>
      <p:grpSpPr>
        <a:xfrm>
          <a:off x="0" y="0"/>
          <a:ext cx="0" cy="0"/>
          <a:chOff x="0" y="0"/>
          <a:chExt cx="0" cy="0"/>
        </a:xfrm>
      </p:grpSpPr>
      <p:pic>
        <p:nvPicPr>
          <p:cNvPr id="998" name="Google Shape;998;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9" name="Google Shape;999;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0" name="Google Shape;1000;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1" name="Google Shape;1001;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2" name="Google Shape;1002;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3" name="Google Shape;1003;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4" name="Google Shape;1004;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5" name="Google Shape;1005;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6" name="Google Shape;1006;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7" name="Google Shape;1007;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8" name="Google Shape;1008;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7" name="Google Shape;1017;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8" name="Google Shape;1018;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9" name="Google Shape;1019;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0" name="Google Shape;1020;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21" name="Shape 1021"/>
        <p:cNvGrpSpPr/>
        <p:nvPr/>
      </p:nvGrpSpPr>
      <p:grpSpPr>
        <a:xfrm>
          <a:off x="0" y="0"/>
          <a:ext cx="0" cy="0"/>
          <a:chOff x="0" y="0"/>
          <a:chExt cx="0" cy="0"/>
        </a:xfrm>
      </p:grpSpPr>
      <p:pic>
        <p:nvPicPr>
          <p:cNvPr id="1022" name="Google Shape;1022;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3" name="Google Shape;1023;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5" name="Google Shape;1025;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7" name="Google Shape;1027;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8" name="Google Shape;1028;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9" name="Google Shape;1029;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30" name="Google Shape;1030;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1" name="Google Shape;103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2" name="Google Shape;1032;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4" name="Shape 1034"/>
        <p:cNvGrpSpPr/>
        <p:nvPr/>
      </p:nvGrpSpPr>
      <p:grpSpPr>
        <a:xfrm>
          <a:off x="0" y="0"/>
          <a:ext cx="0" cy="0"/>
          <a:chOff x="0" y="0"/>
          <a:chExt cx="0" cy="0"/>
        </a:xfrm>
      </p:grpSpPr>
      <p:pic>
        <p:nvPicPr>
          <p:cNvPr id="1035" name="Google Shape;1035;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6" name="Google Shape;1036;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7" name="Google Shape;1037;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8" name="Google Shape;1038;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9" name="Google Shape;1039;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0" name="Google Shape;1040;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41" name="Google Shape;1041;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43" name="Google Shape;1043;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4" name="Google Shape;1044;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5" name="Google Shape;1045;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7" name="Shape 1047"/>
        <p:cNvGrpSpPr/>
        <p:nvPr/>
      </p:nvGrpSpPr>
      <p:grpSpPr>
        <a:xfrm>
          <a:off x="0" y="0"/>
          <a:ext cx="0" cy="0"/>
          <a:chOff x="0" y="0"/>
          <a:chExt cx="0" cy="0"/>
        </a:xfrm>
      </p:grpSpPr>
      <p:pic>
        <p:nvPicPr>
          <p:cNvPr id="1048" name="Google Shape;1048;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9" name="Google Shape;1049;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1" name="Google Shape;1051;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2" name="Google Shape;1052;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3" name="Google Shape;1053;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4" name="Google Shape;1054;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5" name="Google Shape;1055;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6" name="Google Shape;1056;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7" name="Google Shape;1057;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8" name="Google Shape;1058;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2" name="Google Shape;1062;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3" name="Google Shape;1063;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5" name="Shape 1065"/>
        <p:cNvGrpSpPr/>
        <p:nvPr/>
      </p:nvGrpSpPr>
      <p:grpSpPr>
        <a:xfrm>
          <a:off x="0" y="0"/>
          <a:ext cx="0" cy="0"/>
          <a:chOff x="0" y="0"/>
          <a:chExt cx="0" cy="0"/>
        </a:xfrm>
      </p:grpSpPr>
      <p:pic>
        <p:nvPicPr>
          <p:cNvPr id="1066" name="Google Shape;1066;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7" name="Google Shape;1067;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8" name="Google Shape;1068;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9" name="Google Shape;1069;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0" name="Google Shape;1070;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71" name="Google Shape;1071;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4" name="Google Shape;1074;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5" name="Google Shape;107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6" name="Google Shape;1076;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7" name="Shape 1077"/>
        <p:cNvGrpSpPr/>
        <p:nvPr/>
      </p:nvGrpSpPr>
      <p:grpSpPr>
        <a:xfrm>
          <a:off x="0" y="0"/>
          <a:ext cx="0" cy="0"/>
          <a:chOff x="0" y="0"/>
          <a:chExt cx="0" cy="0"/>
        </a:xfrm>
      </p:grpSpPr>
      <p:pic>
        <p:nvPicPr>
          <p:cNvPr id="1078" name="Google Shape;1078;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9" name="Google Shape;1079;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0" name="Google Shape;1080;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1" name="Google Shape;1081;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2" name="Google Shape;1082;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83" name="Google Shape;1083;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5" name="Google Shape;1085;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6" name="Google Shape;1086;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7" name="Google Shape;1087;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8" name="Google Shape;1088;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90" name="Shape 1090"/>
        <p:cNvGrpSpPr/>
        <p:nvPr/>
      </p:nvGrpSpPr>
      <p:grpSpPr>
        <a:xfrm>
          <a:off x="0" y="0"/>
          <a:ext cx="0" cy="0"/>
          <a:chOff x="0" y="0"/>
          <a:chExt cx="0" cy="0"/>
        </a:xfrm>
      </p:grpSpPr>
      <p:sp>
        <p:nvSpPr>
          <p:cNvPr id="1091" name="Google Shape;1091;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92" name="Google Shape;1092;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9" name="Shape 1099"/>
        <p:cNvGrpSpPr/>
        <p:nvPr/>
      </p:nvGrpSpPr>
      <p:grpSpPr>
        <a:xfrm>
          <a:off x="0" y="0"/>
          <a:ext cx="0" cy="0"/>
          <a:chOff x="0" y="0"/>
          <a:chExt cx="0" cy="0"/>
        </a:xfrm>
      </p:grpSpPr>
      <p:sp>
        <p:nvSpPr>
          <p:cNvPr id="1100" name="Google Shape;1100;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1" name="Google Shape;1101;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2" name="Google Shape;1102;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3" name="Google Shape;1103;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4" name="Google Shape;1104;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5" name="Google Shape;1105;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6" name="Google Shape;1106;p8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07" name="Google Shape;1107;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8" name="Google Shape;1108;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9" name="Google Shape;1109;p82"/>
          <p:cNvSpPr/>
          <p:nvPr>
            <p:ph idx="2" type="pic"/>
          </p:nvPr>
        </p:nvSpPr>
        <p:spPr>
          <a:xfrm>
            <a:off x="457146" y="524736"/>
            <a:ext cx="2514600" cy="2935200"/>
          </a:xfrm>
          <a:prstGeom prst="rect">
            <a:avLst/>
          </a:prstGeom>
          <a:noFill/>
          <a:ln>
            <a:noFill/>
          </a:ln>
        </p:spPr>
      </p:sp>
      <p:sp>
        <p:nvSpPr>
          <p:cNvPr id="1110" name="Google Shape;1110;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11" name="Shape 1111"/>
        <p:cNvGrpSpPr/>
        <p:nvPr/>
      </p:nvGrpSpPr>
      <p:grpSpPr>
        <a:xfrm>
          <a:off x="0" y="0"/>
          <a:ext cx="0" cy="0"/>
          <a:chOff x="0" y="0"/>
          <a:chExt cx="0" cy="0"/>
        </a:xfrm>
      </p:grpSpPr>
      <p:sp>
        <p:nvSpPr>
          <p:cNvPr id="1112" name="Google Shape;1112;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3" name="Google Shape;1113;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5" name="Google Shape;1115;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7" name="Google Shape;1117;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8" name="Google Shape;1118;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9" name="Google Shape;1119;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0" name="Google Shape;1120;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1" name="Google Shape;1121;p8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22" name="Google Shape;1122;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3" name="Google Shape;1123;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4" name="Google Shape;1124;p83"/>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5" name="Google Shape;1125;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3"/>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8" name="Shape 1128"/>
        <p:cNvGrpSpPr/>
        <p:nvPr/>
      </p:nvGrpSpPr>
      <p:grpSpPr>
        <a:xfrm>
          <a:off x="0" y="0"/>
          <a:ext cx="0" cy="0"/>
          <a:chOff x="0" y="0"/>
          <a:chExt cx="0" cy="0"/>
        </a:xfrm>
      </p:grpSpPr>
      <p:sp>
        <p:nvSpPr>
          <p:cNvPr id="1129" name="Google Shape;1129;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0" name="Google Shape;1130;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3" name="Google Shape;1133;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4" name="Google Shape;1134;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5" name="Google Shape;1135;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6" name="Google Shape;1136;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7" name="Google Shape;1137;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8" name="Google Shape;1138;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9" name="Google Shape;1139;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40" name="Google Shape;1140;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2" name="Google Shape;1142;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3" name="Google Shape;1143;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4" name="Shape 1144"/>
        <p:cNvGrpSpPr/>
        <p:nvPr/>
      </p:nvGrpSpPr>
      <p:grpSpPr>
        <a:xfrm>
          <a:off x="0" y="0"/>
          <a:ext cx="0" cy="0"/>
          <a:chOff x="0" y="0"/>
          <a:chExt cx="0" cy="0"/>
        </a:xfrm>
      </p:grpSpPr>
      <p:sp>
        <p:nvSpPr>
          <p:cNvPr id="1145" name="Google Shape;1145;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6" name="Google Shape;1146;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0" name="Google Shape;1150;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1" name="Google Shape;1151;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2" name="Google Shape;1152;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3" name="Google Shape;1153;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4" name="Google Shape;1154;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5" name="Google Shape;1155;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6" name="Google Shape;1156;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7" name="Shape 1157"/>
        <p:cNvGrpSpPr/>
        <p:nvPr/>
      </p:nvGrpSpPr>
      <p:grpSpPr>
        <a:xfrm>
          <a:off x="0" y="0"/>
          <a:ext cx="0" cy="0"/>
          <a:chOff x="0" y="0"/>
          <a:chExt cx="0" cy="0"/>
        </a:xfrm>
      </p:grpSpPr>
      <p:sp>
        <p:nvSpPr>
          <p:cNvPr id="1158" name="Google Shape;1158;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9" name="Google Shape;1159;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60" name="Google Shape;1160;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3" name="Google Shape;1163;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4" name="Google Shape;1164;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5" name="Google Shape;1165;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6" name="Shape 1166"/>
        <p:cNvGrpSpPr/>
        <p:nvPr/>
      </p:nvGrpSpPr>
      <p:grpSpPr>
        <a:xfrm>
          <a:off x="0" y="0"/>
          <a:ext cx="0" cy="0"/>
          <a:chOff x="0" y="0"/>
          <a:chExt cx="0" cy="0"/>
        </a:xfrm>
      </p:grpSpPr>
      <p:sp>
        <p:nvSpPr>
          <p:cNvPr id="1167" name="Google Shape;1167;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8" name="Google Shape;1168;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9" name="Google Shape;1169;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0" name="Google Shape;1170;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1" name="Google Shape;1171;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2" name="Google Shape;1172;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3" name="Google Shape;1173;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4" name="Google Shape;1174;p8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2"/>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2"/>
          </a:xfrm>
          <a:prstGeom prst="rect">
            <a:avLst/>
          </a:prstGeom>
          <a:noFill/>
          <a:ln>
            <a:noFill/>
          </a:ln>
        </p:spPr>
      </p:pic>
      <p:sp>
        <p:nvSpPr>
          <p:cNvPr id="95" name="Google Shape;95;p11"/>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5" name="Shape 1175"/>
        <p:cNvGrpSpPr/>
        <p:nvPr/>
      </p:nvGrpSpPr>
      <p:grpSpPr>
        <a:xfrm>
          <a:off x="0" y="0"/>
          <a:ext cx="0" cy="0"/>
          <a:chOff x="0" y="0"/>
          <a:chExt cx="0" cy="0"/>
        </a:xfrm>
      </p:grpSpPr>
      <p:sp>
        <p:nvSpPr>
          <p:cNvPr id="1176" name="Google Shape;1176;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7" name="Google Shape;1177;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8" name="Google Shape;1178;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9" name="Google Shape;1179;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80" name="Google Shape;1180;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81" name="Google Shape;1181;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2" name="Google Shape;1182;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83" name="Google Shape;1183;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4" name="Shape 1184"/>
        <p:cNvGrpSpPr/>
        <p:nvPr/>
      </p:nvGrpSpPr>
      <p:grpSpPr>
        <a:xfrm>
          <a:off x="0" y="0"/>
          <a:ext cx="0" cy="0"/>
          <a:chOff x="0" y="0"/>
          <a:chExt cx="0" cy="0"/>
        </a:xfrm>
      </p:grpSpPr>
      <p:sp>
        <p:nvSpPr>
          <p:cNvPr id="1185" name="Google Shape;1185;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6" name="Google Shape;1186;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7" name="Google Shape;1187;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8" name="Google Shape;1188;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9" name="Google Shape;1189;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90" name="Google Shape;1190;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1" name="Google Shape;1191;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92" name="Google Shape;1192;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3" name="Google Shape;1193;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p89"/>
          <p:cNvSpPr/>
          <p:nvPr>
            <p:ph idx="2" type="pic"/>
          </p:nvPr>
        </p:nvSpPr>
        <p:spPr>
          <a:xfrm>
            <a:off x="457146" y="524736"/>
            <a:ext cx="2514600" cy="2935200"/>
          </a:xfrm>
          <a:prstGeom prst="rect">
            <a:avLst/>
          </a:prstGeom>
          <a:noFill/>
          <a:ln>
            <a:noFill/>
          </a:ln>
        </p:spPr>
      </p:sp>
      <p:sp>
        <p:nvSpPr>
          <p:cNvPr id="1195" name="Google Shape;1195;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01" name="Shape 1201"/>
        <p:cNvGrpSpPr/>
        <p:nvPr/>
      </p:nvGrpSpPr>
      <p:grpSpPr>
        <a:xfrm>
          <a:off x="0" y="0"/>
          <a:ext cx="0" cy="0"/>
          <a:chOff x="0" y="0"/>
          <a:chExt cx="0" cy="0"/>
        </a:xfrm>
      </p:grpSpPr>
      <p:sp>
        <p:nvSpPr>
          <p:cNvPr id="1202" name="Google Shape;1202;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3" name="Google Shape;1203;p91"/>
          <p:cNvSpPr/>
          <p:nvPr>
            <p:ph idx="2" type="pic"/>
          </p:nvPr>
        </p:nvSpPr>
        <p:spPr>
          <a:xfrm>
            <a:off x="8953152" y="1444919"/>
            <a:ext cx="2916900" cy="2596800"/>
          </a:xfrm>
          <a:prstGeom prst="rect">
            <a:avLst/>
          </a:prstGeom>
          <a:noFill/>
          <a:ln>
            <a:noFill/>
          </a:ln>
        </p:spPr>
      </p:sp>
      <p:sp>
        <p:nvSpPr>
          <p:cNvPr id="1204" name="Google Shape;1204;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5" name="Google Shape;1205;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6" name="Google Shape;1206;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7" name="Google Shape;1207;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8" name="Google Shape;1208;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9" name="Google Shape;1209;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0" name="Google Shape;1210;p9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11" name="Google Shape;1211;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2" name="Google Shape;1212;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3" name="Shape 1213"/>
        <p:cNvGrpSpPr/>
        <p:nvPr/>
      </p:nvGrpSpPr>
      <p:grpSpPr>
        <a:xfrm>
          <a:off x="0" y="0"/>
          <a:ext cx="0" cy="0"/>
          <a:chOff x="0" y="0"/>
          <a:chExt cx="0" cy="0"/>
        </a:xfrm>
      </p:grpSpPr>
      <p:sp>
        <p:nvSpPr>
          <p:cNvPr id="1214" name="Google Shape;1214;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5" name="Google Shape;1215;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6" name="Google Shape;1216;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7" name="Google Shape;1217;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8" name="Google Shape;1218;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9" name="Google Shape;1219;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20" name="Google Shape;1220;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21" name="Google Shape;1221;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2" name="Google Shape;1222;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7" name="Shape 1227"/>
        <p:cNvGrpSpPr/>
        <p:nvPr/>
      </p:nvGrpSpPr>
      <p:grpSpPr>
        <a:xfrm>
          <a:off x="0" y="0"/>
          <a:ext cx="0" cy="0"/>
          <a:chOff x="0" y="0"/>
          <a:chExt cx="0" cy="0"/>
        </a:xfrm>
      </p:grpSpPr>
      <p:sp>
        <p:nvSpPr>
          <p:cNvPr id="1228" name="Google Shape;1228;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9" name="Google Shape;1229;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0" name="Google Shape;1230;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1" name="Google Shape;1231;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2" name="Google Shape;1232;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3" name="Google Shape;1233;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4" name="Google Shape;1234;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5" name="Google Shape;1235;p9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36" name="Google Shape;1236;p93"/>
          <p:cNvSpPr/>
          <p:nvPr>
            <p:ph idx="2" type="pic"/>
          </p:nvPr>
        </p:nvSpPr>
        <p:spPr>
          <a:xfrm>
            <a:off x="9282749" y="1283634"/>
            <a:ext cx="2377500" cy="3173100"/>
          </a:xfrm>
          <a:prstGeom prst="rect">
            <a:avLst/>
          </a:prstGeom>
          <a:noFill/>
          <a:ln>
            <a:noFill/>
          </a:ln>
        </p:spPr>
      </p:sp>
      <p:sp>
        <p:nvSpPr>
          <p:cNvPr id="1237" name="Google Shape;1237;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8" name="Google Shape;1238;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9" name="Google Shape;1239;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0" name="Google Shape;1240;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1" name="Google Shape;1241;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2" name="Google Shape;1242;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3" name="Google Shape;1243;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4" name="Google Shape;1244;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5" name="Google Shape;1245;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6" name="Shape 1246"/>
        <p:cNvGrpSpPr/>
        <p:nvPr/>
      </p:nvGrpSpPr>
      <p:grpSpPr>
        <a:xfrm>
          <a:off x="0" y="0"/>
          <a:ext cx="0" cy="0"/>
          <a:chOff x="0" y="0"/>
          <a:chExt cx="0" cy="0"/>
        </a:xfrm>
      </p:grpSpPr>
      <p:sp>
        <p:nvSpPr>
          <p:cNvPr id="1247" name="Google Shape;1247;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8" name="Google Shape;1248;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9" name="Google Shape;1249;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0" name="Google Shape;1250;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2" name="Google Shape;1252;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3" name="Google Shape;1253;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4" name="Google Shape;1254;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55" name="Google Shape;1255;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6" name="Google Shape;1256;p94"/>
          <p:cNvSpPr/>
          <p:nvPr>
            <p:ph idx="2" type="pic"/>
          </p:nvPr>
        </p:nvSpPr>
        <p:spPr>
          <a:xfrm>
            <a:off x="8832388" y="1251284"/>
            <a:ext cx="3251700" cy="2499000"/>
          </a:xfrm>
          <a:prstGeom prst="rect">
            <a:avLst/>
          </a:prstGeom>
          <a:noFill/>
          <a:ln>
            <a:noFill/>
          </a:ln>
        </p:spPr>
      </p:sp>
      <p:sp>
        <p:nvSpPr>
          <p:cNvPr id="1257" name="Google Shape;1257;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8" name="Shape 1258"/>
        <p:cNvGrpSpPr/>
        <p:nvPr/>
      </p:nvGrpSpPr>
      <p:grpSpPr>
        <a:xfrm>
          <a:off x="0" y="0"/>
          <a:ext cx="0" cy="0"/>
          <a:chOff x="0" y="0"/>
          <a:chExt cx="0" cy="0"/>
        </a:xfrm>
      </p:grpSpPr>
      <p:sp>
        <p:nvSpPr>
          <p:cNvPr id="1259" name="Google Shape;1259;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0" name="Google Shape;1260;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1" name="Google Shape;1261;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2" name="Google Shape;1262;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3" name="Google Shape;1263;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4" name="Google Shape;1264;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5" name="Google Shape;1265;p95"/>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66" name="Google Shape;1266;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7" name="Google Shape;1267;p95"/>
          <p:cNvSpPr/>
          <p:nvPr>
            <p:ph idx="2" type="pic"/>
          </p:nvPr>
        </p:nvSpPr>
        <p:spPr>
          <a:xfrm>
            <a:off x="9093038" y="1058781"/>
            <a:ext cx="2715900" cy="2715900"/>
          </a:xfrm>
          <a:prstGeom prst="rect">
            <a:avLst/>
          </a:prstGeom>
          <a:noFill/>
          <a:ln>
            <a:noFill/>
          </a:ln>
        </p:spPr>
      </p:sp>
      <p:sp>
        <p:nvSpPr>
          <p:cNvPr id="1268" name="Google Shape;1268;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4" name="Google Shape;1274;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5" name="Shape 1275"/>
        <p:cNvGrpSpPr/>
        <p:nvPr/>
      </p:nvGrpSpPr>
      <p:grpSpPr>
        <a:xfrm>
          <a:off x="0" y="0"/>
          <a:ext cx="0" cy="0"/>
          <a:chOff x="0" y="0"/>
          <a:chExt cx="0" cy="0"/>
        </a:xfrm>
      </p:grpSpPr>
      <p:sp>
        <p:nvSpPr>
          <p:cNvPr id="1276" name="Google Shape;1276;p96"/>
          <p:cNvSpPr/>
          <p:nvPr>
            <p:ph idx="2" type="pic"/>
          </p:nvPr>
        </p:nvSpPr>
        <p:spPr>
          <a:xfrm>
            <a:off x="9810967" y="1562916"/>
            <a:ext cx="1152000" cy="1143000"/>
          </a:xfrm>
          <a:prstGeom prst="rect">
            <a:avLst/>
          </a:prstGeom>
          <a:noFill/>
          <a:ln>
            <a:noFill/>
          </a:ln>
        </p:spPr>
      </p:sp>
      <p:sp>
        <p:nvSpPr>
          <p:cNvPr id="1277" name="Google Shape;1277;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p96"/>
          <p:cNvSpPr/>
          <p:nvPr>
            <p:ph idx="3" type="pic"/>
          </p:nvPr>
        </p:nvSpPr>
        <p:spPr>
          <a:xfrm>
            <a:off x="9757009" y="3260706"/>
            <a:ext cx="1216200" cy="987600"/>
          </a:xfrm>
          <a:prstGeom prst="rect">
            <a:avLst/>
          </a:prstGeom>
          <a:noFill/>
          <a:ln>
            <a:noFill/>
          </a:ln>
        </p:spPr>
      </p:sp>
      <p:sp>
        <p:nvSpPr>
          <p:cNvPr id="1279" name="Google Shape;1279;p96"/>
          <p:cNvSpPr/>
          <p:nvPr>
            <p:ph idx="4" type="pic"/>
          </p:nvPr>
        </p:nvSpPr>
        <p:spPr>
          <a:xfrm>
            <a:off x="9810967" y="4777725"/>
            <a:ext cx="1143000" cy="1143000"/>
          </a:xfrm>
          <a:prstGeom prst="rect">
            <a:avLst/>
          </a:prstGeom>
          <a:noFill/>
          <a:ln>
            <a:noFill/>
          </a:ln>
        </p:spPr>
      </p:sp>
      <p:cxnSp>
        <p:nvCxnSpPr>
          <p:cNvPr id="1280" name="Google Shape;1280;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2" name="Google Shape;1282;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3" name="Google Shape;1283;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4" name="Google Shape;1284;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5" name="Google Shape;1285;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86" name="Google Shape;1286;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7" name="Google Shape;1287;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8" name="Shape 1288"/>
        <p:cNvGrpSpPr/>
        <p:nvPr/>
      </p:nvGrpSpPr>
      <p:grpSpPr>
        <a:xfrm>
          <a:off x="0" y="0"/>
          <a:ext cx="0" cy="0"/>
          <a:chOff x="0" y="0"/>
          <a:chExt cx="0" cy="0"/>
        </a:xfrm>
      </p:grpSpPr>
      <p:sp>
        <p:nvSpPr>
          <p:cNvPr id="1289" name="Google Shape;1289;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0" name="Google Shape;1290;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1" name="Google Shape;1291;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2" name="Google Shape;1292;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3" name="Google Shape;1293;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4" name="Google Shape;1294;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5" name="Google Shape;1295;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6" name="Google Shape;1296;p9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97" name="Google Shape;1297;p97"/>
          <p:cNvSpPr/>
          <p:nvPr>
            <p:ph idx="2" type="pic"/>
          </p:nvPr>
        </p:nvSpPr>
        <p:spPr>
          <a:xfrm>
            <a:off x="9209369" y="1251283"/>
            <a:ext cx="2404500" cy="2949900"/>
          </a:xfrm>
          <a:prstGeom prst="rect">
            <a:avLst/>
          </a:prstGeom>
          <a:noFill/>
          <a:ln>
            <a:noFill/>
          </a:ln>
        </p:spPr>
      </p:sp>
      <p:sp>
        <p:nvSpPr>
          <p:cNvPr id="1298" name="Google Shape;1298;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9" name="Google Shape;1299;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1" name="Shape 1301"/>
        <p:cNvGrpSpPr/>
        <p:nvPr/>
      </p:nvGrpSpPr>
      <p:grpSpPr>
        <a:xfrm>
          <a:off x="0" y="0"/>
          <a:ext cx="0" cy="0"/>
          <a:chOff x="0" y="0"/>
          <a:chExt cx="0" cy="0"/>
        </a:xfrm>
      </p:grpSpPr>
      <p:sp>
        <p:nvSpPr>
          <p:cNvPr id="1302" name="Google Shape;1302;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3" name="Google Shape;1303;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7" name="Shape 1307"/>
        <p:cNvGrpSpPr/>
        <p:nvPr/>
      </p:nvGrpSpPr>
      <p:grpSpPr>
        <a:xfrm>
          <a:off x="0" y="0"/>
          <a:ext cx="0" cy="0"/>
          <a:chOff x="0" y="0"/>
          <a:chExt cx="0" cy="0"/>
        </a:xfrm>
      </p:grpSpPr>
      <p:sp>
        <p:nvSpPr>
          <p:cNvPr id="1308" name="Google Shape;1308;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9" name="Shape 1309"/>
        <p:cNvGrpSpPr/>
        <p:nvPr/>
      </p:nvGrpSpPr>
      <p:grpSpPr>
        <a:xfrm>
          <a:off x="0" y="0"/>
          <a:ext cx="0" cy="0"/>
          <a:chOff x="0" y="0"/>
          <a:chExt cx="0" cy="0"/>
        </a:xfrm>
      </p:grpSpPr>
      <p:sp>
        <p:nvSpPr>
          <p:cNvPr id="1310" name="Google Shape;1310;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1" name="Google Shape;1311;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2" name="Google Shape;1312;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3" name="Google Shape;1313;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4" name="Google Shape;1314;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5" name="Google Shape;1315;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6" name="Google Shape;1316;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7" name="Google Shape;1317;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18" name="Google Shape;1318;p100"/>
          <p:cNvSpPr/>
          <p:nvPr>
            <p:ph idx="2" type="pic"/>
          </p:nvPr>
        </p:nvSpPr>
        <p:spPr>
          <a:xfrm>
            <a:off x="8916576" y="1661249"/>
            <a:ext cx="2990100" cy="2715900"/>
          </a:xfrm>
          <a:prstGeom prst="rect">
            <a:avLst/>
          </a:prstGeom>
          <a:noFill/>
          <a:ln>
            <a:noFill/>
          </a:ln>
        </p:spPr>
      </p:sp>
      <p:sp>
        <p:nvSpPr>
          <p:cNvPr id="1319" name="Google Shape;1319;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2" name="Google Shape;1322;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3" name="Shape 1323"/>
        <p:cNvGrpSpPr/>
        <p:nvPr/>
      </p:nvGrpSpPr>
      <p:grpSpPr>
        <a:xfrm>
          <a:off x="0" y="0"/>
          <a:ext cx="0" cy="0"/>
          <a:chOff x="0" y="0"/>
          <a:chExt cx="0" cy="0"/>
        </a:xfrm>
      </p:grpSpPr>
      <p:sp>
        <p:nvSpPr>
          <p:cNvPr id="1324" name="Google Shape;1324;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5" name="Google Shape;1325;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6" name="Google Shape;1326;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7" name="Google Shape;1327;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8" name="Google Shape;1328;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9" name="Google Shape;1329;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0" name="Google Shape;1330;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31" name="Google Shape;1331;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2" name="Google Shape;1332;p101"/>
          <p:cNvSpPr/>
          <p:nvPr>
            <p:ph idx="2" type="pic"/>
          </p:nvPr>
        </p:nvSpPr>
        <p:spPr>
          <a:xfrm>
            <a:off x="9093038" y="1058781"/>
            <a:ext cx="2715900" cy="2715900"/>
          </a:xfrm>
          <a:prstGeom prst="rect">
            <a:avLst/>
          </a:prstGeom>
          <a:noFill/>
          <a:ln>
            <a:noFill/>
          </a:ln>
        </p:spPr>
      </p:sp>
      <p:sp>
        <p:nvSpPr>
          <p:cNvPr id="1333" name="Google Shape;1333;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9" name="Google Shape;1339;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40" name="Shape 1340"/>
        <p:cNvGrpSpPr/>
        <p:nvPr/>
      </p:nvGrpSpPr>
      <p:grpSpPr>
        <a:xfrm>
          <a:off x="0" y="0"/>
          <a:ext cx="0" cy="0"/>
          <a:chOff x="0" y="0"/>
          <a:chExt cx="0" cy="0"/>
        </a:xfrm>
      </p:grpSpPr>
      <p:sp>
        <p:nvSpPr>
          <p:cNvPr id="1341" name="Google Shape;1341;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2" name="Google Shape;1342;p102"/>
          <p:cNvSpPr/>
          <p:nvPr>
            <p:ph idx="2" type="pic"/>
          </p:nvPr>
        </p:nvSpPr>
        <p:spPr>
          <a:xfrm>
            <a:off x="9510134" y="1431036"/>
            <a:ext cx="1965900" cy="3996000"/>
          </a:xfrm>
          <a:prstGeom prst="rect">
            <a:avLst/>
          </a:prstGeom>
          <a:noFill/>
          <a:ln>
            <a:noFill/>
          </a:ln>
        </p:spPr>
      </p:sp>
      <p:cxnSp>
        <p:nvCxnSpPr>
          <p:cNvPr id="1343" name="Google Shape;1343;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4" name="Google Shape;1344;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5" name="Google Shape;1345;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6" name="Google Shape;1346;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7" name="Google Shape;1347;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8" name="Google Shape;1348;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49" name="Google Shape;1349;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0" name="Google Shape;1350;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6" name="Google Shape;1356;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8.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5.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7.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2" Type="http://schemas.openxmlformats.org/officeDocument/2006/relationships/theme" Target="../theme/theme4.xml"/><Relationship Id="rId1" Type="http://schemas.openxmlformats.org/officeDocument/2006/relationships/image" Target="../media/image7.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3.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21" Type="http://schemas.openxmlformats.org/officeDocument/2006/relationships/theme" Target="../theme/theme6.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image" Target="../media/image7.pn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5" Type="http://schemas.openxmlformats.org/officeDocument/2006/relationships/slideLayout" Target="../slideLayouts/slideLayout58.xml"/><Relationship Id="rId19" Type="http://schemas.openxmlformats.org/officeDocument/2006/relationships/slideLayout" Target="../slideLayouts/slideLayout72.xml"/><Relationship Id="rId6" Type="http://schemas.openxmlformats.org/officeDocument/2006/relationships/slideLayout" Target="../slideLayouts/slideLayout59.xml"/><Relationship Id="rId18" Type="http://schemas.openxmlformats.org/officeDocument/2006/relationships/slideLayout" Target="../slideLayouts/slideLayout71.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9.xml"/><Relationship Id="rId1" Type="http://schemas.openxmlformats.org/officeDocument/2006/relationships/image" Target="../media/image7.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7.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0.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57" name="Google Shape;657;p50"/>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5" name="Shape 785"/>
        <p:cNvGrpSpPr/>
        <p:nvPr/>
      </p:nvGrpSpPr>
      <p:grpSpPr>
        <a:xfrm>
          <a:off x="0" y="0"/>
          <a:ext cx="0" cy="0"/>
          <a:chOff x="0" y="0"/>
          <a:chExt cx="0" cy="0"/>
        </a:xfrm>
      </p:grpSpPr>
      <p:sp>
        <p:nvSpPr>
          <p:cNvPr id="786" name="Google Shape;786;p6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87" name="Google Shape;787;p6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88" name="Google Shape;788;p6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89" name="Google Shape;789;p6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4" name="Shape 1094"/>
        <p:cNvGrpSpPr/>
        <p:nvPr/>
      </p:nvGrpSpPr>
      <p:grpSpPr>
        <a:xfrm>
          <a:off x="0" y="0"/>
          <a:ext cx="0" cy="0"/>
          <a:chOff x="0" y="0"/>
          <a:chExt cx="0" cy="0"/>
        </a:xfrm>
      </p:grpSpPr>
      <p:sp>
        <p:nvSpPr>
          <p:cNvPr id="1095" name="Google Shape;1095;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6" name="Google Shape;1096;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7" name="Google Shape;1097;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8" name="Google Shape;1098;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6" name="Shape 1196"/>
        <p:cNvGrpSpPr/>
        <p:nvPr/>
      </p:nvGrpSpPr>
      <p:grpSpPr>
        <a:xfrm>
          <a:off x="0" y="0"/>
          <a:ext cx="0" cy="0"/>
          <a:chOff x="0" y="0"/>
          <a:chExt cx="0" cy="0"/>
        </a:xfrm>
      </p:grpSpPr>
      <p:sp>
        <p:nvSpPr>
          <p:cNvPr id="1197" name="Google Shape;1197;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8" name="Google Shape;1198;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9" name="Google Shape;1199;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0" name="Google Shape;1200;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 Id="rId3"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50.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7.xml"/><Relationship Id="rId3" Type="http://schemas.openxmlformats.org/officeDocument/2006/relationships/image" Target="../media/image5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9.xml"/><Relationship Id="rId3" Type="http://schemas.openxmlformats.org/officeDocument/2006/relationships/image" Target="../media/image55.png"/><Relationship Id="rId4" Type="http://schemas.openxmlformats.org/officeDocument/2006/relationships/image" Target="../media/image5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7.jpg"/><Relationship Id="rId4" Type="http://schemas.openxmlformats.org/officeDocument/2006/relationships/image" Target="../media/image41.jpg"/><Relationship Id="rId5" Type="http://schemas.openxmlformats.org/officeDocument/2006/relationships/image" Target="../media/image38.jpg"/><Relationship Id="rId6" Type="http://schemas.openxmlformats.org/officeDocument/2006/relationships/image" Target="../media/image37.jpg"/><Relationship Id="rId7"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6.png"/><Relationship Id="rId4" Type="http://schemas.openxmlformats.org/officeDocument/2006/relationships/image" Target="../media/image40.png"/><Relationship Id="rId5" Type="http://schemas.openxmlformats.org/officeDocument/2006/relationships/image" Target="../media/image42.png"/><Relationship Id="rId6"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8.xml"/><Relationship Id="rId3"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 Id="rId3"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3" name="Google Shape;1363;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What If We Add… ?</a:t>
            </a:r>
            <a:endParaRPr/>
          </a:p>
        </p:txBody>
      </p:sp>
      <p:sp>
        <p:nvSpPr>
          <p:cNvPr id="1364" name="Google Shape;1364;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Arial"/>
              <a:buNone/>
            </a:pPr>
            <a:r>
              <a:rPr lang="en-US" sz="4800">
                <a:latin typeface="Calibri"/>
                <a:ea typeface="Calibri"/>
                <a:cs typeface="Calibri"/>
                <a:sym typeface="Calibri"/>
              </a:rPr>
              <a:t>+ or - a suffix and a prefix</a:t>
            </a:r>
            <a:endParaRPr>
              <a:latin typeface="Calibri"/>
              <a:ea typeface="Calibri"/>
              <a:cs typeface="Calibri"/>
              <a:sym typeface="Calibri"/>
            </a:endParaRPr>
          </a:p>
        </p:txBody>
      </p:sp>
      <p:sp>
        <p:nvSpPr>
          <p:cNvPr id="1460" name="Google Shape;1460;p112"/>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Adult: </a:t>
            </a:r>
            <a:r>
              <a:rPr lang="en-US">
                <a:latin typeface="Calibri"/>
                <a:ea typeface="Calibri"/>
                <a:cs typeface="Calibri"/>
                <a:sym typeface="Calibri"/>
              </a:rPr>
              <a:t>“Let’s add the suffix ‘-able.’ What word does that make?”</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“What does ‘washable’ mean? How does -able change the word ‘wash’</a:t>
            </a:r>
            <a:r>
              <a:rPr lang="en-US"/>
              <a:t>?</a:t>
            </a:r>
            <a:r>
              <a:rPr lang="en-US">
                <a:latin typeface="Calibri"/>
                <a:ea typeface="Calibri"/>
                <a:cs typeface="Calibri"/>
                <a:sym typeface="Calibri"/>
              </a:rPr>
              <a:t>”</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sp>
        <p:nvSpPr>
          <p:cNvPr id="1461" name="Google Shape;1461;p112"/>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62" name="Google Shape;1462;p112"/>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Child: </a:t>
            </a:r>
            <a:r>
              <a:rPr lang="en-US">
                <a:latin typeface="Calibri"/>
                <a:ea typeface="Calibri"/>
                <a:cs typeface="Calibri"/>
                <a:sym typeface="Calibri"/>
              </a:rPr>
              <a:t>“Washable.”</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“It means you can wash it. Like, my shirt is washable. It changes the verb to a describing word.”</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pic>
        <p:nvPicPr>
          <p:cNvPr id="1463" name="Google Shape;1463;p112"/>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p1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Arial"/>
              <a:buNone/>
            </a:pPr>
            <a:r>
              <a:rPr lang="en-US" sz="4800">
                <a:latin typeface="Calibri"/>
                <a:ea typeface="Calibri"/>
                <a:cs typeface="Calibri"/>
                <a:sym typeface="Calibri"/>
              </a:rPr>
              <a:t>+ or - a suffix and a prefix</a:t>
            </a:r>
            <a:endParaRPr>
              <a:latin typeface="Calibri"/>
              <a:ea typeface="Calibri"/>
              <a:cs typeface="Calibri"/>
              <a:sym typeface="Calibri"/>
            </a:endParaRPr>
          </a:p>
        </p:txBody>
      </p:sp>
      <p:sp>
        <p:nvSpPr>
          <p:cNvPr id="1469" name="Google Shape;1469;p113"/>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Adult: </a:t>
            </a:r>
            <a:r>
              <a:rPr lang="en-US">
                <a:latin typeface="Calibri"/>
                <a:ea typeface="Calibri"/>
                <a:cs typeface="Calibri"/>
                <a:sym typeface="Calibri"/>
              </a:rPr>
              <a:t>“Let’s add the suffix ‘-ness.’ What word does that make?”</a:t>
            </a:r>
            <a:endParaRPr>
              <a:latin typeface="Calibri"/>
              <a:ea typeface="Calibri"/>
              <a:cs typeface="Calibri"/>
              <a:sym typeface="Calibri"/>
            </a:endParaRPr>
          </a:p>
          <a:p>
            <a:pPr indent="0" lvl="0" marL="0" rtl="0" algn="l">
              <a:lnSpc>
                <a:spcPct val="50000"/>
              </a:lnSpc>
              <a:spcBef>
                <a:spcPts val="1000"/>
              </a:spcBef>
              <a:spcAft>
                <a:spcPts val="0"/>
              </a:spcAft>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“That is a nonsense word but what could ‘washness’ mean?” </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sp>
        <p:nvSpPr>
          <p:cNvPr id="1470" name="Google Shape;1470;p113"/>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71" name="Google Shape;1471;p113"/>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Child: </a:t>
            </a:r>
            <a:r>
              <a:rPr lang="en-US">
                <a:latin typeface="Calibri"/>
                <a:ea typeface="Calibri"/>
                <a:cs typeface="Calibri"/>
                <a:sym typeface="Calibri"/>
              </a:rPr>
              <a:t>“Washness.”</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“It’s a noun. Like, the washness of the shirt was well done.”</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pic>
        <p:nvPicPr>
          <p:cNvPr id="1472" name="Google Shape;1472;p113"/>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Arial"/>
              <a:buNone/>
            </a:pPr>
            <a:r>
              <a:rPr lang="en-US" sz="4800">
                <a:latin typeface="Calibri"/>
                <a:ea typeface="Calibri"/>
                <a:cs typeface="Calibri"/>
                <a:sym typeface="Calibri"/>
              </a:rPr>
              <a:t>+ or - a suffix and a prefix</a:t>
            </a:r>
            <a:endParaRPr>
              <a:latin typeface="Calibri"/>
              <a:ea typeface="Calibri"/>
              <a:cs typeface="Calibri"/>
              <a:sym typeface="Calibri"/>
            </a:endParaRPr>
          </a:p>
        </p:txBody>
      </p:sp>
      <p:sp>
        <p:nvSpPr>
          <p:cNvPr id="1478" name="Google Shape;1478;p114"/>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Adult: </a:t>
            </a:r>
            <a:r>
              <a:rPr lang="en-US">
                <a:latin typeface="Calibri"/>
                <a:ea typeface="Calibri"/>
                <a:cs typeface="Calibri"/>
                <a:sym typeface="Calibri"/>
              </a:rPr>
              <a:t>“This has a suffix, ‘-ly.’ If we took it off, what word does that make?”</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“How are ‘happy’ and ‘happily’ different?”</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sp>
        <p:nvSpPr>
          <p:cNvPr id="1479" name="Google Shape;1479;p114"/>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happily</a:t>
            </a:r>
            <a:endParaRPr>
              <a:latin typeface="Calibri"/>
              <a:ea typeface="Calibri"/>
              <a:cs typeface="Calibri"/>
              <a:sym typeface="Calibri"/>
            </a:endParaRPr>
          </a:p>
        </p:txBody>
      </p:sp>
      <p:sp>
        <p:nvSpPr>
          <p:cNvPr id="1480" name="Google Shape;1480;p114"/>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Child: </a:t>
            </a:r>
            <a:r>
              <a:rPr lang="en-US">
                <a:latin typeface="Calibri"/>
                <a:ea typeface="Calibri"/>
                <a:cs typeface="Calibri"/>
                <a:sym typeface="Calibri"/>
              </a:rPr>
              <a:t>“Happy.”</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a:t>
            </a:r>
            <a:r>
              <a:rPr lang="en-US"/>
              <a:t>‘</a:t>
            </a:r>
            <a:r>
              <a:rPr lang="en-US">
                <a:latin typeface="Calibri"/>
                <a:ea typeface="Calibri"/>
                <a:cs typeface="Calibri"/>
                <a:sym typeface="Calibri"/>
              </a:rPr>
              <a:t>Happily’ describes how the character is talking. ‘Happy’ is the adjective for how the character is feeling.”</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pic>
        <p:nvPicPr>
          <p:cNvPr id="1481" name="Google Shape;1481;p114"/>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p1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Let’s practice!</a:t>
            </a:r>
            <a:endParaRPr/>
          </a:p>
        </p:txBody>
      </p:sp>
      <p:sp>
        <p:nvSpPr>
          <p:cNvPr id="1487" name="Google Shape;1487;p115"/>
          <p:cNvSpPr txBox="1"/>
          <p:nvPr>
            <p:ph idx="2" type="body"/>
          </p:nvPr>
        </p:nvSpPr>
        <p:spPr>
          <a:xfrm>
            <a:off x="243874" y="1023994"/>
            <a:ext cx="3040200" cy="2270400"/>
          </a:xfrm>
          <a:prstGeom prst="rect">
            <a:avLst/>
          </a:prstGeom>
          <a:noFill/>
          <a:ln>
            <a:noFill/>
          </a:ln>
        </p:spPr>
        <p:txBody>
          <a:bodyPr anchorCtr="0" anchor="t" bIns="45700" lIns="91425" spcFirstLastPara="1" rIns="91425" wrap="square" tIns="45700">
            <a:noAutofit/>
          </a:bodyPr>
          <a:lstStyle/>
          <a:p>
            <a:pPr indent="0" lvl="0" marL="50800" marR="0" rtl="0" algn="ctr">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Coach your child to play with prefixes and suffixes.</a:t>
            </a:r>
            <a:endParaRPr/>
          </a:p>
        </p:txBody>
      </p:sp>
      <p:sp>
        <p:nvSpPr>
          <p:cNvPr id="1488" name="Google Shape;1488;p115"/>
          <p:cNvSpPr txBox="1"/>
          <p:nvPr>
            <p:ph idx="3" type="body"/>
          </p:nvPr>
        </p:nvSpPr>
        <p:spPr>
          <a:xfrm>
            <a:off x="3659537" y="1612545"/>
            <a:ext cx="30393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run</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sadly</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discomfort</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true</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exhale</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eat</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play</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readable</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sp>
        <p:nvSpPr>
          <p:cNvPr id="1489" name="Google Shape;1489;p115"/>
          <p:cNvSpPr txBox="1"/>
          <p:nvPr>
            <p:ph idx="4" type="body"/>
          </p:nvPr>
        </p:nvSpPr>
        <p:spPr>
          <a:xfrm>
            <a:off x="6698878" y="1612544"/>
            <a:ext cx="51345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What if we add or subtract a prefix and</a:t>
            </a:r>
            <a:r>
              <a:rPr lang="en-US"/>
              <a:t>/</a:t>
            </a:r>
            <a:r>
              <a:rPr lang="en-US">
                <a:latin typeface="Calibri"/>
                <a:ea typeface="Calibri"/>
                <a:cs typeface="Calibri"/>
                <a:sym typeface="Calibri"/>
              </a:rPr>
              <a:t>or suffix to…?</a:t>
            </a:r>
            <a:endParaRPr>
              <a:latin typeface="Calibri"/>
              <a:ea typeface="Calibri"/>
              <a:cs typeface="Calibri"/>
              <a:sym typeface="Calibri"/>
            </a:endParaRPr>
          </a:p>
          <a:p>
            <a:pPr indent="-279400" lvl="0" marL="457200" rtl="0" algn="l">
              <a:lnSpc>
                <a:spcPct val="50000"/>
              </a:lnSpc>
              <a:spcBef>
                <a:spcPts val="1000"/>
              </a:spcBef>
              <a:spcAft>
                <a:spcPts val="0"/>
              </a:spcAft>
              <a:buSzPts val="2800"/>
              <a:buNone/>
            </a:pPr>
            <a:r>
              <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What does the new word mean? How do you know?</a:t>
            </a:r>
            <a:endParaRPr>
              <a:latin typeface="Calibri"/>
              <a:ea typeface="Calibri"/>
              <a:cs typeface="Calibri"/>
              <a:sym typeface="Calibri"/>
            </a:endParaRPr>
          </a:p>
          <a:p>
            <a:pPr indent="-279400" lvl="0" marL="457200" rtl="0" algn="l">
              <a:lnSpc>
                <a:spcPct val="50000"/>
              </a:lnSpc>
              <a:spcBef>
                <a:spcPts val="1000"/>
              </a:spcBef>
              <a:spcAft>
                <a:spcPts val="0"/>
              </a:spcAft>
              <a:buSzPts val="2800"/>
              <a:buNone/>
            </a:pPr>
            <a:r>
              <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Can you use it in a sentence?</a:t>
            </a:r>
            <a:endParaRPr>
              <a:latin typeface="Calibri"/>
              <a:ea typeface="Calibri"/>
              <a:cs typeface="Calibri"/>
              <a:sym typeface="Calibri"/>
            </a:endParaRPr>
          </a:p>
          <a:p>
            <a:pPr indent="-279400" lvl="0" marL="457200" rtl="0" algn="l">
              <a:lnSpc>
                <a:spcPct val="50000"/>
              </a:lnSpc>
              <a:spcBef>
                <a:spcPts val="1000"/>
              </a:spcBef>
              <a:spcAft>
                <a:spcPts val="0"/>
              </a:spcAft>
              <a:buSzPts val="2800"/>
              <a:buNone/>
            </a:pPr>
            <a:r>
              <a:t/>
            </a:r>
            <a:endParaRPr>
              <a:latin typeface="Calibri"/>
              <a:ea typeface="Calibri"/>
              <a:cs typeface="Calibri"/>
              <a:sym typeface="Calibri"/>
            </a:endParaRPr>
          </a:p>
          <a:p>
            <a:pPr indent="-457200" lvl="0" marL="457200" rtl="0" algn="l">
              <a:lnSpc>
                <a:spcPct val="90000"/>
              </a:lnSpc>
              <a:spcBef>
                <a:spcPts val="1000"/>
              </a:spcBef>
              <a:spcAft>
                <a:spcPts val="0"/>
              </a:spcAft>
              <a:buSzPts val="2800"/>
              <a:buFont typeface="Calibri"/>
              <a:buChar char="•"/>
            </a:pPr>
            <a:r>
              <a:rPr lang="en-US">
                <a:latin typeface="Calibri"/>
                <a:ea typeface="Calibri"/>
                <a:cs typeface="Calibri"/>
                <a:sym typeface="Calibri"/>
              </a:rPr>
              <a:t>How is it different from the original word?</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06FB6"/>
              </a:buClr>
              <a:buSzPts val="2800"/>
              <a:buFont typeface="Arial"/>
              <a:buNone/>
            </a:pPr>
            <a:r>
              <a:t/>
            </a:r>
            <a:endParaRPr>
              <a:latin typeface="Calibri"/>
              <a:ea typeface="Calibri"/>
              <a:cs typeface="Calibri"/>
              <a:sym typeface="Calibri"/>
            </a:endParaRPr>
          </a:p>
        </p:txBody>
      </p:sp>
      <p:pic>
        <p:nvPicPr>
          <p:cNvPr descr="Una imagen con un muchacho, niño, joven  Descripción generada con muchísima confianza" id="1490" name="Google Shape;1490;p115"/>
          <p:cNvPicPr preferRelativeResize="0"/>
          <p:nvPr>
            <p:ph idx="5" type="pic"/>
          </p:nvPr>
        </p:nvPicPr>
        <p:blipFill rotWithShape="1">
          <a:blip r:embed="rId3">
            <a:alphaModFix/>
          </a:blip>
          <a:srcRect b="0" l="17845" r="17839" t="0"/>
          <a:stretch/>
        </p:blipFill>
        <p:spPr>
          <a:xfrm>
            <a:off x="478983" y="3499292"/>
            <a:ext cx="2514600" cy="2935225"/>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116"/>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496" name="Google Shape;1496;p11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 if we add -s at the end of the word?</a:t>
            </a:r>
            <a:endParaRPr/>
          </a:p>
        </p:txBody>
      </p:sp>
      <p:sp>
        <p:nvSpPr>
          <p:cNvPr id="1497" name="Google Shape;1497;p116"/>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t>What prefix could you add to the beginning of this word?</a:t>
            </a:r>
            <a:endParaRPr/>
          </a:p>
        </p:txBody>
      </p:sp>
      <p:sp>
        <p:nvSpPr>
          <p:cNvPr id="1498" name="Google Shape;1498;p116"/>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Can you use the beginning or ending of the word as a clue to the meaning?</a:t>
            </a:r>
            <a:endParaRPr/>
          </a:p>
        </p:txBody>
      </p:sp>
      <p:sp>
        <p:nvSpPr>
          <p:cNvPr id="1499" name="Google Shape;1499;p116"/>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What if you add___? What does the new word mean?</a:t>
            </a:r>
            <a:endParaRPr/>
          </a:p>
        </p:txBody>
      </p:sp>
      <p:pic>
        <p:nvPicPr>
          <p:cNvPr id="1500" name="Google Shape;1500;p116"/>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117"/>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506" name="Google Shape;1506;p117"/>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How does the meaning of the word change when you add a prefix or suffix?</a:t>
            </a:r>
            <a:endParaRPr/>
          </a:p>
        </p:txBody>
      </p:sp>
      <p:sp>
        <p:nvSpPr>
          <p:cNvPr id="1507" name="Google Shape;1507;p117"/>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What suffix can you add to this word? What does it mean now?</a:t>
            </a:r>
            <a:endParaRPr/>
          </a:p>
        </p:txBody>
      </p:sp>
      <p:sp>
        <p:nvSpPr>
          <p:cNvPr id="1508" name="Google Shape;1508;p117"/>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4760" lvl="0" marL="233361" rtl="0" algn="l">
              <a:lnSpc>
                <a:spcPct val="90000"/>
              </a:lnSpc>
              <a:spcBef>
                <a:spcPts val="1000"/>
              </a:spcBef>
              <a:spcAft>
                <a:spcPts val="0"/>
              </a:spcAft>
              <a:buClr>
                <a:srgbClr val="0771BA"/>
              </a:buClr>
              <a:buSzPts val="2800"/>
              <a:buFont typeface="Arial"/>
              <a:buNone/>
            </a:pPr>
            <a:r>
              <a:rPr lang="en-US">
                <a:solidFill>
                  <a:srgbClr val="006FB6"/>
                </a:solidFill>
              </a:rPr>
              <a:t>You made a nonsense word! What could it mean? How do you know?</a:t>
            </a:r>
            <a:endParaRPr/>
          </a:p>
        </p:txBody>
      </p:sp>
      <p:pic>
        <p:nvPicPr>
          <p:cNvPr id="1509" name="Google Shape;1509;p117"/>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3" name="Shape 1513"/>
        <p:cNvGrpSpPr/>
        <p:nvPr/>
      </p:nvGrpSpPr>
      <p:grpSpPr>
        <a:xfrm>
          <a:off x="0" y="0"/>
          <a:ext cx="0" cy="0"/>
          <a:chOff x="0" y="0"/>
          <a:chExt cx="0" cy="0"/>
        </a:xfrm>
      </p:grpSpPr>
      <p:sp>
        <p:nvSpPr>
          <p:cNvPr id="1514" name="Google Shape;1514;p1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15" name="Google Shape;1515;p118"/>
          <p:cNvSpPr txBox="1"/>
          <p:nvPr/>
        </p:nvSpPr>
        <p:spPr>
          <a:xfrm>
            <a:off x="4588042" y="1778827"/>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Use a pronunciation or vowel sound guide.</a:t>
            </a:r>
            <a:endParaRPr b="0" i="0" sz="3200" u="none" cap="none" strike="noStrike">
              <a:solidFill>
                <a:srgbClr val="006FB6"/>
              </a:solidFill>
              <a:latin typeface="Calibri"/>
              <a:ea typeface="Calibri"/>
              <a:cs typeface="Calibri"/>
              <a:sym typeface="Calibri"/>
            </a:endParaRPr>
          </a:p>
        </p:txBody>
      </p:sp>
      <p:sp>
        <p:nvSpPr>
          <p:cNvPr id="1516" name="Google Shape;1516;p118"/>
          <p:cNvSpPr txBox="1"/>
          <p:nvPr/>
        </p:nvSpPr>
        <p:spPr>
          <a:xfrm>
            <a:off x="4588042" y="325744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Try this yourself. Model learning this skill in English.</a:t>
            </a:r>
            <a:endParaRPr b="0" i="0" sz="3200" u="none" cap="none" strike="noStrike">
              <a:solidFill>
                <a:srgbClr val="006FB6"/>
              </a:solidFill>
              <a:latin typeface="Calibri"/>
              <a:ea typeface="Calibri"/>
              <a:cs typeface="Calibri"/>
              <a:sym typeface="Calibri"/>
            </a:endParaRPr>
          </a:p>
        </p:txBody>
      </p:sp>
      <p:pic>
        <p:nvPicPr>
          <p:cNvPr id="1517" name="Google Shape;1517;p118"/>
          <p:cNvPicPr preferRelativeResize="0"/>
          <p:nvPr/>
        </p:nvPicPr>
        <p:blipFill rotWithShape="1">
          <a:blip r:embed="rId3">
            <a:alphaModFix/>
          </a:blip>
          <a:srcRect b="0" l="0" r="0" t="0"/>
          <a:stretch/>
        </p:blipFill>
        <p:spPr>
          <a:xfrm>
            <a:off x="2391925" y="3419649"/>
            <a:ext cx="754100" cy="990125"/>
          </a:xfrm>
          <a:prstGeom prst="rect">
            <a:avLst/>
          </a:prstGeom>
          <a:noFill/>
          <a:ln>
            <a:noFill/>
          </a:ln>
        </p:spPr>
      </p:pic>
      <p:pic>
        <p:nvPicPr>
          <p:cNvPr id="1518" name="Google Shape;1518;p118"/>
          <p:cNvPicPr preferRelativeResize="0"/>
          <p:nvPr/>
        </p:nvPicPr>
        <p:blipFill rotWithShape="1">
          <a:blip r:embed="rId4">
            <a:alphaModFix/>
          </a:blip>
          <a:srcRect b="0" l="0" r="0" t="0"/>
          <a:stretch/>
        </p:blipFill>
        <p:spPr>
          <a:xfrm>
            <a:off x="2280738" y="1925375"/>
            <a:ext cx="1148275" cy="76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2" name="Shape 1522"/>
        <p:cNvGrpSpPr/>
        <p:nvPr/>
      </p:nvGrpSpPr>
      <p:grpSpPr>
        <a:xfrm>
          <a:off x="0" y="0"/>
          <a:ext cx="0" cy="0"/>
          <a:chOff x="0" y="0"/>
          <a:chExt cx="0" cy="0"/>
        </a:xfrm>
      </p:grpSpPr>
      <p:sp>
        <p:nvSpPr>
          <p:cNvPr id="1523" name="Google Shape;1523;p1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24" name="Google Shape;1524;p119"/>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Pick a word.</a:t>
            </a:r>
            <a:endParaRPr/>
          </a:p>
        </p:txBody>
      </p:sp>
      <p:sp>
        <p:nvSpPr>
          <p:cNvPr id="1525" name="Google Shape;1525;p119"/>
          <p:cNvSpPr txBox="1"/>
          <p:nvPr>
            <p:ph idx="2" type="body"/>
          </p:nvPr>
        </p:nvSpPr>
        <p:spPr>
          <a:xfrm>
            <a:off x="1639575" y="2474751"/>
            <a:ext cx="3393900" cy="168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Add and/ or subtract a suffix and a prefix. </a:t>
            </a:r>
            <a:endParaRPr/>
          </a:p>
        </p:txBody>
      </p:sp>
      <p:sp>
        <p:nvSpPr>
          <p:cNvPr id="1526" name="Google Shape;1526;p119"/>
          <p:cNvSpPr txBox="1"/>
          <p:nvPr>
            <p:ph idx="3" type="body"/>
          </p:nvPr>
        </p:nvSpPr>
        <p:spPr>
          <a:xfrm>
            <a:off x="1655384" y="4280128"/>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Discuss how the word changes. </a:t>
            </a:r>
            <a:endParaRPr/>
          </a:p>
        </p:txBody>
      </p:sp>
      <p:sp>
        <p:nvSpPr>
          <p:cNvPr id="1527" name="Google Shape;1527;p119"/>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28" name="Google Shape;1528;p119"/>
          <p:cNvSpPr txBox="1"/>
          <p:nvPr>
            <p:ph idx="5" type="body"/>
          </p:nvPr>
        </p:nvSpPr>
        <p:spPr>
          <a:xfrm>
            <a:off x="698497" y="428012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529" name="Google Shape;1529;p119"/>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30" name="Google Shape;1530;p119"/>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31" name="Google Shape;1531;p119"/>
          <p:cNvSpPr/>
          <p:nvPr>
            <p:ph idx="9" type="pic"/>
          </p:nvPr>
        </p:nvSpPr>
        <p:spPr>
          <a:xfrm>
            <a:off x="7967502" y="1420398"/>
            <a:ext cx="3962100" cy="3122700"/>
          </a:xfrm>
          <a:prstGeom prst="rect">
            <a:avLst/>
          </a:prstGeom>
          <a:noFill/>
          <a:ln>
            <a:noFill/>
          </a:ln>
        </p:spPr>
      </p:sp>
      <p:pic>
        <p:nvPicPr>
          <p:cNvPr id="1532" name="Google Shape;1532;p1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12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38" name="Google Shape;1538;p12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39" name="Google Shape;1539;p12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40" name="Google Shape;1540;p120"/>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sp>
        <p:nvSpPr>
          <p:cNvPr id="1545" name="Google Shape;1545;p12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46" name="Google Shape;1546;p121"/>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47" name="Google Shape;1547;p12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48" name="Google Shape;1548;p121"/>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0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What If We Add…?</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75" name="Google Shape;1375;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76" name="Google Shape;1376;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77" name="Google Shape;1377;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8" name="Google Shape;1378;p10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79" name="Google Shape;1379;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80" name="Google Shape;1380;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81" name="Google Shape;1381;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2" name="Google Shape;1382;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3" name="Google Shape;1383;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0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9" name="Google Shape;1389;p10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0" name="Google Shape;1390;p10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1" name="Google Shape;1391;p10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2" name="Google Shape;1392;p10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93" name="Google Shape;1393;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94" name="Google Shape;1394;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95" name="Google Shape;1395;p10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96" name="Google Shape;1396;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97" name="Google Shape;1397;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8" name="Google Shape;1398;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9" name="Google Shape;1399;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00" name="Google Shape;1400;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What if we add…?</a:t>
            </a:r>
            <a:endParaRPr/>
          </a:p>
        </p:txBody>
      </p:sp>
      <p:sp>
        <p:nvSpPr>
          <p:cNvPr id="1406" name="Google Shape;1406;p107"/>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Reading strategies are like tools in a toolbox.  </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7" name="Google Shape;1407;p107"/>
          <p:cNvPicPr preferRelativeResize="0"/>
          <p:nvPr>
            <p:ph idx="2" type="pic"/>
          </p:nvPr>
        </p:nvPicPr>
        <p:blipFill rotWithShape="1">
          <a:blip r:embed="rId3">
            <a:alphaModFix/>
          </a:blip>
          <a:srcRect b="0" l="0" r="0" t="0"/>
          <a:stretch/>
        </p:blipFill>
        <p:spPr>
          <a:xfrm>
            <a:off x="9282749" y="2294716"/>
            <a:ext cx="2377500" cy="897886"/>
          </a:xfrm>
          <a:prstGeom prst="rect">
            <a:avLst/>
          </a:prstGeom>
          <a:noFill/>
          <a:ln>
            <a:noFill/>
          </a:ln>
        </p:spPr>
      </p:pic>
      <p:sp>
        <p:nvSpPr>
          <p:cNvPr id="1408" name="Google Shape;1408;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9" name="Google Shape;1409;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10" name="Google Shape;1410;p10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Pick a word.</a:t>
            </a:r>
            <a:endParaRPr/>
          </a:p>
        </p:txBody>
      </p:sp>
      <p:sp>
        <p:nvSpPr>
          <p:cNvPr id="1411" name="Google Shape;1411;p107"/>
          <p:cNvSpPr txBox="1"/>
          <p:nvPr>
            <p:ph idx="7" type="body"/>
          </p:nvPr>
        </p:nvSpPr>
        <p:spPr>
          <a:xfrm>
            <a:off x="1340850" y="23736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Add and/or subtract a suffix and a prefix.</a:t>
            </a:r>
            <a:endParaRPr/>
          </a:p>
        </p:txBody>
      </p:sp>
      <p:sp>
        <p:nvSpPr>
          <p:cNvPr id="1412" name="Google Shape;1412;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Discuss how the word changes. </a:t>
            </a:r>
            <a:endParaRPr/>
          </a:p>
        </p:txBody>
      </p:sp>
      <p:sp>
        <p:nvSpPr>
          <p:cNvPr id="1413" name="Google Shape;1413;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word part that goes at the beginning of a word and can change the word’s meaning</a:t>
            </a:r>
            <a:endParaRPr/>
          </a:p>
        </p:txBody>
      </p:sp>
      <p:sp>
        <p:nvSpPr>
          <p:cNvPr id="1419" name="Google Shape;1419;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word part that goes at the end of a word and can change the word’s meaning</a:t>
            </a:r>
            <a:endParaRPr/>
          </a:p>
        </p:txBody>
      </p:sp>
      <p:sp>
        <p:nvSpPr>
          <p:cNvPr id="1420" name="Google Shape;1420;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made-up words that have no meaning but have the same sound pattern as real words</a:t>
            </a:r>
            <a:endParaRPr/>
          </a:p>
        </p:txBody>
      </p:sp>
      <p:sp>
        <p:nvSpPr>
          <p:cNvPr id="1421" name="Google Shape;1421;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2" name="Google Shape;1422;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Prefix</a:t>
            </a:r>
            <a:endParaRPr/>
          </a:p>
        </p:txBody>
      </p:sp>
      <p:sp>
        <p:nvSpPr>
          <p:cNvPr id="1423" name="Google Shape;1423;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Suffix</a:t>
            </a:r>
            <a:endParaRPr/>
          </a:p>
        </p:txBody>
      </p:sp>
      <p:sp>
        <p:nvSpPr>
          <p:cNvPr id="1424" name="Google Shape;1424;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Nonsense word</a:t>
            </a:r>
            <a:endParaRPr/>
          </a:p>
        </p:txBody>
      </p:sp>
      <p:sp>
        <p:nvSpPr>
          <p:cNvPr id="1425" name="Google Shape;1425;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6" name="Google Shape;1426;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0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Font typeface="Arial"/>
              <a:buNone/>
            </a:pPr>
            <a:r>
              <a:rPr lang="en-US" sz="4400">
                <a:solidFill>
                  <a:srgbClr val="006FB6"/>
                </a:solidFill>
              </a:rPr>
              <a:t>Pick a word</a:t>
            </a:r>
            <a:endParaRPr/>
          </a:p>
        </p:txBody>
      </p:sp>
      <p:sp>
        <p:nvSpPr>
          <p:cNvPr id="1432" name="Google Shape;1432;p109"/>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solidFill>
                  <a:srgbClr val="006FB6"/>
                </a:solidFill>
                <a:latin typeface="Calibri"/>
                <a:ea typeface="Calibri"/>
                <a:cs typeface="Calibri"/>
                <a:sym typeface="Calibri"/>
              </a:rPr>
              <a:t>Tips and tricks</a:t>
            </a:r>
            <a:endParaRPr>
              <a:latin typeface="Calibri"/>
              <a:ea typeface="Calibri"/>
              <a:cs typeface="Calibri"/>
              <a:sym typeface="Calibri"/>
            </a:endParaRPr>
          </a:p>
          <a:p>
            <a:pPr indent="-228600" lvl="0" marL="457200" marR="0" rtl="0" algn="ctr">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33" name="Google Shape;1433;p109"/>
          <p:cNvSpPr txBox="1"/>
          <p:nvPr>
            <p:ph idx="2" type="body"/>
          </p:nvPr>
        </p:nvSpPr>
        <p:spPr>
          <a:xfrm>
            <a:off x="138544" y="1343824"/>
            <a:ext cx="3200400" cy="52221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006FB6"/>
              </a:buClr>
              <a:buSzPts val="2800"/>
              <a:buFont typeface="Calibri"/>
              <a:buChar char="•"/>
            </a:pPr>
            <a:r>
              <a:rPr lang="en-US">
                <a:solidFill>
                  <a:srgbClr val="006FB6"/>
                </a:solidFill>
                <a:latin typeface="Calibri"/>
                <a:ea typeface="Calibri"/>
                <a:cs typeface="Calibri"/>
                <a:sym typeface="Calibri"/>
              </a:rPr>
              <a:t>Do not use this tip with every word! </a:t>
            </a:r>
            <a:endParaRPr>
              <a:latin typeface="Calibri"/>
              <a:ea typeface="Calibri"/>
              <a:cs typeface="Calibri"/>
              <a:sym typeface="Calibri"/>
            </a:endParaRPr>
          </a:p>
          <a:p>
            <a:pPr indent="-279400" lvl="0" marL="457200" rtl="0" algn="l">
              <a:lnSpc>
                <a:spcPct val="100000"/>
              </a:lnSpc>
              <a:spcBef>
                <a:spcPts val="0"/>
              </a:spcBef>
              <a:spcAft>
                <a:spcPts val="0"/>
              </a:spcAft>
              <a:buClr>
                <a:srgbClr val="0771BA"/>
              </a:buClr>
              <a:buSzPts val="2800"/>
              <a:buFont typeface="Arial"/>
              <a:buNone/>
            </a:pPr>
            <a:r>
              <a:t/>
            </a:r>
            <a:endParaRPr>
              <a:solidFill>
                <a:srgbClr val="006FB6"/>
              </a:solidFill>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2800"/>
              <a:buFont typeface="Calibri"/>
              <a:buChar char="•"/>
            </a:pPr>
            <a:r>
              <a:rPr lang="en-US">
                <a:solidFill>
                  <a:srgbClr val="006FB6"/>
                </a:solidFill>
                <a:latin typeface="Calibri"/>
                <a:ea typeface="Calibri"/>
                <a:cs typeface="Calibri"/>
                <a:sym typeface="Calibri"/>
              </a:rPr>
              <a:t>Pick a word where you can see a suffix or a prefix.</a:t>
            </a:r>
            <a:endParaRPr>
              <a:latin typeface="Calibri"/>
              <a:ea typeface="Calibri"/>
              <a:cs typeface="Calibri"/>
              <a:sym typeface="Calibri"/>
            </a:endParaRPr>
          </a:p>
          <a:p>
            <a:pPr indent="-279400" lvl="0" marL="457200" rtl="0" algn="l">
              <a:lnSpc>
                <a:spcPct val="100000"/>
              </a:lnSpc>
              <a:spcBef>
                <a:spcPts val="0"/>
              </a:spcBef>
              <a:spcAft>
                <a:spcPts val="0"/>
              </a:spcAft>
              <a:buClr>
                <a:srgbClr val="0771BA"/>
              </a:buClr>
              <a:buSzPts val="2800"/>
              <a:buFont typeface="Arial"/>
              <a:buNone/>
            </a:pPr>
            <a:r>
              <a:t/>
            </a:r>
            <a:endParaRPr>
              <a:solidFill>
                <a:srgbClr val="006FB6"/>
              </a:solidFill>
              <a:latin typeface="Calibri"/>
              <a:ea typeface="Calibri"/>
              <a:cs typeface="Calibri"/>
              <a:sym typeface="Calibri"/>
            </a:endParaRPr>
          </a:p>
          <a:p>
            <a:pPr indent="-457200" lvl="0" marL="457200" rtl="0" algn="l">
              <a:lnSpc>
                <a:spcPct val="100000"/>
              </a:lnSpc>
              <a:spcBef>
                <a:spcPts val="0"/>
              </a:spcBef>
              <a:spcAft>
                <a:spcPts val="0"/>
              </a:spcAft>
              <a:buClr>
                <a:srgbClr val="006FB6"/>
              </a:buClr>
              <a:buSzPts val="2800"/>
              <a:buFont typeface="Calibri"/>
              <a:buChar char="•"/>
            </a:pPr>
            <a:r>
              <a:rPr lang="en-US">
                <a:solidFill>
                  <a:srgbClr val="006FB6"/>
                </a:solidFill>
                <a:latin typeface="Calibri"/>
                <a:ea typeface="Calibri"/>
                <a:cs typeface="Calibri"/>
                <a:sym typeface="Calibri"/>
              </a:rPr>
              <a:t>Pick a short word you can easily add to.</a:t>
            </a:r>
            <a:endParaRPr>
              <a:latin typeface="Calibri"/>
              <a:ea typeface="Calibri"/>
              <a:cs typeface="Calibri"/>
              <a:sym typeface="Calibri"/>
            </a:endParaRPr>
          </a:p>
          <a:p>
            <a:pPr indent="-228600" lvl="0" marL="457200" marR="0" rtl="0" algn="l">
              <a:lnSpc>
                <a:spcPct val="90000"/>
              </a:lnSpc>
              <a:spcBef>
                <a:spcPts val="1000"/>
              </a:spcBef>
              <a:spcAft>
                <a:spcPts val="0"/>
              </a:spcAft>
              <a:buClr>
                <a:srgbClr val="0771BA"/>
              </a:buClr>
              <a:buSzPts val="2800"/>
              <a:buFont typeface="Arial"/>
              <a:buNone/>
            </a:pPr>
            <a:r>
              <a:t/>
            </a:r>
            <a:endParaRPr>
              <a:latin typeface="Calibri"/>
              <a:ea typeface="Calibri"/>
              <a:cs typeface="Calibri"/>
              <a:sym typeface="Calibri"/>
            </a:endParaRPr>
          </a:p>
        </p:txBody>
      </p:sp>
      <p:sp>
        <p:nvSpPr>
          <p:cNvPr id="1434" name="Google Shape;1434;p109"/>
          <p:cNvSpPr txBox="1"/>
          <p:nvPr>
            <p:ph idx="3" type="body"/>
          </p:nvPr>
        </p:nvSpPr>
        <p:spPr>
          <a:xfrm rot="-2153668">
            <a:off x="3737461" y="2098634"/>
            <a:ext cx="2234544" cy="1408948"/>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Adult: </a:t>
            </a:r>
            <a:r>
              <a:rPr lang="en-US">
                <a:solidFill>
                  <a:srgbClr val="006FB6"/>
                </a:solidFill>
                <a:latin typeface="Calibri"/>
                <a:ea typeface="Calibri"/>
                <a:cs typeface="Calibri"/>
                <a:sym typeface="Calibri"/>
              </a:rPr>
              <a:t>Let’s stop and play with this word.</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
        <p:nvSpPr>
          <p:cNvPr id="1435" name="Google Shape;1435;p109"/>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latin typeface="Calibri"/>
                <a:ea typeface="Calibri"/>
                <a:cs typeface="Calibri"/>
                <a:sym typeface="Calibri"/>
              </a:rPr>
              <a:t>Child: </a:t>
            </a:r>
            <a:r>
              <a:rPr lang="en-US">
                <a:solidFill>
                  <a:srgbClr val="006FB6"/>
                </a:solidFill>
                <a:latin typeface="Calibri"/>
                <a:ea typeface="Calibri"/>
                <a:cs typeface="Calibri"/>
                <a:sym typeface="Calibri"/>
              </a:rPr>
              <a:t>He will wash his clothes tonight.</a:t>
            </a:r>
            <a:endParaRPr>
              <a:latin typeface="Calibri"/>
              <a:ea typeface="Calibri"/>
              <a:cs typeface="Calibri"/>
              <a:sym typeface="Calibri"/>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1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Arial"/>
              <a:buNone/>
            </a:pPr>
            <a:r>
              <a:rPr lang="en-US" sz="5400">
                <a:latin typeface="Calibri"/>
                <a:ea typeface="Calibri"/>
                <a:cs typeface="Calibri"/>
                <a:sym typeface="Calibri"/>
              </a:rPr>
              <a:t>+ or - a suffix and a prefix</a:t>
            </a:r>
            <a:endParaRPr>
              <a:latin typeface="Calibri"/>
              <a:ea typeface="Calibri"/>
              <a:cs typeface="Calibri"/>
              <a:sym typeface="Calibri"/>
            </a:endParaRPr>
          </a:p>
        </p:txBody>
      </p:sp>
      <p:sp>
        <p:nvSpPr>
          <p:cNvPr id="1441" name="Google Shape;1441;p110"/>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rPr b="1" lang="en-US">
                <a:latin typeface="Calibri"/>
                <a:ea typeface="Calibri"/>
                <a:cs typeface="Calibri"/>
                <a:sym typeface="Calibri"/>
              </a:rPr>
              <a:t>Adult: </a:t>
            </a:r>
            <a:r>
              <a:rPr lang="en-US">
                <a:latin typeface="Calibri"/>
                <a:ea typeface="Calibri"/>
                <a:cs typeface="Calibri"/>
                <a:sym typeface="Calibri"/>
              </a:rPr>
              <a:t>“Let’s add the prefix ‘pre-’. What word does that make?”</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sp>
        <p:nvSpPr>
          <p:cNvPr id="1442" name="Google Shape;1442;p110"/>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43" name="Google Shape;1443;p110"/>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rPr b="1" lang="en-US">
                <a:latin typeface="Calibri"/>
                <a:ea typeface="Calibri"/>
                <a:cs typeface="Calibri"/>
                <a:sym typeface="Calibri"/>
              </a:rPr>
              <a:t>Child: </a:t>
            </a:r>
            <a:r>
              <a:rPr lang="en-US">
                <a:latin typeface="Calibri"/>
                <a:ea typeface="Calibri"/>
                <a:cs typeface="Calibri"/>
                <a:sym typeface="Calibri"/>
              </a:rPr>
              <a:t>“Prewash.”</a:t>
            </a:r>
            <a:endParaRPr>
              <a:latin typeface="Calibri"/>
              <a:ea typeface="Calibri"/>
              <a:cs typeface="Calibri"/>
              <a:sym typeface="Calibri"/>
            </a:endParaRPr>
          </a:p>
        </p:txBody>
      </p:sp>
      <p:pic>
        <p:nvPicPr>
          <p:cNvPr id="1444" name="Google Shape;1444;p110"/>
          <p:cNvPicPr preferRelativeResize="0"/>
          <p:nvPr/>
        </p:nvPicPr>
        <p:blipFill rotWithShape="1">
          <a:blip r:embed="rId3">
            <a:alphaModFix/>
          </a:blip>
          <a:srcRect b="-1655" l="0" r="0" t="0"/>
          <a:stretch/>
        </p:blipFill>
        <p:spPr>
          <a:xfrm>
            <a:off x="1435750" y="3761525"/>
            <a:ext cx="436100" cy="64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8" name="Shape 1448"/>
        <p:cNvGrpSpPr/>
        <p:nvPr/>
      </p:nvGrpSpPr>
      <p:grpSpPr>
        <a:xfrm>
          <a:off x="0" y="0"/>
          <a:ext cx="0" cy="0"/>
          <a:chOff x="0" y="0"/>
          <a:chExt cx="0" cy="0"/>
        </a:xfrm>
      </p:grpSpPr>
      <p:sp>
        <p:nvSpPr>
          <p:cNvPr id="1449" name="Google Shape;1449;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Arial"/>
              <a:buNone/>
            </a:pPr>
            <a:r>
              <a:rPr lang="en-US">
                <a:latin typeface="Calibri"/>
                <a:ea typeface="Calibri"/>
                <a:cs typeface="Calibri"/>
                <a:sym typeface="Calibri"/>
              </a:rPr>
              <a:t>Discuss how the word changes</a:t>
            </a:r>
            <a:endParaRPr>
              <a:latin typeface="Calibri"/>
              <a:ea typeface="Calibri"/>
              <a:cs typeface="Calibri"/>
              <a:sym typeface="Calibri"/>
            </a:endParaRPr>
          </a:p>
        </p:txBody>
      </p:sp>
      <p:sp>
        <p:nvSpPr>
          <p:cNvPr id="1450" name="Google Shape;1450;p111"/>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Adult: </a:t>
            </a:r>
            <a:r>
              <a:rPr lang="en-US">
                <a:latin typeface="Calibri"/>
                <a:ea typeface="Calibri"/>
                <a:cs typeface="Calibri"/>
                <a:sym typeface="Calibri"/>
              </a:rPr>
              <a:t>“What does ‘prewash’ mean? How do you know?”</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“How is it different than ‘wash’?”</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latin typeface="Calibri"/>
              <a:ea typeface="Calibri"/>
              <a:cs typeface="Calibri"/>
              <a:sym typeface="Calibri"/>
            </a:endParaRPr>
          </a:p>
        </p:txBody>
      </p:sp>
      <p:sp>
        <p:nvSpPr>
          <p:cNvPr id="1451" name="Google Shape;1451;p111"/>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latin typeface="Calibri"/>
                <a:ea typeface="Calibri"/>
                <a:cs typeface="Calibri"/>
                <a:sym typeface="Calibri"/>
              </a:rPr>
              <a:t>wash</a:t>
            </a:r>
            <a:endParaRPr>
              <a:latin typeface="Calibri"/>
              <a:ea typeface="Calibri"/>
              <a:cs typeface="Calibri"/>
              <a:sym typeface="Calibri"/>
            </a:endParaRPr>
          </a:p>
        </p:txBody>
      </p:sp>
      <p:sp>
        <p:nvSpPr>
          <p:cNvPr id="1452" name="Google Shape;1452;p111"/>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latin typeface="Calibri"/>
                <a:ea typeface="Calibri"/>
                <a:cs typeface="Calibri"/>
                <a:sym typeface="Calibri"/>
              </a:rPr>
              <a:t>Child: </a:t>
            </a:r>
            <a:r>
              <a:rPr lang="en-US">
                <a:latin typeface="Calibri"/>
                <a:ea typeface="Calibri"/>
                <a:cs typeface="Calibri"/>
                <a:sym typeface="Calibri"/>
              </a:rPr>
              <a:t>“It means to wash before you use it. ‘Pre-’ means before.”</a:t>
            </a:r>
            <a:endParaRPr>
              <a:latin typeface="Calibri"/>
              <a:ea typeface="Calibri"/>
              <a:cs typeface="Calibri"/>
              <a:sym typeface="Calibri"/>
            </a:endParaRPr>
          </a:p>
          <a:p>
            <a:pPr indent="0" lvl="0" marL="0" rtl="0" algn="l">
              <a:lnSpc>
                <a:spcPct val="90000"/>
              </a:lnSpc>
              <a:spcBef>
                <a:spcPts val="1000"/>
              </a:spcBef>
              <a:spcAft>
                <a:spcPts val="0"/>
              </a:spcAft>
              <a:buSzPts val="3600"/>
              <a:buNone/>
            </a:pPr>
            <a:r>
              <a:rPr lang="en-US">
                <a:latin typeface="Calibri"/>
                <a:ea typeface="Calibri"/>
                <a:cs typeface="Calibri"/>
                <a:sym typeface="Calibri"/>
              </a:rPr>
              <a:t>“Wash doesn’t have the ‘pre’ so it doesn’t mean before. It just means to clean it.”</a:t>
            </a:r>
            <a:endParaRPr>
              <a:latin typeface="Calibri"/>
              <a:ea typeface="Calibri"/>
              <a:cs typeface="Calibri"/>
              <a:sym typeface="Calibri"/>
            </a:endParaRPr>
          </a:p>
          <a:p>
            <a:pPr indent="0" lvl="0" marL="0" marR="0" rtl="0" algn="l">
              <a:lnSpc>
                <a:spcPct val="90000"/>
              </a:lnSpc>
              <a:spcBef>
                <a:spcPts val="1000"/>
              </a:spcBef>
              <a:spcAft>
                <a:spcPts val="0"/>
              </a:spcAft>
              <a:buClr>
                <a:srgbClr val="006FB6"/>
              </a:buClr>
              <a:buSzPts val="3600"/>
              <a:buFont typeface="Arial"/>
              <a:buNone/>
            </a:pPr>
            <a:r>
              <a:t/>
            </a:r>
            <a:endParaRPr/>
          </a:p>
        </p:txBody>
      </p:sp>
      <p:sp>
        <p:nvSpPr>
          <p:cNvPr id="1453" name="Google Shape;1453;p111"/>
          <p:cNvSpPr txBox="1"/>
          <p:nvPr>
            <p:ph idx="4" type="body"/>
          </p:nvPr>
        </p:nvSpPr>
        <p:spPr>
          <a:xfrm>
            <a:off x="4338833" y="5286633"/>
            <a:ext cx="3514200" cy="80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t/>
            </a:r>
            <a:endParaRPr/>
          </a:p>
          <a:p>
            <a:pPr indent="0" lvl="0" marL="0" marR="0" rtl="0" algn="l">
              <a:lnSpc>
                <a:spcPct val="90000"/>
              </a:lnSpc>
              <a:spcBef>
                <a:spcPts val="1000"/>
              </a:spcBef>
              <a:spcAft>
                <a:spcPts val="0"/>
              </a:spcAft>
              <a:buClr>
                <a:srgbClr val="006FB6"/>
              </a:buClr>
              <a:buSzPts val="3600"/>
              <a:buFont typeface="Arial"/>
              <a:buNone/>
            </a:pPr>
            <a:r>
              <a:t/>
            </a:r>
            <a:endParaRPr/>
          </a:p>
        </p:txBody>
      </p:sp>
      <p:pic>
        <p:nvPicPr>
          <p:cNvPr id="1454" name="Google Shape;1454;p111"/>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