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4" r:id="rId1"/>
    <p:sldMasterId id="2147483775" r:id="rId2"/>
    <p:sldMasterId id="2147483776" r:id="rId3"/>
    <p:sldMasterId id="2147483777" r:id="rId4"/>
    <p:sldMasterId id="2147483778" r:id="rId5"/>
    <p:sldMasterId id="2147483779" r:id="rId6"/>
    <p:sldMasterId id="2147483780" r:id="rId7"/>
    <p:sldMasterId id="2147483781" r:id="rId8"/>
    <p:sldMasterId id="2147483782" r:id="rId9"/>
    <p:sldMasterId id="2147483783" r:id="rId10"/>
    <p:sldMasterId id="2147483784" r:id="rId11"/>
  </p:sldMasterIdLst>
  <p:notesMasterIdLst>
    <p:notesMasterId r:id="rId32"/>
  </p:notesMasterIdLst>
  <p:sldIdLst>
    <p:sldId id="256" r:id="rId12"/>
    <p:sldId id="257" r:id="rId13"/>
    <p:sldId id="258" r:id="rId14"/>
    <p:sldId id="276"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marL="457200" lvl="0" indent="-22860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Overview and rationale</a:t>
            </a:r>
            <a:endParaRPr/>
          </a:p>
          <a:p>
            <a:pPr marL="0" lvl="0" indent="0" algn="l" rtl="0">
              <a:lnSpc>
                <a:spcPct val="100000"/>
              </a:lnSpc>
              <a:spcBef>
                <a:spcPts val="0"/>
              </a:spcBef>
              <a:spcAft>
                <a:spcPts val="0"/>
              </a:spcAft>
              <a:buClr>
                <a:schemeClr val="dk1"/>
              </a:buClr>
              <a:buSzPts val="1400"/>
              <a:buFont typeface="Arial"/>
              <a:buNone/>
            </a:pPr>
            <a:r>
              <a:rPr lang="en-US"/>
              <a:t>This is a </a:t>
            </a:r>
            <a:r>
              <a:rPr lang="en-US" b="1"/>
              <a:t>figure out the word </a:t>
            </a:r>
            <a:r>
              <a:rPr lang="en-US"/>
              <a:t>workshop.</a:t>
            </a:r>
            <a:r>
              <a:rPr lang="en-US" b="1"/>
              <a:t> </a:t>
            </a:r>
            <a:r>
              <a:rPr lang="en-US"/>
              <a:t>When readers understand that different prefixes or suffixes affect what a word means, they can more easily get to the meaning of a word. Families learn different questions they can ask to help their child recognize and experiment with prefixes and suffixes.</a:t>
            </a:r>
            <a:endParaRPr/>
          </a:p>
          <a:p>
            <a:pPr marL="91440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Materials</a:t>
            </a:r>
            <a:r>
              <a:rPr lang="en-US"/>
              <a:t> </a:t>
            </a:r>
            <a:endParaRPr/>
          </a:p>
          <a:p>
            <a:pPr marL="457200" lvl="0" indent="-279400" algn="l" rtl="0">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marL="457200" lvl="0" indent="-279400" algn="l" rtl="0">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marL="457200" lvl="0" indent="-279400" algn="l" rtl="0">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marL="457200" lvl="0" indent="-279400" algn="l" rtl="0">
              <a:lnSpc>
                <a:spcPct val="100000"/>
              </a:lnSpc>
              <a:spcBef>
                <a:spcPts val="0"/>
              </a:spcBef>
              <a:spcAft>
                <a:spcPts val="0"/>
              </a:spcAft>
              <a:buClr>
                <a:schemeClr val="dk1"/>
              </a:buClr>
              <a:buSzPts val="800"/>
              <a:buFont typeface="Calibri"/>
              <a:buChar char="●"/>
            </a:pPr>
            <a:r>
              <a:rPr lang="en-US"/>
              <a:t>A paragraph</a:t>
            </a:r>
            <a:r>
              <a:rPr lang="en-US" b="1"/>
              <a:t> </a:t>
            </a:r>
            <a:r>
              <a:rPr lang="en-US"/>
              <a:t>from one of the texts that class is reading and highlight two or three words.</a:t>
            </a:r>
            <a:endParaRPr/>
          </a:p>
          <a:p>
            <a:pPr marL="457200" lvl="0" indent="-279400" algn="l" rtl="0">
              <a:lnSpc>
                <a:spcPct val="100000"/>
              </a:lnSpc>
              <a:spcBef>
                <a:spcPts val="0"/>
              </a:spcBef>
              <a:spcAft>
                <a:spcPts val="0"/>
              </a:spcAft>
              <a:buClr>
                <a:schemeClr val="dk1"/>
              </a:buClr>
              <a:buSzPts val="800"/>
              <a:buFont typeface="Calibri"/>
              <a:buChar char="●"/>
            </a:pPr>
            <a:r>
              <a:rPr lang="en-US"/>
              <a:t>Chart paper with age-appropriate affixes (see the “To prepare” note. Consider also making a take-home resource for families.) </a:t>
            </a:r>
            <a:endParaRPr/>
          </a:p>
          <a:p>
            <a:pPr marL="457200" lvl="0" indent="-279400" algn="l" rtl="0">
              <a:lnSpc>
                <a:spcPct val="100000"/>
              </a:lnSpc>
              <a:spcBef>
                <a:spcPts val="0"/>
              </a:spcBef>
              <a:spcAft>
                <a:spcPts val="0"/>
              </a:spcAft>
              <a:buClr>
                <a:schemeClr val="dk1"/>
              </a:buClr>
              <a:buSzPts val="800"/>
              <a:buFont typeface="Calibri"/>
              <a:buChar char="●"/>
            </a:pPr>
            <a:r>
              <a:rPr lang="en-US"/>
              <a:t>Projector to display slides</a:t>
            </a:r>
            <a:endParaRPr/>
          </a:p>
          <a:p>
            <a:pPr marL="457200" lvl="0" indent="-279400" algn="l" rtl="0">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marL="457200" lvl="0" indent="-279400" algn="l" rtl="0">
              <a:lnSpc>
                <a:spcPct val="100000"/>
              </a:lnSpc>
              <a:spcBef>
                <a:spcPts val="0"/>
              </a:spcBef>
              <a:spcAft>
                <a:spcPts val="0"/>
              </a:spcAft>
              <a:buClr>
                <a:schemeClr val="dk1"/>
              </a:buClr>
              <a:buSzPts val="800"/>
              <a:buFont typeface="Calibri"/>
              <a:buChar char="●"/>
            </a:pPr>
            <a:r>
              <a:rPr lang="en-US"/>
              <a:t>Name tags (optional but highly recommended)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Facilitation notes</a:t>
            </a:r>
            <a:endParaRPr/>
          </a:p>
          <a:p>
            <a:pPr marL="0" lvl="0" indent="0" algn="l" rtl="0">
              <a:lnSpc>
                <a:spcPct val="100000"/>
              </a:lnSpc>
              <a:spcBef>
                <a:spcPts val="0"/>
              </a:spcBef>
              <a:spcAft>
                <a:spcPts val="0"/>
              </a:spcAft>
              <a:buClr>
                <a:schemeClr val="dk1"/>
              </a:buClr>
              <a:buSzPts val="1400"/>
              <a:buFont typeface="Arial"/>
              <a:buNone/>
            </a:pPr>
            <a:r>
              <a:rPr lang="en-US" u="sng"/>
              <a:t>To prepare</a:t>
            </a:r>
            <a:endParaRPr/>
          </a:p>
          <a:p>
            <a:pPr marL="457200" lvl="0" indent="-279400" algn="l" rtl="0">
              <a:lnSpc>
                <a:spcPct val="100000"/>
              </a:lnSpc>
              <a:spcBef>
                <a:spcPts val="0"/>
              </a:spcBef>
              <a:spcAft>
                <a:spcPts val="0"/>
              </a:spcAft>
              <a:buClr>
                <a:schemeClr val="dk1"/>
              </a:buClr>
              <a:buSzPts val="800"/>
              <a:buFont typeface="Calibri"/>
              <a:buChar char="●"/>
            </a:pPr>
            <a:r>
              <a:rPr lang="en-US"/>
              <a:t>In this workshop, you will model how to add prefixes and suffixes and discuss how they change the meaning of words.</a:t>
            </a:r>
            <a:endParaRPr/>
          </a:p>
          <a:p>
            <a:pPr marL="457200" lvl="0" indent="-279400" algn="l" rtl="0">
              <a:lnSpc>
                <a:spcPct val="100000"/>
              </a:lnSpc>
              <a:spcBef>
                <a:spcPts val="0"/>
              </a:spcBef>
              <a:spcAft>
                <a:spcPts val="0"/>
              </a:spcAft>
              <a:buClr>
                <a:schemeClr val="dk1"/>
              </a:buClr>
              <a:buSzPts val="800"/>
              <a:buFont typeface="Calibri"/>
              <a:buChar char="●"/>
            </a:pPr>
            <a:r>
              <a:rPr lang="en-US"/>
              <a:t>Be sure to familiarize yourself with the content of the presentation so you can talk with families not </a:t>
            </a:r>
            <a:r>
              <a:rPr lang="en-US" i="1"/>
              <a:t>at</a:t>
            </a:r>
            <a:r>
              <a:rPr lang="en-US"/>
              <a:t> them.</a:t>
            </a:r>
            <a:endParaRPr/>
          </a:p>
          <a:p>
            <a:pPr marL="457200" lvl="0" indent="-279400" algn="l" rtl="0">
              <a:lnSpc>
                <a:spcPct val="100000"/>
              </a:lnSpc>
              <a:spcBef>
                <a:spcPts val="0"/>
              </a:spcBef>
              <a:spcAft>
                <a:spcPts val="0"/>
              </a:spcAft>
              <a:buClr>
                <a:schemeClr val="dk1"/>
              </a:buClr>
              <a:buSzPts val="800"/>
              <a:buFont typeface="Calibri"/>
              <a:buChar char="●"/>
            </a:pPr>
            <a:r>
              <a:rPr lang="en-US"/>
              <a:t>Study the slides in the reading tip section. Think through how you will model and guide practice for picking a word and playing with it.</a:t>
            </a:r>
            <a:endParaRPr/>
          </a:p>
          <a:p>
            <a:pPr marL="914400" lvl="1" indent="-317500" algn="l" rtl="0">
              <a:lnSpc>
                <a:spcPct val="100000"/>
              </a:lnSpc>
              <a:spcBef>
                <a:spcPts val="0"/>
              </a:spcBef>
              <a:spcAft>
                <a:spcPts val="0"/>
              </a:spcAft>
              <a:buClr>
                <a:schemeClr val="dk1"/>
              </a:buClr>
              <a:buSzPts val="1400"/>
              <a:buChar char="•"/>
            </a:pPr>
            <a:r>
              <a:rPr lang="en-US"/>
              <a:t>Prepare a paragraph</a:t>
            </a:r>
            <a:r>
              <a:rPr lang="en-US" b="1"/>
              <a:t> </a:t>
            </a:r>
            <a:r>
              <a:rPr lang="en-US"/>
              <a:t>from one of the texts that the class is reading and highlight two or three words.</a:t>
            </a:r>
            <a:endParaRPr/>
          </a:p>
          <a:p>
            <a:pPr marL="914400" lvl="1" indent="-317500" algn="l" rtl="0">
              <a:lnSpc>
                <a:spcPct val="100000"/>
              </a:lnSpc>
              <a:spcBef>
                <a:spcPts val="0"/>
              </a:spcBef>
              <a:spcAft>
                <a:spcPts val="0"/>
              </a:spcAft>
              <a:buClr>
                <a:schemeClr val="dk1"/>
              </a:buClr>
              <a:buSzPts val="1400"/>
              <a:buChar char="•"/>
            </a:pPr>
            <a:r>
              <a:rPr lang="en-US"/>
              <a:t>Prepare an anchor chart with common suffixes and prefixes and their meaning to support families during the “Let’s practice!” slide and practice time. Consider making a smaller version for families to take home. Consider the following:</a:t>
            </a:r>
            <a:endParaRPr/>
          </a:p>
          <a:p>
            <a:pPr marL="914400" lvl="0" indent="0" algn="l" rtl="0">
              <a:lnSpc>
                <a:spcPct val="100000"/>
              </a:lnSpc>
              <a:spcBef>
                <a:spcPts val="0"/>
              </a:spcBef>
              <a:spcAft>
                <a:spcPts val="0"/>
              </a:spcAft>
              <a:buClr>
                <a:schemeClr val="dk1"/>
              </a:buClr>
              <a:buSzPts val="1100"/>
              <a:buFont typeface="Arial"/>
              <a:buNone/>
            </a:pPr>
            <a:r>
              <a:rPr lang="en-US" u="sng"/>
              <a:t>Prefixes:</a:t>
            </a:r>
            <a:endParaRPr u="sng"/>
          </a:p>
          <a:p>
            <a:pPr marL="914400" lvl="0" indent="0" algn="l" rtl="0">
              <a:lnSpc>
                <a:spcPct val="100000"/>
              </a:lnSpc>
              <a:spcBef>
                <a:spcPts val="0"/>
              </a:spcBef>
              <a:spcAft>
                <a:spcPts val="0"/>
              </a:spcAft>
              <a:buClr>
                <a:schemeClr val="dk1"/>
              </a:buClr>
              <a:buSzPts val="1100"/>
              <a:buFont typeface="Arial"/>
              <a:buNone/>
            </a:pPr>
            <a:r>
              <a:rPr lang="en-US"/>
              <a:t>pre- means “before,” like prewash (wash before) or predict (say before)</a:t>
            </a:r>
            <a:endParaRPr/>
          </a:p>
          <a:p>
            <a:pPr marL="914400" lvl="0" indent="0" algn="l" rtl="0">
              <a:lnSpc>
                <a:spcPct val="100000"/>
              </a:lnSpc>
              <a:spcBef>
                <a:spcPts val="0"/>
              </a:spcBef>
              <a:spcAft>
                <a:spcPts val="0"/>
              </a:spcAft>
              <a:buClr>
                <a:schemeClr val="dk1"/>
              </a:buClr>
              <a:buSzPts val="1100"/>
              <a:buFont typeface="Arial"/>
              <a:buNone/>
            </a:pPr>
            <a:r>
              <a:rPr lang="en-US"/>
              <a:t>dis- means “not, away, negative,” like distrust (away from trust)</a:t>
            </a:r>
            <a:endParaRPr/>
          </a:p>
          <a:p>
            <a:pPr marL="914400" lvl="0" indent="0" algn="l" rtl="0">
              <a:lnSpc>
                <a:spcPct val="100000"/>
              </a:lnSpc>
              <a:spcBef>
                <a:spcPts val="0"/>
              </a:spcBef>
              <a:spcAft>
                <a:spcPts val="0"/>
              </a:spcAft>
              <a:buClr>
                <a:schemeClr val="dk1"/>
              </a:buClr>
              <a:buSzPts val="1100"/>
              <a:buFont typeface="Arial"/>
              <a:buNone/>
            </a:pPr>
            <a:r>
              <a:rPr lang="en-US"/>
              <a:t>un- means “opposite,” like undo (opposite of do) or untie (undo a tie or knot)</a:t>
            </a:r>
            <a:endParaRPr/>
          </a:p>
          <a:p>
            <a:pPr marL="914400" lvl="0" indent="0" algn="l" rtl="0">
              <a:lnSpc>
                <a:spcPct val="100000"/>
              </a:lnSpc>
              <a:spcBef>
                <a:spcPts val="0"/>
              </a:spcBef>
              <a:spcAft>
                <a:spcPts val="0"/>
              </a:spcAft>
              <a:buClr>
                <a:schemeClr val="dk1"/>
              </a:buClr>
              <a:buSzPts val="1100"/>
              <a:buFont typeface="Arial"/>
              <a:buNone/>
            </a:pPr>
            <a:r>
              <a:rPr lang="en-US"/>
              <a:t>re- means “again,” like reimagine (imagine again)</a:t>
            </a:r>
            <a:endParaRPr/>
          </a:p>
          <a:p>
            <a:pPr marL="914400" lvl="0" indent="0" algn="l" rtl="0">
              <a:lnSpc>
                <a:spcPct val="100000"/>
              </a:lnSpc>
              <a:spcBef>
                <a:spcPts val="0"/>
              </a:spcBef>
              <a:spcAft>
                <a:spcPts val="0"/>
              </a:spcAft>
              <a:buClr>
                <a:schemeClr val="dk1"/>
              </a:buClr>
              <a:buSzPts val="1100"/>
              <a:buFont typeface="Arial"/>
              <a:buNone/>
            </a:pPr>
            <a:r>
              <a:rPr lang="en-US" u="sng"/>
              <a:t> Suffixes:</a:t>
            </a:r>
            <a:endParaRPr u="sng"/>
          </a:p>
          <a:p>
            <a:pPr marL="914400" lvl="0" indent="0" algn="l" rtl="0">
              <a:lnSpc>
                <a:spcPct val="100000"/>
              </a:lnSpc>
              <a:spcBef>
                <a:spcPts val="0"/>
              </a:spcBef>
              <a:spcAft>
                <a:spcPts val="0"/>
              </a:spcAft>
              <a:buClr>
                <a:schemeClr val="dk1"/>
              </a:buClr>
              <a:buSzPts val="1100"/>
              <a:buFont typeface="Arial"/>
              <a:buNone/>
            </a:pPr>
            <a:r>
              <a:rPr lang="en-US"/>
              <a:t>-ify makes a verb meaning “make or become,” like terrify (become filled with terror)</a:t>
            </a:r>
            <a:endParaRPr/>
          </a:p>
          <a:p>
            <a:pPr marL="914400" lvl="0" indent="0" algn="l" rtl="0">
              <a:lnSpc>
                <a:spcPct val="100000"/>
              </a:lnSpc>
              <a:spcBef>
                <a:spcPts val="0"/>
              </a:spcBef>
              <a:spcAft>
                <a:spcPts val="0"/>
              </a:spcAft>
              <a:buClr>
                <a:schemeClr val="dk1"/>
              </a:buClr>
              <a:buSzPts val="1100"/>
              <a:buFont typeface="Arial"/>
              <a:buNone/>
            </a:pPr>
            <a:r>
              <a:rPr lang="en-US"/>
              <a:t>-ly makes an adverb meaning “how something is done,” like happily (something is done in a happy way)</a:t>
            </a:r>
            <a:endParaRPr/>
          </a:p>
          <a:p>
            <a:pPr marL="914400" lvl="0" indent="0" algn="l" rtl="0">
              <a:lnSpc>
                <a:spcPct val="100000"/>
              </a:lnSpc>
              <a:spcBef>
                <a:spcPts val="0"/>
              </a:spcBef>
              <a:spcAft>
                <a:spcPts val="0"/>
              </a:spcAft>
              <a:buClr>
                <a:schemeClr val="dk1"/>
              </a:buClr>
              <a:buSzPts val="1100"/>
              <a:buFont typeface="Arial"/>
              <a:buNone/>
            </a:pPr>
            <a:r>
              <a:rPr lang="en-US"/>
              <a:t>-ness makes a noun meaning “state of being,” like happiness (the state of being happy) </a:t>
            </a:r>
            <a:endParaRPr/>
          </a:p>
          <a:p>
            <a:pPr marL="914400" lvl="0" indent="0" algn="l" rtl="0">
              <a:lnSpc>
                <a:spcPct val="100000"/>
              </a:lnSpc>
              <a:spcBef>
                <a:spcPts val="0"/>
              </a:spcBef>
              <a:spcAft>
                <a:spcPts val="0"/>
              </a:spcAft>
              <a:buClr>
                <a:schemeClr val="dk1"/>
              </a:buClr>
              <a:buSzPts val="1100"/>
              <a:buFont typeface="Arial"/>
              <a:buNone/>
            </a:pPr>
            <a:r>
              <a:rPr lang="en-US"/>
              <a:t>-ence/-ance makes a noun meaning “the quality of,” like maintenance (the quality of being maintained)</a:t>
            </a:r>
            <a:endParaRPr/>
          </a:p>
          <a:p>
            <a:pPr marL="914400" lvl="0" indent="0" algn="l" rtl="0">
              <a:lnSpc>
                <a:spcPct val="100000"/>
              </a:lnSpc>
              <a:spcBef>
                <a:spcPts val="0"/>
              </a:spcBef>
              <a:spcAft>
                <a:spcPts val="0"/>
              </a:spcAft>
              <a:buClr>
                <a:schemeClr val="dk1"/>
              </a:buClr>
              <a:buSzPts val="1100"/>
              <a:buFont typeface="Arial"/>
              <a:buNone/>
            </a:pPr>
            <a:r>
              <a:rPr lang="en-US"/>
              <a:t>-ive makes an adjective meaning “somewhat like,” creative (somewhat like to be able to create)</a:t>
            </a:r>
            <a:endParaRPr/>
          </a:p>
          <a:p>
            <a:pPr marL="914400" lvl="0" indent="0" algn="l" rtl="0">
              <a:lnSpc>
                <a:spcPct val="100000"/>
              </a:lnSpc>
              <a:spcBef>
                <a:spcPts val="0"/>
              </a:spcBef>
              <a:spcAft>
                <a:spcPts val="0"/>
              </a:spcAft>
              <a:buClr>
                <a:schemeClr val="dk1"/>
              </a:buClr>
              <a:buSzPts val="1100"/>
              <a:buFont typeface="Arial"/>
              <a:buNone/>
            </a:pPr>
            <a:r>
              <a:rPr lang="en-US"/>
              <a:t>-able/-ible makes an adjective meaning “able to” or “worthy of,” like honorable (worthy of honor) or reasonable (able to be reasoned with)</a:t>
            </a:r>
            <a:endParaRPr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During workshop</a:t>
            </a:r>
            <a:endParaRPr/>
          </a:p>
          <a:p>
            <a:pPr marL="457200" lvl="0" indent="-279400" algn="l" rtl="0">
              <a:lnSpc>
                <a:spcPct val="100000"/>
              </a:lnSpc>
              <a:spcBef>
                <a:spcPts val="0"/>
              </a:spcBef>
              <a:spcAft>
                <a:spcPts val="0"/>
              </a:spcAft>
              <a:buClr>
                <a:schemeClr val="dk1"/>
              </a:buClr>
              <a:buSzPts val="800"/>
              <a:buFont typeface="Calibri"/>
              <a:buChar char="●"/>
            </a:pPr>
            <a:r>
              <a:rPr lang="en-US"/>
              <a:t>Take time to build rapport as a group and individually with families. Little things, like learning family members’ names and greeting them at the door, go a long way.</a:t>
            </a:r>
            <a:endParaRPr/>
          </a:p>
          <a:p>
            <a:pPr marL="457200" lvl="0" indent="-279400" algn="l" rtl="0">
              <a:lnSpc>
                <a:spcPct val="100000"/>
              </a:lnSpc>
              <a:spcBef>
                <a:spcPts val="0"/>
              </a:spcBef>
              <a:spcAft>
                <a:spcPts val="0"/>
              </a:spcAft>
              <a:buClr>
                <a:schemeClr val="dk1"/>
              </a:buClr>
              <a:buSzPts val="800"/>
              <a:buFont typeface="Calibri"/>
              <a:buChar char="●"/>
            </a:pPr>
            <a:r>
              <a:rPr lang="en-US"/>
              <a:t>Keep pace so that families have time to practice the tip and also reflect. Practice and reflection help families internalize the strategy.</a:t>
            </a:r>
            <a:endParaRPr/>
          </a:p>
          <a:p>
            <a:pPr marL="457200" lvl="0" indent="-279400" algn="l" rtl="0">
              <a:lnSpc>
                <a:spcPct val="100000"/>
              </a:lnSpc>
              <a:spcBef>
                <a:spcPts val="0"/>
              </a:spcBef>
              <a:spcAft>
                <a:spcPts val="0"/>
              </a:spcAft>
              <a:buClr>
                <a:schemeClr val="dk1"/>
              </a:buClr>
              <a:buSzPts val="800"/>
              <a:buFont typeface="Calibri"/>
              <a:buChar char="●"/>
            </a:pPr>
            <a:r>
              <a:rPr lang="en-US"/>
              <a:t>Circulate and check-in with families individually during practice time. See the “Practice time” slide for more specific suggestions.</a:t>
            </a:r>
            <a:endParaRPr/>
          </a:p>
          <a:p>
            <a:pPr marL="457200" lvl="0" indent="-22860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u="sng"/>
              <a:t>Ideas to differentiate </a:t>
            </a:r>
            <a:endParaRPr>
              <a:highlight>
                <a:schemeClr val="lt1"/>
              </a:highlight>
            </a:endParaRPr>
          </a:p>
          <a:p>
            <a:pPr marL="457200" lvl="0" indent="-279400" algn="l" rtl="0">
              <a:lnSpc>
                <a:spcPct val="100000"/>
              </a:lnSpc>
              <a:spcBef>
                <a:spcPts val="0"/>
              </a:spcBef>
              <a:spcAft>
                <a:spcPts val="0"/>
              </a:spcAft>
              <a:buClr>
                <a:schemeClr val="dk1"/>
              </a:buClr>
              <a:buSzPts val="800"/>
              <a:buFont typeface="Calibri"/>
              <a:buChar char="●"/>
            </a:pPr>
            <a:r>
              <a:rPr lang="en-US"/>
              <a:t>Consider changing the examples on the slides to be more appropriately matched to the level of your students.</a:t>
            </a:r>
            <a:endParaRPr/>
          </a:p>
          <a:p>
            <a:pPr marL="457200" lvl="0" indent="-279400" algn="l" rtl="0">
              <a:lnSpc>
                <a:spcPct val="100000"/>
              </a:lnSpc>
              <a:spcBef>
                <a:spcPts val="0"/>
              </a:spcBef>
              <a:spcAft>
                <a:spcPts val="0"/>
              </a:spcAft>
              <a:buClr>
                <a:schemeClr val="dk1"/>
              </a:buClr>
              <a:buSzPts val="800"/>
              <a:buChar char="●"/>
            </a:pPr>
            <a:r>
              <a:rPr lang="en-US"/>
              <a:t>Consider providing options of prefixes and suffixes to use for the the “Let’s practice” slide.</a:t>
            </a:r>
            <a:endParaRPr/>
          </a:p>
          <a:p>
            <a:pPr marL="457200" lvl="0" indent="-279400" algn="l" rtl="0">
              <a:lnSpc>
                <a:spcPct val="100000"/>
              </a:lnSpc>
              <a:spcBef>
                <a:spcPts val="0"/>
              </a:spcBef>
              <a:spcAft>
                <a:spcPts val="0"/>
              </a:spcAft>
              <a:buClr>
                <a:schemeClr val="dk1"/>
              </a:buClr>
              <a:buSzPts val="800"/>
              <a:buFont typeface="Calibri"/>
              <a:buChar char="●"/>
            </a:pPr>
            <a:r>
              <a:rPr lang="en-US"/>
              <a:t>Preview the “Check in on literacy terms” slide and adjust terms or definitions as needed.</a:t>
            </a:r>
            <a:endParaRPr/>
          </a:p>
          <a:p>
            <a:pPr marL="457200" lvl="0" indent="-279400" algn="l" rtl="0">
              <a:lnSpc>
                <a:spcPct val="100000"/>
              </a:lnSpc>
              <a:spcBef>
                <a:spcPts val="0"/>
              </a:spcBef>
              <a:spcAft>
                <a:spcPts val="0"/>
              </a:spcAft>
              <a:buClr>
                <a:schemeClr val="dk1"/>
              </a:buClr>
              <a:buSzPts val="800"/>
              <a:buFont typeface="Calibri"/>
              <a:buChar char="●"/>
            </a:pPr>
            <a:r>
              <a:rPr lang="en-US"/>
              <a:t>If teaching this workshop to families with </a:t>
            </a:r>
            <a:r>
              <a:rPr lang="en-US" b="1"/>
              <a:t>younger readers</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Consider discussing word parts and simple suffixes such -s (to make the word plural). Focus on practicing with nonsense words instead of making new words that fit into a sentence. Younger children can practice sound and letter patterns.</a:t>
            </a:r>
            <a:endParaRPr/>
          </a:p>
          <a:p>
            <a:pPr marL="457200" lvl="0" indent="-279400" algn="l" rtl="0">
              <a:lnSpc>
                <a:spcPct val="100000"/>
              </a:lnSpc>
              <a:spcBef>
                <a:spcPts val="0"/>
              </a:spcBef>
              <a:spcAft>
                <a:spcPts val="0"/>
              </a:spcAft>
              <a:buClr>
                <a:schemeClr val="dk1"/>
              </a:buClr>
              <a:buSzPts val="800"/>
              <a:buFont typeface="Calibri"/>
              <a:buChar char="●"/>
            </a:pPr>
            <a:r>
              <a:rPr lang="en-US"/>
              <a:t>If teaching this workshop to families with </a:t>
            </a:r>
            <a:r>
              <a:rPr lang="en-US" b="1"/>
              <a:t>older children</a:t>
            </a:r>
            <a:r>
              <a:rPr lang="en-US"/>
              <a:t>:</a:t>
            </a:r>
            <a:endParaRPr/>
          </a:p>
          <a:p>
            <a:pPr marL="914400" lvl="1" indent="-317500" algn="l" rtl="0">
              <a:lnSpc>
                <a:spcPct val="100000"/>
              </a:lnSpc>
              <a:spcBef>
                <a:spcPts val="0"/>
              </a:spcBef>
              <a:spcAft>
                <a:spcPts val="0"/>
              </a:spcAft>
              <a:buClr>
                <a:schemeClr val="dk1"/>
              </a:buClr>
              <a:buSzPts val="1400"/>
              <a:buChar char="•"/>
            </a:pPr>
            <a:r>
              <a:rPr lang="en-US"/>
              <a:t>Choose the appropriate “Reading = conversation” slide. </a:t>
            </a:r>
            <a:endParaRPr/>
          </a:p>
          <a:p>
            <a:pPr marL="914400" lvl="1" indent="-317500" algn="l" rtl="0">
              <a:lnSpc>
                <a:spcPct val="100000"/>
              </a:lnSpc>
              <a:spcBef>
                <a:spcPts val="0"/>
              </a:spcBef>
              <a:spcAft>
                <a:spcPts val="0"/>
              </a:spcAft>
              <a:buClr>
                <a:schemeClr val="dk1"/>
              </a:buClr>
              <a:buSzPts val="1400"/>
              <a:buChar char="•"/>
            </a:pPr>
            <a:r>
              <a:rPr lang="en-US"/>
              <a:t>Curate the list of affixes.</a:t>
            </a:r>
            <a:endParaRPr/>
          </a:p>
          <a:p>
            <a:pPr marL="457200" lvl="0" indent="-279400" algn="l" rtl="0">
              <a:lnSpc>
                <a:spcPct val="100000"/>
              </a:lnSpc>
              <a:spcBef>
                <a:spcPts val="0"/>
              </a:spcBef>
              <a:spcAft>
                <a:spcPts val="0"/>
              </a:spcAft>
              <a:buClr>
                <a:schemeClr val="dk1"/>
              </a:buClr>
              <a:buSzPts val="800"/>
              <a:buFont typeface="Calibri"/>
              <a:buChar char="●"/>
            </a:pPr>
            <a:r>
              <a:rPr lang="en-US"/>
              <a:t>If teaching this workshop to</a:t>
            </a:r>
            <a:r>
              <a:rPr lang="en-US" b="1"/>
              <a:t> Multilingual families</a:t>
            </a:r>
            <a:r>
              <a:rPr lang="en-US"/>
              <a:t>: This is a difficult workshop for families new to the English language and is more appropriate for families with some familiarity with the language. To support families consider the following ideas:</a:t>
            </a:r>
            <a:endParaRPr>
              <a:highlight>
                <a:schemeClr val="lt1"/>
              </a:highlight>
            </a:endParaRPr>
          </a:p>
          <a:p>
            <a:pPr marL="914400" lvl="1" indent="-317500" algn="l" rtl="0">
              <a:lnSpc>
                <a:spcPct val="100000"/>
              </a:lnSpc>
              <a:spcBef>
                <a:spcPts val="0"/>
              </a:spcBef>
              <a:spcAft>
                <a:spcPts val="0"/>
              </a:spcAft>
              <a:buClr>
                <a:schemeClr val="dk1"/>
              </a:buClr>
              <a:buSzPts val="1400"/>
              <a:buFont typeface="Calibri"/>
              <a:buChar char="•"/>
            </a:pPr>
            <a:r>
              <a:rPr lang="en-US"/>
              <a:t>Be positive and encouraging and remind them that learning the affixes of the English language alongside their children is a wonderful support for their children and will benefit their own language development, too.</a:t>
            </a:r>
            <a:endParaRPr/>
          </a:p>
          <a:p>
            <a:pPr marL="914400" lvl="1" indent="-317500" algn="l" rtl="0">
              <a:lnSpc>
                <a:spcPct val="100000"/>
              </a:lnSpc>
              <a:spcBef>
                <a:spcPts val="0"/>
              </a:spcBef>
              <a:spcAft>
                <a:spcPts val="0"/>
              </a:spcAft>
              <a:buClr>
                <a:schemeClr val="dk1"/>
              </a:buClr>
              <a:buSzPts val="1400"/>
              <a:buFont typeface="Calibri"/>
              <a:buChar char="•"/>
            </a:pPr>
            <a:r>
              <a:rPr lang="en-US"/>
              <a:t>Depending on the first language of the families, you may want to briefly explain the concept of affixes and their meanings. For Latin-based languages (such as French and Spanish), this will likely be a familiar concept. Parents can even compare common affixes in one language with another (for example, “-ción” and “-mente” in Spanish are often “-tion” and “-ly” in English, respectively).</a:t>
            </a:r>
            <a:endParaRPr/>
          </a:p>
          <a:p>
            <a:pPr marL="914400" lvl="1" indent="-317500" algn="l" rtl="0">
              <a:lnSpc>
                <a:spcPct val="100000"/>
              </a:lnSpc>
              <a:spcBef>
                <a:spcPts val="0"/>
              </a:spcBef>
              <a:spcAft>
                <a:spcPts val="0"/>
              </a:spcAft>
              <a:buClr>
                <a:schemeClr val="dk1"/>
              </a:buClr>
              <a:buSzPts val="1400"/>
              <a:buFont typeface="Calibri"/>
              <a:buChar char="•"/>
            </a:pPr>
            <a:r>
              <a:rPr lang="en-US"/>
              <a:t>Provide lists of words so adults don’t have to pick out the words from the books. It would be best to create these lists by previewing the text that children will read, but the list could also be made in isolation.</a:t>
            </a:r>
            <a:endParaRPr/>
          </a:p>
          <a:p>
            <a:pPr marL="457200" lvl="0" indent="-279400" algn="l" rtl="0">
              <a:lnSpc>
                <a:spcPct val="100000"/>
              </a:lnSpc>
              <a:spcBef>
                <a:spcPts val="0"/>
              </a:spcBef>
              <a:spcAft>
                <a:spcPts val="0"/>
              </a:spcAft>
              <a:buClr>
                <a:schemeClr val="dk1"/>
              </a:buClr>
              <a:buSzPts val="800"/>
              <a:buChar char="●"/>
            </a:pPr>
            <a:r>
              <a:rPr lang="en-US"/>
              <a:t>If families are </a:t>
            </a:r>
            <a:r>
              <a:rPr lang="en-US" b="1"/>
              <a:t>familiar with this workshop</a:t>
            </a:r>
            <a:r>
              <a:rPr lang="en-US"/>
              <a:t>, consider how you might leverage their experience. Ask families to share how they helped their child internalize the steps. Invite them (ahead of time) to model one or more steps if appropriate.</a:t>
            </a:r>
            <a:endParaRPr b="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Timing considerations for a 60 min workshop</a:t>
            </a:r>
            <a:endParaRPr u="sng"/>
          </a:p>
          <a:p>
            <a:pPr marL="0" lvl="0" indent="0" algn="l" rtl="0">
              <a:lnSpc>
                <a:spcPct val="100000"/>
              </a:lnSpc>
              <a:spcBef>
                <a:spcPts val="0"/>
              </a:spcBef>
              <a:spcAft>
                <a:spcPts val="0"/>
              </a:spcAft>
              <a:buClr>
                <a:schemeClr val="dk1"/>
              </a:buClr>
              <a:buSzPts val="1400"/>
              <a:buFont typeface="Arial"/>
              <a:buNone/>
            </a:pPr>
            <a:r>
              <a:rPr lang="en-US"/>
              <a:t>Welcome: 10 mins</a:t>
            </a:r>
            <a:endParaRPr/>
          </a:p>
          <a:p>
            <a:pPr marL="0" lvl="0" indent="0" algn="l" rtl="0">
              <a:lnSpc>
                <a:spcPct val="100000"/>
              </a:lnSpc>
              <a:spcBef>
                <a:spcPts val="0"/>
              </a:spcBef>
              <a:spcAft>
                <a:spcPts val="0"/>
              </a:spcAft>
              <a:buClr>
                <a:schemeClr val="dk1"/>
              </a:buClr>
              <a:buSzPts val="1400"/>
              <a:buFont typeface="Arial"/>
              <a:buNone/>
            </a:pPr>
            <a:r>
              <a:rPr lang="en-US"/>
              <a:t>Reading tip: 15-20 mins</a:t>
            </a:r>
            <a:endParaRPr/>
          </a:p>
          <a:p>
            <a:pPr marL="0" lvl="0" indent="0" algn="l" rtl="0">
              <a:lnSpc>
                <a:spcPct val="100000"/>
              </a:lnSpc>
              <a:spcBef>
                <a:spcPts val="0"/>
              </a:spcBef>
              <a:spcAft>
                <a:spcPts val="0"/>
              </a:spcAft>
              <a:buClr>
                <a:schemeClr val="dk1"/>
              </a:buClr>
              <a:buSzPts val="1400"/>
              <a:buFont typeface="Arial"/>
              <a:buNone/>
            </a:pPr>
            <a:r>
              <a:rPr lang="en-US"/>
              <a:t>Practice: 15-20 mins</a:t>
            </a:r>
            <a:endParaRPr/>
          </a:p>
          <a:p>
            <a:pPr marL="0" lvl="0" indent="0" algn="l" rtl="0">
              <a:lnSpc>
                <a:spcPct val="100000"/>
              </a:lnSpc>
              <a:spcBef>
                <a:spcPts val="0"/>
              </a:spcBef>
              <a:spcAft>
                <a:spcPts val="0"/>
              </a:spcAft>
              <a:buClr>
                <a:schemeClr val="dk1"/>
              </a:buClr>
              <a:buSzPts val="1400"/>
              <a:buFont typeface="Arial"/>
              <a:buNone/>
            </a:pPr>
            <a:r>
              <a:rPr lang="en-US"/>
              <a:t>Reflection and updates: 10 mins</a:t>
            </a:r>
            <a:endParaRPr/>
          </a:p>
          <a:p>
            <a:pPr marL="0" lvl="0" indent="0" algn="l" rtl="0">
              <a:lnSpc>
                <a:spcPct val="100000"/>
              </a:lnSpc>
              <a:spcBef>
                <a:spcPts val="0"/>
              </a:spcBef>
              <a:spcAft>
                <a:spcPts val="0"/>
              </a:spcAft>
              <a:buClr>
                <a:schemeClr val="dk1"/>
              </a:buClr>
              <a:buSzPts val="1400"/>
              <a:buFont typeface="Arial"/>
              <a:buNone/>
            </a:pPr>
            <a:endParaRPr u="sng"/>
          </a:p>
          <a:p>
            <a:pPr marL="0" lvl="0" indent="0" algn="l" rtl="0">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https://bit.ly/SBCfeedbackform.</a:t>
            </a: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457200" lvl="0" indent="-22860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p:txBody>
      </p:sp>
      <p:sp>
        <p:nvSpPr>
          <p:cNvPr id="1864" name="Google Shape;1864;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p9: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8" name="Google Shape;1958;p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Using the slide, </a:t>
            </a:r>
            <a:r>
              <a:rPr lang="en-US" b="1"/>
              <a:t>model for families </a:t>
            </a:r>
            <a:r>
              <a:rPr lang="en-US"/>
              <a:t>how this conversation may go.</a:t>
            </a:r>
            <a:endParaRPr/>
          </a:p>
          <a:p>
            <a:pPr marL="171450" lvl="0" indent="-171450" algn="l" rtl="0">
              <a:lnSpc>
                <a:spcPct val="100000"/>
              </a:lnSpc>
              <a:spcBef>
                <a:spcPts val="0"/>
              </a:spcBef>
              <a:spcAft>
                <a:spcPts val="0"/>
              </a:spcAft>
              <a:buSzPts val="1400"/>
              <a:buFont typeface="Arial"/>
              <a:buChar char="•"/>
            </a:pPr>
            <a:r>
              <a:rPr lang="en-US" b="1"/>
              <a:t>Then invite families to with their child, discuss how adding “pre-” to one of the words </a:t>
            </a:r>
            <a:r>
              <a:rPr lang="en-US"/>
              <a:t>in the highlighted text changes the meaning.</a:t>
            </a:r>
            <a:endParaRPr/>
          </a:p>
          <a:p>
            <a:pPr marL="628650" marR="0" lvl="1" indent="-171450" algn="l" rtl="0">
              <a:lnSpc>
                <a:spcPct val="100000"/>
              </a:lnSpc>
              <a:spcBef>
                <a:spcPts val="0"/>
              </a:spcBef>
              <a:spcAft>
                <a:spcPts val="0"/>
              </a:spcAft>
              <a:buClr>
                <a:schemeClr val="dk1"/>
              </a:buClr>
              <a:buSzPts val="1200"/>
              <a:buFont typeface="Arial"/>
              <a:buChar char="•"/>
            </a:pPr>
            <a:r>
              <a:rPr lang="en-US"/>
              <a:t>Alternatively you can model a word from the highlighted text with a volunteer (adult or child) for the whole group.</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p10: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7" name="Google Shape;1967;p10: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b="1"/>
              <a:t>Invite a volunteer to assume the role of the child, </a:t>
            </a:r>
            <a:r>
              <a:rPr lang="en-US" b="0"/>
              <a:t>while you are the ‘adult’. Discuss </a:t>
            </a:r>
            <a:r>
              <a:rPr lang="en-US"/>
              <a:t>what they would say in response to the questions. </a:t>
            </a:r>
            <a:endParaRPr/>
          </a:p>
          <a:p>
            <a:pPr marL="628650" lvl="1" indent="-171450" algn="l" rtl="0">
              <a:lnSpc>
                <a:spcPct val="100000"/>
              </a:lnSpc>
              <a:spcBef>
                <a:spcPts val="0"/>
              </a:spcBef>
              <a:spcAft>
                <a:spcPts val="0"/>
              </a:spcAft>
              <a:buSzPts val="1400"/>
              <a:buFont typeface="Arial"/>
              <a:buChar char="•"/>
            </a:pPr>
            <a:r>
              <a:rPr lang="en-US"/>
              <a:t>NOTE: This slide is animated so the child’s answers appear with a click.</a:t>
            </a:r>
            <a:endParaRPr/>
          </a:p>
          <a:p>
            <a:pPr marL="628650" lvl="1" indent="-171450" algn="l" rtl="0">
              <a:lnSpc>
                <a:spcPct val="100000"/>
              </a:lnSpc>
              <a:spcBef>
                <a:spcPts val="0"/>
              </a:spcBef>
              <a:spcAft>
                <a:spcPts val="0"/>
              </a:spcAft>
              <a:buSzPts val="1400"/>
              <a:buFont typeface="Arial"/>
              <a:buChar char="•"/>
            </a:pPr>
            <a:r>
              <a:rPr lang="en-US"/>
              <a:t>Alternatively you could invite families to play the role of ‘child’ and think-pair-share their answers.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p11: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6" name="Google Shape;1976;p11: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b="1"/>
              <a:t>Invite a volunteer to assume the role of the child, </a:t>
            </a:r>
            <a:r>
              <a:rPr lang="en-US" b="0"/>
              <a:t>while you are the ‘adult’. Discuss </a:t>
            </a:r>
            <a:r>
              <a:rPr lang="en-US"/>
              <a:t>what they would say in response to the questions. </a:t>
            </a:r>
            <a:endParaRPr/>
          </a:p>
          <a:p>
            <a:pPr marL="628650" lvl="1" indent="-171450" algn="l" rtl="0">
              <a:lnSpc>
                <a:spcPct val="100000"/>
              </a:lnSpc>
              <a:spcBef>
                <a:spcPts val="0"/>
              </a:spcBef>
              <a:spcAft>
                <a:spcPts val="0"/>
              </a:spcAft>
              <a:buSzPts val="1400"/>
              <a:buFont typeface="Arial"/>
              <a:buChar char="•"/>
            </a:pPr>
            <a:r>
              <a:rPr lang="en-US"/>
              <a:t>NOTE: This slide is animated so the child’s answers appear with a click.</a:t>
            </a:r>
            <a:endParaRPr/>
          </a:p>
          <a:p>
            <a:pPr marL="171450" lvl="0" indent="-171450" algn="l" rtl="0">
              <a:lnSpc>
                <a:spcPct val="100000"/>
              </a:lnSpc>
              <a:spcBef>
                <a:spcPts val="0"/>
              </a:spcBef>
              <a:spcAft>
                <a:spcPts val="0"/>
              </a:spcAft>
              <a:buSzPts val="1400"/>
              <a:buFont typeface="Arial"/>
              <a:buChar char="•"/>
            </a:pPr>
            <a:r>
              <a:rPr lang="en-US" b="1" u="none"/>
              <a:t>Explain</a:t>
            </a:r>
            <a:r>
              <a:rPr lang="en-US" b="0" u="none"/>
              <a:t> to families that nonsense words are fine. In fact, as they experiment their child will likely make up many nonsense (fake) words. </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p12: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5" name="Google Shape;1985;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b="1"/>
              <a:t>Invite a volunteer to assume the role of the child, </a:t>
            </a:r>
            <a:r>
              <a:rPr lang="en-US" b="0"/>
              <a:t>while you are the ‘adult’. Discuss </a:t>
            </a:r>
            <a:r>
              <a:rPr lang="en-US"/>
              <a:t>what they would say in response to the questions. </a:t>
            </a:r>
            <a:endParaRPr/>
          </a:p>
          <a:p>
            <a:pPr marL="628650" lvl="1" indent="-171450" algn="l" rtl="0">
              <a:lnSpc>
                <a:spcPct val="100000"/>
              </a:lnSpc>
              <a:spcBef>
                <a:spcPts val="0"/>
              </a:spcBef>
              <a:spcAft>
                <a:spcPts val="0"/>
              </a:spcAft>
              <a:buSzPts val="1400"/>
              <a:buFont typeface="Arial"/>
              <a:buChar char="•"/>
            </a:pPr>
            <a:r>
              <a:rPr lang="en-US"/>
              <a:t>NOTE: This slide is animated so the child’s answers appear with a click.</a:t>
            </a:r>
            <a:endParaRPr/>
          </a:p>
          <a:p>
            <a:pPr marL="628650" lvl="1" indent="-171450" algn="l" rtl="0">
              <a:lnSpc>
                <a:spcPct val="100000"/>
              </a:lnSpc>
              <a:spcBef>
                <a:spcPts val="0"/>
              </a:spcBef>
              <a:spcAft>
                <a:spcPts val="0"/>
              </a:spcAft>
              <a:buSzPts val="1400"/>
              <a:buFont typeface="Arial"/>
              <a:buChar char="•"/>
            </a:pPr>
            <a:r>
              <a:rPr lang="en-US"/>
              <a:t>Alternatively you could invite families to play the role of ‘child’ and think-pair-share their answers.</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p13: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4" name="Google Shape;1994;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b="1"/>
              <a:t>Invite families to practice adding and subtracting suffixes and prefixes to the list of words.</a:t>
            </a:r>
            <a:endParaRPr/>
          </a:p>
          <a:p>
            <a:pPr marL="685800" lvl="1" indent="-228600" algn="l" rtl="0">
              <a:lnSpc>
                <a:spcPct val="100000"/>
              </a:lnSpc>
              <a:spcBef>
                <a:spcPts val="0"/>
              </a:spcBef>
              <a:spcAft>
                <a:spcPts val="0"/>
              </a:spcAft>
              <a:buSzPts val="1400"/>
              <a:buFont typeface="Arial"/>
              <a:buChar char="•"/>
            </a:pPr>
            <a:r>
              <a:rPr lang="en-US" b="0"/>
              <a:t>Invite families to work in small groups and write down some of the words they make. They can share out small group, with a partner, or whole class.</a:t>
            </a:r>
            <a:endParaRPr/>
          </a:p>
          <a:p>
            <a:pPr marL="685800" lvl="1" indent="-228600" algn="l" rtl="0">
              <a:lnSpc>
                <a:spcPct val="100000"/>
              </a:lnSpc>
              <a:spcBef>
                <a:spcPts val="0"/>
              </a:spcBef>
              <a:spcAft>
                <a:spcPts val="0"/>
              </a:spcAft>
              <a:buSzPts val="1400"/>
              <a:buFont typeface="Arial"/>
              <a:buChar char="•"/>
            </a:pPr>
            <a:r>
              <a:rPr lang="en-US" b="0"/>
              <a:t>Invite families to work with their child and write down some of the words they make. They can share out small group, with a partner, or whole class.</a:t>
            </a:r>
            <a:endParaRPr/>
          </a:p>
          <a:p>
            <a:pPr marL="685800" lvl="1" indent="-228600" algn="l" rtl="0">
              <a:lnSpc>
                <a:spcPct val="100000"/>
              </a:lnSpc>
              <a:spcBef>
                <a:spcPts val="0"/>
              </a:spcBef>
              <a:spcAft>
                <a:spcPts val="0"/>
              </a:spcAft>
              <a:buSzPts val="1400"/>
              <a:buFont typeface="Arial"/>
              <a:buChar char="•"/>
            </a:pPr>
            <a:r>
              <a:rPr lang="en-US" b="0"/>
              <a:t>Assign several families the same specific words from the list. After a few minutes, invite them to compare what words they made.</a:t>
            </a:r>
            <a:endParaRPr/>
          </a:p>
          <a:p>
            <a:pPr marL="685800" lvl="1" indent="-228600" algn="l" rtl="0">
              <a:lnSpc>
                <a:spcPct val="100000"/>
              </a:lnSpc>
              <a:spcBef>
                <a:spcPts val="0"/>
              </a:spcBef>
              <a:spcAft>
                <a:spcPts val="0"/>
              </a:spcAft>
              <a:buSzPts val="1400"/>
              <a:buFont typeface="Arial"/>
              <a:buChar char="•"/>
            </a:pPr>
            <a:r>
              <a:rPr lang="en-US"/>
              <a:t>Be sure the posted list of suffixes and prefixes is visible for all families (see Workshop guide)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Google Shape;2002;p1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2003" name="Google Shape;2003;p1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p1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a:t>Remind families that the </a:t>
            </a:r>
            <a:r>
              <a:rPr lang="en-US" b="1"/>
              <a:t>at-home reading coach always asks questions! </a:t>
            </a:r>
            <a:endParaRPr/>
          </a:p>
          <a:p>
            <a:pPr marL="914400" lvl="1" indent="-304800" algn="l" rtl="0">
              <a:lnSpc>
                <a:spcPct val="100000"/>
              </a:lnSpc>
              <a:spcBef>
                <a:spcPts val="0"/>
              </a:spcBef>
              <a:spcAft>
                <a:spcPts val="0"/>
              </a:spcAft>
              <a:buClr>
                <a:schemeClr val="dk1"/>
              </a:buClr>
              <a:buSzPts val="1200"/>
              <a:buFont typeface="Calibri"/>
              <a:buChar char="•"/>
            </a:pPr>
            <a:r>
              <a:rPr lang="en-US"/>
              <a:t>► </a:t>
            </a:r>
            <a:r>
              <a:rPr lang="en-US" i="1"/>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marL="1371600" lvl="2" indent="-304800" algn="l" rtl="0">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marL="1371600" lvl="2" indent="-304800" algn="l" rtl="0">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marL="1371600" lvl="2" indent="-304800" algn="l" rtl="0">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marL="457200" lvl="0" indent="-317500" algn="l" rtl="0">
              <a:lnSpc>
                <a:spcPct val="100000"/>
              </a:lnSpc>
              <a:spcBef>
                <a:spcPts val="0"/>
              </a:spcBef>
              <a:spcAft>
                <a:spcPts val="0"/>
              </a:spcAft>
              <a:buClr>
                <a:schemeClr val="dk1"/>
              </a:buClr>
              <a:buSzPts val="1400"/>
              <a:buChar char="•"/>
            </a:pPr>
            <a:r>
              <a:rPr lang="en-US" b="1"/>
              <a:t>Use this slide to ensure that families have some questions they can ask during practice time.</a:t>
            </a:r>
            <a:endParaRPr b="1"/>
          </a:p>
          <a:p>
            <a:pPr marL="914400" lvl="1" indent="-317500" algn="l" rtl="0">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marL="914400" lvl="1" indent="-317500" algn="l" rtl="0">
              <a:lnSpc>
                <a:spcPct val="100000"/>
              </a:lnSpc>
              <a:spcBef>
                <a:spcPts val="0"/>
              </a:spcBef>
              <a:spcAft>
                <a:spcPts val="0"/>
              </a:spcAft>
              <a:buClr>
                <a:schemeClr val="dk1"/>
              </a:buClr>
              <a:buSzPts val="1400"/>
              <a:buChar char="•"/>
            </a:pPr>
            <a:r>
              <a:rPr lang="en-US"/>
              <a:t>There are also sample questions on the Reading Tip Sheet.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a:t>
            </a:r>
            <a:endParaRPr/>
          </a:p>
          <a:p>
            <a:pPr marL="0" lvl="0" indent="0" algn="l" rtl="0">
              <a:lnSpc>
                <a:spcPct val="100000"/>
              </a:lnSpc>
              <a:spcBef>
                <a:spcPts val="0"/>
              </a:spcBef>
              <a:spcAft>
                <a:spcPts val="0"/>
              </a:spcAft>
              <a:buClr>
                <a:schemeClr val="dk1"/>
              </a:buClr>
              <a:buSzPts val="1400"/>
              <a:buFont typeface="Arial"/>
              <a:buNone/>
            </a:pPr>
            <a:r>
              <a:rPr lang="en-US" i="1"/>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u="sng"/>
              <a:t>Sample script in Spanish</a:t>
            </a:r>
            <a:endParaRPr/>
          </a:p>
          <a:p>
            <a:pPr marL="0" lvl="0" indent="0" algn="l" rtl="0">
              <a:lnSpc>
                <a:spcPct val="100000"/>
              </a:lnSpc>
              <a:spcBef>
                <a:spcPts val="0"/>
              </a:spcBef>
              <a:spcAft>
                <a:spcPts val="0"/>
              </a:spcAft>
              <a:buClr>
                <a:schemeClr val="dk1"/>
              </a:buClr>
              <a:buSzPts val="1400"/>
              <a:buFont typeface="Arial"/>
              <a:buNone/>
            </a:pPr>
            <a:r>
              <a:rPr lang="en-US" i="1"/>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marL="0" lvl="0" indent="0" algn="l" rtl="0">
              <a:lnSpc>
                <a:spcPct val="100000"/>
              </a:lnSpc>
              <a:spcBef>
                <a:spcPts val="0"/>
              </a:spcBef>
              <a:spcAft>
                <a:spcPts val="0"/>
              </a:spcAft>
              <a:buClr>
                <a:schemeClr val="dk1"/>
              </a:buClr>
              <a:buSzPts val="1400"/>
              <a:buFont typeface="Arial"/>
              <a:buNone/>
            </a:pPr>
            <a:endParaRPr u="sng"/>
          </a:p>
          <a:p>
            <a:pPr marL="457200" lvl="0" indent="-228600" algn="l" rtl="0">
              <a:lnSpc>
                <a:spcPct val="100000"/>
              </a:lnSpc>
              <a:spcBef>
                <a:spcPts val="0"/>
              </a:spcBef>
              <a:spcAft>
                <a:spcPts val="0"/>
              </a:spcAft>
              <a:buSzPts val="1400"/>
              <a:buNone/>
            </a:pPr>
            <a:endParaRPr/>
          </a:p>
        </p:txBody>
      </p:sp>
      <p:sp>
        <p:nvSpPr>
          <p:cNvPr id="2013" name="Google Shape;2013;p1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0"/>
        <p:cNvGrpSpPr/>
        <p:nvPr/>
      </p:nvGrpSpPr>
      <p:grpSpPr>
        <a:xfrm>
          <a:off x="0" y="0"/>
          <a:ext cx="0" cy="0"/>
          <a:chOff x="0" y="0"/>
          <a:chExt cx="0" cy="0"/>
        </a:xfrm>
      </p:grpSpPr>
      <p:sp>
        <p:nvSpPr>
          <p:cNvPr id="2021" name="Google Shape;2021;p16: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2" name="Google Shape;2022;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endParaRPr b="1"/>
          </a:p>
          <a:p>
            <a:pPr marL="171450" lvl="0" indent="-171450" algn="l" rtl="0">
              <a:lnSpc>
                <a:spcPct val="100000"/>
              </a:lnSpc>
              <a:spcBef>
                <a:spcPts val="0"/>
              </a:spcBef>
              <a:spcAft>
                <a:spcPts val="0"/>
              </a:spcAft>
              <a:buClr>
                <a:schemeClr val="dk1"/>
              </a:buClr>
              <a:buSzPts val="1200"/>
              <a:buChar char="•"/>
            </a:pPr>
            <a:r>
              <a:rPr lang="en-US" b="1"/>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marL="171450" lvl="0" indent="-171450" algn="l" rtl="0">
              <a:lnSpc>
                <a:spcPct val="100000"/>
              </a:lnSpc>
              <a:spcBef>
                <a:spcPts val="0"/>
              </a:spcBef>
              <a:spcAft>
                <a:spcPts val="0"/>
              </a:spcAft>
              <a:buClr>
                <a:schemeClr val="dk1"/>
              </a:buClr>
              <a:buSzPts val="1200"/>
              <a:buChar char="•"/>
            </a:pPr>
            <a:r>
              <a:rPr lang="en-US" b="1"/>
              <a:t>Explain the tips on the slide</a:t>
            </a:r>
            <a:r>
              <a:rPr lang="en-US"/>
              <a:t>. If you need more detail, see “Ideas to differentiate” in the Workshop Guide.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1" name="Google Shape;2031;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Part 3: Practice time</a:t>
            </a:r>
            <a:endParaRPr sz="1200" b="1"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SzPts val="1400"/>
              <a:buChar char="•"/>
            </a:pPr>
            <a:r>
              <a:rPr lang="en-US"/>
              <a:t>Note: Practice time should be most of the remaining time. Leave 10 minutes or so at the end for reflection.</a:t>
            </a:r>
            <a:endParaRPr/>
          </a:p>
          <a:p>
            <a:pPr marL="457200" lvl="0" indent="-317500" algn="l" rtl="0">
              <a:lnSpc>
                <a:spcPct val="100000"/>
              </a:lnSpc>
              <a:spcBef>
                <a:spcPts val="0"/>
              </a:spcBef>
              <a:spcAft>
                <a:spcPts val="0"/>
              </a:spcAft>
              <a:buSzPts val="1400"/>
              <a:buChar char="•"/>
            </a:pPr>
            <a:r>
              <a:rPr lang="en-US" sz="1200" b="1" i="0" u="none" strike="noStrike" cap="none">
                <a:solidFill>
                  <a:schemeClr val="dk1"/>
                </a:solidFill>
                <a:latin typeface="Calibri"/>
                <a:ea typeface="Calibri"/>
                <a:cs typeface="Calibri"/>
                <a:sym typeface="Calibri"/>
              </a:rPr>
              <a:t>Summarize the tip, </a:t>
            </a:r>
            <a:r>
              <a:rPr lang="en-US" sz="1200" b="0" i="0" u="none" strike="noStrike" cap="none">
                <a:solidFill>
                  <a:schemeClr val="dk1"/>
                </a:solidFill>
                <a:latin typeface="Calibri"/>
                <a:ea typeface="Calibri"/>
                <a:cs typeface="Calibri"/>
                <a:sym typeface="Calibri"/>
              </a:rPr>
              <a:t>and remind families to repeat these steps during practice time. Consider providing a </a:t>
            </a:r>
            <a:r>
              <a:rPr lang="en-US"/>
              <a:t>list of words for families to practice for the first half of the time. Then they can transition to choosing words from books.</a:t>
            </a:r>
            <a:endParaRPr sz="1200" b="0" i="0" u="none" strike="noStrike" cap="none">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Char char="•"/>
            </a:pPr>
            <a:r>
              <a:rPr lang="en-US" b="1"/>
              <a:t>Take a moment to explain that you’ll be circulating </a:t>
            </a:r>
            <a:r>
              <a:rPr lang="en-US"/>
              <a:t>around while they practice (to provide 1:1 support and answer any questions).</a:t>
            </a:r>
            <a:endParaRPr/>
          </a:p>
          <a:p>
            <a:pPr marL="914400" lvl="1" indent="-317500" algn="l" rtl="0">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Remind families to ask questions as they use the tip.</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There are also sample questions on the </a:t>
            </a:r>
            <a:r>
              <a:rPr lang="en-US"/>
              <a:t>Reading Tip Sheet</a:t>
            </a:r>
            <a:r>
              <a:rPr lang="en-US" sz="1200" b="0" i="0" u="none" strike="noStrike" cap="none">
                <a:solidFill>
                  <a:schemeClr val="dk1"/>
                </a:solidFill>
                <a:latin typeface="Calibri"/>
                <a:ea typeface="Calibri"/>
                <a:cs typeface="Calibri"/>
                <a:sym typeface="Calibri"/>
              </a:rPr>
              <a:t>.</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To support families, consider underlining two high leverage questions on the </a:t>
            </a:r>
            <a:r>
              <a:rPr lang="en-US"/>
              <a:t>Reading Tip Sheet</a:t>
            </a:r>
            <a:r>
              <a:rPr lang="en-US" sz="1200" b="0" i="0" u="none" strike="noStrike" cap="none">
                <a:solidFill>
                  <a:schemeClr val="dk1"/>
                </a:solidFill>
                <a:latin typeface="Calibri"/>
                <a:ea typeface="Calibri"/>
                <a:cs typeface="Calibri"/>
                <a:sym typeface="Calibri"/>
              </a:rPr>
              <a:t> a</a:t>
            </a:r>
            <a:r>
              <a:rPr lang="en-US"/>
              <a:t>s you circulate</a:t>
            </a:r>
            <a:r>
              <a:rPr lang="en-US" sz="1200" b="0" i="0" u="none" strike="noStrike" cap="none">
                <a:solidFill>
                  <a:schemeClr val="dk1"/>
                </a:solidFill>
                <a:latin typeface="Calibri"/>
                <a:ea typeface="Calibri"/>
                <a:cs typeface="Calibri"/>
                <a:sym typeface="Calibri"/>
              </a:rPr>
              <a:t>. </a:t>
            </a:r>
            <a:endParaRPr/>
          </a:p>
          <a:p>
            <a:pPr marL="457200" lvl="0" indent="-317500" algn="l" rtl="0">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marL="457200" lvl="0" indent="-317500" algn="l" rtl="0">
              <a:lnSpc>
                <a:spcPct val="100000"/>
              </a:lnSpc>
              <a:spcBef>
                <a:spcPts val="0"/>
              </a:spcBef>
              <a:spcAft>
                <a:spcPts val="0"/>
              </a:spcAft>
              <a:buSzPts val="1400"/>
              <a:buChar char="•"/>
            </a:pPr>
            <a:r>
              <a:rPr lang="en-US" b="1"/>
              <a:t>Circulate and work with families. </a:t>
            </a:r>
            <a:r>
              <a:rPr lang="en-US"/>
              <a:t>Here are some suggestions:</a:t>
            </a:r>
            <a:endParaRPr/>
          </a:p>
          <a:p>
            <a:pPr marL="914400" lvl="1" indent="-317500" algn="l" rtl="0">
              <a:lnSpc>
                <a:spcPct val="100000"/>
              </a:lnSpc>
              <a:spcBef>
                <a:spcPts val="0"/>
              </a:spcBef>
              <a:spcAft>
                <a:spcPts val="0"/>
              </a:spcAft>
              <a:buSzPts val="1400"/>
              <a:buChar char="•"/>
            </a:pPr>
            <a:r>
              <a:rPr lang="en-US"/>
              <a:t>Walk over to a family. Ask, “Do you have any questions about the reading tip?”</a:t>
            </a:r>
            <a:endParaRPr/>
          </a:p>
          <a:p>
            <a:pPr marL="1371600" lvl="2" indent="-317500" algn="l" rtl="0">
              <a:lnSpc>
                <a:spcPct val="100000"/>
              </a:lnSpc>
              <a:spcBef>
                <a:spcPts val="0"/>
              </a:spcBef>
              <a:spcAft>
                <a:spcPts val="0"/>
              </a:spcAft>
              <a:buSzPts val="1400"/>
              <a:buChar char="•"/>
            </a:pPr>
            <a:r>
              <a:rPr lang="en-US"/>
              <a:t>If yes, answer question.</a:t>
            </a:r>
            <a:endParaRPr/>
          </a:p>
          <a:p>
            <a:pPr marL="1371600" lvl="2" indent="-317500" algn="l" rtl="0">
              <a:lnSpc>
                <a:spcPct val="100000"/>
              </a:lnSpc>
              <a:spcBef>
                <a:spcPts val="0"/>
              </a:spcBef>
              <a:spcAft>
                <a:spcPts val="0"/>
              </a:spcAft>
              <a:buSzPts val="1400"/>
              <a:buChar char="•"/>
            </a:pPr>
            <a:r>
              <a:rPr lang="en-US"/>
              <a:t>If no, say, “May I listen in for a moment?</a:t>
            </a:r>
            <a:endParaRPr/>
          </a:p>
          <a:p>
            <a:pPr marL="1828800" lvl="3" indent="-279400" algn="l" rtl="0">
              <a:lnSpc>
                <a:spcPct val="100000"/>
              </a:lnSpc>
              <a:spcBef>
                <a:spcPts val="0"/>
              </a:spcBef>
              <a:spcAft>
                <a:spcPts val="0"/>
              </a:spcAft>
              <a:buSzPts val="800"/>
              <a:buChar char="●"/>
            </a:pPr>
            <a:r>
              <a:rPr lang="en-US"/>
              <a:t>Listen for a full minute.</a:t>
            </a:r>
            <a:endParaRPr/>
          </a:p>
          <a:p>
            <a:pPr marL="1828800" lvl="3" indent="-279400" algn="l" rtl="0">
              <a:lnSpc>
                <a:spcPct val="100000"/>
              </a:lnSpc>
              <a:spcBef>
                <a:spcPts val="0"/>
              </a:spcBef>
              <a:spcAft>
                <a:spcPts val="0"/>
              </a:spcAft>
              <a:buSzPts val="800"/>
              <a:buChar char="●"/>
            </a:pPr>
            <a:r>
              <a:rPr lang="en-US"/>
              <a:t>Compliment the family on something they did well and then leave them with one suggestion (if needed)</a:t>
            </a:r>
            <a:endParaRPr/>
          </a:p>
          <a:p>
            <a:pPr marL="914400" lvl="1" indent="-317500" algn="l" rtl="0">
              <a:lnSpc>
                <a:spcPct val="100000"/>
              </a:lnSpc>
              <a:spcBef>
                <a:spcPts val="0"/>
              </a:spcBef>
              <a:spcAft>
                <a:spcPts val="0"/>
              </a:spcAft>
              <a:buSzPts val="1400"/>
              <a:buChar char="•"/>
            </a:pPr>
            <a:r>
              <a:rPr lang="en-US"/>
              <a:t>Walk over to a family and ask, “Can I try this reading tip with your child?”</a:t>
            </a:r>
            <a:endParaRPr/>
          </a:p>
          <a:p>
            <a:pPr marL="1371600" lvl="2" indent="-317500" algn="l" rtl="0">
              <a:lnSpc>
                <a:spcPct val="100000"/>
              </a:lnSpc>
              <a:spcBef>
                <a:spcPts val="0"/>
              </a:spcBef>
              <a:spcAft>
                <a:spcPts val="0"/>
              </a:spcAft>
              <a:buSzPts val="1400"/>
              <a:buChar char="•"/>
            </a:pPr>
            <a:r>
              <a:rPr lang="en-US"/>
              <a:t>After you’ve modelled it, ask the adult, “What did you notice me doing?” or say “Did you notice that I…”</a:t>
            </a:r>
            <a:endParaRPr/>
          </a:p>
          <a:p>
            <a:pPr marL="914400" lvl="1" indent="-317500" algn="l" rtl="0">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marL="1371600" lvl="2" indent="-317500" algn="l" rtl="0">
              <a:lnSpc>
                <a:spcPct val="100000"/>
              </a:lnSpc>
              <a:spcBef>
                <a:spcPts val="0"/>
              </a:spcBef>
              <a:spcAft>
                <a:spcPts val="0"/>
              </a:spcAft>
              <a:buSzPts val="1400"/>
              <a:buChar char="•"/>
            </a:pPr>
            <a:r>
              <a:rPr lang="en-US"/>
              <a:t>Share the “glows” and “grows” at 10 mins into practice time or wait until the end.</a:t>
            </a:r>
            <a:endParaRPr/>
          </a:p>
          <a:p>
            <a:pPr marL="1371600" lvl="2" indent="-317500" algn="l" rtl="0">
              <a:lnSpc>
                <a:spcPct val="100000"/>
              </a:lnSpc>
              <a:spcBef>
                <a:spcPts val="0"/>
              </a:spcBef>
              <a:spcAft>
                <a:spcPts val="0"/>
              </a:spcAft>
              <a:buSzPts val="1400"/>
              <a:buChar char="•"/>
            </a:pPr>
            <a:r>
              <a:rPr lang="en-US"/>
              <a:t>Keeps “grows” anonymous, but congratulate specific families on “glows.” </a:t>
            </a:r>
            <a:endParaRPr/>
          </a:p>
          <a:p>
            <a:pPr marL="0" lvl="0" indent="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p1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4: Reflection &amp; updates </a:t>
            </a:r>
            <a:endParaRPr/>
          </a:p>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b="1"/>
              <a:t>Invite participants to ask questions.</a:t>
            </a:r>
            <a:endParaRPr/>
          </a:p>
          <a:p>
            <a:pPr marL="914400" lvl="1" indent="-304800" algn="l" rtl="0">
              <a:lnSpc>
                <a:spcPct val="100000"/>
              </a:lnSpc>
              <a:spcBef>
                <a:spcPts val="0"/>
              </a:spcBef>
              <a:spcAft>
                <a:spcPts val="0"/>
              </a:spcAft>
              <a:buClr>
                <a:schemeClr val="dk1"/>
              </a:buClr>
              <a:buSzPts val="1200"/>
              <a:buFont typeface="Calibri"/>
              <a:buChar char="•"/>
            </a:pPr>
            <a:r>
              <a:rPr lang="en-US"/>
              <a:t>Give ample wait time for each question. ​</a:t>
            </a:r>
            <a:endParaRPr/>
          </a:p>
          <a:p>
            <a:pPr marL="914400" lvl="1" indent="-304800" algn="l" rtl="0">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marL="914400" lvl="1" indent="-304800" algn="l" rtl="0">
              <a:lnSpc>
                <a:spcPct val="100000"/>
              </a:lnSpc>
              <a:spcBef>
                <a:spcPts val="0"/>
              </a:spcBef>
              <a:spcAft>
                <a:spcPts val="0"/>
              </a:spcAft>
              <a:buClr>
                <a:schemeClr val="dk1"/>
              </a:buClr>
              <a:buSzPts val="1200"/>
              <a:buFont typeface="Calibri"/>
              <a:buChar char="•"/>
            </a:pPr>
            <a:r>
              <a:rPr lang="en-US"/>
              <a:t>Encourage other voices to share.</a:t>
            </a:r>
            <a:endParaRPr/>
          </a:p>
          <a:p>
            <a:pPr marL="914400" lvl="1" indent="-304800" algn="l" rtl="0">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marL="457200" lvl="0" indent="-304800" algn="l" rtl="0">
              <a:lnSpc>
                <a:spcPct val="100000"/>
              </a:lnSpc>
              <a:spcBef>
                <a:spcPts val="0"/>
              </a:spcBef>
              <a:spcAft>
                <a:spcPts val="0"/>
              </a:spcAft>
              <a:buClr>
                <a:schemeClr val="dk1"/>
              </a:buClr>
              <a:buSzPts val="1200"/>
              <a:buFont typeface="Calibri"/>
              <a:buChar char="•"/>
            </a:pPr>
            <a:r>
              <a:rPr lang="en-US" b="1"/>
              <a:t>Check in on the goal of Family Workshops.</a:t>
            </a:r>
            <a:r>
              <a:rPr lang="en-US"/>
              <a:t>​</a:t>
            </a:r>
            <a:endParaRPr/>
          </a:p>
          <a:p>
            <a:pPr marL="914400" lvl="1" indent="-304800" algn="l" rtl="0">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marL="914400" lvl="1" indent="-304800" algn="l" rtl="0">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marL="457200" lvl="0" indent="-304800" algn="l" rtl="0">
              <a:lnSpc>
                <a:spcPct val="100000"/>
              </a:lnSpc>
              <a:spcBef>
                <a:spcPts val="0"/>
              </a:spcBef>
              <a:spcAft>
                <a:spcPts val="0"/>
              </a:spcAft>
              <a:buClr>
                <a:schemeClr val="dk1"/>
              </a:buClr>
              <a:buSzPts val="1200"/>
              <a:buFont typeface="Calibri"/>
              <a:buChar char="•"/>
            </a:pPr>
            <a:r>
              <a:rPr lang="en-US"/>
              <a:t>If time permits, you may do a </a:t>
            </a:r>
            <a:r>
              <a:rPr lang="en-US" b="1" i="1"/>
              <a:t>whip-around share</a:t>
            </a:r>
            <a:r>
              <a:rPr lang="en-US" b="1"/>
              <a:t>. </a:t>
            </a:r>
            <a:endParaRPr/>
          </a:p>
          <a:p>
            <a:pPr marL="914400" lvl="1" indent="-304800" algn="l" rtl="0">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marL="1371600" lvl="2" indent="-304800" algn="l" rtl="0">
              <a:lnSpc>
                <a:spcPct val="100000"/>
              </a:lnSpc>
              <a:spcBef>
                <a:spcPts val="0"/>
              </a:spcBef>
              <a:spcAft>
                <a:spcPts val="0"/>
              </a:spcAft>
              <a:buClr>
                <a:schemeClr val="dk1"/>
              </a:buClr>
              <a:buSzPts val="1200"/>
              <a:buFont typeface="Calibri"/>
              <a:buChar char="•"/>
            </a:pPr>
            <a:r>
              <a:rPr lang="en-US"/>
              <a:t>Something they learned</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they’re excited to try at home</a:t>
            </a:r>
            <a:endParaRPr/>
          </a:p>
          <a:p>
            <a:pPr marL="1371600" lvl="2" indent="-304800" algn="l" rtl="0">
              <a:lnSpc>
                <a:spcPct val="100000"/>
              </a:lnSpc>
              <a:spcBef>
                <a:spcPts val="0"/>
              </a:spcBef>
              <a:spcAft>
                <a:spcPts val="0"/>
              </a:spcAft>
              <a:buClr>
                <a:schemeClr val="dk1"/>
              </a:buClr>
              <a:buSzPts val="1200"/>
              <a:buFont typeface="Calibri"/>
              <a:buChar char="•"/>
            </a:pPr>
            <a:r>
              <a:rPr lang="en-US"/>
              <a:t>One thing they found challenging about this tip</a:t>
            </a:r>
            <a:endParaRPr/>
          </a:p>
          <a:p>
            <a:pPr marL="1371600" lvl="2" indent="-304800" algn="l" rtl="0">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2045" name="Google Shape;2045;p18: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p2: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Part 1: Welcome </a:t>
            </a:r>
            <a:endParaRPr/>
          </a:p>
          <a:p>
            <a:pPr marL="0" marR="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SzPts val="1400"/>
              <a:buFont typeface="Arial"/>
              <a:buChar char="•"/>
            </a:pPr>
            <a:r>
              <a:rPr lang="en-US" b="1"/>
              <a:t>Formally welcome families, </a:t>
            </a:r>
            <a:r>
              <a:rPr lang="en-US"/>
              <a:t>and tell them the title of today’s workshop. Do not go into specific steps of the reading tip at this point. </a:t>
            </a:r>
            <a:endParaRPr/>
          </a:p>
          <a:p>
            <a:pPr marL="171450" lvl="0" indent="-171450" algn="l" rtl="0">
              <a:lnSpc>
                <a:spcPct val="100000"/>
              </a:lnSpc>
              <a:spcBef>
                <a:spcPts val="0"/>
              </a:spcBef>
              <a:spcAft>
                <a:spcPts val="0"/>
              </a:spcAft>
              <a:buSzPts val="1400"/>
              <a:buFont typeface="Arial"/>
              <a:buChar char="•"/>
            </a:pPr>
            <a:r>
              <a:rPr lang="en-US"/>
              <a:t>Ensure families have the materials they need and are sitting with their children.</a:t>
            </a:r>
            <a:endParaRPr/>
          </a:p>
          <a:p>
            <a:pPr marL="457200" marR="0" lvl="0" indent="-228600" algn="l" rtl="0">
              <a:lnSpc>
                <a:spcPct val="100000"/>
              </a:lnSpc>
              <a:spcBef>
                <a:spcPts val="0"/>
              </a:spcBef>
              <a:spcAft>
                <a:spcPts val="0"/>
              </a:spcAft>
              <a:buSzPts val="1400"/>
              <a:buNone/>
            </a:pPr>
            <a:endParaRPr/>
          </a:p>
        </p:txBody>
      </p:sp>
      <p:sp>
        <p:nvSpPr>
          <p:cNvPr id="1871" name="Google Shape;1871;p2: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1"/>
        <p:cNvGrpSpPr/>
        <p:nvPr/>
      </p:nvGrpSpPr>
      <p:grpSpPr>
        <a:xfrm>
          <a:off x="0" y="0"/>
          <a:ext cx="0" cy="0"/>
          <a:chOff x="0" y="0"/>
          <a:chExt cx="0" cy="0"/>
        </a:xfrm>
      </p:grpSpPr>
      <p:sp>
        <p:nvSpPr>
          <p:cNvPr id="2052" name="Google Shape;2052;p19: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Invite families to </a:t>
            </a:r>
            <a:r>
              <a:rPr lang="en-US" sz="1200" b="1" i="0" u="none" strike="noStrike" cap="none">
                <a:solidFill>
                  <a:schemeClr val="dk1"/>
                </a:solidFill>
                <a:latin typeface="Calibri"/>
                <a:ea typeface="Calibri"/>
                <a:cs typeface="Calibri"/>
                <a:sym typeface="Calibri"/>
              </a:rPr>
              <a:t>make a reading plan for the upcoming week.</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readers need “reading together” time and “reading alone” time.</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lang="en-US" sz="1200" b="0" i="0" u="none" strike="noStrike" cap="none">
                <a:solidFill>
                  <a:schemeClr val="dk1"/>
                </a:solidFill>
                <a:latin typeface="Calibri"/>
                <a:ea typeface="Calibri"/>
                <a:cs typeface="Calibri"/>
                <a:sym typeface="Calibri"/>
              </a:rPr>
              <a:t>.</a:t>
            </a:r>
            <a:endParaRPr/>
          </a:p>
          <a:p>
            <a:pPr marL="457200" lvl="0" indent="-317500" algn="l" rtl="0">
              <a:lnSpc>
                <a:spcPct val="100000"/>
              </a:lnSpc>
              <a:spcBef>
                <a:spcPts val="0"/>
              </a:spcBef>
              <a:spcAft>
                <a:spcPts val="0"/>
              </a:spcAft>
              <a:buSzPts val="1400"/>
              <a:buChar char="•"/>
            </a:pPr>
            <a:r>
              <a:rPr lang="en-US" b="1"/>
              <a:t>Invite families to give you feedback </a:t>
            </a:r>
            <a:r>
              <a:rPr lang="en-US"/>
              <a:t>so that you can facilitate a workshop that works for them!</a:t>
            </a:r>
            <a:endParaRPr/>
          </a:p>
          <a:p>
            <a:pPr marL="914400" lvl="1"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Families can use the printed feedback form (if available) or a digital feedb</a:t>
            </a:r>
            <a:r>
              <a:rPr lang="en-US"/>
              <a:t>ack form.</a:t>
            </a:r>
            <a:endParaRPr/>
          </a:p>
          <a:p>
            <a:pPr marL="914400" lvl="1" indent="-317500" algn="l" rtl="0">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marL="457200" lvl="0" indent="-317500" algn="l" rtl="0">
              <a:lnSpc>
                <a:spcPct val="100000"/>
              </a:lnSpc>
              <a:spcBef>
                <a:spcPts val="0"/>
              </a:spcBef>
              <a:spcAft>
                <a:spcPts val="0"/>
              </a:spcAft>
              <a:buSzPts val="1400"/>
              <a:buFont typeface="Arial"/>
              <a:buChar char="•"/>
            </a:pPr>
            <a:r>
              <a:rPr lang="en-US"/>
              <a:t>Use this time to meet individually with families as needed.</a:t>
            </a:r>
            <a:endParaRPr/>
          </a:p>
          <a:p>
            <a:pPr marL="457200" lvl="0" indent="-22860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u="sng"/>
              <a:t>Sample script</a:t>
            </a:r>
            <a:endParaRPr/>
          </a:p>
          <a:p>
            <a:pPr marL="0" lvl="0" indent="0" algn="l" rtl="0">
              <a:lnSpc>
                <a:spcPct val="100000"/>
              </a:lnSpc>
              <a:spcBef>
                <a:spcPts val="0"/>
              </a:spcBef>
              <a:spcAft>
                <a:spcPts val="0"/>
              </a:spcAft>
              <a:buSzPts val="1400"/>
              <a:buNone/>
            </a:pPr>
            <a:r>
              <a:rPr lang="en-US" i="1"/>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marL="457200" lvl="0" indent="-22860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u="sng"/>
              <a:t>Sample script in Spanish</a:t>
            </a:r>
            <a:endParaRPr i="1"/>
          </a:p>
          <a:p>
            <a:pPr marL="0" lvl="0" indent="0" algn="l" rtl="0">
              <a:lnSpc>
                <a:spcPct val="100000"/>
              </a:lnSpc>
              <a:spcBef>
                <a:spcPts val="0"/>
              </a:spcBef>
              <a:spcAft>
                <a:spcPts val="0"/>
              </a:spcAft>
              <a:buSzPts val="1400"/>
              <a:buNone/>
            </a:pPr>
            <a:r>
              <a:rPr lang="en-US" i="1"/>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marL="457200" lvl="0" indent="-228600" algn="l" rtl="0">
              <a:lnSpc>
                <a:spcPct val="100000"/>
              </a:lnSpc>
              <a:spcBef>
                <a:spcPts val="0"/>
              </a:spcBef>
              <a:spcAft>
                <a:spcPts val="0"/>
              </a:spcAft>
              <a:buSzPts val="1400"/>
              <a:buNone/>
            </a:pPr>
            <a:endParaRPr i="1"/>
          </a:p>
          <a:p>
            <a:pPr marL="457200" lvl="0" indent="-228600" algn="l" rtl="0">
              <a:lnSpc>
                <a:spcPct val="100000"/>
              </a:lnSpc>
              <a:spcBef>
                <a:spcPts val="0"/>
              </a:spcBef>
              <a:spcAft>
                <a:spcPts val="0"/>
              </a:spcAft>
              <a:buSzPts val="1400"/>
              <a:buNone/>
            </a:pPr>
            <a:endParaRPr/>
          </a:p>
        </p:txBody>
      </p:sp>
      <p:sp>
        <p:nvSpPr>
          <p:cNvPr id="2053" name="Google Shape;2053;p19: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SzPts val="1400"/>
              <a:buFont typeface="Arial"/>
              <a:buChar char="•"/>
            </a:pPr>
            <a:r>
              <a:rPr lang="en-US" b="1"/>
              <a:t>Provide an overview of what families </a:t>
            </a:r>
            <a:r>
              <a:rPr lang="en-US"/>
              <a:t>will be doing today (and at every Family Workshop).</a:t>
            </a:r>
            <a:endParaRPr/>
          </a:p>
          <a:p>
            <a:pPr marL="914400" lvl="1" indent="-317500" algn="l" rtl="0">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marL="914400" lvl="1" indent="-317500" algn="l" rtl="0">
              <a:lnSpc>
                <a:spcPct val="100000"/>
              </a:lnSpc>
              <a:spcBef>
                <a:spcPts val="0"/>
              </a:spcBef>
              <a:spcAft>
                <a:spcPts val="0"/>
              </a:spcAft>
              <a:buSzPts val="1400"/>
              <a:buFont typeface="Arial"/>
              <a:buChar char="•"/>
            </a:pPr>
            <a:r>
              <a:rPr lang="en-US"/>
              <a:t>If this is not the first workshop, move quickly through this slide. ​ </a:t>
            </a:r>
            <a:endParaRPr/>
          </a:p>
          <a:p>
            <a:pPr marL="0" lvl="0" indent="0" algn="l" rtl="0">
              <a:lnSpc>
                <a:spcPct val="100000"/>
              </a:lnSpc>
              <a:spcBef>
                <a:spcPts val="0"/>
              </a:spcBef>
              <a:spcAft>
                <a:spcPts val="0"/>
              </a:spcAft>
              <a:buSzPts val="1400"/>
              <a:buFont typeface="Calibri"/>
              <a:buNone/>
            </a:pPr>
            <a:endParaRPr u="sng"/>
          </a:p>
          <a:p>
            <a:pPr marL="0" lvl="0" indent="0" algn="l" rtl="0">
              <a:lnSpc>
                <a:spcPct val="100000"/>
              </a:lnSpc>
              <a:spcBef>
                <a:spcPts val="0"/>
              </a:spcBef>
              <a:spcAft>
                <a:spcPts val="0"/>
              </a:spcAft>
              <a:buClr>
                <a:schemeClr val="dk1"/>
              </a:buClr>
              <a:buSzPts val="1400"/>
              <a:buFont typeface="Calibri"/>
              <a:buNone/>
            </a:pPr>
            <a:r>
              <a:rPr lang="en-US" u="sng"/>
              <a:t>Sample script</a:t>
            </a:r>
            <a:endParaRPr/>
          </a:p>
          <a:p>
            <a:pPr marL="0" lvl="0" indent="0" algn="l" rtl="0">
              <a:lnSpc>
                <a:spcPct val="100000"/>
              </a:lnSpc>
              <a:spcBef>
                <a:spcPts val="0"/>
              </a:spcBef>
              <a:spcAft>
                <a:spcPts val="0"/>
              </a:spcAft>
              <a:buClr>
                <a:schemeClr val="dk1"/>
              </a:buClr>
              <a:buSzPts val="1400"/>
              <a:buFont typeface="Calibri"/>
              <a:buNone/>
            </a:pPr>
            <a:r>
              <a:rPr lang="en-US" i="1"/>
              <a:t>Here is our plan for today. You can see each part of our agenda has an icon </a:t>
            </a:r>
            <a:r>
              <a:rPr lang="en-US"/>
              <a:t>[point to the icons]</a:t>
            </a:r>
            <a:r>
              <a:rPr lang="en-US" i="1"/>
              <a:t>. You can also find each icon along the bottom of each slide  </a:t>
            </a:r>
            <a:r>
              <a:rPr lang="en-US"/>
              <a:t>[point to bottom] </a:t>
            </a:r>
            <a:r>
              <a:rPr lang="en-US" i="1"/>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marL="0" lvl="0" indent="0" algn="l" rtl="0">
              <a:lnSpc>
                <a:spcPct val="100000"/>
              </a:lnSpc>
              <a:spcBef>
                <a:spcPts val="0"/>
              </a:spcBef>
              <a:spcAft>
                <a:spcPts val="0"/>
              </a:spcAft>
              <a:buClr>
                <a:schemeClr val="dk1"/>
              </a:buClr>
              <a:buSzPts val="1400"/>
              <a:buFont typeface="Calibri"/>
              <a:buNone/>
            </a:pPr>
            <a:r>
              <a:rPr lang="en-US" i="1"/>
              <a:t> </a:t>
            </a:r>
            <a:endParaRPr i="1"/>
          </a:p>
          <a:p>
            <a:pPr marL="0" lvl="0" indent="0" algn="l" rtl="0">
              <a:lnSpc>
                <a:spcPct val="100000"/>
              </a:lnSpc>
              <a:spcBef>
                <a:spcPts val="0"/>
              </a:spcBef>
              <a:spcAft>
                <a:spcPts val="0"/>
              </a:spcAft>
              <a:buClr>
                <a:schemeClr val="dk1"/>
              </a:buClr>
              <a:buSzPts val="1400"/>
              <a:buFont typeface="Calibri"/>
              <a:buNone/>
            </a:pPr>
            <a:r>
              <a:rPr lang="en-US" i="1"/>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Aquí tenemos el plan para hoy. Se puede ver que cada parte de la agenda tiene un ícono </a:t>
            </a:r>
            <a:r>
              <a:rPr lang="en-US"/>
              <a:t>[point to the icons]. </a:t>
            </a:r>
            <a:r>
              <a:rPr lang="en-US" i="1"/>
              <a:t>También se encuentran en el final de cada diapositiva </a:t>
            </a:r>
            <a:r>
              <a:rPr lang="en-US"/>
              <a:t>[point to bottom] </a:t>
            </a:r>
            <a:r>
              <a:rPr lang="en-US" i="1"/>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i="1"/>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marL="457200" lvl="0" indent="-228600" algn="l" rtl="0">
              <a:lnSpc>
                <a:spcPct val="100000"/>
              </a:lnSpc>
              <a:spcBef>
                <a:spcPts val="0"/>
              </a:spcBef>
              <a:spcAft>
                <a:spcPts val="0"/>
              </a:spcAft>
              <a:buSzPts val="1400"/>
              <a:buNone/>
            </a:pPr>
            <a:endParaRPr/>
          </a:p>
        </p:txBody>
      </p:sp>
      <p:sp>
        <p:nvSpPr>
          <p:cNvPr id="1876" name="Google Shape;1876;p3: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5"/>
        <p:cNvGrpSpPr/>
        <p:nvPr/>
      </p:nvGrpSpPr>
      <p:grpSpPr>
        <a:xfrm>
          <a:off x="0" y="0"/>
          <a:ext cx="0" cy="0"/>
          <a:chOff x="0" y="0"/>
          <a:chExt cx="0" cy="0"/>
        </a:xfrm>
      </p:grpSpPr>
      <p:sp>
        <p:nvSpPr>
          <p:cNvPr id="1896" name="Google Shape;1896;p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Briefly explain the guidelines</a:t>
            </a:r>
            <a:r>
              <a:rPr lang="en-US" sz="1200" b="0" i="0" u="none" strike="noStrike" cap="none">
                <a:solidFill>
                  <a:schemeClr val="dk1"/>
                </a:solidFill>
                <a:latin typeface="Calibri"/>
                <a:ea typeface="Calibri"/>
                <a:cs typeface="Calibri"/>
                <a:sym typeface="Calibri"/>
              </a:rPr>
              <a:t> or “the rules we all agree to follow so that we can all have an enjoyable and an effective workshop.”</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If this is the first workshop, briefly explain each of the guidelines.</a:t>
            </a:r>
            <a:endParaRPr sz="1200" b="0" i="0" u="none" strike="noStrike" cap="none">
              <a:solidFill>
                <a:schemeClr val="dk1"/>
              </a:solidFill>
              <a:latin typeface="Calibri"/>
              <a:ea typeface="Calibri"/>
              <a:cs typeface="Calibri"/>
              <a:sym typeface="Calibri"/>
            </a:endParaRPr>
          </a:p>
          <a:p>
            <a:pPr marL="914400" lvl="1" indent="-317500" algn="l" rtl="0">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marL="914400" lvl="1"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marL="457200" lvl="0" indent="-304800" algn="l" rtl="0">
              <a:lnSpc>
                <a:spcPct val="100000"/>
              </a:lnSpc>
              <a:spcBef>
                <a:spcPts val="0"/>
              </a:spcBef>
              <a:spcAft>
                <a:spcPts val="0"/>
              </a:spcAft>
              <a:buClr>
                <a:schemeClr val="dk1"/>
              </a:buClr>
              <a:buSzPts val="1200"/>
              <a:buFont typeface="Calibri"/>
              <a:buChar char="•"/>
            </a:pPr>
            <a:r>
              <a:rPr lang="en-US" sz="1200" b="1" i="0" u="none" strike="noStrike" cap="none">
                <a:solidFill>
                  <a:schemeClr val="dk1"/>
                </a:solidFill>
                <a:latin typeface="Calibri"/>
                <a:ea typeface="Calibri"/>
                <a:cs typeface="Calibri"/>
                <a:sym typeface="Calibri"/>
              </a:rPr>
              <a:t>Emphasize these guidelines are for everyone, including you, the facilitator, and pledge</a:t>
            </a:r>
            <a:r>
              <a:rPr lang="en-US" sz="1200" b="0" i="0" u="none" strike="noStrike" cap="none">
                <a:solidFill>
                  <a:schemeClr val="dk1"/>
                </a:solidFill>
                <a:latin typeface="Calibri"/>
                <a:ea typeface="Calibri"/>
                <a:cs typeface="Calibri"/>
                <a:sym typeface="Calibri"/>
              </a:rPr>
              <a:t> to be prepared,</a:t>
            </a:r>
            <a:r>
              <a:rPr lang="en-US"/>
              <a:t> </a:t>
            </a:r>
            <a:r>
              <a:rPr lang="en-US" sz="1200" b="0" i="0" u="none" strike="noStrike" cap="none">
                <a:solidFill>
                  <a:schemeClr val="dk1"/>
                </a:solidFill>
                <a:latin typeface="Calibri"/>
                <a:ea typeface="Calibri"/>
                <a:cs typeface="Calibri"/>
                <a:sym typeface="Calibri"/>
              </a:rPr>
              <a:t>pre</a:t>
            </a:r>
            <a:r>
              <a:rPr lang="en-US"/>
              <a:t>sent, </a:t>
            </a:r>
            <a:r>
              <a:rPr lang="en-US" sz="1200" b="0" i="0" u="none" strike="noStrike" cap="none">
                <a:solidFill>
                  <a:schemeClr val="dk1"/>
                </a:solidFill>
                <a:latin typeface="Calibri"/>
                <a:ea typeface="Calibri"/>
                <a:cs typeface="Calibri"/>
                <a:sym typeface="Calibri"/>
              </a:rPr>
              <a:t>courteous, and ask questions.</a:t>
            </a:r>
            <a:endParaRPr/>
          </a:p>
          <a:p>
            <a:pPr marL="45720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Emphasize the last point and </a:t>
            </a:r>
            <a:r>
              <a:rPr lang="en-US" sz="1200" b="1" i="0" u="none" strike="noStrike" cap="none">
                <a:solidFill>
                  <a:schemeClr val="dk1"/>
                </a:solidFill>
                <a:latin typeface="Calibri"/>
                <a:ea typeface="Calibri"/>
                <a:cs typeface="Calibri"/>
                <a:sym typeface="Calibri"/>
              </a:rPr>
              <a:t>specifically invite families to ask lots of questions.</a:t>
            </a:r>
            <a:endParaRPr sz="1200" b="0" i="0" u="none" strike="noStrike" cap="none">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endParaRPr/>
          </a:p>
        </p:txBody>
      </p:sp>
      <p:sp>
        <p:nvSpPr>
          <p:cNvPr id="1897" name="Google Shape;1897;p4: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Part 2: Reading tip</a:t>
            </a:r>
            <a:endParaRPr/>
          </a:p>
          <a:p>
            <a:pPr marL="0" lvl="0" indent="0" algn="l" rtl="0">
              <a:lnSpc>
                <a:spcPct val="100000"/>
              </a:lnSpc>
              <a:spcBef>
                <a:spcPts val="0"/>
              </a:spcBef>
              <a:spcAft>
                <a:spcPts val="0"/>
              </a:spcAft>
              <a:buClr>
                <a:schemeClr val="dk1"/>
              </a:buClr>
              <a:buSzPts val="1100"/>
              <a:buFont typeface="Arial"/>
              <a:buNone/>
            </a:pPr>
            <a:endParaRPr/>
          </a:p>
          <a:p>
            <a:pPr marL="457200" lvl="0" indent="-279400" algn="l" rtl="0">
              <a:lnSpc>
                <a:spcPct val="100000"/>
              </a:lnSpc>
              <a:spcBef>
                <a:spcPts val="0"/>
              </a:spcBef>
              <a:spcAft>
                <a:spcPts val="0"/>
              </a:spcAft>
              <a:buSzPts val="800"/>
              <a:buChar char="●"/>
            </a:pPr>
            <a:r>
              <a:rPr lang="en-US" b="1"/>
              <a:t>Introduce the steps</a:t>
            </a:r>
            <a:r>
              <a:rPr lang="en-US"/>
              <a:t> of the reading tip but don’t go into too much detail at this point. Explain the why behind the tip.</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a:t>
            </a:r>
            <a:endParaRPr u="sng"/>
          </a:p>
          <a:p>
            <a:pPr marL="0" lvl="0" indent="0" algn="l" rtl="0">
              <a:lnSpc>
                <a:spcPct val="100000"/>
              </a:lnSpc>
              <a:spcBef>
                <a:spcPts val="0"/>
              </a:spcBef>
              <a:spcAft>
                <a:spcPts val="0"/>
              </a:spcAft>
              <a:buClr>
                <a:schemeClr val="dk1"/>
              </a:buClr>
              <a:buSzPts val="1100"/>
              <a:buFont typeface="Arial"/>
              <a:buNone/>
            </a:pPr>
            <a:r>
              <a:rPr lang="en-US" i="1"/>
              <a:t>This tip is about experimenting with words as you encounter them while you read.</a:t>
            </a:r>
            <a:endParaRPr i="1"/>
          </a:p>
          <a:p>
            <a:pPr marL="457200" lvl="0" indent="-279400" algn="l" rtl="0">
              <a:lnSpc>
                <a:spcPct val="100000"/>
              </a:lnSpc>
              <a:spcBef>
                <a:spcPts val="0"/>
              </a:spcBef>
              <a:spcAft>
                <a:spcPts val="0"/>
              </a:spcAft>
              <a:buSzPts val="800"/>
              <a:buChar char="●"/>
            </a:pPr>
            <a:r>
              <a:rPr lang="en-US" i="1"/>
              <a:t>First we will discuss how to pick a word.</a:t>
            </a:r>
            <a:endParaRPr i="1"/>
          </a:p>
          <a:p>
            <a:pPr marL="457200" lvl="0" indent="-279400" algn="l" rtl="0">
              <a:lnSpc>
                <a:spcPct val="100000"/>
              </a:lnSpc>
              <a:spcBef>
                <a:spcPts val="0"/>
              </a:spcBef>
              <a:spcAft>
                <a:spcPts val="0"/>
              </a:spcAft>
              <a:buSzPts val="800"/>
              <a:buChar char="●"/>
            </a:pPr>
            <a:r>
              <a:rPr lang="en-US" i="1"/>
              <a:t>Then we’ll practice adding or subtracting word parts. We call these word parts that have a meaning prefixes and suffixes. Prefixes come in the front of words. They usually change the meaning of the word. For example, ‘do’ is totally different than ‘undo.’ The prefix ‘un’ changes the meaning to “not do”. Suffixes are added to the end of the word. They usually change the type of word it is. For example, if I remove ‘-ness’ from the noun ‘happiness’ I make it into an adjective or descriptive word-- ‘happy.’</a:t>
            </a:r>
            <a:endParaRPr i="1"/>
          </a:p>
          <a:p>
            <a:pPr marL="457200" lvl="0" indent="-279400" algn="l" rtl="0">
              <a:lnSpc>
                <a:spcPct val="100000"/>
              </a:lnSpc>
              <a:spcBef>
                <a:spcPts val="0"/>
              </a:spcBef>
              <a:spcAft>
                <a:spcPts val="0"/>
              </a:spcAft>
              <a:buSzPts val="800"/>
              <a:buChar char="●"/>
            </a:pPr>
            <a:r>
              <a:rPr lang="en-US" i="1"/>
              <a:t>And that’s the third part of the tip—thinking about and discussing how the word changes when we add or subtract a suffix or a prefix.</a:t>
            </a:r>
            <a:endParaRPr i="1"/>
          </a:p>
          <a:p>
            <a:pPr marL="457200" lvl="0" indent="0" algn="l" rtl="0">
              <a:lnSpc>
                <a:spcPct val="100000"/>
              </a:lnSpc>
              <a:spcBef>
                <a:spcPts val="0"/>
              </a:spcBef>
              <a:spcAft>
                <a:spcPts val="0"/>
              </a:spcAft>
              <a:buSzPts val="1400"/>
              <a:buNone/>
            </a:pPr>
            <a:endParaRPr i="1"/>
          </a:p>
          <a:p>
            <a:pPr marL="0" lvl="0" indent="0" algn="l" rtl="0">
              <a:lnSpc>
                <a:spcPct val="100000"/>
              </a:lnSpc>
              <a:spcBef>
                <a:spcPts val="0"/>
              </a:spcBef>
              <a:spcAft>
                <a:spcPts val="0"/>
              </a:spcAft>
              <a:buSzPts val="1400"/>
              <a:buNone/>
            </a:pPr>
            <a:r>
              <a:rPr lang="en-US" i="1"/>
              <a:t>Why?</a:t>
            </a:r>
            <a:endParaRPr i="1"/>
          </a:p>
          <a:p>
            <a:pPr marL="457200" lvl="0" indent="-279400" algn="l" rtl="0">
              <a:lnSpc>
                <a:spcPct val="100000"/>
              </a:lnSpc>
              <a:spcBef>
                <a:spcPts val="0"/>
              </a:spcBef>
              <a:spcAft>
                <a:spcPts val="0"/>
              </a:spcAft>
              <a:buSzPts val="800"/>
              <a:buChar char="●"/>
            </a:pPr>
            <a:r>
              <a:rPr lang="en-US" i="1"/>
              <a:t>In order to grow as a reader, a child should begin to have multiple tools in their strategy toolbox to figure out tricky words.  Looking at the prefix or the suffix is one tool readers use to get at the meaning of words.</a:t>
            </a:r>
            <a:endParaRPr i="1"/>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Sample script in Spanish:</a:t>
            </a:r>
            <a:endParaRPr u="sng"/>
          </a:p>
          <a:p>
            <a:pPr marL="0" lvl="0" indent="0" algn="l" rtl="0">
              <a:lnSpc>
                <a:spcPct val="100000"/>
              </a:lnSpc>
              <a:spcBef>
                <a:spcPts val="0"/>
              </a:spcBef>
              <a:spcAft>
                <a:spcPts val="0"/>
              </a:spcAft>
              <a:buClr>
                <a:schemeClr val="dk1"/>
              </a:buClr>
              <a:buSzPts val="1100"/>
              <a:buFont typeface="Arial"/>
              <a:buNone/>
            </a:pPr>
            <a:r>
              <a:rPr lang="en-US" i="1"/>
              <a:t>Este consejo se trata de experimentar con las palabras en el momento de encontrarlas durante la lectura. </a:t>
            </a:r>
            <a:endParaRPr i="1"/>
          </a:p>
          <a:p>
            <a:pPr marL="457200" lvl="0" indent="-279400" algn="l" rtl="0">
              <a:lnSpc>
                <a:spcPct val="100000"/>
              </a:lnSpc>
              <a:spcBef>
                <a:spcPts val="0"/>
              </a:spcBef>
              <a:spcAft>
                <a:spcPts val="0"/>
              </a:spcAft>
              <a:buSzPts val="800"/>
              <a:buChar char="●"/>
            </a:pPr>
            <a:r>
              <a:rPr lang="en-US" i="1"/>
              <a:t>Primero vamos a hablar de cómo se elige una palabra. </a:t>
            </a:r>
            <a:endParaRPr i="1"/>
          </a:p>
          <a:p>
            <a:pPr marL="457200" lvl="0" indent="-279400" algn="l" rtl="0">
              <a:lnSpc>
                <a:spcPct val="100000"/>
              </a:lnSpc>
              <a:spcBef>
                <a:spcPts val="0"/>
              </a:spcBef>
              <a:spcAft>
                <a:spcPts val="0"/>
              </a:spcAft>
              <a:buSzPts val="800"/>
              <a:buChar char="●"/>
            </a:pPr>
            <a:r>
              <a:rPr lang="en-US" i="1"/>
              <a:t>Luego vamos a practicar como se hace para añadir y quitar partes de palabras. Las partes de las palabras que tienen un significado se llaman prefijos y sufijos. Los prefijos vienen al inicio de una palabra. Usualmente cambian el sentido de la palabra. Por ejemplo, “do” (hacer) es completamente diferente que “undo” (deshacer). El prefijo “un” (des) cambia el significado a “not do” (el opuesto de hacer). Sufijos se encuentran al final de la palabra. Usualmente cambian el tipo de palabra. Por ejemplo, si quito “ness” (dad) del sustantivo “happiness” (felicidad), la cambio a un adjetivo o palabra descriptiva -- “happy” (feliz). </a:t>
            </a:r>
            <a:endParaRPr i="1"/>
          </a:p>
          <a:p>
            <a:pPr marL="457200" lvl="0" indent="-279400" algn="l" rtl="0">
              <a:lnSpc>
                <a:spcPct val="100000"/>
              </a:lnSpc>
              <a:spcBef>
                <a:spcPts val="0"/>
              </a:spcBef>
              <a:spcAft>
                <a:spcPts val="0"/>
              </a:spcAft>
              <a:buSzPts val="800"/>
              <a:buChar char="●"/>
            </a:pPr>
            <a:r>
              <a:rPr lang="en-US" i="1"/>
              <a:t>Y esto es la tercera parte del consejo - pensar sobre y hablar de cómo la palabra cambia cuando añadimos o quitamos un sufijo o un prefijo. </a:t>
            </a:r>
            <a:endParaRPr i="1"/>
          </a:p>
          <a:p>
            <a:pPr marL="0" lvl="0" indent="0" algn="l" rtl="0">
              <a:lnSpc>
                <a:spcPct val="100000"/>
              </a:lnSpc>
              <a:spcBef>
                <a:spcPts val="0"/>
              </a:spcBef>
              <a:spcAft>
                <a:spcPts val="0"/>
              </a:spcAft>
              <a:buClr>
                <a:schemeClr val="dk1"/>
              </a:buClr>
              <a:buSzPts val="1100"/>
              <a:buFont typeface="Arial"/>
              <a:buNone/>
            </a:pPr>
            <a:endParaRPr i="1"/>
          </a:p>
          <a:p>
            <a:pPr marL="0" lvl="0" indent="0" algn="l" rtl="0">
              <a:lnSpc>
                <a:spcPct val="100000"/>
              </a:lnSpc>
              <a:spcBef>
                <a:spcPts val="0"/>
              </a:spcBef>
              <a:spcAft>
                <a:spcPts val="0"/>
              </a:spcAft>
              <a:buClr>
                <a:schemeClr val="dk1"/>
              </a:buClr>
              <a:buSzPts val="1100"/>
              <a:buFont typeface="Arial"/>
              <a:buNone/>
            </a:pPr>
            <a:r>
              <a:rPr lang="en-US" i="1"/>
              <a:t>¿Por qué?</a:t>
            </a:r>
            <a:endParaRPr i="1"/>
          </a:p>
          <a:p>
            <a:pPr marL="457200" lvl="0" indent="-279400" algn="l" rtl="0">
              <a:lnSpc>
                <a:spcPct val="100000"/>
              </a:lnSpc>
              <a:spcBef>
                <a:spcPts val="0"/>
              </a:spcBef>
              <a:spcAft>
                <a:spcPts val="0"/>
              </a:spcAft>
              <a:buSzPts val="800"/>
              <a:buChar char="●"/>
            </a:pPr>
            <a:r>
              <a:rPr lang="en-US" i="1"/>
              <a:t>Para crecer como lector, un niño debe de comenzar con varias herramientas en su caja de herramienta para descifrar las palabras complicadas. Fijarse en el prefijo o el sufijo es una herramienta que los lectores usan para averiguar lo que significan las palabras. </a:t>
            </a:r>
            <a:endParaRPr i="1"/>
          </a:p>
          <a:p>
            <a:pPr marL="457200" lvl="0" indent="-228600" algn="l" rtl="0">
              <a:lnSpc>
                <a:spcPct val="100000"/>
              </a:lnSpc>
              <a:spcBef>
                <a:spcPts val="0"/>
              </a:spcBef>
              <a:spcAft>
                <a:spcPts val="0"/>
              </a:spcAft>
              <a:buSzPts val="1400"/>
              <a:buNone/>
            </a:pPr>
            <a:endParaRPr/>
          </a:p>
        </p:txBody>
      </p:sp>
      <p:sp>
        <p:nvSpPr>
          <p:cNvPr id="1914" name="Google Shape;1914;p5: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p6: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8" name="Google Shape;1928;p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endParaRPr/>
          </a:p>
          <a:p>
            <a:pPr marL="457200" lvl="0" indent="-279400" algn="l" rtl="0">
              <a:lnSpc>
                <a:spcPct val="100000"/>
              </a:lnSpc>
              <a:spcBef>
                <a:spcPts val="0"/>
              </a:spcBef>
              <a:spcAft>
                <a:spcPts val="0"/>
              </a:spcAft>
              <a:buClr>
                <a:schemeClr val="dk1"/>
              </a:buClr>
              <a:buSzPts val="800"/>
              <a:buFont typeface="Calibri"/>
              <a:buChar char="●"/>
            </a:pPr>
            <a:r>
              <a:rPr lang="en-US"/>
              <a:t>To make sure everyone has a common understanding, </a:t>
            </a:r>
            <a:r>
              <a:rPr lang="en-US" b="1"/>
              <a:t>define some literacy terms</a:t>
            </a:r>
            <a:r>
              <a:rPr lang="en-US"/>
              <a:t> as needed. </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7:notes"/>
          <p:cNvSpPr>
            <a:spLocks noGrp="1" noRot="1" noChangeAspect="1"/>
          </p:cNvSpPr>
          <p:nvPr>
            <p:ph type="sldImg" idx="2"/>
          </p:nvPr>
        </p:nvSpPr>
        <p:spPr>
          <a:xfrm>
            <a:off x="130175" y="10477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9" name="Google Shape;1939;p7: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b="1"/>
              <a:t>Provide families guidance</a:t>
            </a:r>
            <a:r>
              <a:rPr lang="en-US"/>
              <a:t> on which word to choose.</a:t>
            </a:r>
            <a:endParaRPr/>
          </a:p>
          <a:p>
            <a:pPr marL="628650" lvl="1" indent="-171450" algn="l" rtl="0">
              <a:lnSpc>
                <a:spcPct val="100000"/>
              </a:lnSpc>
              <a:spcBef>
                <a:spcPts val="0"/>
              </a:spcBef>
              <a:spcAft>
                <a:spcPts val="0"/>
              </a:spcAft>
              <a:buSzPts val="1400"/>
              <a:buFont typeface="Arial"/>
              <a:buChar char="•"/>
            </a:pPr>
            <a:r>
              <a:rPr lang="en-US"/>
              <a:t>The criteria you may share with families are:</a:t>
            </a:r>
            <a:endParaRPr/>
          </a:p>
          <a:p>
            <a:pPr marL="1143000" lvl="2" indent="-228600" algn="l" rtl="0">
              <a:lnSpc>
                <a:spcPct val="100000"/>
              </a:lnSpc>
              <a:spcBef>
                <a:spcPts val="0"/>
              </a:spcBef>
              <a:spcAft>
                <a:spcPts val="0"/>
              </a:spcAft>
              <a:buSzPts val="1400"/>
              <a:buFont typeface="Arial"/>
              <a:buChar char="•"/>
            </a:pPr>
            <a:r>
              <a:rPr lang="en-US"/>
              <a:t>It’s a word with a prefix or suffix that you recognize.</a:t>
            </a:r>
            <a:endParaRPr/>
          </a:p>
          <a:p>
            <a:pPr marL="1143000" lvl="2" indent="-228600" algn="l" rtl="0">
              <a:lnSpc>
                <a:spcPct val="100000"/>
              </a:lnSpc>
              <a:spcBef>
                <a:spcPts val="0"/>
              </a:spcBef>
              <a:spcAft>
                <a:spcPts val="0"/>
              </a:spcAft>
              <a:buSzPts val="1400"/>
              <a:buFont typeface="Arial"/>
              <a:buChar char="•"/>
            </a:pPr>
            <a:r>
              <a:rPr lang="en-US"/>
              <a:t>It’s a short word, usually a verb.</a:t>
            </a:r>
            <a:endParaRPr/>
          </a:p>
          <a:p>
            <a:pPr marL="1143000" lvl="2" indent="-228600" algn="l" rtl="0">
              <a:lnSpc>
                <a:spcPct val="100000"/>
              </a:lnSpc>
              <a:spcBef>
                <a:spcPts val="0"/>
              </a:spcBef>
              <a:spcAft>
                <a:spcPts val="0"/>
              </a:spcAft>
              <a:buSzPts val="1400"/>
              <a:buFont typeface="Arial"/>
              <a:buChar char="•"/>
            </a:pPr>
            <a:r>
              <a:rPr lang="en-US"/>
              <a:t>You haven’t chosen a word for a few minutes.</a:t>
            </a:r>
            <a:endParaRPr/>
          </a:p>
          <a:p>
            <a:pPr marL="228600" lvl="0" indent="-228600" algn="l" rtl="0">
              <a:lnSpc>
                <a:spcPct val="100000"/>
              </a:lnSpc>
              <a:spcBef>
                <a:spcPts val="0"/>
              </a:spcBef>
              <a:spcAft>
                <a:spcPts val="0"/>
              </a:spcAft>
              <a:buSzPts val="1400"/>
              <a:buFont typeface="Arial"/>
              <a:buChar char="•"/>
            </a:pPr>
            <a:r>
              <a:rPr lang="en-US" b="1"/>
              <a:t>Display a paragraph </a:t>
            </a:r>
            <a:r>
              <a:rPr lang="en-US"/>
              <a:t>from one of the texts that class is reading and highlight two or three words you would choose to play with.</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p8:notes"/>
          <p:cNvSpPr>
            <a:spLocks noGrp="1" noRot="1" noChangeAspect="1"/>
          </p:cNvSpPr>
          <p:nvPr>
            <p:ph type="sldImg" idx="2"/>
          </p:nvPr>
        </p:nvSpPr>
        <p:spPr>
          <a:xfrm>
            <a:off x="130629" y="105565"/>
            <a:ext cx="20763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9" name="Google Shape;1949;p8: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Using the slide, </a:t>
            </a:r>
            <a:r>
              <a:rPr lang="en-US" b="1"/>
              <a:t>model for families </a:t>
            </a:r>
            <a:r>
              <a:rPr lang="en-US"/>
              <a:t>how this conversation may go. (But do not model talking about how the meaning changes—that’s the next step)</a:t>
            </a:r>
            <a:endParaRPr/>
          </a:p>
          <a:p>
            <a:pPr marL="171450" lvl="0" indent="-171450" algn="l" rtl="0">
              <a:lnSpc>
                <a:spcPct val="100000"/>
              </a:lnSpc>
              <a:spcBef>
                <a:spcPts val="0"/>
              </a:spcBef>
              <a:spcAft>
                <a:spcPts val="0"/>
              </a:spcAft>
              <a:buSzPts val="1400"/>
              <a:buFont typeface="Arial"/>
              <a:buChar char="•"/>
            </a:pPr>
            <a:r>
              <a:rPr lang="en-US" b="1"/>
              <a:t>Then invite families to with their child, add “pre-” to one of the words </a:t>
            </a:r>
            <a:r>
              <a:rPr lang="en-US"/>
              <a:t>in the highlighted text (see previous slide)</a:t>
            </a:r>
            <a:endParaRPr/>
          </a:p>
          <a:p>
            <a:pPr marL="628650" lvl="1" indent="-171450" algn="l" rtl="0">
              <a:lnSpc>
                <a:spcPct val="100000"/>
              </a:lnSpc>
              <a:spcBef>
                <a:spcPts val="0"/>
              </a:spcBef>
              <a:spcAft>
                <a:spcPts val="0"/>
              </a:spcAft>
              <a:buSzPts val="1400"/>
              <a:buFont typeface="Arial"/>
              <a:buChar char="•"/>
            </a:pPr>
            <a:r>
              <a:rPr lang="en-US"/>
              <a:t>Alternatively you can model a word from the highlighted text with a volunteer (adult or child) for the whole group.</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0.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0.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3.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jpg"/><Relationship Id="rId1" Type="http://schemas.openxmlformats.org/officeDocument/2006/relationships/slideMaster" Target="../slideMasters/slideMaster6.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6.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6" Type="http://schemas.openxmlformats.org/officeDocument/2006/relationships/image" Target="../media/image27.jpg"/><Relationship Id="rId5" Type="http://schemas.openxmlformats.org/officeDocument/2006/relationships/image" Target="../media/image13.png"/><Relationship Id="rId4"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7.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15.png"/><Relationship Id="rId4"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16.pn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8.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2.jp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9.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9.xml"/><Relationship Id="rId6" Type="http://schemas.openxmlformats.org/officeDocument/2006/relationships/image" Target="../media/image22.jpg"/><Relationship Id="rId5" Type="http://schemas.openxmlformats.org/officeDocument/2006/relationships/image" Target="../media/image9.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0"/>
        <p:cNvGrpSpPr/>
        <p:nvPr/>
      </p:nvGrpSpPr>
      <p:grpSpPr>
        <a:xfrm>
          <a:off x="0" y="0"/>
          <a:ext cx="0" cy="0"/>
          <a:chOff x="0" y="0"/>
          <a:chExt cx="0" cy="0"/>
        </a:xfrm>
      </p:grpSpPr>
      <p:sp>
        <p:nvSpPr>
          <p:cNvPr id="121" name="Google Shape;121;p1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2" name="Google Shape;122;p1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1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4" name="Google Shape;124;p1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25" name="Google Shape;125;p1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 name="Google Shape;126;p1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 name="Google Shape;127;p1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 name="Google Shape;128;p1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9" name="Google Shape;129;p1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0" name="Google Shape;130;p1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1" name="Google Shape;131;p13"/>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2" name="Google Shape;132;p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10"/>
        <p:cNvGrpSpPr/>
        <p:nvPr/>
      </p:nvGrpSpPr>
      <p:grpSpPr>
        <a:xfrm>
          <a:off x="0" y="0"/>
          <a:ext cx="0" cy="0"/>
          <a:chOff x="0" y="0"/>
          <a:chExt cx="0" cy="0"/>
        </a:xfrm>
      </p:grpSpPr>
      <p:pic>
        <p:nvPicPr>
          <p:cNvPr id="1511" name="Google Shape;1511;p109"/>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512" name="Google Shape;1512;p109"/>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13" name="Google Shape;1513;p10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14" name="Google Shape;1514;p109"/>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15" name="Google Shape;1515;p10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16" name="Google Shape;1516;p10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17" name="Google Shape;1517;p10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18" name="Google Shape;1518;p10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519" name="Google Shape;1519;p10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520" name="Google Shape;1520;p10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21" name="Google Shape;1521;p109"/>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2" name="Google Shape;1522;p109"/>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1523"/>
        <p:cNvGrpSpPr/>
        <p:nvPr/>
      </p:nvGrpSpPr>
      <p:grpSpPr>
        <a:xfrm>
          <a:off x="0" y="0"/>
          <a:ext cx="0" cy="0"/>
          <a:chOff x="0" y="0"/>
          <a:chExt cx="0" cy="0"/>
        </a:xfrm>
      </p:grpSpPr>
      <p:pic>
        <p:nvPicPr>
          <p:cNvPr id="1524" name="Google Shape;1524;p110"/>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525" name="Google Shape;1525;p110"/>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26" name="Google Shape;1526;p110"/>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27" name="Google Shape;1527;p11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28" name="Google Shape;1528;p1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29" name="Google Shape;1529;p11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530" name="Google Shape;1530;p110"/>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31" name="Google Shape;1531;p110"/>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532" name="Google Shape;1532;p11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533" name="Google Shape;1533;p11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4" name="Google Shape;1534;p110"/>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35" name="Google Shape;1535;p110"/>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1536"/>
        <p:cNvGrpSpPr/>
        <p:nvPr/>
      </p:nvGrpSpPr>
      <p:grpSpPr>
        <a:xfrm>
          <a:off x="0" y="0"/>
          <a:ext cx="0" cy="0"/>
          <a:chOff x="0" y="0"/>
          <a:chExt cx="0" cy="0"/>
        </a:xfrm>
      </p:grpSpPr>
      <p:pic>
        <p:nvPicPr>
          <p:cNvPr id="1537" name="Google Shape;1537;p11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538" name="Google Shape;1538;p11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39" name="Google Shape;1539;p11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40" name="Google Shape;1540;p11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41" name="Google Shape;1541;p1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42" name="Google Shape;1542;p11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543" name="Google Shape;1543;p11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44" name="Google Shape;1544;p11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545" name="Google Shape;1545;p11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546" name="Google Shape;1546;p11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7" name="Google Shape;1547;p111"/>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8" name="Google Shape;1548;p111"/>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9" name="Google Shape;1549;p111"/>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0" name="Google Shape;1550;p111"/>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1" name="Google Shape;1551;p111"/>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2" name="Google Shape;1552;p111"/>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3" name="Google Shape;1553;p111"/>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554"/>
        <p:cNvGrpSpPr/>
        <p:nvPr/>
      </p:nvGrpSpPr>
      <p:grpSpPr>
        <a:xfrm>
          <a:off x="0" y="0"/>
          <a:ext cx="0" cy="0"/>
          <a:chOff x="0" y="0"/>
          <a:chExt cx="0" cy="0"/>
        </a:xfrm>
      </p:grpSpPr>
      <p:pic>
        <p:nvPicPr>
          <p:cNvPr id="1555" name="Google Shape;1555;p11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556" name="Google Shape;1556;p11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57" name="Google Shape;1557;p11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58" name="Google Shape;1558;p11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559" name="Google Shape;1559;p11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560" name="Google Shape;1560;p11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61" name="Google Shape;1561;p11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62" name="Google Shape;1562;p1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563" name="Google Shape;1563;p1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564" name="Google Shape;1564;p11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65" name="Google Shape;1565;p112"/>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566"/>
        <p:cNvGrpSpPr/>
        <p:nvPr/>
      </p:nvGrpSpPr>
      <p:grpSpPr>
        <a:xfrm>
          <a:off x="0" y="0"/>
          <a:ext cx="0" cy="0"/>
          <a:chOff x="0" y="0"/>
          <a:chExt cx="0" cy="0"/>
        </a:xfrm>
      </p:grpSpPr>
      <p:pic>
        <p:nvPicPr>
          <p:cNvPr id="1567" name="Google Shape;1567;p11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568" name="Google Shape;1568;p11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69" name="Google Shape;1569;p11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570" name="Google Shape;1570;p113"/>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571" name="Google Shape;1571;p11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572" name="Google Shape;1572;p11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573" name="Google Shape;1573;p11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574" name="Google Shape;1574;p11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575" name="Google Shape;1575;p11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576" name="Google Shape;1576;p11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7" name="Google Shape;1577;p113"/>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8" name="Google Shape;1578;p113"/>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1579"/>
        <p:cNvGrpSpPr/>
        <p:nvPr/>
      </p:nvGrpSpPr>
      <p:grpSpPr>
        <a:xfrm>
          <a:off x="0" y="0"/>
          <a:ext cx="0" cy="0"/>
          <a:chOff x="0" y="0"/>
          <a:chExt cx="0" cy="0"/>
        </a:xfrm>
      </p:grpSpPr>
      <p:sp>
        <p:nvSpPr>
          <p:cNvPr id="1580" name="Google Shape;1580;p114"/>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1581" name="Google Shape;1581;p114"/>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82" name="Google Shape;1582;p11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1_Custom Layout 1">
  <p:cSld name="2_Custom Layout">
    <p:spTree>
      <p:nvGrpSpPr>
        <p:cNvPr id="1" name="Shape 1583"/>
        <p:cNvGrpSpPr/>
        <p:nvPr/>
      </p:nvGrpSpPr>
      <p:grpSpPr>
        <a:xfrm>
          <a:off x="0" y="0"/>
          <a:ext cx="0" cy="0"/>
          <a:chOff x="0" y="0"/>
          <a:chExt cx="0" cy="0"/>
        </a:xfrm>
      </p:grpSpPr>
      <p:pic>
        <p:nvPicPr>
          <p:cNvPr id="1584" name="Google Shape;1584;p1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85" name="Google Shape;1585;p1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6" name="Google Shape;1586;p11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87" name="Google Shape;1587;p115"/>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88" name="Google Shape;1588;p11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9" name="Google Shape;1589;p11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590" name="Google Shape;1590;p11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591" name="Google Shape;1591;p115"/>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592" name="Google Shape;1592;p1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593" name="Google Shape;1593;p1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94" name="Google Shape;1594;p115"/>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Calibri"/>
              <a:buNone/>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595" name="Google Shape;1595;p115"/>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Calibri"/>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596" name="Google Shape;1596;p115"/>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Calibri"/>
              <a:buNone/>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597" name="Google Shape;1597;p115"/>
          <p:cNvSpPr txBox="1">
            <a:spLocks noGrp="1"/>
          </p:cNvSpPr>
          <p:nvPr>
            <p:ph type="body" idx="4"/>
          </p:nvPr>
        </p:nvSpPr>
        <p:spPr>
          <a:xfrm>
            <a:off x="4338833" y="5286633"/>
            <a:ext cx="3514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Calibri"/>
              <a:buNone/>
              <a:defRPr sz="3200" b="1"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Calibri"/>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Calibri"/>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05" name="Google Shape;1605;p117"/>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06" name="Google Shape;1606;p117"/>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607" name="Google Shape;1607;p117"/>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608" name="Google Shape;1608;p11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609" name="Google Shape;1609;p117"/>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610" name="Google Shape;1610;p117"/>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611" name="Google Shape;1611;p117"/>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612" name="Google Shape;1612;p117"/>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3" name="Google Shape;1613;p117"/>
          <p:cNvSpPr>
            <a:spLocks noGrp="1"/>
          </p:cNvSpPr>
          <p:nvPr>
            <p:ph type="pic" idx="2"/>
          </p:nvPr>
        </p:nvSpPr>
        <p:spPr>
          <a:xfrm>
            <a:off x="457146" y="524736"/>
            <a:ext cx="2514600" cy="2935200"/>
          </a:xfrm>
          <a:prstGeom prst="rect">
            <a:avLst/>
          </a:prstGeom>
          <a:noFill/>
          <a:ln>
            <a:noFill/>
          </a:ln>
        </p:spPr>
      </p:sp>
      <p:sp>
        <p:nvSpPr>
          <p:cNvPr id="1614" name="Google Shape;1614;p117"/>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1615"/>
        <p:cNvGrpSpPr/>
        <p:nvPr/>
      </p:nvGrpSpPr>
      <p:grpSpPr>
        <a:xfrm>
          <a:off x="0" y="0"/>
          <a:ext cx="0" cy="0"/>
          <a:chOff x="0" y="0"/>
          <a:chExt cx="0" cy="0"/>
        </a:xfrm>
      </p:grpSpPr>
      <p:sp>
        <p:nvSpPr>
          <p:cNvPr id="1616" name="Google Shape;1616;p11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7" name="Google Shape;1617;p118"/>
          <p:cNvSpPr txBox="1">
            <a:spLocks noGrp="1"/>
          </p:cNvSpPr>
          <p:nvPr>
            <p:ph type="body" idx="1"/>
          </p:nvPr>
        </p:nvSpPr>
        <p:spPr>
          <a:xfrm>
            <a:off x="207818" y="1577975"/>
            <a:ext cx="29892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8" name="Google Shape;1618;p118"/>
          <p:cNvSpPr txBox="1">
            <a:spLocks noGrp="1"/>
          </p:cNvSpPr>
          <p:nvPr>
            <p:ph type="body" idx="2"/>
          </p:nvPr>
        </p:nvSpPr>
        <p:spPr>
          <a:xfrm>
            <a:off x="207817" y="3992563"/>
            <a:ext cx="30201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619" name="Google Shape;1619;p11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20" name="Google Shape;1620;p11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621" name="Google Shape;1621;p11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22" name="Google Shape;1622;p11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623" name="Google Shape;1623;p11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624" name="Google Shape;1624;p11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625" name="Google Shape;1625;p118"/>
          <p:cNvPicPr preferRelativeResize="0"/>
          <p:nvPr/>
        </p:nvPicPr>
        <p:blipFill rotWithShape="1">
          <a:blip r:embed="rId5">
            <a:alphaModFix/>
          </a:blip>
          <a:srcRect/>
          <a:stretch/>
        </p:blipFill>
        <p:spPr>
          <a:xfrm>
            <a:off x="3847875" y="6251086"/>
            <a:ext cx="309931" cy="493980"/>
          </a:xfrm>
          <a:prstGeom prst="rect">
            <a:avLst/>
          </a:prstGeom>
          <a:noFill/>
          <a:ln>
            <a:noFill/>
          </a:ln>
        </p:spPr>
      </p:pic>
      <p:pic>
        <p:nvPicPr>
          <p:cNvPr id="1626" name="Google Shape;1626;p118"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1627" name="Google Shape;1627;p118"/>
          <p:cNvSpPr/>
          <p:nvPr/>
        </p:nvSpPr>
        <p:spPr>
          <a:xfrm rot="949803">
            <a:off x="8632588" y="1934638"/>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8" name="Google Shape;1628;p118"/>
          <p:cNvSpPr/>
          <p:nvPr/>
        </p:nvSpPr>
        <p:spPr>
          <a:xfrm rot="-2036003" flipH="1">
            <a:off x="3537616" y="1994863"/>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9" name="Google Shape;1629;p118"/>
          <p:cNvSpPr txBox="1">
            <a:spLocks noGrp="1"/>
          </p:cNvSpPr>
          <p:nvPr>
            <p:ph type="body" idx="3"/>
          </p:nvPr>
        </p:nvSpPr>
        <p:spPr>
          <a:xfrm rot="-2153668">
            <a:off x="3954263" y="2367682"/>
            <a:ext cx="2234544" cy="14089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0" name="Google Shape;1630;p118"/>
          <p:cNvSpPr txBox="1">
            <a:spLocks noGrp="1"/>
          </p:cNvSpPr>
          <p:nvPr>
            <p:ph type="body" idx="4"/>
          </p:nvPr>
        </p:nvSpPr>
        <p:spPr>
          <a:xfrm rot="860265">
            <a:off x="9153635" y="2384138"/>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1" name="Google Shape;1631;p118"/>
          <p:cNvSpPr txBox="1">
            <a:spLocks noGrp="1"/>
          </p:cNvSpPr>
          <p:nvPr>
            <p:ph type="body" idx="5"/>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1632"/>
        <p:cNvGrpSpPr/>
        <p:nvPr/>
      </p:nvGrpSpPr>
      <p:grpSpPr>
        <a:xfrm>
          <a:off x="0" y="0"/>
          <a:ext cx="0" cy="0"/>
          <a:chOff x="0" y="0"/>
          <a:chExt cx="0" cy="0"/>
        </a:xfrm>
      </p:grpSpPr>
      <p:sp>
        <p:nvSpPr>
          <p:cNvPr id="1633" name="Google Shape;1633;p11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4" name="Google Shape;1634;p119"/>
          <p:cNvSpPr txBox="1">
            <a:spLocks noGrp="1"/>
          </p:cNvSpPr>
          <p:nvPr>
            <p:ph type="body" idx="1"/>
          </p:nvPr>
        </p:nvSpPr>
        <p:spPr>
          <a:xfrm>
            <a:off x="162285" y="227488"/>
            <a:ext cx="3190500" cy="865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5" name="Google Shape;1635;p119"/>
          <p:cNvSpPr txBox="1">
            <a:spLocks noGrp="1"/>
          </p:cNvSpPr>
          <p:nvPr>
            <p:ph type="body" idx="2"/>
          </p:nvPr>
        </p:nvSpPr>
        <p:spPr>
          <a:xfrm>
            <a:off x="162285" y="1411720"/>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6" name="Google Shape;1636;p119"/>
          <p:cNvSpPr txBox="1">
            <a:spLocks noGrp="1"/>
          </p:cNvSpPr>
          <p:nvPr>
            <p:ph type="body" idx="3"/>
          </p:nvPr>
        </p:nvSpPr>
        <p:spPr>
          <a:xfrm>
            <a:off x="180109" y="3992563"/>
            <a:ext cx="31728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637" name="Google Shape;1637;p11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38" name="Google Shape;1638;p11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639" name="Google Shape;1639;p11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40" name="Google Shape;1640;p11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641" name="Google Shape;1641;p11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642" name="Google Shape;1642;p11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643" name="Google Shape;1643;p119"/>
          <p:cNvPicPr preferRelativeResize="0"/>
          <p:nvPr/>
        </p:nvPicPr>
        <p:blipFill rotWithShape="1">
          <a:blip r:embed="rId5">
            <a:alphaModFix/>
          </a:blip>
          <a:srcRect/>
          <a:stretch/>
        </p:blipFill>
        <p:spPr>
          <a:xfrm>
            <a:off x="3847875" y="6251086"/>
            <a:ext cx="309931" cy="493980"/>
          </a:xfrm>
          <a:prstGeom prst="rect">
            <a:avLst/>
          </a:prstGeom>
          <a:noFill/>
          <a:ln>
            <a:noFill/>
          </a:ln>
        </p:spPr>
      </p:pic>
      <p:sp>
        <p:nvSpPr>
          <p:cNvPr id="1644" name="Google Shape;1644;p119"/>
          <p:cNvSpPr txBox="1">
            <a:spLocks noGrp="1"/>
          </p:cNvSpPr>
          <p:nvPr>
            <p:ph type="body" idx="4"/>
          </p:nvPr>
        </p:nvSpPr>
        <p:spPr>
          <a:xfrm>
            <a:off x="4104471" y="1818827"/>
            <a:ext cx="75420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5" name="Google Shape;1645;p119"/>
          <p:cNvSpPr txBox="1">
            <a:spLocks noGrp="1"/>
          </p:cNvSpPr>
          <p:nvPr>
            <p:ph type="body" idx="5"/>
          </p:nvPr>
        </p:nvSpPr>
        <p:spPr>
          <a:xfrm>
            <a:off x="3969386" y="3243174"/>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6" name="Google Shape;1646;p119"/>
          <p:cNvSpPr txBox="1">
            <a:spLocks noGrp="1"/>
          </p:cNvSpPr>
          <p:nvPr>
            <p:ph type="body" idx="6"/>
          </p:nvPr>
        </p:nvSpPr>
        <p:spPr>
          <a:xfrm>
            <a:off x="3987210" y="4810036"/>
            <a:ext cx="34104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7" name="Google Shape;1647;p119"/>
          <p:cNvSpPr txBox="1">
            <a:spLocks noGrp="1"/>
          </p:cNvSpPr>
          <p:nvPr>
            <p:ph type="body" idx="7"/>
          </p:nvPr>
        </p:nvSpPr>
        <p:spPr>
          <a:xfrm>
            <a:off x="7676147" y="3224908"/>
            <a:ext cx="3970200" cy="897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33"/>
        <p:cNvGrpSpPr/>
        <p:nvPr/>
      </p:nvGrpSpPr>
      <p:grpSpPr>
        <a:xfrm>
          <a:off x="0" y="0"/>
          <a:ext cx="0" cy="0"/>
          <a:chOff x="0" y="0"/>
          <a:chExt cx="0" cy="0"/>
        </a:xfrm>
      </p:grpSpPr>
      <p:pic>
        <p:nvPicPr>
          <p:cNvPr id="134" name="Google Shape;134;p1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5" name="Google Shape;135;p1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1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7" name="Google Shape;137;p1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8" name="Google Shape;138;p1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9" name="Google Shape;139;p1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0" name="Google Shape;140;p1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41" name="Google Shape;141;p1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42" name="Google Shape;142;p1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3" name="Google Shape;143;p1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4" name="Google Shape;144;p14"/>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 name="Google Shape;145;p14"/>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4"/>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14"/>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14"/>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 name="Google Shape;150;p14"/>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14"/>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2" name="Google Shape;152;p14"/>
          <p:cNvSpPr>
            <a:spLocks noGrp="1"/>
          </p:cNvSpPr>
          <p:nvPr>
            <p:ph type="pic" idx="9"/>
          </p:nvPr>
        </p:nvSpPr>
        <p:spPr>
          <a:xfrm>
            <a:off x="7967502" y="1420398"/>
            <a:ext cx="3962100" cy="3122700"/>
          </a:xfrm>
          <a:prstGeom prst="rect">
            <a:avLst/>
          </a:prstGeom>
          <a:noFill/>
          <a:ln>
            <a:noFill/>
          </a:ln>
        </p:spPr>
      </p:sp>
      <p:sp>
        <p:nvSpPr>
          <p:cNvPr id="153" name="Google Shape;153;p14"/>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48"/>
        <p:cNvGrpSpPr/>
        <p:nvPr/>
      </p:nvGrpSpPr>
      <p:grpSpPr>
        <a:xfrm>
          <a:off x="0" y="0"/>
          <a:ext cx="0" cy="0"/>
          <a:chOff x="0" y="0"/>
          <a:chExt cx="0" cy="0"/>
        </a:xfrm>
      </p:grpSpPr>
      <p:sp>
        <p:nvSpPr>
          <p:cNvPr id="1649" name="Google Shape;1649;p12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0" name="Google Shape;1650;p120"/>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1" name="Google Shape;1651;p120"/>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2" name="Google Shape;1652;p120"/>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53" name="Google Shape;1653;p120"/>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654" name="Google Shape;1654;p12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55" name="Google Shape;1655;p12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656" name="Google Shape;1656;p12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57" name="Google Shape;1657;p12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658" name="Google Shape;1658;p12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659" name="Google Shape;1659;p12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660" name="Google Shape;1660;p120"/>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61"/>
        <p:cNvGrpSpPr/>
        <p:nvPr/>
      </p:nvGrpSpPr>
      <p:grpSpPr>
        <a:xfrm>
          <a:off x="0" y="0"/>
          <a:ext cx="0" cy="0"/>
          <a:chOff x="0" y="0"/>
          <a:chExt cx="0" cy="0"/>
        </a:xfrm>
      </p:grpSpPr>
      <p:sp>
        <p:nvSpPr>
          <p:cNvPr id="1662" name="Google Shape;1662;p12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63" name="Google Shape;1663;p121"/>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1664" name="Google Shape;1664;p12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65" name="Google Shape;1665;p12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66" name="Google Shape;1666;p12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67" name="Google Shape;1667;p121"/>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668" name="Google Shape;1668;p121"/>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1669" name="Google Shape;1669;p121"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670"/>
        <p:cNvGrpSpPr/>
        <p:nvPr/>
      </p:nvGrpSpPr>
      <p:grpSpPr>
        <a:xfrm>
          <a:off x="0" y="0"/>
          <a:ext cx="0" cy="0"/>
          <a:chOff x="0" y="0"/>
          <a:chExt cx="0" cy="0"/>
        </a:xfrm>
      </p:grpSpPr>
      <p:sp>
        <p:nvSpPr>
          <p:cNvPr id="1671" name="Google Shape;1671;p12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72" name="Google Shape;1672;p12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673" name="Google Shape;1673;p12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674" name="Google Shape;1674;p12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75" name="Google Shape;1675;p12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676" name="Google Shape;1676;p12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677" name="Google Shape;1677;p12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678" name="Google Shape;1678;p122"/>
          <p:cNvPicPr preferRelativeResize="0"/>
          <p:nvPr/>
        </p:nvPicPr>
        <p:blipFill rotWithShape="1">
          <a:blip r:embed="rId5">
            <a:alphaModFix/>
          </a:blip>
          <a:srcRect/>
          <a:stretch/>
        </p:blipFill>
        <p:spPr>
          <a:xfrm>
            <a:off x="3847875" y="6251086"/>
            <a:ext cx="309931" cy="49398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79"/>
        <p:cNvGrpSpPr/>
        <p:nvPr/>
      </p:nvGrpSpPr>
      <p:grpSpPr>
        <a:xfrm>
          <a:off x="0" y="0"/>
          <a:ext cx="0" cy="0"/>
          <a:chOff x="0" y="0"/>
          <a:chExt cx="0" cy="0"/>
        </a:xfrm>
      </p:grpSpPr>
      <p:sp>
        <p:nvSpPr>
          <p:cNvPr id="1680" name="Google Shape;1680;p12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81" name="Google Shape;1681;p12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682" name="Google Shape;1682;p12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683" name="Google Shape;1683;p12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684" name="Google Shape;1684;p123"/>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1685" name="Google Shape;1685;p12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686" name="Google Shape;1686;p123"/>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687" name="Google Shape;1687;p123"/>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688"/>
        <p:cNvGrpSpPr/>
        <p:nvPr/>
      </p:nvGrpSpPr>
      <p:grpSpPr>
        <a:xfrm>
          <a:off x="0" y="0"/>
          <a:ext cx="0" cy="0"/>
          <a:chOff x="0" y="0"/>
          <a:chExt cx="0" cy="0"/>
        </a:xfrm>
      </p:grpSpPr>
      <p:sp>
        <p:nvSpPr>
          <p:cNvPr id="1689" name="Google Shape;1689;p124"/>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90" name="Google Shape;1690;p124"/>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91" name="Google Shape;1691;p124"/>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692" name="Google Shape;1692;p124"/>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693" name="Google Shape;1693;p12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694" name="Google Shape;1694;p124"/>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695" name="Google Shape;1695;p124"/>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696" name="Google Shape;1696;p124"/>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1697" name="Google Shape;1697;p124"/>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98" name="Google Shape;1698;p124"/>
          <p:cNvSpPr>
            <a:spLocks noGrp="1"/>
          </p:cNvSpPr>
          <p:nvPr>
            <p:ph type="pic" idx="2"/>
          </p:nvPr>
        </p:nvSpPr>
        <p:spPr>
          <a:xfrm>
            <a:off x="457146" y="524736"/>
            <a:ext cx="2514600" cy="2935200"/>
          </a:xfrm>
          <a:prstGeom prst="rect">
            <a:avLst/>
          </a:prstGeom>
          <a:noFill/>
          <a:ln>
            <a:noFill/>
          </a:ln>
        </p:spPr>
      </p:sp>
      <p:sp>
        <p:nvSpPr>
          <p:cNvPr id="1699" name="Google Shape;1699;p124"/>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1705"/>
        <p:cNvGrpSpPr/>
        <p:nvPr/>
      </p:nvGrpSpPr>
      <p:grpSpPr>
        <a:xfrm>
          <a:off x="0" y="0"/>
          <a:ext cx="0" cy="0"/>
          <a:chOff x="0" y="0"/>
          <a:chExt cx="0" cy="0"/>
        </a:xfrm>
      </p:grpSpPr>
      <p:sp>
        <p:nvSpPr>
          <p:cNvPr id="1706" name="Google Shape;1706;p126"/>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7" name="Google Shape;1707;p126"/>
          <p:cNvSpPr>
            <a:spLocks noGrp="1"/>
          </p:cNvSpPr>
          <p:nvPr>
            <p:ph type="pic" idx="2"/>
          </p:nvPr>
        </p:nvSpPr>
        <p:spPr>
          <a:xfrm>
            <a:off x="8953152" y="1444919"/>
            <a:ext cx="2916900" cy="2596800"/>
          </a:xfrm>
          <a:prstGeom prst="rect">
            <a:avLst/>
          </a:prstGeom>
          <a:noFill/>
          <a:ln>
            <a:noFill/>
          </a:ln>
        </p:spPr>
      </p:sp>
      <p:sp>
        <p:nvSpPr>
          <p:cNvPr id="1708" name="Google Shape;1708;p126"/>
          <p:cNvSpPr txBox="1">
            <a:spLocks noGrp="1"/>
          </p:cNvSpPr>
          <p:nvPr>
            <p:ph type="body" idx="1"/>
          </p:nvPr>
        </p:nvSpPr>
        <p:spPr>
          <a:xfrm>
            <a:off x="9163051" y="4074693"/>
            <a:ext cx="2497200" cy="236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09" name="Google Shape;1709;p12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10" name="Google Shape;1710;p12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11" name="Google Shape;1711;p12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712" name="Google Shape;1712;p12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713" name="Google Shape;1713;p12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714" name="Google Shape;1714;p12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715" name="Google Shape;1715;p12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716" name="Google Shape;1716;p126"/>
          <p:cNvSpPr>
            <a:spLocks noGrp="1"/>
          </p:cNvSpPr>
          <p:nvPr>
            <p:ph type="pic" idx="3"/>
          </p:nvPr>
        </p:nvSpPr>
        <p:spPr>
          <a:xfrm>
            <a:off x="1620982" y="1733964"/>
            <a:ext cx="5123700" cy="3849300"/>
          </a:xfrm>
          <a:prstGeom prst="rect">
            <a:avLst/>
          </a:prstGeom>
          <a:no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717"/>
        <p:cNvGrpSpPr/>
        <p:nvPr/>
      </p:nvGrpSpPr>
      <p:grpSpPr>
        <a:xfrm>
          <a:off x="0" y="0"/>
          <a:ext cx="0" cy="0"/>
          <a:chOff x="0" y="0"/>
          <a:chExt cx="0" cy="0"/>
        </a:xfrm>
      </p:grpSpPr>
      <p:sp>
        <p:nvSpPr>
          <p:cNvPr id="1718" name="Google Shape;1718;p12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19" name="Google Shape;1719;p127"/>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720" name="Google Shape;1720;p127"/>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721" name="Google Shape;1721;p12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22" name="Google Shape;1722;p127"/>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723" name="Google Shape;1723;p127"/>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724" name="Google Shape;1724;p127"/>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725" name="Google Shape;1725;p127"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726" name="Google Shape;1726;p127"/>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7" name="Google Shape;1727;p127"/>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8" name="Google Shape;1728;p127"/>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9" name="Google Shape;1729;p127"/>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0" name="Google Shape;1730;p127"/>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1731"/>
        <p:cNvGrpSpPr/>
        <p:nvPr/>
      </p:nvGrpSpPr>
      <p:grpSpPr>
        <a:xfrm>
          <a:off x="0" y="0"/>
          <a:ext cx="0" cy="0"/>
          <a:chOff x="0" y="0"/>
          <a:chExt cx="0" cy="0"/>
        </a:xfrm>
      </p:grpSpPr>
      <p:sp>
        <p:nvSpPr>
          <p:cNvPr id="1732" name="Google Shape;1732;p128"/>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33" name="Google Shape;1733;p128"/>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734" name="Google Shape;1734;p128"/>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735" name="Google Shape;1735;p12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736" name="Google Shape;1736;p12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737" name="Google Shape;1737;p12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738" name="Google Shape;1738;p12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739" name="Google Shape;1739;p128"/>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740" name="Google Shape;1740;p128"/>
          <p:cNvSpPr>
            <a:spLocks noGrp="1"/>
          </p:cNvSpPr>
          <p:nvPr>
            <p:ph type="pic" idx="2"/>
          </p:nvPr>
        </p:nvSpPr>
        <p:spPr>
          <a:xfrm>
            <a:off x="9282749" y="1283634"/>
            <a:ext cx="2377500" cy="3173100"/>
          </a:xfrm>
          <a:prstGeom prst="rect">
            <a:avLst/>
          </a:prstGeom>
          <a:noFill/>
          <a:ln>
            <a:noFill/>
          </a:ln>
        </p:spPr>
      </p:sp>
      <p:sp>
        <p:nvSpPr>
          <p:cNvPr id="1741" name="Google Shape;1741;p128"/>
          <p:cNvSpPr txBox="1">
            <a:spLocks noGrp="1"/>
          </p:cNvSpPr>
          <p:nvPr>
            <p:ph type="body" idx="1"/>
          </p:nvPr>
        </p:nvSpPr>
        <p:spPr>
          <a:xfrm>
            <a:off x="9222900" y="4748864"/>
            <a:ext cx="2497200" cy="1342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2" name="Google Shape;1742;p12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3" name="Google Shape;1743;p12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4" name="Google Shape;1744;p12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5" name="Google Shape;1745;p12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746" name="Google Shape;1746;p12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747" name="Google Shape;1747;p12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748" name="Google Shape;1748;p12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749" name="Google Shape;1749;p12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1750"/>
        <p:cNvGrpSpPr/>
        <p:nvPr/>
      </p:nvGrpSpPr>
      <p:grpSpPr>
        <a:xfrm>
          <a:off x="0" y="0"/>
          <a:ext cx="0" cy="0"/>
          <a:chOff x="0" y="0"/>
          <a:chExt cx="0" cy="0"/>
        </a:xfrm>
      </p:grpSpPr>
      <p:sp>
        <p:nvSpPr>
          <p:cNvPr id="1751" name="Google Shape;1751;p12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52" name="Google Shape;1752;p12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753" name="Google Shape;1753;p12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754" name="Google Shape;1754;p12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755" name="Google Shape;1755;p12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756" name="Google Shape;1756;p12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757" name="Google Shape;1757;p12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758" name="Google Shape;1758;p12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759" name="Google Shape;1759;p129"/>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0" name="Google Shape;1760;p129"/>
          <p:cNvSpPr>
            <a:spLocks noGrp="1"/>
          </p:cNvSpPr>
          <p:nvPr>
            <p:ph type="pic" idx="2"/>
          </p:nvPr>
        </p:nvSpPr>
        <p:spPr>
          <a:xfrm>
            <a:off x="8832388" y="1251284"/>
            <a:ext cx="3251700" cy="2499000"/>
          </a:xfrm>
          <a:prstGeom prst="rect">
            <a:avLst/>
          </a:prstGeom>
          <a:noFill/>
          <a:ln>
            <a:noFill/>
          </a:ln>
        </p:spPr>
      </p:sp>
      <p:sp>
        <p:nvSpPr>
          <p:cNvPr id="1761" name="Google Shape;1761;p129"/>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1762"/>
        <p:cNvGrpSpPr/>
        <p:nvPr/>
      </p:nvGrpSpPr>
      <p:grpSpPr>
        <a:xfrm>
          <a:off x="0" y="0"/>
          <a:ext cx="0" cy="0"/>
          <a:chOff x="0" y="0"/>
          <a:chExt cx="0" cy="0"/>
        </a:xfrm>
      </p:grpSpPr>
      <p:sp>
        <p:nvSpPr>
          <p:cNvPr id="1763" name="Google Shape;1763;p130"/>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64" name="Google Shape;1764;p13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65" name="Google Shape;1765;p13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66" name="Google Shape;1766;p13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767" name="Google Shape;1767;p13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768" name="Google Shape;1768;p13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769" name="Google Shape;1769;p13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770" name="Google Shape;1770;p13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771" name="Google Shape;1771;p130"/>
          <p:cNvSpPr>
            <a:spLocks noGrp="1"/>
          </p:cNvSpPr>
          <p:nvPr>
            <p:ph type="pic" idx="2"/>
          </p:nvPr>
        </p:nvSpPr>
        <p:spPr>
          <a:xfrm>
            <a:off x="9093038" y="1058781"/>
            <a:ext cx="2715900" cy="2715900"/>
          </a:xfrm>
          <a:prstGeom prst="rect">
            <a:avLst/>
          </a:prstGeom>
          <a:noFill/>
          <a:ln>
            <a:noFill/>
          </a:ln>
        </p:spPr>
      </p:sp>
      <p:sp>
        <p:nvSpPr>
          <p:cNvPr id="1772" name="Google Shape;1772;p130"/>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3" name="Google Shape;1773;p130"/>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4" name="Google Shape;1774;p130"/>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5" name="Google Shape;1775;p130"/>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6" name="Google Shape;1776;p130"/>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7" name="Google Shape;1777;p130"/>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8" name="Google Shape;1778;p130"/>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55"/>
        <p:cNvGrpSpPr/>
        <p:nvPr/>
      </p:nvGrpSpPr>
      <p:grpSpPr>
        <a:xfrm>
          <a:off x="0" y="0"/>
          <a:ext cx="0" cy="0"/>
          <a:chOff x="0" y="0"/>
          <a:chExt cx="0" cy="0"/>
        </a:xfrm>
      </p:grpSpPr>
      <p:pic>
        <p:nvPicPr>
          <p:cNvPr id="156" name="Google Shape;156;p1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57" name="Google Shape;157;p1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58" name="Google Shape;158;p1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59" name="Google Shape;159;p1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60" name="Google Shape;160;p1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61" name="Google Shape;161;p1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62" name="Google Shape;162;p1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63" name="Google Shape;163;p1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64" name="Google Shape;164;p1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65" name="Google Shape;165;p1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6" name="Google Shape;166;p1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1779"/>
        <p:cNvGrpSpPr/>
        <p:nvPr/>
      </p:nvGrpSpPr>
      <p:grpSpPr>
        <a:xfrm>
          <a:off x="0" y="0"/>
          <a:ext cx="0" cy="0"/>
          <a:chOff x="0" y="0"/>
          <a:chExt cx="0" cy="0"/>
        </a:xfrm>
      </p:grpSpPr>
      <p:sp>
        <p:nvSpPr>
          <p:cNvPr id="1780" name="Google Shape;1780;p131"/>
          <p:cNvSpPr>
            <a:spLocks noGrp="1"/>
          </p:cNvSpPr>
          <p:nvPr>
            <p:ph type="pic" idx="2"/>
          </p:nvPr>
        </p:nvSpPr>
        <p:spPr>
          <a:xfrm>
            <a:off x="9810967" y="1562916"/>
            <a:ext cx="1152000" cy="1143000"/>
          </a:xfrm>
          <a:prstGeom prst="rect">
            <a:avLst/>
          </a:prstGeom>
          <a:noFill/>
          <a:ln>
            <a:noFill/>
          </a:ln>
        </p:spPr>
      </p:sp>
      <p:sp>
        <p:nvSpPr>
          <p:cNvPr id="1781" name="Google Shape;1781;p131"/>
          <p:cNvSpPr txBox="1">
            <a:spLocks noGrp="1"/>
          </p:cNvSpPr>
          <p:nvPr>
            <p:ph type="body" idx="1"/>
          </p:nvPr>
        </p:nvSpPr>
        <p:spPr>
          <a:xfrm>
            <a:off x="371844" y="1687513"/>
            <a:ext cx="8090700" cy="336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82" name="Google Shape;1782;p131"/>
          <p:cNvSpPr>
            <a:spLocks noGrp="1"/>
          </p:cNvSpPr>
          <p:nvPr>
            <p:ph type="pic" idx="3"/>
          </p:nvPr>
        </p:nvSpPr>
        <p:spPr>
          <a:xfrm>
            <a:off x="9757009" y="3260706"/>
            <a:ext cx="1216200" cy="987600"/>
          </a:xfrm>
          <a:prstGeom prst="rect">
            <a:avLst/>
          </a:prstGeom>
          <a:noFill/>
          <a:ln>
            <a:noFill/>
          </a:ln>
        </p:spPr>
      </p:sp>
      <p:sp>
        <p:nvSpPr>
          <p:cNvPr id="1783" name="Google Shape;1783;p131"/>
          <p:cNvSpPr>
            <a:spLocks noGrp="1"/>
          </p:cNvSpPr>
          <p:nvPr>
            <p:ph type="pic" idx="4"/>
          </p:nvPr>
        </p:nvSpPr>
        <p:spPr>
          <a:xfrm>
            <a:off x="9810967" y="4777725"/>
            <a:ext cx="1143000" cy="1143000"/>
          </a:xfrm>
          <a:prstGeom prst="rect">
            <a:avLst/>
          </a:prstGeom>
          <a:noFill/>
          <a:ln>
            <a:noFill/>
          </a:ln>
        </p:spPr>
      </p:sp>
      <p:cxnSp>
        <p:nvCxnSpPr>
          <p:cNvPr id="1784" name="Google Shape;1784;p131"/>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85" name="Google Shape;1785;p131"/>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786" name="Google Shape;1786;p131"/>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787" name="Google Shape;1787;p13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788" name="Google Shape;1788;p13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789" name="Google Shape;1789;p131"/>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790" name="Google Shape;1790;p13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791" name="Google Shape;1791;p131"/>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792"/>
        <p:cNvGrpSpPr/>
        <p:nvPr/>
      </p:nvGrpSpPr>
      <p:grpSpPr>
        <a:xfrm>
          <a:off x="0" y="0"/>
          <a:ext cx="0" cy="0"/>
          <a:chOff x="0" y="0"/>
          <a:chExt cx="0" cy="0"/>
        </a:xfrm>
      </p:grpSpPr>
      <p:sp>
        <p:nvSpPr>
          <p:cNvPr id="1793" name="Google Shape;1793;p13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794" name="Google Shape;1794;p13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795" name="Google Shape;1795;p13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796" name="Google Shape;1796;p13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797" name="Google Shape;1797;p13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798" name="Google Shape;1798;p13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799" name="Google Shape;1799;p13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800" name="Google Shape;1800;p13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801" name="Google Shape;1801;p132"/>
          <p:cNvSpPr>
            <a:spLocks noGrp="1"/>
          </p:cNvSpPr>
          <p:nvPr>
            <p:ph type="pic" idx="2"/>
          </p:nvPr>
        </p:nvSpPr>
        <p:spPr>
          <a:xfrm>
            <a:off x="9209369" y="1251283"/>
            <a:ext cx="2404500" cy="2949900"/>
          </a:xfrm>
          <a:prstGeom prst="rect">
            <a:avLst/>
          </a:prstGeom>
          <a:noFill/>
          <a:ln>
            <a:noFill/>
          </a:ln>
        </p:spPr>
      </p:sp>
      <p:sp>
        <p:nvSpPr>
          <p:cNvPr id="1802" name="Google Shape;1802;p132"/>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3" name="Google Shape;1803;p132"/>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4" name="Google Shape;1804;p132"/>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05"/>
        <p:cNvGrpSpPr/>
        <p:nvPr/>
      </p:nvGrpSpPr>
      <p:grpSpPr>
        <a:xfrm>
          <a:off x="0" y="0"/>
          <a:ext cx="0" cy="0"/>
          <a:chOff x="0" y="0"/>
          <a:chExt cx="0" cy="0"/>
        </a:xfrm>
      </p:grpSpPr>
      <p:sp>
        <p:nvSpPr>
          <p:cNvPr id="1806" name="Google Shape;1806;p13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7" name="Google Shape;1807;p133"/>
          <p:cNvSpPr txBox="1">
            <a:spLocks noGrp="1"/>
          </p:cNvSpPr>
          <p:nvPr>
            <p:ph type="body" idx="1"/>
          </p:nvPr>
        </p:nvSpPr>
        <p:spPr>
          <a:xfrm>
            <a:off x="-1" y="1623059"/>
            <a:ext cx="8589900" cy="429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8" name="Google Shape;1808;p133"/>
          <p:cNvSpPr txBox="1">
            <a:spLocks noGrp="1"/>
          </p:cNvSpPr>
          <p:nvPr>
            <p:ph type="body" idx="2"/>
          </p:nvPr>
        </p:nvSpPr>
        <p:spPr>
          <a:xfrm>
            <a:off x="8783638" y="1622425"/>
            <a:ext cx="3306900" cy="2309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9" name="Google Shape;1809;p133"/>
          <p:cNvSpPr txBox="1">
            <a:spLocks noGrp="1"/>
          </p:cNvSpPr>
          <p:nvPr>
            <p:ph type="body" idx="3"/>
          </p:nvPr>
        </p:nvSpPr>
        <p:spPr>
          <a:xfrm>
            <a:off x="8783638" y="5737860"/>
            <a:ext cx="3306900" cy="656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0" name="Google Shape;1810;p133"/>
          <p:cNvSpPr txBox="1">
            <a:spLocks noGrp="1"/>
          </p:cNvSpPr>
          <p:nvPr>
            <p:ph type="body" idx="4"/>
          </p:nvPr>
        </p:nvSpPr>
        <p:spPr>
          <a:xfrm>
            <a:off x="8783638" y="4225881"/>
            <a:ext cx="3306900" cy="1214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11"/>
        <p:cNvGrpSpPr/>
        <p:nvPr/>
      </p:nvGrpSpPr>
      <p:grpSpPr>
        <a:xfrm>
          <a:off x="0" y="0"/>
          <a:ext cx="0" cy="0"/>
          <a:chOff x="0" y="0"/>
          <a:chExt cx="0" cy="0"/>
        </a:xfrm>
      </p:grpSpPr>
      <p:sp>
        <p:nvSpPr>
          <p:cNvPr id="1812" name="Google Shape;1812;p134"/>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813"/>
        <p:cNvGrpSpPr/>
        <p:nvPr/>
      </p:nvGrpSpPr>
      <p:grpSpPr>
        <a:xfrm>
          <a:off x="0" y="0"/>
          <a:ext cx="0" cy="0"/>
          <a:chOff x="0" y="0"/>
          <a:chExt cx="0" cy="0"/>
        </a:xfrm>
      </p:grpSpPr>
      <p:sp>
        <p:nvSpPr>
          <p:cNvPr id="1814" name="Google Shape;1814;p135"/>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15" name="Google Shape;1815;p135"/>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6" name="Google Shape;1816;p135"/>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817" name="Google Shape;1817;p135"/>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18" name="Google Shape;1818;p135"/>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819" name="Google Shape;1819;p135"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820" name="Google Shape;1820;p135"/>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821" name="Google Shape;1821;p135"/>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822" name="Google Shape;1822;p135"/>
          <p:cNvSpPr>
            <a:spLocks noGrp="1"/>
          </p:cNvSpPr>
          <p:nvPr>
            <p:ph type="pic" idx="2"/>
          </p:nvPr>
        </p:nvSpPr>
        <p:spPr>
          <a:xfrm>
            <a:off x="8916576" y="1661249"/>
            <a:ext cx="2990100" cy="2715900"/>
          </a:xfrm>
          <a:prstGeom prst="rect">
            <a:avLst/>
          </a:prstGeom>
          <a:noFill/>
          <a:ln>
            <a:noFill/>
          </a:ln>
        </p:spPr>
      </p:sp>
      <p:sp>
        <p:nvSpPr>
          <p:cNvPr id="1823" name="Google Shape;1823;p135"/>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4" name="Google Shape;1824;p135"/>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5" name="Google Shape;1825;p135"/>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26" name="Google Shape;1826;p135"/>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827"/>
        <p:cNvGrpSpPr/>
        <p:nvPr/>
      </p:nvGrpSpPr>
      <p:grpSpPr>
        <a:xfrm>
          <a:off x="0" y="0"/>
          <a:ext cx="0" cy="0"/>
          <a:chOff x="0" y="0"/>
          <a:chExt cx="0" cy="0"/>
        </a:xfrm>
      </p:grpSpPr>
      <p:sp>
        <p:nvSpPr>
          <p:cNvPr id="1828" name="Google Shape;1828;p136"/>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29" name="Google Shape;1829;p136"/>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0" name="Google Shape;1830;p136"/>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1" name="Google Shape;1831;p136"/>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832" name="Google Shape;1832;p136"/>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833" name="Google Shape;1833;p13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834" name="Google Shape;1834;p136"/>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835" name="Google Shape;1835;p136"/>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836" name="Google Shape;1836;p136"/>
          <p:cNvSpPr>
            <a:spLocks noGrp="1"/>
          </p:cNvSpPr>
          <p:nvPr>
            <p:ph type="pic" idx="2"/>
          </p:nvPr>
        </p:nvSpPr>
        <p:spPr>
          <a:xfrm>
            <a:off x="9093038" y="1058781"/>
            <a:ext cx="2715900" cy="2715900"/>
          </a:xfrm>
          <a:prstGeom prst="rect">
            <a:avLst/>
          </a:prstGeom>
          <a:noFill/>
          <a:ln>
            <a:noFill/>
          </a:ln>
        </p:spPr>
      </p:sp>
      <p:sp>
        <p:nvSpPr>
          <p:cNvPr id="1837" name="Google Shape;1837;p136"/>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8" name="Google Shape;1838;p136"/>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39" name="Google Shape;1839;p136"/>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0" name="Google Shape;1840;p136"/>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1" name="Google Shape;1841;p136"/>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2" name="Google Shape;1842;p136"/>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3" name="Google Shape;1843;p136"/>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844"/>
        <p:cNvGrpSpPr/>
        <p:nvPr/>
      </p:nvGrpSpPr>
      <p:grpSpPr>
        <a:xfrm>
          <a:off x="0" y="0"/>
          <a:ext cx="0" cy="0"/>
          <a:chOff x="0" y="0"/>
          <a:chExt cx="0" cy="0"/>
        </a:xfrm>
      </p:grpSpPr>
      <p:sp>
        <p:nvSpPr>
          <p:cNvPr id="1845" name="Google Shape;1845;p13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6" name="Google Shape;1846;p137"/>
          <p:cNvSpPr>
            <a:spLocks noGrp="1"/>
          </p:cNvSpPr>
          <p:nvPr>
            <p:ph type="pic" idx="2"/>
          </p:nvPr>
        </p:nvSpPr>
        <p:spPr>
          <a:xfrm>
            <a:off x="9510134" y="1431036"/>
            <a:ext cx="1965900" cy="3996000"/>
          </a:xfrm>
          <a:prstGeom prst="rect">
            <a:avLst/>
          </a:prstGeom>
          <a:noFill/>
          <a:ln>
            <a:noFill/>
          </a:ln>
        </p:spPr>
      </p:sp>
      <p:cxnSp>
        <p:nvCxnSpPr>
          <p:cNvPr id="1847" name="Google Shape;1847;p137"/>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48" name="Google Shape;1848;p137"/>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49" name="Google Shape;1849;p137"/>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850" name="Google Shape;1850;p137"/>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851" name="Google Shape;1851;p13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852" name="Google Shape;1852;p137"/>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853" name="Google Shape;1853;p137"/>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854" name="Google Shape;1854;p137"/>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5" name="Google Shape;1855;p137"/>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6" name="Google Shape;1856;p137"/>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7" name="Google Shape;1857;p137"/>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8" name="Google Shape;1858;p137"/>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59" name="Google Shape;1859;p137"/>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0" name="Google Shape;1860;p137"/>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61" name="Google Shape;1861;p137"/>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8"/>
        <p:cNvGrpSpPr/>
        <p:nvPr/>
      </p:nvGrpSpPr>
      <p:grpSpPr>
        <a:xfrm>
          <a:off x="0" y="0"/>
          <a:ext cx="0" cy="0"/>
          <a:chOff x="0" y="0"/>
          <a:chExt cx="0" cy="0"/>
        </a:xfrm>
      </p:grpSpPr>
      <p:sp>
        <p:nvSpPr>
          <p:cNvPr id="169" name="Google Shape;169;p16"/>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1" name="Google Shape;171;p16"/>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2" name="Google Shape;172;p16"/>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3" name="Google Shape;173;p16"/>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16"/>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16"/>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16"/>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1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8" name="Google Shape;178;p1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79" name="Google Shape;179;p1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0" name="Google Shape;180;p1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81" name="Google Shape;181;p1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2" name="Google Shape;182;p1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83" name="Google Shape;183;p1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84" name="Google Shape;184;p1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5" name="Google Shape;185;p1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6" name="Google Shape;186;p1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87"/>
        <p:cNvGrpSpPr/>
        <p:nvPr/>
      </p:nvGrpSpPr>
      <p:grpSpPr>
        <a:xfrm>
          <a:off x="0" y="0"/>
          <a:ext cx="0" cy="0"/>
          <a:chOff x="0" y="0"/>
          <a:chExt cx="0" cy="0"/>
        </a:xfrm>
      </p:grpSpPr>
      <p:sp>
        <p:nvSpPr>
          <p:cNvPr id="188" name="Google Shape;188;p17"/>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189" name="Google Shape;189;p17"/>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0" name="Google Shape;190;p17"/>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2" name="Google Shape;192;p17"/>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3" name="Google Shape;193;p1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4" name="Google Shape;194;p1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5" name="Google Shape;195;p1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96" name="Google Shape;196;p1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7" name="Google Shape;197;p1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8" name="Google Shape;198;p1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99" name="Google Shape;199;p1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0" name="Google Shape;200;p1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01" name="Google Shape;201;p1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02" name="Google Shape;202;p17"/>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03" name="Google Shape;203;p17"/>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04" name="Google Shape;204;p17"/>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205"/>
        <p:cNvGrpSpPr/>
        <p:nvPr/>
      </p:nvGrpSpPr>
      <p:grpSpPr>
        <a:xfrm>
          <a:off x="0" y="0"/>
          <a:ext cx="0" cy="0"/>
          <a:chOff x="0" y="0"/>
          <a:chExt cx="0" cy="0"/>
        </a:xfrm>
      </p:grpSpPr>
      <p:sp>
        <p:nvSpPr>
          <p:cNvPr id="206" name="Google Shape;206;p18"/>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207" name="Google Shape;207;p18"/>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8" name="Google Shape;208;p18"/>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1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0" name="Google Shape;210;p18"/>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1" name="Google Shape;211;p18"/>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12" name="Google Shape;212;p18"/>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3" name="Google Shape;213;p1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14" name="Google Shape;214;p18"/>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5" name="Google Shape;215;p1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16" name="Google Shape;216;p1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17" name="Google Shape;217;p1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9" name="Google Shape;219;p1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20" name="Google Shape;220;p18"/>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221" name="Google Shape;221;p18"/>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222" name="Google Shape;222;p18"/>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223"/>
        <p:cNvGrpSpPr/>
        <p:nvPr/>
      </p:nvGrpSpPr>
      <p:grpSpPr>
        <a:xfrm>
          <a:off x="0" y="0"/>
          <a:ext cx="0" cy="0"/>
          <a:chOff x="0" y="0"/>
          <a:chExt cx="0" cy="0"/>
        </a:xfrm>
      </p:grpSpPr>
      <p:sp>
        <p:nvSpPr>
          <p:cNvPr id="224" name="Google Shape;224;p19"/>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5" name="Google Shape;225;p19"/>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Google Shape;226;p19"/>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19"/>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8" name="Google Shape;228;p19"/>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19"/>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0" name="Google Shape;230;p19"/>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1" name="Google Shape;231;p19"/>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Google Shape;232;p1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3" name="Google Shape;233;p1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34" name="Google Shape;234;p1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5" name="Google Shape;235;p1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36" name="Google Shape;236;p1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7" name="Google Shape;237;p1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8" name="Google Shape;238;p1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9" name="Google Shape;239;p1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0" name="Google Shape;240;p1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41" name="Google Shape;241;p1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242"/>
        <p:cNvGrpSpPr/>
        <p:nvPr/>
      </p:nvGrpSpPr>
      <p:grpSpPr>
        <a:xfrm>
          <a:off x="0" y="0"/>
          <a:ext cx="0" cy="0"/>
          <a:chOff x="0" y="0"/>
          <a:chExt cx="0" cy="0"/>
        </a:xfrm>
      </p:grpSpPr>
      <p:pic>
        <p:nvPicPr>
          <p:cNvPr id="243" name="Google Shape;243;p2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44" name="Google Shape;244;p2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45" name="Google Shape;245;p2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46" name="Google Shape;246;p2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2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2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49" name="Google Shape;249;p2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50" name="Google Shape;250;p2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51" name="Google Shape;251;p2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52" name="Google Shape;252;p2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3" name="Google Shape;253;p20"/>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0"/>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20"/>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20"/>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20"/>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20"/>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20"/>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20"/>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1" name="Google Shape;261;p20"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262"/>
        <p:cNvGrpSpPr/>
        <p:nvPr/>
      </p:nvGrpSpPr>
      <p:grpSpPr>
        <a:xfrm>
          <a:off x="0" y="0"/>
          <a:ext cx="0" cy="0"/>
          <a:chOff x="0" y="0"/>
          <a:chExt cx="0" cy="0"/>
        </a:xfrm>
      </p:grpSpPr>
      <p:pic>
        <p:nvPicPr>
          <p:cNvPr id="263" name="Google Shape;263;p2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64" name="Google Shape;264;p2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2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66" name="Google Shape;266;p2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67" name="Google Shape;267;p2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8" name="Google Shape;268;p2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269" name="Google Shape;269;p2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70" name="Google Shape;270;p2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271" name="Google Shape;271;p2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272" name="Google Shape;272;p2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3" name="Google Shape;273;p21"/>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1"/>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5" name="Google Shape;275;p21"/>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6" name="Google Shape;276;p21"/>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7" name="Google Shape;277;p21"/>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8" name="Google Shape;278;p21"/>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9" name="Google Shape;279;p21"/>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0" name="Google Shape;280;p21"/>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21"/>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82" name="Google Shape;282;p21"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283" name="Google Shape;283;p21"/>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4" name="Google Shape;284;p21"/>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5" name="Google Shape;285;p21"/>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6"/>
        <p:cNvGrpSpPr/>
        <p:nvPr/>
      </p:nvGrpSpPr>
      <p:grpSpPr>
        <a:xfrm>
          <a:off x="0" y="0"/>
          <a:ext cx="0" cy="0"/>
          <a:chOff x="0" y="0"/>
          <a:chExt cx="0" cy="0"/>
        </a:xfrm>
      </p:grpSpPr>
      <p:pic>
        <p:nvPicPr>
          <p:cNvPr id="287" name="Google Shape;287;p2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88" name="Google Shape;288;p2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89" name="Google Shape;289;p2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0" name="Google Shape;290;p2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91" name="Google Shape;291;p2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92" name="Google Shape;292;p2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93" name="Google Shape;293;p2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94" name="Google Shape;294;p2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95" name="Google Shape;295;p2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96" name="Google Shape;296;p2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7" name="Google Shape;297;p2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8" name="Google Shape;298;p2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Figure out the word">
  <p:cSld name="Title, Subtitle">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24" name="Google Shape;24;p4"/>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25" name="Google Shape;25;p4"/>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 name="Google Shape;26;p4"/>
          <p:cNvPicPr preferRelativeResize="0"/>
          <p:nvPr/>
        </p:nvPicPr>
        <p:blipFill rotWithShape="1">
          <a:blip r:embed="rId3">
            <a:alphaModFix/>
          </a:blip>
          <a:srcRect/>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76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01" name="Google Shape;301;p2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2" name="Google Shape;302;p2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03" name="Google Shape;303;p2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04" name="Google Shape;304;p2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5" name="Google Shape;305;p2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06" name="Google Shape;306;p2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07" name="Google Shape;307;p2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08" name="Google Shape;308;p2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09" name="Google Shape;309;p2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0" name="Google Shape;310;p2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2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12"/>
        <p:cNvGrpSpPr/>
        <p:nvPr/>
      </p:nvGrpSpPr>
      <p:grpSpPr>
        <a:xfrm>
          <a:off x="0" y="0"/>
          <a:ext cx="0" cy="0"/>
          <a:chOff x="0" y="0"/>
          <a:chExt cx="0" cy="0"/>
        </a:xfrm>
      </p:grpSpPr>
      <p:pic>
        <p:nvPicPr>
          <p:cNvPr id="313" name="Google Shape;313;p2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14" name="Google Shape;314;p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15" name="Google Shape;315;p2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16" name="Google Shape;316;p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17" name="Google Shape;317;p2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18" name="Google Shape;318;p24"/>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19" name="Google Shape;319;p2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21" name="Google Shape;321;p24"/>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22" name="Google Shape;322;p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3" name="Google Shape;323;p24"/>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4" name="Google Shape;324;p24"/>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5" name="Google Shape;325;p24"/>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6" name="Google Shape;326;p24"/>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7" name="Google Shape;327;p24"/>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8" name="Google Shape;328;p24"/>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9" name="Google Shape;329;p24"/>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30"/>
        <p:cNvGrpSpPr/>
        <p:nvPr/>
      </p:nvGrpSpPr>
      <p:grpSpPr>
        <a:xfrm>
          <a:off x="0" y="0"/>
          <a:ext cx="0" cy="0"/>
          <a:chOff x="0" y="0"/>
          <a:chExt cx="0" cy="0"/>
        </a:xfrm>
      </p:grpSpPr>
      <p:pic>
        <p:nvPicPr>
          <p:cNvPr id="331" name="Google Shape;331;p2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32" name="Google Shape;332;p2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3" name="Google Shape;333;p2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34" name="Google Shape;334;p2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35" name="Google Shape;335;p2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36" name="Google Shape;336;p2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37" name="Google Shape;337;p2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38" name="Google Shape;338;p2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9" name="Google Shape;339;p2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40" name="Google Shape;340;p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1" name="Google Shape;341;p25"/>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44" name="Google Shape;344;p2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5" name="Google Shape;345;p26"/>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46" name="Google Shape;346;p26"/>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347" name="Google Shape;347;p26"/>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348" name="Google Shape;348;p26"/>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49" name="Google Shape;349;p2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50" name="Google Shape;350;p2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51" name="Google Shape;351;p2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52" name="Google Shape;352;p2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3" name="Google Shape;353;p26"/>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4" name="Google Shape;354;p26"/>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355"/>
        <p:cNvGrpSpPr/>
        <p:nvPr/>
      </p:nvGrpSpPr>
      <p:grpSpPr>
        <a:xfrm>
          <a:off x="0" y="0"/>
          <a:ext cx="0" cy="0"/>
          <a:chOff x="0" y="0"/>
          <a:chExt cx="0" cy="0"/>
        </a:xfrm>
      </p:grpSpPr>
      <p:sp>
        <p:nvSpPr>
          <p:cNvPr id="356" name="Google Shape;356;p27"/>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357" name="Google Shape;357;p27"/>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2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359"/>
        <p:cNvGrpSpPr/>
        <p:nvPr/>
      </p:nvGrpSpPr>
      <p:grpSpPr>
        <a:xfrm>
          <a:off x="0" y="0"/>
          <a:ext cx="0" cy="0"/>
          <a:chOff x="0" y="0"/>
          <a:chExt cx="0" cy="0"/>
        </a:xfrm>
      </p:grpSpPr>
      <p:sp>
        <p:nvSpPr>
          <p:cNvPr id="360" name="Google Shape;360;p28"/>
          <p:cNvSpPr/>
          <p:nvPr/>
        </p:nvSpPr>
        <p:spPr>
          <a:xfrm>
            <a:off x="0" y="0"/>
            <a:ext cx="12192000" cy="1291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Calibri"/>
              <a:ea typeface="Calibri"/>
              <a:cs typeface="Calibri"/>
              <a:sym typeface="Calibri"/>
            </a:endParaRPr>
          </a:p>
        </p:txBody>
      </p:sp>
      <p:cxnSp>
        <p:nvCxnSpPr>
          <p:cNvPr id="361" name="Google Shape;361;p2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362" name="Google Shape;362;p28"/>
          <p:cNvPicPr preferRelativeResize="0"/>
          <p:nvPr/>
        </p:nvPicPr>
        <p:blipFill rotWithShape="1">
          <a:blip r:embed="rId2">
            <a:alphaModFix/>
          </a:blip>
          <a:srcRect/>
          <a:stretch/>
        </p:blipFill>
        <p:spPr>
          <a:xfrm>
            <a:off x="9220261" y="169845"/>
            <a:ext cx="2816352" cy="856742"/>
          </a:xfrm>
          <a:prstGeom prst="rect">
            <a:avLst/>
          </a:prstGeom>
          <a:noFill/>
          <a:ln>
            <a:noFill/>
          </a:ln>
        </p:spPr>
      </p:pic>
      <p:cxnSp>
        <p:nvCxnSpPr>
          <p:cNvPr id="363" name="Google Shape;363;p28"/>
          <p:cNvCxnSpPr>
            <a:endCxn id="360"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364" name="Google Shape;364;p28"/>
          <p:cNvPicPr preferRelativeResize="0"/>
          <p:nvPr/>
        </p:nvPicPr>
        <p:blipFill rotWithShape="1">
          <a:blip r:embed="rId2">
            <a:alphaModFix/>
          </a:blip>
          <a:srcRect/>
          <a:stretch/>
        </p:blipFill>
        <p:spPr>
          <a:xfrm>
            <a:off x="9220261" y="169845"/>
            <a:ext cx="2816352" cy="856742"/>
          </a:xfrm>
          <a:prstGeom prst="rect">
            <a:avLst/>
          </a:prstGeom>
          <a:noFill/>
          <a:ln>
            <a:noFill/>
          </a:ln>
        </p:spPr>
      </p:pic>
      <p:sp>
        <p:nvSpPr>
          <p:cNvPr id="365" name="Google Shape;365;p28"/>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a:lnSpc>
                <a:spcPct val="90000"/>
              </a:lnSpc>
              <a:spcBef>
                <a:spcPts val="0"/>
              </a:spcBef>
              <a:spcAft>
                <a:spcPts val="0"/>
              </a:spcAft>
              <a:buClr>
                <a:srgbClr val="0771BA"/>
              </a:buClr>
              <a:buSzPts val="5100"/>
              <a:buFont typeface="Calibri"/>
              <a:buNone/>
              <a:defRPr sz="5100" b="1" i="0" u="none" strike="noStrike" cap="none">
                <a:solidFill>
                  <a:srgbClr val="0771BA"/>
                </a:solidFill>
                <a:latin typeface="Calibri"/>
                <a:ea typeface="Calibri"/>
                <a:cs typeface="Calibri"/>
                <a:sym typeface="Calibri"/>
              </a:defRPr>
            </a:lvl1pPr>
            <a:lvl2pPr marR="0" lvl="1"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6" name="Google Shape;366;p28"/>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a:lnSpc>
                <a:spcPct val="90000"/>
              </a:lnSpc>
              <a:spcBef>
                <a:spcPts val="11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367" name="Google Shape;367;p28"/>
          <p:cNvSpPr txBox="1">
            <a:spLocks noGrp="1"/>
          </p:cNvSpPr>
          <p:nvPr>
            <p:ph type="body" idx="2"/>
          </p:nvPr>
        </p:nvSpPr>
        <p:spPr>
          <a:xfrm>
            <a:off x="0" y="1657351"/>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a:lnSpc>
                <a:spcPct val="100000"/>
              </a:lnSpc>
              <a:spcBef>
                <a:spcPts val="11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30"/>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4" name="Google Shape;374;p30"/>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5" name="Google Shape;375;p30"/>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6" name="Google Shape;376;p30"/>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7" name="Google Shape;377;p30"/>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8" name="Google Shape;378;p30"/>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9" name="Google Shape;379;p30"/>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0"/>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1" name="Google Shape;381;p30"/>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82" name="Google Shape;382;p3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4" name="Google Shape;384;p3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85" name="Google Shape;385;p3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6" name="Google Shape;386;p3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387" name="Google Shape;387;p3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388" name="Google Shape;388;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90" name="Google Shape;390;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91"/>
        <p:cNvGrpSpPr/>
        <p:nvPr/>
      </p:nvGrpSpPr>
      <p:grpSpPr>
        <a:xfrm>
          <a:off x="0" y="0"/>
          <a:ext cx="0" cy="0"/>
          <a:chOff x="0" y="0"/>
          <a:chExt cx="0" cy="0"/>
        </a:xfrm>
      </p:grpSpPr>
      <p:sp>
        <p:nvSpPr>
          <p:cNvPr id="392" name="Google Shape;392;p31"/>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393" name="Google Shape;393;p31"/>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4" name="Google Shape;394;p31"/>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5" name="Google Shape;395;p3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6" name="Google Shape;396;p31"/>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97" name="Google Shape;397;p3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398" name="Google Shape;398;p3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399" name="Google Shape;399;p3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00" name="Google Shape;400;p3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01" name="Google Shape;401;p3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02" name="Google Shape;402;p3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03" name="Google Shape;403;p3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4" name="Google Shape;404;p3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05" name="Google Shape;405;p3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06" name="Google Shape;406;p31"/>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407" name="Google Shape;407;p31"/>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408" name="Google Shape;408;p31"/>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09"/>
        <p:cNvGrpSpPr/>
        <p:nvPr/>
      </p:nvGrpSpPr>
      <p:grpSpPr>
        <a:xfrm>
          <a:off x="0" y="0"/>
          <a:ext cx="0" cy="0"/>
          <a:chOff x="0" y="0"/>
          <a:chExt cx="0" cy="0"/>
        </a:xfrm>
      </p:grpSpPr>
      <p:sp>
        <p:nvSpPr>
          <p:cNvPr id="410" name="Google Shape;410;p32"/>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p32"/>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2" name="Google Shape;412;p3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3" name="Google Shape;413;p32"/>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14" name="Google Shape;414;p3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15" name="Google Shape;415;p3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6" name="Google Shape;416;p3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17" name="Google Shape;417;p3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8" name="Google Shape;418;p3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19" name="Google Shape;419;p3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20" name="Google Shape;420;p3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2" name="Google Shape;422;p3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423" name="Google Shape;423;p32"/>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424" name="Google Shape;424;p32"/>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425" name="Google Shape;425;p32"/>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426" name="Google Shape;426;p32"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27"/>
        <p:cNvGrpSpPr/>
        <p:nvPr/>
      </p:nvGrpSpPr>
      <p:grpSpPr>
        <a:xfrm>
          <a:off x="0" y="0"/>
          <a:ext cx="0" cy="0"/>
          <a:chOff x="0" y="0"/>
          <a:chExt cx="0" cy="0"/>
        </a:xfrm>
      </p:grpSpPr>
      <p:sp>
        <p:nvSpPr>
          <p:cNvPr id="428" name="Google Shape;428;p3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29" name="Google Shape;429;p33"/>
          <p:cNvPicPr preferRelativeResize="0"/>
          <p:nvPr/>
        </p:nvPicPr>
        <p:blipFill rotWithShape="1">
          <a:blip r:embed="rId2">
            <a:alphaModFix/>
          </a:blip>
          <a:srcRect/>
          <a:stretch/>
        </p:blipFill>
        <p:spPr>
          <a:xfrm>
            <a:off x="2097147" y="6246434"/>
            <a:ext cx="309931" cy="493980"/>
          </a:xfrm>
          <a:prstGeom prst="rect">
            <a:avLst/>
          </a:prstGeom>
          <a:noFill/>
          <a:ln>
            <a:noFill/>
          </a:ln>
        </p:spPr>
      </p:pic>
      <p:pic>
        <p:nvPicPr>
          <p:cNvPr id="430" name="Google Shape;430;p33"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2" name="Google Shape;432;p3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3" name="Google Shape;433;p3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34" name="Google Shape;434;p3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35" name="Google Shape;435;p3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436" name="Google Shape;436;p33"/>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7" name="Google Shape;437;p3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38" name="Google Shape;438;p3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39" name="Google Shape;439;p33"/>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40" name="Google Shape;440;p3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41" name="Google Shape;441;p33"/>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2" name="Google Shape;442;p33"/>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3" name="Google Shape;443;p3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4" name="Google Shape;444;p33"/>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5" name="Google Shape;445;p3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6" name="Google Shape;446;p3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Understand the story">
  <p:cSld name="Title, Subtitle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33" name="Google Shape;33;p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34" name="Google Shape;34;p5"/>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5" name="Google Shape;35;p5"/>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47"/>
        <p:cNvGrpSpPr/>
        <p:nvPr/>
      </p:nvGrpSpPr>
      <p:grpSpPr>
        <a:xfrm>
          <a:off x="0" y="0"/>
          <a:ext cx="0" cy="0"/>
          <a:chOff x="0" y="0"/>
          <a:chExt cx="0" cy="0"/>
        </a:xfrm>
      </p:grpSpPr>
      <p:pic>
        <p:nvPicPr>
          <p:cNvPr id="448" name="Google Shape;448;p34"/>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449" name="Google Shape;449;p3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50" name="Google Shape;450;p34"/>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451" name="Google Shape;451;p3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2" name="Google Shape;452;p3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3" name="Google Shape;453;p3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4" name="Google Shape;454;p3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5" name="Google Shape;455;p3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56" name="Google Shape;456;p3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457" name="Google Shape;457;p34"/>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458" name="Google Shape;458;p34"/>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59" name="Google Shape;459;p3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460" name="Google Shape;460;p34"/>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1" name="Google Shape;461;p34"/>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2" name="Google Shape;462;p3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3" name="Google Shape;463;p3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Google Shape;464;p3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65"/>
        <p:cNvGrpSpPr/>
        <p:nvPr/>
      </p:nvGrpSpPr>
      <p:grpSpPr>
        <a:xfrm>
          <a:off x="0" y="0"/>
          <a:ext cx="0" cy="0"/>
          <a:chOff x="0" y="0"/>
          <a:chExt cx="0" cy="0"/>
        </a:xfrm>
      </p:grpSpPr>
      <p:sp>
        <p:nvSpPr>
          <p:cNvPr id="466" name="Google Shape;466;p35"/>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7" name="Google Shape;467;p35"/>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8" name="Google Shape;468;p35"/>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69" name="Google Shape;469;p35"/>
          <p:cNvGrpSpPr/>
          <p:nvPr/>
        </p:nvGrpSpPr>
        <p:grpSpPr>
          <a:xfrm>
            <a:off x="1" y="5607273"/>
            <a:ext cx="12196128" cy="83414"/>
            <a:chOff x="-33239" y="5603791"/>
            <a:chExt cx="9147325" cy="83414"/>
          </a:xfrm>
        </p:grpSpPr>
        <p:cxnSp>
          <p:nvCxnSpPr>
            <p:cNvPr id="470" name="Google Shape;470;p35"/>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71" name="Google Shape;471;p3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472"/>
        <p:cNvGrpSpPr/>
        <p:nvPr/>
      </p:nvGrpSpPr>
      <p:grpSpPr>
        <a:xfrm>
          <a:off x="0" y="0"/>
          <a:ext cx="0" cy="0"/>
          <a:chOff x="0" y="0"/>
          <a:chExt cx="0" cy="0"/>
        </a:xfrm>
      </p:grpSpPr>
      <p:sp>
        <p:nvSpPr>
          <p:cNvPr id="473" name="Google Shape;473;p3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74" name="Google Shape;474;p3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75" name="Google Shape;475;p3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6" name="Google Shape;476;p3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7" name="Google Shape;477;p3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78" name="Google Shape;478;p3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9" name="Google Shape;479;p3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80" name="Google Shape;480;p3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81" name="Google Shape;481;p3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482" name="Google Shape;482;p3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83" name="Google Shape;483;p3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4" name="Google Shape;484;p3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5" name="Google Shape;485;p36"/>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6" name="Google Shape;486;p36"/>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7" name="Google Shape;487;p36"/>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8" name="Google Shape;488;p36"/>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89" name="Google Shape;489;p36"/>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490" name="Google Shape;490;p36"/>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Reading tip introduction">
  <p:cSld name="3_Reading tip">
    <p:spTree>
      <p:nvGrpSpPr>
        <p:cNvPr id="1" name="Shape 496"/>
        <p:cNvGrpSpPr/>
        <p:nvPr/>
      </p:nvGrpSpPr>
      <p:grpSpPr>
        <a:xfrm>
          <a:off x="0" y="0"/>
          <a:ext cx="0" cy="0"/>
          <a:chOff x="0" y="0"/>
          <a:chExt cx="0" cy="0"/>
        </a:xfrm>
      </p:grpSpPr>
      <p:sp>
        <p:nvSpPr>
          <p:cNvPr id="497" name="Google Shape;497;p38"/>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98" name="Google Shape;498;p38"/>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99" name="Google Shape;499;p38"/>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00" name="Google Shape;500;p38"/>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01" name="Google Shape;501;p38"/>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02" name="Google Shape;502;p3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05" name="Google Shape;505;p38"/>
          <p:cNvSpPr>
            <a:spLocks noGrp="1"/>
          </p:cNvSpPr>
          <p:nvPr>
            <p:ph type="pic" idx="2"/>
          </p:nvPr>
        </p:nvSpPr>
        <p:spPr>
          <a:xfrm>
            <a:off x="9282749" y="1283634"/>
            <a:ext cx="2377440" cy="3172968"/>
          </a:xfrm>
          <a:prstGeom prst="rect">
            <a:avLst/>
          </a:prstGeom>
          <a:noFill/>
          <a:ln>
            <a:noFill/>
          </a:ln>
        </p:spPr>
      </p:sp>
      <p:sp>
        <p:nvSpPr>
          <p:cNvPr id="506" name="Google Shape;506;p38"/>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7" name="Google Shape;507;p38"/>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p38"/>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p38"/>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0" name="Google Shape;510;p38"/>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1" name="Google Shape;511;p38"/>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2" name="Google Shape;512;p38"/>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3" name="Google Shape;513;p38"/>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514" name="Google Shape;514;p38"/>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515"/>
        <p:cNvGrpSpPr/>
        <p:nvPr/>
      </p:nvGrpSpPr>
      <p:grpSpPr>
        <a:xfrm>
          <a:off x="0" y="0"/>
          <a:ext cx="0" cy="0"/>
          <a:chOff x="0" y="0"/>
          <a:chExt cx="0" cy="0"/>
        </a:xfrm>
      </p:grpSpPr>
      <p:sp>
        <p:nvSpPr>
          <p:cNvPr id="516" name="Google Shape;516;p39"/>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7" name="Google Shape;517;p39"/>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19" name="Google Shape;519;p3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20" name="Google Shape;520;p3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21" name="Google Shape;521;p39"/>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523" name="Google Shape;523;p39"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524" name="Google Shape;524;p39"/>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5" name="Google Shape;525;p39"/>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6" name="Google Shape;526;p39"/>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39"/>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8" name="Google Shape;528;p39"/>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Reading tip with wider picture">
  <p:cSld name="3_Reading tip with wider picture">
    <p:spTree>
      <p:nvGrpSpPr>
        <p:cNvPr id="1" name="Shape 529"/>
        <p:cNvGrpSpPr/>
        <p:nvPr/>
      </p:nvGrpSpPr>
      <p:grpSpPr>
        <a:xfrm>
          <a:off x="0" y="0"/>
          <a:ext cx="0" cy="0"/>
          <a:chOff x="0" y="0"/>
          <a:chExt cx="0" cy="0"/>
        </a:xfrm>
      </p:grpSpPr>
      <p:sp>
        <p:nvSpPr>
          <p:cNvPr id="530" name="Google Shape;530;p4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1" name="Google Shape;531;p40"/>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32" name="Google Shape;532;p40"/>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33" name="Google Shape;533;p40"/>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34" name="Google Shape;534;p40"/>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35" name="Google Shape;535;p4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38" name="Google Shape;538;p40"/>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9" name="Google Shape;539;p40"/>
          <p:cNvSpPr>
            <a:spLocks noGrp="1"/>
          </p:cNvSpPr>
          <p:nvPr>
            <p:ph type="pic" idx="2"/>
          </p:nvPr>
        </p:nvSpPr>
        <p:spPr>
          <a:xfrm>
            <a:off x="8832388" y="1251284"/>
            <a:ext cx="3251581" cy="2498913"/>
          </a:xfrm>
          <a:prstGeom prst="rect">
            <a:avLst/>
          </a:prstGeom>
          <a:noFill/>
          <a:ln>
            <a:noFill/>
          </a:ln>
        </p:spPr>
      </p:sp>
      <p:sp>
        <p:nvSpPr>
          <p:cNvPr id="540" name="Google Shape;540;p40"/>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541"/>
        <p:cNvGrpSpPr/>
        <p:nvPr/>
      </p:nvGrpSpPr>
      <p:grpSpPr>
        <a:xfrm>
          <a:off x="0" y="0"/>
          <a:ext cx="0" cy="0"/>
          <a:chOff x="0" y="0"/>
          <a:chExt cx="0" cy="0"/>
        </a:xfrm>
      </p:grpSpPr>
      <p:sp>
        <p:nvSpPr>
          <p:cNvPr id="542" name="Google Shape;542;p41"/>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43" name="Google Shape;543;p4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44" name="Google Shape;544;p4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45" name="Google Shape;545;p4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46" name="Google Shape;546;p4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47" name="Google Shape;547;p4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50" name="Google Shape;550;p41"/>
          <p:cNvSpPr>
            <a:spLocks noGrp="1"/>
          </p:cNvSpPr>
          <p:nvPr>
            <p:ph type="pic" idx="2"/>
          </p:nvPr>
        </p:nvSpPr>
        <p:spPr>
          <a:xfrm>
            <a:off x="9093038" y="1058781"/>
            <a:ext cx="2715768" cy="2715768"/>
          </a:xfrm>
          <a:prstGeom prst="rect">
            <a:avLst/>
          </a:prstGeom>
          <a:noFill/>
          <a:ln>
            <a:noFill/>
          </a:ln>
        </p:spPr>
      </p:sp>
      <p:sp>
        <p:nvSpPr>
          <p:cNvPr id="551" name="Google Shape;551;p41"/>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41"/>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41"/>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4" name="Google Shape;554;p41"/>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41"/>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6" name="Google Shape;556;p41"/>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7" name="Google Shape;557;p41"/>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Content with Caption">
  <p:cSld name="5_Content with Caption">
    <p:spTree>
      <p:nvGrpSpPr>
        <p:cNvPr id="1" name="Shape 558"/>
        <p:cNvGrpSpPr/>
        <p:nvPr/>
      </p:nvGrpSpPr>
      <p:grpSpPr>
        <a:xfrm>
          <a:off x="0" y="0"/>
          <a:ext cx="0" cy="0"/>
          <a:chOff x="0" y="0"/>
          <a:chExt cx="0" cy="0"/>
        </a:xfrm>
      </p:grpSpPr>
      <p:sp>
        <p:nvSpPr>
          <p:cNvPr id="559" name="Google Shape;559;p42"/>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42"/>
          <p:cNvSpPr>
            <a:spLocks noGrp="1"/>
          </p:cNvSpPr>
          <p:nvPr>
            <p:ph type="pic" idx="2"/>
          </p:nvPr>
        </p:nvSpPr>
        <p:spPr>
          <a:xfrm>
            <a:off x="8953152" y="1444919"/>
            <a:ext cx="2916936" cy="2596896"/>
          </a:xfrm>
          <a:prstGeom prst="rect">
            <a:avLst/>
          </a:prstGeom>
          <a:noFill/>
          <a:ln>
            <a:noFill/>
          </a:ln>
        </p:spPr>
      </p:sp>
      <p:sp>
        <p:nvSpPr>
          <p:cNvPr id="561" name="Google Shape;561;p42"/>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62" name="Google Shape;562;p4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3" name="Google Shape;563;p4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64" name="Google Shape;564;p4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65" name="Google Shape;565;p4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66" name="Google Shape;566;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69" name="Google Shape;569;p42"/>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570"/>
        <p:cNvGrpSpPr/>
        <p:nvPr/>
      </p:nvGrpSpPr>
      <p:grpSpPr>
        <a:xfrm>
          <a:off x="0" y="0"/>
          <a:ext cx="0" cy="0"/>
          <a:chOff x="0" y="0"/>
          <a:chExt cx="0" cy="0"/>
        </a:xfrm>
      </p:grpSpPr>
      <p:sp>
        <p:nvSpPr>
          <p:cNvPr id="571" name="Google Shape;571;p43"/>
          <p:cNvSpPr>
            <a:spLocks noGrp="1"/>
          </p:cNvSpPr>
          <p:nvPr>
            <p:ph type="pic" idx="2"/>
          </p:nvPr>
        </p:nvSpPr>
        <p:spPr>
          <a:xfrm>
            <a:off x="9810967" y="1562916"/>
            <a:ext cx="1152144" cy="1143000"/>
          </a:xfrm>
          <a:prstGeom prst="rect">
            <a:avLst/>
          </a:prstGeom>
          <a:noFill/>
          <a:ln>
            <a:noFill/>
          </a:ln>
        </p:spPr>
      </p:sp>
      <p:sp>
        <p:nvSpPr>
          <p:cNvPr id="572" name="Google Shape;572;p43"/>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3" name="Google Shape;573;p43"/>
          <p:cNvSpPr>
            <a:spLocks noGrp="1"/>
          </p:cNvSpPr>
          <p:nvPr>
            <p:ph type="pic" idx="3"/>
          </p:nvPr>
        </p:nvSpPr>
        <p:spPr>
          <a:xfrm>
            <a:off x="9757009" y="3260706"/>
            <a:ext cx="1216152" cy="987552"/>
          </a:xfrm>
          <a:prstGeom prst="rect">
            <a:avLst/>
          </a:prstGeom>
          <a:noFill/>
          <a:ln>
            <a:noFill/>
          </a:ln>
        </p:spPr>
      </p:sp>
      <p:sp>
        <p:nvSpPr>
          <p:cNvPr id="574" name="Google Shape;574;p43"/>
          <p:cNvSpPr>
            <a:spLocks noGrp="1"/>
          </p:cNvSpPr>
          <p:nvPr>
            <p:ph type="pic" idx="4"/>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4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577" name="Google Shape;577;p4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578" name="Google Shape;578;p4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579" name="Google Shape;579;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582" name="Google Shape;582;p4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583"/>
        <p:cNvGrpSpPr/>
        <p:nvPr/>
      </p:nvGrpSpPr>
      <p:grpSpPr>
        <a:xfrm>
          <a:off x="0" y="0"/>
          <a:ext cx="0" cy="0"/>
          <a:chOff x="0" y="0"/>
          <a:chExt cx="0" cy="0"/>
        </a:xfrm>
      </p:grpSpPr>
      <p:sp>
        <p:nvSpPr>
          <p:cNvPr id="584" name="Google Shape;584;p4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5" name="Google Shape;585;p44"/>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586" name="Google Shape;586;p44"/>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587" name="Google Shape;587;p44"/>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588" name="Google Shape;588;p4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589" name="Google Shape;589;p4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592" name="Google Shape;592;p44"/>
          <p:cNvSpPr>
            <a:spLocks noGrp="1"/>
          </p:cNvSpPr>
          <p:nvPr>
            <p:ph type="pic" idx="2"/>
          </p:nvPr>
        </p:nvSpPr>
        <p:spPr>
          <a:xfrm>
            <a:off x="9209369" y="1251283"/>
            <a:ext cx="2404501" cy="2950013"/>
          </a:xfrm>
          <a:prstGeom prst="rect">
            <a:avLst/>
          </a:prstGeom>
          <a:noFill/>
          <a:ln>
            <a:noFill/>
          </a:ln>
        </p:spPr>
      </p:sp>
      <p:sp>
        <p:nvSpPr>
          <p:cNvPr id="593" name="Google Shape;593;p44"/>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44"/>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5" name="Google Shape;595;p44"/>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ound like a storyteller">
  <p:cSld name="Title, Subtitle_2">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t="3434" b="12168"/>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42" name="Google Shape;42;p6"/>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43" name="Google Shape;43;p6"/>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4" name="Google Shape;44;p6"/>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96"/>
        <p:cNvGrpSpPr/>
        <p:nvPr/>
      </p:nvGrpSpPr>
      <p:grpSpPr>
        <a:xfrm>
          <a:off x="0" y="0"/>
          <a:ext cx="0" cy="0"/>
          <a:chOff x="0" y="0"/>
          <a:chExt cx="0" cy="0"/>
        </a:xfrm>
      </p:grpSpPr>
      <p:sp>
        <p:nvSpPr>
          <p:cNvPr id="597" name="Google Shape;597;p4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8" name="Google Shape;598;p45"/>
          <p:cNvSpPr txBox="1">
            <a:spLocks noGrp="1"/>
          </p:cNvSpPr>
          <p:nvPr>
            <p:ph type="body" idx="1"/>
          </p:nvPr>
        </p:nvSpPr>
        <p:spPr>
          <a:xfrm>
            <a:off x="-1" y="1623059"/>
            <a:ext cx="8589819" cy="429768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5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9" name="Google Shape;599;p45"/>
          <p:cNvSpPr txBox="1">
            <a:spLocks noGrp="1"/>
          </p:cNvSpPr>
          <p:nvPr>
            <p:ph type="body" idx="2"/>
          </p:nvPr>
        </p:nvSpPr>
        <p:spPr>
          <a:xfrm>
            <a:off x="8783638" y="1622425"/>
            <a:ext cx="3306762" cy="230949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2pPr>
            <a:lvl3pPr marL="1371600" marR="0" lvl="2"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0" name="Google Shape;600;p45"/>
          <p:cNvSpPr txBox="1">
            <a:spLocks noGrp="1"/>
          </p:cNvSpPr>
          <p:nvPr>
            <p:ph type="body" idx="3"/>
          </p:nvPr>
        </p:nvSpPr>
        <p:spPr>
          <a:xfrm>
            <a:off x="8783638" y="5737860"/>
            <a:ext cx="3306762" cy="6566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1" name="Google Shape;601;p45"/>
          <p:cNvSpPr txBox="1">
            <a:spLocks noGrp="1"/>
          </p:cNvSpPr>
          <p:nvPr>
            <p:ph type="body" idx="4"/>
          </p:nvPr>
        </p:nvSpPr>
        <p:spPr>
          <a:xfrm>
            <a:off x="8783638" y="4225881"/>
            <a:ext cx="3306762" cy="1214799"/>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02"/>
        <p:cNvGrpSpPr/>
        <p:nvPr/>
      </p:nvGrpSpPr>
      <p:grpSpPr>
        <a:xfrm>
          <a:off x="0" y="0"/>
          <a:ext cx="0" cy="0"/>
          <a:chOff x="0" y="0"/>
          <a:chExt cx="0" cy="0"/>
        </a:xfrm>
      </p:grpSpPr>
      <p:sp>
        <p:nvSpPr>
          <p:cNvPr id="603" name="Google Shape;603;p46"/>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604"/>
        <p:cNvGrpSpPr/>
        <p:nvPr/>
      </p:nvGrpSpPr>
      <p:grpSpPr>
        <a:xfrm>
          <a:off x="0" y="0"/>
          <a:ext cx="0" cy="0"/>
          <a:chOff x="0" y="0"/>
          <a:chExt cx="0" cy="0"/>
        </a:xfrm>
      </p:grpSpPr>
      <p:sp>
        <p:nvSpPr>
          <p:cNvPr id="605" name="Google Shape;605;p4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06" name="Google Shape;606;p4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607" name="Google Shape;607;p4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608" name="Google Shape;608;p4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609" name="Google Shape;609;p4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610" name="Google Shape;610;p4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613" name="Google Shape;613;p47"/>
          <p:cNvSpPr>
            <a:spLocks noGrp="1"/>
          </p:cNvSpPr>
          <p:nvPr>
            <p:ph type="pic" idx="2"/>
          </p:nvPr>
        </p:nvSpPr>
        <p:spPr>
          <a:xfrm>
            <a:off x="8916576" y="1661249"/>
            <a:ext cx="2990088" cy="2715768"/>
          </a:xfrm>
          <a:prstGeom prst="rect">
            <a:avLst/>
          </a:prstGeom>
          <a:noFill/>
          <a:ln>
            <a:noFill/>
          </a:ln>
        </p:spPr>
      </p:sp>
      <p:sp>
        <p:nvSpPr>
          <p:cNvPr id="614" name="Google Shape;614;p47"/>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5" name="Google Shape;615;p47"/>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6" name="Google Shape;616;p47"/>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7" name="Google Shape;617;p47"/>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18"/>
        <p:cNvGrpSpPr/>
        <p:nvPr/>
      </p:nvGrpSpPr>
      <p:grpSpPr>
        <a:xfrm>
          <a:off x="0" y="0"/>
          <a:ext cx="0" cy="0"/>
          <a:chOff x="0" y="0"/>
          <a:chExt cx="0" cy="0"/>
        </a:xfrm>
      </p:grpSpPr>
      <p:sp>
        <p:nvSpPr>
          <p:cNvPr id="619" name="Google Shape;619;p4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20" name="Google Shape;620;p48"/>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1" name="Google Shape;621;p48"/>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22" name="Google Shape;622;p48"/>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23" name="Google Shape;623;p48"/>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24" name="Google Shape;624;p48"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27" name="Google Shape;627;p48"/>
          <p:cNvSpPr>
            <a:spLocks noGrp="1"/>
          </p:cNvSpPr>
          <p:nvPr>
            <p:ph type="pic" idx="2"/>
          </p:nvPr>
        </p:nvSpPr>
        <p:spPr>
          <a:xfrm>
            <a:off x="9093038" y="1058781"/>
            <a:ext cx="2715768" cy="2715768"/>
          </a:xfrm>
          <a:prstGeom prst="rect">
            <a:avLst/>
          </a:prstGeom>
          <a:noFill/>
          <a:ln>
            <a:noFill/>
          </a:ln>
        </p:spPr>
      </p:sp>
      <p:sp>
        <p:nvSpPr>
          <p:cNvPr id="628" name="Google Shape;628;p48"/>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9" name="Google Shape;629;p48"/>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0" name="Google Shape;630;p48"/>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1" name="Google Shape;631;p48"/>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2" name="Google Shape;632;p48"/>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48"/>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48"/>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635"/>
        <p:cNvGrpSpPr/>
        <p:nvPr/>
      </p:nvGrpSpPr>
      <p:grpSpPr>
        <a:xfrm>
          <a:off x="0" y="0"/>
          <a:ext cx="0" cy="0"/>
          <a:chOff x="0" y="0"/>
          <a:chExt cx="0" cy="0"/>
        </a:xfrm>
      </p:grpSpPr>
      <p:sp>
        <p:nvSpPr>
          <p:cNvPr id="636" name="Google Shape;636;p4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7" name="Google Shape;637;p49"/>
          <p:cNvSpPr>
            <a:spLocks noGrp="1"/>
          </p:cNvSpPr>
          <p:nvPr>
            <p:ph type="pic" idx="2"/>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39" name="Google Shape;639;p4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640" name="Google Shape;640;p49"/>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641" name="Google Shape;641;p49"/>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642" name="Google Shape;642;p4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645" name="Google Shape;645;p49"/>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6" name="Google Shape;646;p49"/>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7" name="Google Shape;647;p49"/>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8" name="Google Shape;648;p49"/>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9" name="Google Shape;649;p49"/>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0" name="Google Shape;650;p49"/>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1" name="Google Shape;651;p49"/>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2" name="Google Shape;652;p49"/>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iteracy terms">
  <p:cSld name="Custom Layout_1">
    <p:spTree>
      <p:nvGrpSpPr>
        <p:cNvPr id="1" name="Shape 657"/>
        <p:cNvGrpSpPr/>
        <p:nvPr/>
      </p:nvGrpSpPr>
      <p:grpSpPr>
        <a:xfrm>
          <a:off x="0" y="0"/>
          <a:ext cx="0" cy="0"/>
          <a:chOff x="0" y="0"/>
          <a:chExt cx="0" cy="0"/>
        </a:xfrm>
      </p:grpSpPr>
      <p:sp>
        <p:nvSpPr>
          <p:cNvPr id="658" name="Google Shape;658;p5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59" name="Google Shape;659;p5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60" name="Google Shape;660;p5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61" name="Google Shape;661;p5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2" name="Google Shape;662;p5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3" name="Google Shape;663;p5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64" name="Google Shape;664;p5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65" name="Google Shape;665;p5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66" name="Google Shape;666;p5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67" name="Google Shape;667;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68" name="Google Shape;668;p5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69" name="Google Shape;669;p5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70" name="Google Shape;670;p5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71" name="Google Shape;671;p5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72" name="Google Shape;672;p5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73" name="Google Shape;673;p5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74" name="Google Shape;674;p5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675" name="Google Shape;675;p5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6"/>
        <p:cNvGrpSpPr/>
        <p:nvPr/>
      </p:nvGrpSpPr>
      <p:grpSpPr>
        <a:xfrm>
          <a:off x="0" y="0"/>
          <a:ext cx="0" cy="0"/>
          <a:chOff x="0" y="0"/>
          <a:chExt cx="0" cy="0"/>
        </a:xfrm>
      </p:grpSpPr>
      <p:sp>
        <p:nvSpPr>
          <p:cNvPr id="677" name="Google Shape;677;p5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78" name="Google Shape;678;p52"/>
          <p:cNvPicPr preferRelativeResize="0"/>
          <p:nvPr/>
        </p:nvPicPr>
        <p:blipFill rotWithShape="1">
          <a:blip r:embed="rId2">
            <a:alphaModFix/>
          </a:blip>
          <a:srcRect/>
          <a:stretch/>
        </p:blipFill>
        <p:spPr>
          <a:xfrm>
            <a:off x="2097147" y="6246434"/>
            <a:ext cx="309929" cy="493980"/>
          </a:xfrm>
          <a:prstGeom prst="rect">
            <a:avLst/>
          </a:prstGeom>
          <a:noFill/>
          <a:ln>
            <a:noFill/>
          </a:ln>
        </p:spPr>
      </p:pic>
      <p:pic>
        <p:nvPicPr>
          <p:cNvPr id="679" name="Google Shape;679;p52" descr="A picture containing text, person, indoor, table&#10;&#10;Description automatically generated"/>
          <p:cNvPicPr preferRelativeResize="0"/>
          <p:nvPr/>
        </p:nvPicPr>
        <p:blipFill rotWithShape="1">
          <a:blip r:embed="rId3">
            <a:alphaModFix/>
          </a:blip>
          <a:srcRect/>
          <a:stretch/>
        </p:blipFill>
        <p:spPr>
          <a:xfrm>
            <a:off x="5464911" y="1581644"/>
            <a:ext cx="6486175" cy="4320879"/>
          </a:xfrm>
          <a:prstGeom prst="rect">
            <a:avLst/>
          </a:prstGeom>
          <a:noFill/>
          <a:ln>
            <a:noFill/>
          </a:ln>
        </p:spPr>
      </p:pic>
      <p:cxnSp>
        <p:nvCxnSpPr>
          <p:cNvPr id="680" name="Google Shape;680;p5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1" name="Google Shape;681;p5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2" name="Google Shape;682;p5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3" name="Google Shape;683;p5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4" name="Google Shape;684;p5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sp>
        <p:nvSpPr>
          <p:cNvPr id="685" name="Google Shape;685;p52"/>
          <p:cNvSpPr/>
          <p:nvPr/>
        </p:nvSpPr>
        <p:spPr>
          <a:xfrm>
            <a:off x="3812820" y="4636967"/>
            <a:ext cx="3808200" cy="1571100"/>
          </a:xfrm>
          <a:prstGeom prst="wedgeRoundRectCallout">
            <a:avLst>
              <a:gd name="adj1" fmla="val 42010"/>
              <a:gd name="adj2" fmla="val -88457"/>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86" name="Google Shape;686;p52"/>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687" name="Google Shape;687;p52"/>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688" name="Google Shape;688;p52"/>
          <p:cNvSpPr/>
          <p:nvPr/>
        </p:nvSpPr>
        <p:spPr>
          <a:xfrm>
            <a:off x="1586774" y="2772170"/>
            <a:ext cx="3801300" cy="1571100"/>
          </a:xfrm>
          <a:prstGeom prst="wedgeRoundRectCallout">
            <a:avLst>
              <a:gd name="adj1" fmla="val 77165"/>
              <a:gd name="adj2" fmla="val -3532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89" name="Google Shape;689;p52"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690" name="Google Shape;690;p52"/>
          <p:cNvSpPr/>
          <p:nvPr/>
        </p:nvSpPr>
        <p:spPr>
          <a:xfrm>
            <a:off x="144716" y="1293950"/>
            <a:ext cx="3801300" cy="1571100"/>
          </a:xfrm>
          <a:prstGeom prst="wedgeRoundRectCallout">
            <a:avLst>
              <a:gd name="adj1" fmla="val 112822"/>
              <a:gd name="adj2" fmla="val -3832"/>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1" name="Google Shape;691;p52"/>
          <p:cNvSpPr/>
          <p:nvPr/>
        </p:nvSpPr>
        <p:spPr>
          <a:xfrm>
            <a:off x="158984" y="4417887"/>
            <a:ext cx="3206700" cy="1571100"/>
          </a:xfrm>
          <a:prstGeom prst="wedgeRoundRectCallout">
            <a:avLst>
              <a:gd name="adj1" fmla="val 117826"/>
              <a:gd name="adj2" fmla="val -6038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2" name="Google Shape;692;p5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3" name="Google Shape;693;p52"/>
          <p:cNvSpPr txBox="1">
            <a:spLocks noGrp="1"/>
          </p:cNvSpPr>
          <p:nvPr>
            <p:ph type="body" idx="2"/>
          </p:nvPr>
        </p:nvSpPr>
        <p:spPr>
          <a:xfrm>
            <a:off x="4072874" y="4724938"/>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4" name="Google Shape;694;p52"/>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5" name="Google Shape;695;p52"/>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96"/>
        <p:cNvGrpSpPr/>
        <p:nvPr/>
      </p:nvGrpSpPr>
      <p:grpSpPr>
        <a:xfrm>
          <a:off x="0" y="0"/>
          <a:ext cx="0" cy="0"/>
          <a:chOff x="0" y="0"/>
          <a:chExt cx="0" cy="0"/>
        </a:xfrm>
      </p:grpSpPr>
      <p:pic>
        <p:nvPicPr>
          <p:cNvPr id="697" name="Google Shape;697;p53"/>
          <p:cNvPicPr preferRelativeResize="0"/>
          <p:nvPr/>
        </p:nvPicPr>
        <p:blipFill rotWithShape="1">
          <a:blip r:embed="rId2">
            <a:alphaModFix/>
          </a:blip>
          <a:srcRect/>
          <a:stretch/>
        </p:blipFill>
        <p:spPr>
          <a:xfrm>
            <a:off x="129614" y="1685897"/>
            <a:ext cx="5505627" cy="4256743"/>
          </a:xfrm>
          <a:prstGeom prst="rect">
            <a:avLst/>
          </a:prstGeom>
          <a:noFill/>
          <a:ln>
            <a:noFill/>
          </a:ln>
        </p:spPr>
      </p:pic>
      <p:sp>
        <p:nvSpPr>
          <p:cNvPr id="698" name="Google Shape;698;p5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99" name="Google Shape;699;p53"/>
          <p:cNvPicPr preferRelativeResize="0"/>
          <p:nvPr/>
        </p:nvPicPr>
        <p:blipFill rotWithShape="1">
          <a:blip r:embed="rId3">
            <a:alphaModFix/>
          </a:blip>
          <a:srcRect/>
          <a:stretch/>
        </p:blipFill>
        <p:spPr>
          <a:xfrm>
            <a:off x="2097147" y="6246434"/>
            <a:ext cx="309929" cy="493980"/>
          </a:xfrm>
          <a:prstGeom prst="rect">
            <a:avLst/>
          </a:prstGeom>
          <a:noFill/>
          <a:ln>
            <a:noFill/>
          </a:ln>
        </p:spPr>
      </p:pic>
      <p:cxnSp>
        <p:nvCxnSpPr>
          <p:cNvPr id="700" name="Google Shape;700;p5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1" name="Google Shape;701;p5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2" name="Google Shape;702;p5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03" name="Google Shape;703;p5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04" name="Google Shape;704;p5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05" name="Google Shape;705;p5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706" name="Google Shape;706;p53"/>
          <p:cNvPicPr preferRelativeResize="0"/>
          <p:nvPr/>
        </p:nvPicPr>
        <p:blipFill rotWithShape="1">
          <a:blip r:embed="rId5">
            <a:alphaModFix/>
          </a:blip>
          <a:srcRect/>
          <a:stretch/>
        </p:blipFill>
        <p:spPr>
          <a:xfrm>
            <a:off x="4458273" y="6324412"/>
            <a:ext cx="529889" cy="497950"/>
          </a:xfrm>
          <a:prstGeom prst="rect">
            <a:avLst/>
          </a:prstGeom>
          <a:noFill/>
          <a:ln>
            <a:noFill/>
          </a:ln>
        </p:spPr>
      </p:pic>
      <p:sp>
        <p:nvSpPr>
          <p:cNvPr id="707" name="Google Shape;707;p53"/>
          <p:cNvSpPr/>
          <p:nvPr/>
        </p:nvSpPr>
        <p:spPr>
          <a:xfrm>
            <a:off x="8260989" y="2998070"/>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08" name="Google Shape;708;p5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sp>
        <p:nvSpPr>
          <p:cNvPr id="709" name="Google Shape;709;p53"/>
          <p:cNvSpPr/>
          <p:nvPr/>
        </p:nvSpPr>
        <p:spPr>
          <a:xfrm>
            <a:off x="5720300" y="1436681"/>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0" name="Google Shape;710;p53"/>
          <p:cNvSpPr/>
          <p:nvPr/>
        </p:nvSpPr>
        <p:spPr>
          <a:xfrm>
            <a:off x="5839976" y="4511014"/>
            <a:ext cx="5789100" cy="15711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1" name="Google Shape;711;p53"/>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2" name="Google Shape;712;p53"/>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3" name="Google Shape;713;p53"/>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14"/>
        <p:cNvGrpSpPr/>
        <p:nvPr/>
      </p:nvGrpSpPr>
      <p:grpSpPr>
        <a:xfrm>
          <a:off x="0" y="0"/>
          <a:ext cx="0" cy="0"/>
          <a:chOff x="0" y="0"/>
          <a:chExt cx="0" cy="0"/>
        </a:xfrm>
      </p:grpSpPr>
      <p:sp>
        <p:nvSpPr>
          <p:cNvPr id="715" name="Google Shape;715;p54"/>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716" name="Google Shape;716;p5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7" name="Google Shape;717;p54"/>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8" name="Google Shape;718;p5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9" name="Google Shape;719;p54"/>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20" name="Google Shape;720;p5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21" name="Google Shape;721;p5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2" name="Google Shape;722;p5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3" name="Google Shape;723;p5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4" name="Google Shape;724;p5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5" name="Google Shape;725;p5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26" name="Google Shape;726;p5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27" name="Google Shape;727;p5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28" name="Google Shape;728;p5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29" name="Google Shape;729;p5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730" name="Google Shape;730;p5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731" name="Google Shape;731;p5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32"/>
        <p:cNvGrpSpPr/>
        <p:nvPr/>
      </p:nvGrpSpPr>
      <p:grpSpPr>
        <a:xfrm>
          <a:off x="0" y="0"/>
          <a:ext cx="0" cy="0"/>
          <a:chOff x="0" y="0"/>
          <a:chExt cx="0" cy="0"/>
        </a:xfrm>
      </p:grpSpPr>
      <p:sp>
        <p:nvSpPr>
          <p:cNvPr id="733" name="Google Shape;733;p5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4" name="Google Shape;734;p55"/>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5" name="Google Shape;735;p5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6" name="Google Shape;736;p55"/>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7" name="Google Shape;737;p5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38" name="Google Shape;738;p5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39" name="Google Shape;739;p5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40" name="Google Shape;740;p5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41" name="Google Shape;741;p5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42" name="Google Shape;742;p5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43" name="Google Shape;743;p5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44" name="Google Shape;744;p5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45" name="Google Shape;745;p5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746" name="Google Shape;746;p5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747" name="Google Shape;747;p5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748" name="Google Shape;748;p55"/>
          <p:cNvPicPr preferRelativeResize="0"/>
          <p:nvPr/>
        </p:nvPicPr>
        <p:blipFill rotWithShape="1">
          <a:blip r:embed="rId8">
            <a:alphaModFix/>
          </a:blip>
          <a:srcRect/>
          <a:stretch/>
        </p:blipFill>
        <p:spPr>
          <a:xfrm>
            <a:off x="482348" y="4977591"/>
            <a:ext cx="834098" cy="704745"/>
          </a:xfrm>
          <a:prstGeom prst="rect">
            <a:avLst/>
          </a:prstGeom>
          <a:noFill/>
          <a:ln>
            <a:noFill/>
          </a:ln>
        </p:spPr>
      </p:pic>
      <p:pic>
        <p:nvPicPr>
          <p:cNvPr id="749" name="Google Shape;749;p55" descr="A group of people in a room&#10;&#10;Description automatically generated with low confidence"/>
          <p:cNvPicPr preferRelativeResize="0"/>
          <p:nvPr/>
        </p:nvPicPr>
        <p:blipFill rotWithShape="1">
          <a:blip r:embed="rId9">
            <a:alphaModFix/>
          </a:blip>
          <a:srcRect/>
          <a:stretch/>
        </p:blipFill>
        <p:spPr>
          <a:xfrm>
            <a:off x="7196750" y="1648824"/>
            <a:ext cx="4792050" cy="2665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enjoy and engage">
  <p:cSld name="Title, Subtitle_3">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l="549" t="8195" r="-548" b="738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51" name="Google Shape;51;p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52" name="Google Shape;52;p7"/>
          <p:cNvSpPr txBox="1">
            <a:spLocks noGrp="1"/>
          </p:cNvSpPr>
          <p:nvPr>
            <p:ph type="title"/>
          </p:nvPr>
        </p:nvSpPr>
        <p:spPr>
          <a:xfrm>
            <a:off x="-8"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3" name="Google Shape;53;p7"/>
          <p:cNvPicPr preferRelativeResize="0"/>
          <p:nvPr/>
        </p:nvPicPr>
        <p:blipFill rotWithShape="1">
          <a:blip r:embed="rId3">
            <a:alphaModFix/>
          </a:blip>
          <a:srcRect/>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0"/>
        <p:cNvGrpSpPr/>
        <p:nvPr/>
      </p:nvGrpSpPr>
      <p:grpSpPr>
        <a:xfrm>
          <a:off x="0" y="0"/>
          <a:ext cx="0" cy="0"/>
          <a:chOff x="0" y="0"/>
          <a:chExt cx="0" cy="0"/>
        </a:xfrm>
      </p:grpSpPr>
      <p:sp>
        <p:nvSpPr>
          <p:cNvPr id="751" name="Google Shape;751;p56"/>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2" name="Google Shape;752;p56"/>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3" name="Google Shape;753;p56"/>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56"/>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56"/>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56"/>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56"/>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8" name="Google Shape;758;p56"/>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9" name="Google Shape;759;p5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760" name="Google Shape;760;p5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61" name="Google Shape;761;p5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5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63" name="Google Shape;763;p5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4" name="Google Shape;764;p5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65" name="Google Shape;765;p5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66" name="Google Shape;766;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767" name="Google Shape;767;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68" name="Google Shape;768;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69"/>
        <p:cNvGrpSpPr/>
        <p:nvPr/>
      </p:nvGrpSpPr>
      <p:grpSpPr>
        <a:xfrm>
          <a:off x="0" y="0"/>
          <a:ext cx="0" cy="0"/>
          <a:chOff x="0" y="0"/>
          <a:chExt cx="0" cy="0"/>
        </a:xfrm>
      </p:grpSpPr>
      <p:sp>
        <p:nvSpPr>
          <p:cNvPr id="770" name="Google Shape;770;p57"/>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1" name="Google Shape;771;p57"/>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2" name="Google Shape;772;p57"/>
          <p:cNvSpPr txBox="1">
            <a:spLocks noGrp="1"/>
          </p:cNvSpPr>
          <p:nvPr>
            <p:ph type="body" idx="2"/>
          </p:nvPr>
        </p:nvSpPr>
        <p:spPr>
          <a:xfrm>
            <a:off x="0" y="1657350"/>
            <a:ext cx="12192000" cy="35241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773" name="Google Shape;773;p57"/>
          <p:cNvGrpSpPr/>
          <p:nvPr/>
        </p:nvGrpSpPr>
        <p:grpSpPr>
          <a:xfrm>
            <a:off x="1" y="5607273"/>
            <a:ext cx="12196128" cy="83414"/>
            <a:chOff x="-33239" y="5603791"/>
            <a:chExt cx="9147325" cy="83414"/>
          </a:xfrm>
        </p:grpSpPr>
        <p:cxnSp>
          <p:nvCxnSpPr>
            <p:cNvPr id="774" name="Google Shape;774;p57"/>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775" name="Google Shape;775;p57"/>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781"/>
        <p:cNvGrpSpPr/>
        <p:nvPr/>
      </p:nvGrpSpPr>
      <p:grpSpPr>
        <a:xfrm>
          <a:off x="0" y="0"/>
          <a:ext cx="0" cy="0"/>
          <a:chOff x="0" y="0"/>
          <a:chExt cx="0" cy="0"/>
        </a:xfrm>
      </p:grpSpPr>
      <p:sp>
        <p:nvSpPr>
          <p:cNvPr id="782" name="Google Shape;782;p5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3" name="Google Shape;783;p59"/>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4" name="Google Shape;784;p59"/>
          <p:cNvSpPr txBox="1">
            <a:spLocks noGrp="1"/>
          </p:cNvSpPr>
          <p:nvPr>
            <p:ph type="body" idx="2"/>
          </p:nvPr>
        </p:nvSpPr>
        <p:spPr>
          <a:xfrm>
            <a:off x="138544" y="1343824"/>
            <a:ext cx="3200400" cy="5222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85" name="Google Shape;785;p5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6" name="Google Shape;786;p5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87" name="Google Shape;787;p5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8" name="Google Shape;788;p5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789" name="Google Shape;789;p5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790" name="Google Shape;790;p5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791" name="Google Shape;791;p59"/>
          <p:cNvPicPr preferRelativeResize="0"/>
          <p:nvPr/>
        </p:nvPicPr>
        <p:blipFill rotWithShape="1">
          <a:blip r:embed="rId5">
            <a:alphaModFix/>
          </a:blip>
          <a:srcRect/>
          <a:stretch/>
        </p:blipFill>
        <p:spPr>
          <a:xfrm>
            <a:off x="3847875" y="6251086"/>
            <a:ext cx="309929" cy="493980"/>
          </a:xfrm>
          <a:prstGeom prst="rect">
            <a:avLst/>
          </a:prstGeom>
          <a:noFill/>
          <a:ln>
            <a:noFill/>
          </a:ln>
        </p:spPr>
      </p:pic>
      <p:pic>
        <p:nvPicPr>
          <p:cNvPr id="792" name="Google Shape;792;p59"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1" cy="3680153"/>
          </a:xfrm>
          <a:prstGeom prst="rect">
            <a:avLst/>
          </a:prstGeom>
          <a:noFill/>
          <a:ln w="19050" cap="sq" cmpd="sng">
            <a:solidFill>
              <a:srgbClr val="666666"/>
            </a:solidFill>
            <a:prstDash val="solid"/>
            <a:miter lim="800000"/>
            <a:headEnd type="none" w="sm" len="sm"/>
            <a:tailEnd type="none" w="sm" len="sm"/>
          </a:ln>
        </p:spPr>
      </p:pic>
      <p:sp>
        <p:nvSpPr>
          <p:cNvPr id="793" name="Google Shape;793;p59"/>
          <p:cNvSpPr/>
          <p:nvPr/>
        </p:nvSpPr>
        <p:spPr>
          <a:xfrm rot="949803">
            <a:off x="8632642" y="1934653"/>
            <a:ext cx="3479666" cy="2748714"/>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4" name="Google Shape;794;p59"/>
          <p:cNvSpPr/>
          <p:nvPr/>
        </p:nvSpPr>
        <p:spPr>
          <a:xfrm rot="-2036003" flipH="1">
            <a:off x="3537596" y="1994877"/>
            <a:ext cx="3036928" cy="2147042"/>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5" name="Google Shape;795;p59"/>
          <p:cNvSpPr txBox="1">
            <a:spLocks noGrp="1"/>
          </p:cNvSpPr>
          <p:nvPr>
            <p:ph type="body" idx="3"/>
          </p:nvPr>
        </p:nvSpPr>
        <p:spPr>
          <a:xfrm rot="-2153668">
            <a:off x="3954334" y="2367651"/>
            <a:ext cx="2234544" cy="140912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6" name="Google Shape;796;p59"/>
          <p:cNvSpPr txBox="1">
            <a:spLocks noGrp="1"/>
          </p:cNvSpPr>
          <p:nvPr>
            <p:ph type="body" idx="4"/>
          </p:nvPr>
        </p:nvSpPr>
        <p:spPr>
          <a:xfrm rot="860265">
            <a:off x="9153575" y="2384122"/>
            <a:ext cx="2405938" cy="18287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797"/>
        <p:cNvGrpSpPr/>
        <p:nvPr/>
      </p:nvGrpSpPr>
      <p:grpSpPr>
        <a:xfrm>
          <a:off x="0" y="0"/>
          <a:ext cx="0" cy="0"/>
          <a:chOff x="0" y="0"/>
          <a:chExt cx="0" cy="0"/>
        </a:xfrm>
      </p:grpSpPr>
      <p:sp>
        <p:nvSpPr>
          <p:cNvPr id="798" name="Google Shape;798;p6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9" name="Google Shape;799;p60"/>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0" name="Google Shape;800;p60"/>
          <p:cNvSpPr txBox="1">
            <a:spLocks noGrp="1"/>
          </p:cNvSpPr>
          <p:nvPr>
            <p:ph type="body" idx="2"/>
          </p:nvPr>
        </p:nvSpPr>
        <p:spPr>
          <a:xfrm>
            <a:off x="243874" y="1023994"/>
            <a:ext cx="3040200" cy="2270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1" name="Google Shape;801;p60"/>
          <p:cNvSpPr txBox="1">
            <a:spLocks noGrp="1"/>
          </p:cNvSpPr>
          <p:nvPr>
            <p:ph type="body" idx="3"/>
          </p:nvPr>
        </p:nvSpPr>
        <p:spPr>
          <a:xfrm>
            <a:off x="3659537" y="1612545"/>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02" name="Google Shape;802;p6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03" name="Google Shape;803;p60"/>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04" name="Google Shape;804;p6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05" name="Google Shape;805;p6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06" name="Google Shape;806;p6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07" name="Google Shape;807;p6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08" name="Google Shape;808;p60"/>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09" name="Google Shape;809;p60"/>
          <p:cNvSpPr txBox="1">
            <a:spLocks noGrp="1"/>
          </p:cNvSpPr>
          <p:nvPr>
            <p:ph type="body" idx="4"/>
          </p:nvPr>
        </p:nvSpPr>
        <p:spPr>
          <a:xfrm>
            <a:off x="6698878" y="1612544"/>
            <a:ext cx="51345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0" name="Google Shape;810;p60"/>
          <p:cNvSpPr>
            <a:spLocks noGrp="1"/>
          </p:cNvSpPr>
          <p:nvPr>
            <p:ph type="pic" idx="5"/>
          </p:nvPr>
        </p:nvSpPr>
        <p:spPr>
          <a:xfrm>
            <a:off x="478983" y="3499292"/>
            <a:ext cx="2514600" cy="29352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11"/>
        <p:cNvGrpSpPr/>
        <p:nvPr/>
      </p:nvGrpSpPr>
      <p:grpSpPr>
        <a:xfrm>
          <a:off x="0" y="0"/>
          <a:ext cx="0" cy="0"/>
          <a:chOff x="0" y="0"/>
          <a:chExt cx="0" cy="0"/>
        </a:xfrm>
      </p:grpSpPr>
      <p:sp>
        <p:nvSpPr>
          <p:cNvPr id="812" name="Google Shape;812;p61"/>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13" name="Google Shape;813;p61"/>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4" name="Google Shape;814;p61"/>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15" name="Google Shape;815;p61"/>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16" name="Google Shape;816;p6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17" name="Google Shape;817;p61"/>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18" name="Google Shape;818;p61"/>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819" name="Google Shape;819;p61"/>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20" name="Google Shape;820;p61"/>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61"/>
          <p:cNvSpPr>
            <a:spLocks noGrp="1"/>
          </p:cNvSpPr>
          <p:nvPr>
            <p:ph type="pic" idx="2"/>
          </p:nvPr>
        </p:nvSpPr>
        <p:spPr>
          <a:xfrm>
            <a:off x="457146" y="524736"/>
            <a:ext cx="2514600" cy="2935200"/>
          </a:xfrm>
          <a:prstGeom prst="rect">
            <a:avLst/>
          </a:prstGeom>
          <a:noFill/>
          <a:ln>
            <a:noFill/>
          </a:ln>
        </p:spPr>
      </p:sp>
      <p:sp>
        <p:nvSpPr>
          <p:cNvPr id="822" name="Google Shape;822;p61"/>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text, 2 content boxes">
  <p:cSld name="4_text, 2 content boxes">
    <p:spTree>
      <p:nvGrpSpPr>
        <p:cNvPr id="1" name="Shape 823"/>
        <p:cNvGrpSpPr/>
        <p:nvPr/>
      </p:nvGrpSpPr>
      <p:grpSpPr>
        <a:xfrm>
          <a:off x="0" y="0"/>
          <a:ext cx="0" cy="0"/>
          <a:chOff x="0" y="0"/>
          <a:chExt cx="0" cy="0"/>
        </a:xfrm>
      </p:grpSpPr>
      <p:sp>
        <p:nvSpPr>
          <p:cNvPr id="824" name="Google Shape;824;p6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25" name="Google Shape;825;p62"/>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26" name="Google Shape;826;p6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827" name="Google Shape;827;p6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828" name="Google Shape;828;p6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829" name="Google Shape;829;p6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830" name="Google Shape;830;p6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831" name="Google Shape;831;p6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832" name="Google Shape;832;p62"/>
          <p:cNvSpPr txBox="1">
            <a:spLocks noGrp="1"/>
          </p:cNvSpPr>
          <p:nvPr>
            <p:ph type="body" idx="1"/>
          </p:nvPr>
        </p:nvSpPr>
        <p:spPr>
          <a:xfrm>
            <a:off x="3921665" y="1901395"/>
            <a:ext cx="4526400" cy="3401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62"/>
          <p:cNvSpPr txBox="1">
            <a:spLocks noGrp="1"/>
          </p:cNvSpPr>
          <p:nvPr>
            <p:ph type="body" idx="2"/>
          </p:nvPr>
        </p:nvSpPr>
        <p:spPr>
          <a:xfrm>
            <a:off x="240633" y="1577339"/>
            <a:ext cx="2999100" cy="4230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6FB6"/>
              </a:buClr>
              <a:buSzPts val="2100"/>
              <a:buFont typeface="Noto Sans Symbols"/>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12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4" name="Google Shape;834;p62"/>
          <p:cNvSpPr txBox="1">
            <a:spLocks noGrp="1"/>
          </p:cNvSpPr>
          <p:nvPr>
            <p:ph type="body" idx="3"/>
          </p:nvPr>
        </p:nvSpPr>
        <p:spPr>
          <a:xfrm>
            <a:off x="8634513" y="1901394"/>
            <a:ext cx="2996100" cy="3401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picture on the left, picture in the middle">
  <p:cSld name="2-picture on the left, picture in the middle">
    <p:spTree>
      <p:nvGrpSpPr>
        <p:cNvPr id="1" name="Shape 835"/>
        <p:cNvGrpSpPr/>
        <p:nvPr/>
      </p:nvGrpSpPr>
      <p:grpSpPr>
        <a:xfrm>
          <a:off x="0" y="0"/>
          <a:ext cx="0" cy="0"/>
          <a:chOff x="0" y="0"/>
          <a:chExt cx="0" cy="0"/>
        </a:xfrm>
      </p:grpSpPr>
      <p:sp>
        <p:nvSpPr>
          <p:cNvPr id="836" name="Google Shape;836;p6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7" name="Google Shape;837;p6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38" name="Google Shape;838;p6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39" name="Google Shape;839;p6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40" name="Google Shape;840;p63"/>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41" name="Google Shape;841;p6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42" name="Google Shape;842;p63"/>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43" name="Google Shape;843;p63"/>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44" name="Google Shape;844;p63"/>
          <p:cNvSpPr>
            <a:spLocks noGrp="1"/>
          </p:cNvSpPr>
          <p:nvPr>
            <p:ph type="pic" idx="2"/>
          </p:nvPr>
        </p:nvSpPr>
        <p:spPr>
          <a:xfrm>
            <a:off x="503705" y="821803"/>
            <a:ext cx="2514600" cy="3135900"/>
          </a:xfrm>
          <a:prstGeom prst="rect">
            <a:avLst/>
          </a:prstGeom>
          <a:noFill/>
          <a:ln>
            <a:noFill/>
          </a:ln>
        </p:spPr>
      </p:sp>
      <p:sp>
        <p:nvSpPr>
          <p:cNvPr id="845" name="Google Shape;845;p63"/>
          <p:cNvSpPr txBox="1">
            <a:spLocks noGrp="1"/>
          </p:cNvSpPr>
          <p:nvPr>
            <p:ph type="body" idx="1"/>
          </p:nvPr>
        </p:nvSpPr>
        <p:spPr>
          <a:xfrm>
            <a:off x="349300" y="4181296"/>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6" name="Google Shape;846;p63"/>
          <p:cNvSpPr>
            <a:spLocks noGrp="1"/>
          </p:cNvSpPr>
          <p:nvPr>
            <p:ph type="pic" idx="3"/>
          </p:nvPr>
        </p:nvSpPr>
        <p:spPr>
          <a:xfrm>
            <a:off x="6064679" y="1947062"/>
            <a:ext cx="3692400" cy="3402300"/>
          </a:xfrm>
          <a:prstGeom prst="rect">
            <a:avLst/>
          </a:prstGeom>
          <a:noFill/>
          <a:ln>
            <a:noFill/>
          </a:ln>
        </p:spPr>
      </p:sp>
      <p:sp>
        <p:nvSpPr>
          <p:cNvPr id="847" name="Google Shape;847;p63"/>
          <p:cNvSpPr txBox="1">
            <a:spLocks noGrp="1"/>
          </p:cNvSpPr>
          <p:nvPr>
            <p:ph type="body" idx="4"/>
          </p:nvPr>
        </p:nvSpPr>
        <p:spPr>
          <a:xfrm>
            <a:off x="3794600" y="1947062"/>
            <a:ext cx="22701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8" name="Google Shape;848;p63"/>
          <p:cNvSpPr txBox="1">
            <a:spLocks noGrp="1"/>
          </p:cNvSpPr>
          <p:nvPr>
            <p:ph type="body" idx="5"/>
          </p:nvPr>
        </p:nvSpPr>
        <p:spPr>
          <a:xfrm>
            <a:off x="9757002" y="1947062"/>
            <a:ext cx="2270100" cy="3419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9" name="Google Shape;849;p63"/>
          <p:cNvSpPr txBox="1">
            <a:spLocks noGrp="1"/>
          </p:cNvSpPr>
          <p:nvPr>
            <p:ph type="body" idx="6"/>
          </p:nvPr>
        </p:nvSpPr>
        <p:spPr>
          <a:xfrm>
            <a:off x="349300" y="129891"/>
            <a:ext cx="2823300" cy="468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2 reading tip more options">
  <p:cSld name="2_2 reading tip more options">
    <p:spTree>
      <p:nvGrpSpPr>
        <p:cNvPr id="1" name="Shape 850"/>
        <p:cNvGrpSpPr/>
        <p:nvPr/>
      </p:nvGrpSpPr>
      <p:grpSpPr>
        <a:xfrm>
          <a:off x="0" y="0"/>
          <a:ext cx="0" cy="0"/>
          <a:chOff x="0" y="0"/>
          <a:chExt cx="0" cy="0"/>
        </a:xfrm>
      </p:grpSpPr>
      <p:sp>
        <p:nvSpPr>
          <p:cNvPr id="851" name="Google Shape;851;p6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2" name="Google Shape;852;p64"/>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64"/>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4" name="Google Shape;854;p64"/>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5" name="Google Shape;855;p64"/>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56" name="Google Shape;856;p64"/>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57" name="Google Shape;857;p64"/>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58" name="Google Shape;858;p64"/>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59" name="Google Shape;859;p64"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60" name="Google Shape;860;p64"/>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61" name="Google Shape;861;p64"/>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62" name="Google Shape;862;p64"/>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3" name="Google Shape;863;p64"/>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4" name="Google Shape;864;p64"/>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1_2 Reading tip with pic and conversation bubbles">
    <p:spTree>
      <p:nvGrpSpPr>
        <p:cNvPr id="1" name="Shape 865"/>
        <p:cNvGrpSpPr/>
        <p:nvPr/>
      </p:nvGrpSpPr>
      <p:grpSpPr>
        <a:xfrm>
          <a:off x="0" y="0"/>
          <a:ext cx="0" cy="0"/>
          <a:chOff x="0" y="0"/>
          <a:chExt cx="0" cy="0"/>
        </a:xfrm>
      </p:grpSpPr>
      <p:sp>
        <p:nvSpPr>
          <p:cNvPr id="866" name="Google Shape;866;p6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7" name="Google Shape;867;p65"/>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8" name="Google Shape;868;p65"/>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9" name="Google Shape;869;p65"/>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70" name="Google Shape;870;p65"/>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71" name="Google Shape;871;p65"/>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72" name="Google Shape;872;p65"/>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73" name="Google Shape;873;p65"/>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74" name="Google Shape;874;p65"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75" name="Google Shape;875;p65"/>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76" name="Google Shape;876;p65"/>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877" name="Google Shape;877;p65"/>
          <p:cNvSpPr txBox="1">
            <a:spLocks noGrp="1"/>
          </p:cNvSpPr>
          <p:nvPr>
            <p:ph type="body" idx="4"/>
          </p:nvPr>
        </p:nvSpPr>
        <p:spPr>
          <a:xfrm rot="-2153581">
            <a:off x="3698465" y="2197679"/>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8" name="Google Shape;878;p65"/>
          <p:cNvSpPr/>
          <p:nvPr/>
        </p:nvSpPr>
        <p:spPr>
          <a:xfrm rot="949913">
            <a:off x="8197938" y="1549933"/>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9" name="Google Shape;879;p65"/>
          <p:cNvSpPr txBox="1">
            <a:spLocks noGrp="1"/>
          </p:cNvSpPr>
          <p:nvPr>
            <p:ph type="body" idx="5"/>
          </p:nvPr>
        </p:nvSpPr>
        <p:spPr>
          <a:xfrm rot="860453">
            <a:off x="8789257" y="1869145"/>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0" name="Google Shape;880;p65" descr="2016 FirstPhilly Workshop.JPG"/>
          <p:cNvPicPr preferRelativeResize="0"/>
          <p:nvPr/>
        </p:nvPicPr>
        <p:blipFill rotWithShape="1">
          <a:blip r:embed="rId6">
            <a:alphaModFix amt="98000"/>
          </a:blip>
          <a:srcRect l="4789" t="606" b="-8"/>
          <a:stretch/>
        </p:blipFill>
        <p:spPr>
          <a:xfrm>
            <a:off x="6096000" y="3616575"/>
            <a:ext cx="3680278" cy="2608545"/>
          </a:xfrm>
          <a:prstGeom prst="rect">
            <a:avLst/>
          </a:prstGeom>
          <a:noFill/>
          <a:ln w="19050" cap="flat" cmpd="sng">
            <a:solidFill>
              <a:srgbClr val="666666"/>
            </a:solidFill>
            <a:prstDash val="solid"/>
            <a:round/>
            <a:headEnd type="none" w="sm" len="sm"/>
            <a:tailEnd type="none" w="sm" len="sm"/>
          </a:ln>
        </p:spPr>
      </p:pic>
      <p:sp>
        <p:nvSpPr>
          <p:cNvPr id="881" name="Google Shape;881;p65"/>
          <p:cNvSpPr/>
          <p:nvPr/>
        </p:nvSpPr>
        <p:spPr>
          <a:xfrm rot="-2036101" flipH="1">
            <a:off x="3380672" y="1812681"/>
            <a:ext cx="3328065" cy="2381766"/>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2" name="Google Shape;882;p65"/>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883"/>
        <p:cNvGrpSpPr/>
        <p:nvPr/>
      </p:nvGrpSpPr>
      <p:grpSpPr>
        <a:xfrm>
          <a:off x="0" y="0"/>
          <a:ext cx="0" cy="0"/>
          <a:chOff x="0" y="0"/>
          <a:chExt cx="0" cy="0"/>
        </a:xfrm>
      </p:grpSpPr>
      <p:sp>
        <p:nvSpPr>
          <p:cNvPr id="884" name="Google Shape;884;p6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6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66"/>
          <p:cNvSpPr txBox="1">
            <a:spLocks noGrp="1"/>
          </p:cNvSpPr>
          <p:nvPr>
            <p:ph type="body" idx="2"/>
          </p:nvPr>
        </p:nvSpPr>
        <p:spPr>
          <a:xfrm>
            <a:off x="230115" y="1577339"/>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66"/>
          <p:cNvSpPr txBox="1">
            <a:spLocks noGrp="1"/>
          </p:cNvSpPr>
          <p:nvPr>
            <p:ph type="body" idx="3"/>
          </p:nvPr>
        </p:nvSpPr>
        <p:spPr>
          <a:xfrm>
            <a:off x="230115" y="3988898"/>
            <a:ext cx="30369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p6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89" name="Google Shape;889;p6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890" name="Google Shape;890;p6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891" name="Google Shape;891;p6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6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93" name="Google Shape;893;p6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94" name="Google Shape;894;p6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95" name="Google Shape;895;p66"/>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58" name="Google Shape;58;p8"/>
          <p:cNvPicPr preferRelativeResize="0"/>
          <p:nvPr/>
        </p:nvPicPr>
        <p:blipFill rotWithShape="1">
          <a:blip r:embed="rId2">
            <a:alphaModFix/>
          </a:blip>
          <a:srcRect/>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60" name="Google Shape;60;p8"/>
          <p:cNvPicPr preferRelativeResize="0"/>
          <p:nvPr/>
        </p:nvPicPr>
        <p:blipFill rotWithShape="1">
          <a:blip r:embed="rId2">
            <a:alphaModFix/>
          </a:blip>
          <a:srcRect/>
          <a:stretch/>
        </p:blipFill>
        <p:spPr>
          <a:xfrm>
            <a:off x="9220261" y="169846"/>
            <a:ext cx="2816352" cy="856741"/>
          </a:xfrm>
          <a:prstGeom prst="rect">
            <a:avLst/>
          </a:prstGeom>
          <a:noFill/>
          <a:ln>
            <a:noFill/>
          </a:ln>
        </p:spPr>
      </p:pic>
      <p:sp>
        <p:nvSpPr>
          <p:cNvPr id="61" name="Google Shape;61;p8"/>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Calibri"/>
                <a:ea typeface="Calibri"/>
                <a:cs typeface="Calibri"/>
                <a:sym typeface="Calibri"/>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 reading tip check it">
  <p:cSld name="2 reading tip check it">
    <p:spTree>
      <p:nvGrpSpPr>
        <p:cNvPr id="1" name="Shape 896"/>
        <p:cNvGrpSpPr/>
        <p:nvPr/>
      </p:nvGrpSpPr>
      <p:grpSpPr>
        <a:xfrm>
          <a:off x="0" y="0"/>
          <a:ext cx="0" cy="0"/>
          <a:chOff x="0" y="0"/>
          <a:chExt cx="0" cy="0"/>
        </a:xfrm>
      </p:grpSpPr>
      <p:sp>
        <p:nvSpPr>
          <p:cNvPr id="897" name="Google Shape;897;p67"/>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8" name="Google Shape;898;p67"/>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9" name="Google Shape;899;p67"/>
          <p:cNvSpPr txBox="1">
            <a:spLocks noGrp="1"/>
          </p:cNvSpPr>
          <p:nvPr>
            <p:ph type="body" idx="2"/>
          </p:nvPr>
        </p:nvSpPr>
        <p:spPr>
          <a:xfrm>
            <a:off x="1816073" y="1313548"/>
            <a:ext cx="1548600" cy="65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0" name="Google Shape;900;p67"/>
          <p:cNvSpPr txBox="1">
            <a:spLocks noGrp="1"/>
          </p:cNvSpPr>
          <p:nvPr>
            <p:ph type="body" idx="3"/>
          </p:nvPr>
        </p:nvSpPr>
        <p:spPr>
          <a:xfrm>
            <a:off x="127321" y="1023994"/>
            <a:ext cx="1828800" cy="4740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1" name="Google Shape;901;p67"/>
          <p:cNvSpPr txBox="1">
            <a:spLocks noGrp="1"/>
          </p:cNvSpPr>
          <p:nvPr>
            <p:ph type="body" idx="4"/>
          </p:nvPr>
        </p:nvSpPr>
        <p:spPr>
          <a:xfrm>
            <a:off x="3790950" y="1944688"/>
            <a:ext cx="30393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02" name="Google Shape;902;p67"/>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03" name="Google Shape;903;p67"/>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04" name="Google Shape;904;p67"/>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05" name="Google Shape;905;p6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06" name="Google Shape;906;p6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07" name="Google Shape;907;p6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08" name="Google Shape;908;p67"/>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909" name="Google Shape;909;p67"/>
          <p:cNvSpPr txBox="1">
            <a:spLocks noGrp="1"/>
          </p:cNvSpPr>
          <p:nvPr>
            <p:ph type="body" idx="5"/>
          </p:nvPr>
        </p:nvSpPr>
        <p:spPr>
          <a:xfrm>
            <a:off x="7074477" y="1949740"/>
            <a:ext cx="4618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0" name="Google Shape;910;p67"/>
          <p:cNvSpPr txBox="1">
            <a:spLocks noGrp="1"/>
          </p:cNvSpPr>
          <p:nvPr>
            <p:ph type="body" idx="6"/>
          </p:nvPr>
        </p:nvSpPr>
        <p:spPr>
          <a:xfrm>
            <a:off x="1816073" y="2618359"/>
            <a:ext cx="1548600" cy="65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1" name="Google Shape;911;p67"/>
          <p:cNvSpPr txBox="1">
            <a:spLocks noGrp="1"/>
          </p:cNvSpPr>
          <p:nvPr>
            <p:ph type="body" idx="7"/>
          </p:nvPr>
        </p:nvSpPr>
        <p:spPr>
          <a:xfrm>
            <a:off x="1828896" y="4021931"/>
            <a:ext cx="1548600" cy="65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Slide">
  <p:cSld name="3_Title Slide 2">
    <p:spTree>
      <p:nvGrpSpPr>
        <p:cNvPr id="1" name="Shape 912"/>
        <p:cNvGrpSpPr/>
        <p:nvPr/>
      </p:nvGrpSpPr>
      <p:grpSpPr>
        <a:xfrm>
          <a:off x="0" y="0"/>
          <a:ext cx="0" cy="0"/>
          <a:chOff x="0" y="0"/>
          <a:chExt cx="0" cy="0"/>
        </a:xfrm>
      </p:grpSpPr>
      <p:sp>
        <p:nvSpPr>
          <p:cNvPr id="913" name="Google Shape;913;p6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4" name="Google Shape;914;p68"/>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5" name="Google Shape;915;p68"/>
          <p:cNvSpPr txBox="1">
            <a:spLocks noGrp="1"/>
          </p:cNvSpPr>
          <p:nvPr>
            <p:ph type="body" idx="2"/>
          </p:nvPr>
        </p:nvSpPr>
        <p:spPr>
          <a:xfrm>
            <a:off x="260350" y="1577975"/>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6" name="Google Shape;916;p68"/>
          <p:cNvSpPr txBox="1">
            <a:spLocks noGrp="1"/>
          </p:cNvSpPr>
          <p:nvPr>
            <p:ph type="body" idx="3"/>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7" name="Google Shape;917;p68"/>
          <p:cNvSpPr txBox="1">
            <a:spLocks noGrp="1"/>
          </p:cNvSpPr>
          <p:nvPr>
            <p:ph type="body" idx="4"/>
          </p:nvPr>
        </p:nvSpPr>
        <p:spPr>
          <a:xfrm>
            <a:off x="3790950" y="1947062"/>
            <a:ext cx="3576900" cy="415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18" name="Google Shape;918;p68"/>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9" name="Google Shape;919;p68"/>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20" name="Google Shape;920;p68"/>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21" name="Google Shape;921;p6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22" name="Google Shape;922;p6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23" name="Google Shape;923;p6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24" name="Google Shape;924;p68"/>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925" name="Google Shape;925;p68"/>
          <p:cNvSpPr>
            <a:spLocks noGrp="1"/>
          </p:cNvSpPr>
          <p:nvPr>
            <p:ph type="pic" idx="5"/>
          </p:nvPr>
        </p:nvSpPr>
        <p:spPr>
          <a:xfrm>
            <a:off x="7865512" y="1933588"/>
            <a:ext cx="4066200" cy="41520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Title Slide">
  <p:cSld name="3_Title Slide 3">
    <p:spTree>
      <p:nvGrpSpPr>
        <p:cNvPr id="1" name="Shape 926"/>
        <p:cNvGrpSpPr/>
        <p:nvPr/>
      </p:nvGrpSpPr>
      <p:grpSpPr>
        <a:xfrm>
          <a:off x="0" y="0"/>
          <a:ext cx="0" cy="0"/>
          <a:chOff x="0" y="0"/>
          <a:chExt cx="0" cy="0"/>
        </a:xfrm>
      </p:grpSpPr>
      <p:sp>
        <p:nvSpPr>
          <p:cNvPr id="927" name="Google Shape;927;p69"/>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8" name="Google Shape;928;p69"/>
          <p:cNvSpPr txBox="1">
            <a:spLocks noGrp="1"/>
          </p:cNvSpPr>
          <p:nvPr>
            <p:ph type="body" idx="1"/>
          </p:nvPr>
        </p:nvSpPr>
        <p:spPr>
          <a:xfrm>
            <a:off x="257516" y="3992563"/>
            <a:ext cx="30885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9" name="Google Shape;929;p69"/>
          <p:cNvSpPr txBox="1">
            <a:spLocks noGrp="1"/>
          </p:cNvSpPr>
          <p:nvPr>
            <p:ph type="body" idx="2"/>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30" name="Google Shape;930;p69"/>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31" name="Google Shape;931;p69"/>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32" name="Google Shape;932;p69"/>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33" name="Google Shape;933;p69"/>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34" name="Google Shape;934;p69"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35" name="Google Shape;935;p69"/>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36" name="Google Shape;936;p69"/>
          <p:cNvPicPr preferRelativeResize="0"/>
          <p:nvPr/>
        </p:nvPicPr>
        <p:blipFill rotWithShape="1">
          <a:blip r:embed="rId5">
            <a:alphaModFix/>
          </a:blip>
          <a:srcRect/>
          <a:stretch/>
        </p:blipFill>
        <p:spPr>
          <a:xfrm>
            <a:off x="3847875" y="6251086"/>
            <a:ext cx="309929" cy="493980"/>
          </a:xfrm>
          <a:prstGeom prst="rect">
            <a:avLst/>
          </a:prstGeom>
          <a:noFill/>
          <a:ln>
            <a:noFill/>
          </a:ln>
        </p:spPr>
      </p:pic>
      <p:sp>
        <p:nvSpPr>
          <p:cNvPr id="937" name="Google Shape;937;p69"/>
          <p:cNvSpPr>
            <a:spLocks noGrp="1"/>
          </p:cNvSpPr>
          <p:nvPr>
            <p:ph type="pic" idx="3"/>
          </p:nvPr>
        </p:nvSpPr>
        <p:spPr>
          <a:xfrm>
            <a:off x="457146" y="524736"/>
            <a:ext cx="2514600" cy="29352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938"/>
        <p:cNvGrpSpPr/>
        <p:nvPr/>
      </p:nvGrpSpPr>
      <p:grpSpPr>
        <a:xfrm>
          <a:off x="0" y="0"/>
          <a:ext cx="0" cy="0"/>
          <a:chOff x="0" y="0"/>
          <a:chExt cx="0" cy="0"/>
        </a:xfrm>
      </p:grpSpPr>
      <p:sp>
        <p:nvSpPr>
          <p:cNvPr id="939" name="Google Shape;939;p70"/>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0" name="Google Shape;940;p70"/>
          <p:cNvPicPr preferRelativeResize="0"/>
          <p:nvPr/>
        </p:nvPicPr>
        <p:blipFill rotWithShape="1">
          <a:blip r:embed="rId2">
            <a:alphaModFix/>
          </a:blip>
          <a:srcRect/>
          <a:stretch/>
        </p:blipFill>
        <p:spPr>
          <a:xfrm>
            <a:off x="3837047" y="6246434"/>
            <a:ext cx="309931" cy="493980"/>
          </a:xfrm>
          <a:prstGeom prst="rect">
            <a:avLst/>
          </a:prstGeom>
          <a:noFill/>
          <a:ln>
            <a:noFill/>
          </a:ln>
        </p:spPr>
      </p:pic>
      <p:cxnSp>
        <p:nvCxnSpPr>
          <p:cNvPr id="941" name="Google Shape;941;p70"/>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2" name="Google Shape;942;p7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43" name="Google Shape;943;p70"/>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4" name="Google Shape;944;p70"/>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945" name="Google Shape;945;p70"/>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946" name="Google Shape;946;p70"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947"/>
        <p:cNvGrpSpPr/>
        <p:nvPr/>
      </p:nvGrpSpPr>
      <p:grpSpPr>
        <a:xfrm>
          <a:off x="0" y="0"/>
          <a:ext cx="0" cy="0"/>
          <a:chOff x="0" y="0"/>
          <a:chExt cx="0" cy="0"/>
        </a:xfrm>
      </p:grpSpPr>
      <p:sp>
        <p:nvSpPr>
          <p:cNvPr id="948" name="Google Shape;948;p7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49" name="Google Shape;949;p71"/>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50" name="Google Shape;950;p71"/>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51" name="Google Shape;951;p71"/>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52" name="Google Shape;952;p7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53" name="Google Shape;953;p71"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54" name="Google Shape;954;p71"/>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55" name="Google Shape;955;p71"/>
          <p:cNvPicPr preferRelativeResize="0"/>
          <p:nvPr/>
        </p:nvPicPr>
        <p:blipFill rotWithShape="1">
          <a:blip r:embed="rId5">
            <a:alphaModFix/>
          </a:blip>
          <a:srcRect/>
          <a:stretch/>
        </p:blipFill>
        <p:spPr>
          <a:xfrm>
            <a:off x="3847875" y="6251086"/>
            <a:ext cx="309929" cy="49398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956"/>
        <p:cNvGrpSpPr/>
        <p:nvPr/>
      </p:nvGrpSpPr>
      <p:grpSpPr>
        <a:xfrm>
          <a:off x="0" y="0"/>
          <a:ext cx="0" cy="0"/>
          <a:chOff x="0" y="0"/>
          <a:chExt cx="0" cy="0"/>
        </a:xfrm>
      </p:grpSpPr>
      <p:sp>
        <p:nvSpPr>
          <p:cNvPr id="957" name="Google Shape;957;p7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58" name="Google Shape;958;p7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59" name="Google Shape;959;p72"/>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960" name="Google Shape;960;p7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61" name="Google Shape;961;p72"/>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962" name="Google Shape;962;p72"/>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963" name="Google Shape;963;p72"/>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964" name="Google Shape;964;p72"/>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Title, pic, text, content box">
  <p:cSld name="4_Title, pic, text, content box">
    <p:spTree>
      <p:nvGrpSpPr>
        <p:cNvPr id="1" name="Shape 965"/>
        <p:cNvGrpSpPr/>
        <p:nvPr/>
      </p:nvGrpSpPr>
      <p:grpSpPr>
        <a:xfrm>
          <a:off x="0" y="0"/>
          <a:ext cx="0" cy="0"/>
          <a:chOff x="0" y="0"/>
          <a:chExt cx="0" cy="0"/>
        </a:xfrm>
      </p:grpSpPr>
      <p:sp>
        <p:nvSpPr>
          <p:cNvPr id="966" name="Google Shape;966;p73"/>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67" name="Google Shape;967;p73"/>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68" name="Google Shape;968;p73"/>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969" name="Google Shape;969;p73"/>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70" name="Google Shape;970;p73"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71" name="Google Shape;971;p73"/>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972" name="Google Shape;972;p73"/>
          <p:cNvPicPr preferRelativeResize="0"/>
          <p:nvPr/>
        </p:nvPicPr>
        <p:blipFill rotWithShape="1">
          <a:blip r:embed="rId4">
            <a:alphaModFix/>
          </a:blip>
          <a:srcRect/>
          <a:stretch/>
        </p:blipFill>
        <p:spPr>
          <a:xfrm>
            <a:off x="3847875" y="6251086"/>
            <a:ext cx="309929" cy="493980"/>
          </a:xfrm>
          <a:prstGeom prst="rect">
            <a:avLst/>
          </a:prstGeom>
          <a:noFill/>
          <a:ln>
            <a:noFill/>
          </a:ln>
        </p:spPr>
      </p:pic>
      <p:pic>
        <p:nvPicPr>
          <p:cNvPr id="973" name="Google Shape;973;p73"/>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974" name="Google Shape;974;p73"/>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5" name="Google Shape;975;p73"/>
          <p:cNvSpPr>
            <a:spLocks noGrp="1"/>
          </p:cNvSpPr>
          <p:nvPr>
            <p:ph type="pic" idx="2"/>
          </p:nvPr>
        </p:nvSpPr>
        <p:spPr>
          <a:xfrm>
            <a:off x="457146" y="524736"/>
            <a:ext cx="2514600" cy="2935200"/>
          </a:xfrm>
          <a:prstGeom prst="rect">
            <a:avLst/>
          </a:prstGeom>
          <a:noFill/>
          <a:ln>
            <a:noFill/>
          </a:ln>
        </p:spPr>
      </p:sp>
      <p:sp>
        <p:nvSpPr>
          <p:cNvPr id="976" name="Google Shape;976;p73"/>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7"/>
        <p:cNvGrpSpPr/>
        <p:nvPr/>
      </p:nvGrpSpPr>
      <p:grpSpPr>
        <a:xfrm>
          <a:off x="0" y="0"/>
          <a:ext cx="0" cy="0"/>
          <a:chOff x="0" y="0"/>
          <a:chExt cx="0" cy="0"/>
        </a:xfrm>
      </p:grpSpPr>
      <p:sp>
        <p:nvSpPr>
          <p:cNvPr id="978" name="Google Shape;978;p74"/>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lvl="0" algn="l">
              <a:lnSpc>
                <a:spcPct val="90000"/>
              </a:lnSpc>
              <a:spcBef>
                <a:spcPts val="0"/>
              </a:spcBef>
              <a:spcAft>
                <a:spcPts val="0"/>
              </a:spcAft>
              <a:buSzPts val="4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9" name="Google Shape;979;p74"/>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0" name="Google Shape;980;p7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1" name="Google Shape;981;p7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2" name="Google Shape;982;p7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Custom Layout">
  <p:cSld name="2_Custom Layout">
    <p:spTree>
      <p:nvGrpSpPr>
        <p:cNvPr id="1" name="Shape 988"/>
        <p:cNvGrpSpPr/>
        <p:nvPr/>
      </p:nvGrpSpPr>
      <p:grpSpPr>
        <a:xfrm>
          <a:off x="0" y="0"/>
          <a:ext cx="0" cy="0"/>
          <a:chOff x="0" y="0"/>
          <a:chExt cx="0" cy="0"/>
        </a:xfrm>
      </p:grpSpPr>
      <p:pic>
        <p:nvPicPr>
          <p:cNvPr id="989" name="Google Shape;989;p7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990" name="Google Shape;990;p7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1" name="Google Shape;991;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2" name="Google Shape;992;p7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93" name="Google Shape;993;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4" name="Google Shape;994;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95" name="Google Shape;995;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96" name="Google Shape;996;p7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97" name="Google Shape;997;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998" name="Google Shape;998;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9" name="Google Shape;999;p76"/>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0" name="Google Shape;1000;p76"/>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1" name="Google Shape;1001;p76"/>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2" name="Google Shape;1002;p76"/>
          <p:cNvSpPr txBox="1">
            <a:spLocks noGrp="1"/>
          </p:cNvSpPr>
          <p:nvPr>
            <p:ph type="body" idx="4"/>
          </p:nvPr>
        </p:nvSpPr>
        <p:spPr>
          <a:xfrm>
            <a:off x="4338833" y="5286633"/>
            <a:ext cx="3514200" cy="8037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600"/>
              <a:buFont typeface="Arial"/>
              <a:buNone/>
              <a:defRPr sz="3200" b="1"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1003"/>
        <p:cNvGrpSpPr/>
        <p:nvPr/>
      </p:nvGrpSpPr>
      <p:grpSpPr>
        <a:xfrm>
          <a:off x="0" y="0"/>
          <a:ext cx="0" cy="0"/>
          <a:chOff x="0" y="0"/>
          <a:chExt cx="0" cy="0"/>
        </a:xfrm>
      </p:grpSpPr>
      <p:pic>
        <p:nvPicPr>
          <p:cNvPr id="1004" name="Google Shape;1004;p77"/>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005" name="Google Shape;1005;p7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06" name="Google Shape;1006;p7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07" name="Google Shape;1007;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8" name="Google Shape;1008;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09" name="Google Shape;1009;p7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10" name="Google Shape;1010;p7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11" name="Google Shape;1011;p7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012" name="Google Shape;1012;p7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013" name="Google Shape;1013;p7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4" name="Google Shape;1014;p77"/>
          <p:cNvSpPr txBox="1">
            <a:spLocks noGrp="1"/>
          </p:cNvSpPr>
          <p:nvPr>
            <p:ph type="body" idx="1"/>
          </p:nvPr>
        </p:nvSpPr>
        <p:spPr>
          <a:xfrm>
            <a:off x="1660584" y="1604102"/>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5" name="Google Shape;1015;p77"/>
          <p:cNvSpPr txBox="1">
            <a:spLocks noGrp="1"/>
          </p:cNvSpPr>
          <p:nvPr>
            <p:ph type="body" idx="2"/>
          </p:nvPr>
        </p:nvSpPr>
        <p:spPr>
          <a:xfrm>
            <a:off x="1660585" y="3034440"/>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6" name="Google Shape;1016;p77"/>
          <p:cNvSpPr txBox="1">
            <a:spLocks noGrp="1"/>
          </p:cNvSpPr>
          <p:nvPr>
            <p:ph type="body" idx="3"/>
          </p:nvPr>
        </p:nvSpPr>
        <p:spPr>
          <a:xfrm>
            <a:off x="1660585" y="4505841"/>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7" name="Google Shape;1017;p77"/>
          <p:cNvSpPr txBox="1">
            <a:spLocks noGrp="1"/>
          </p:cNvSpPr>
          <p:nvPr>
            <p:ph type="body" idx="4"/>
          </p:nvPr>
        </p:nvSpPr>
        <p:spPr>
          <a:xfrm>
            <a:off x="698500" y="1615215"/>
            <a:ext cx="847200" cy="105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8" name="Google Shape;1018;p77"/>
          <p:cNvSpPr txBox="1">
            <a:spLocks noGrp="1"/>
          </p:cNvSpPr>
          <p:nvPr>
            <p:ph type="body" idx="5"/>
          </p:nvPr>
        </p:nvSpPr>
        <p:spPr>
          <a:xfrm>
            <a:off x="698498" y="3040794"/>
            <a:ext cx="847200" cy="105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9" name="Google Shape;1019;p77"/>
          <p:cNvSpPr txBox="1">
            <a:spLocks noGrp="1"/>
          </p:cNvSpPr>
          <p:nvPr>
            <p:ph type="body" idx="6"/>
          </p:nvPr>
        </p:nvSpPr>
        <p:spPr>
          <a:xfrm>
            <a:off x="698498" y="4505840"/>
            <a:ext cx="847200" cy="105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0" name="Google Shape;1020;p77"/>
          <p:cNvSpPr>
            <a:spLocks noGrp="1"/>
          </p:cNvSpPr>
          <p:nvPr>
            <p:ph type="pic" idx="7"/>
          </p:nvPr>
        </p:nvSpPr>
        <p:spPr>
          <a:xfrm>
            <a:off x="6096000" y="1589982"/>
            <a:ext cx="5397600" cy="39462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69"/>
        <p:cNvGrpSpPr/>
        <p:nvPr/>
      </p:nvGrpSpPr>
      <p:grpSpPr>
        <a:xfrm>
          <a:off x="0" y="0"/>
          <a:ext cx="0" cy="0"/>
          <a:chOff x="0" y="0"/>
          <a:chExt cx="0" cy="0"/>
        </a:xfrm>
      </p:grpSpPr>
      <p:sp>
        <p:nvSpPr>
          <p:cNvPr id="70" name="Google Shape;70;p1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71" name="Google Shape;71;p1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6" name="Google Shape;76;p1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1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1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1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1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1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1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85" name="Google Shape;85;p1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Call out Bubbles">
  <p:cSld name="3_Call out Bubbles">
    <p:spTree>
      <p:nvGrpSpPr>
        <p:cNvPr id="1" name="Shape 1021"/>
        <p:cNvGrpSpPr/>
        <p:nvPr/>
      </p:nvGrpSpPr>
      <p:grpSpPr>
        <a:xfrm>
          <a:off x="0" y="0"/>
          <a:ext cx="0" cy="0"/>
          <a:chOff x="0" y="0"/>
          <a:chExt cx="0" cy="0"/>
        </a:xfrm>
      </p:grpSpPr>
      <p:pic>
        <p:nvPicPr>
          <p:cNvPr id="1022" name="Google Shape;1022;p78"/>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023" name="Google Shape;1023;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4" name="Google Shape;1024;p7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25" name="Google Shape;1025;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26" name="Google Shape;1026;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27" name="Google Shape;1027;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028" name="Google Shape;1028;p7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29" name="Google Shape;1029;p7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sp>
        <p:nvSpPr>
          <p:cNvPr id="1030" name="Google Shape;1030;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1" name="Google Shape;1031;p78"/>
          <p:cNvSpPr/>
          <p:nvPr/>
        </p:nvSpPr>
        <p:spPr>
          <a:xfrm flipH="1">
            <a:off x="7073390" y="3783598"/>
            <a:ext cx="3970500" cy="2112900"/>
          </a:xfrm>
          <a:prstGeom prst="wedgeRoundRectCallout">
            <a:avLst>
              <a:gd name="adj1" fmla="val -37634"/>
              <a:gd name="adj2" fmla="val 67223"/>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2" name="Google Shape;1032;p78"/>
          <p:cNvSpPr/>
          <p:nvPr/>
        </p:nvSpPr>
        <p:spPr>
          <a:xfrm>
            <a:off x="1224534" y="4321133"/>
            <a:ext cx="5353200" cy="1651500"/>
          </a:xfrm>
          <a:prstGeom prst="wedgeRoundRectCallout">
            <a:avLst>
              <a:gd name="adj1" fmla="val -39583"/>
              <a:gd name="adj2" fmla="val 7050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3" name="Google Shape;1033;p78"/>
          <p:cNvSpPr/>
          <p:nvPr/>
        </p:nvSpPr>
        <p:spPr>
          <a:xfrm rot="10800000" flipH="1">
            <a:off x="537973" y="2489059"/>
            <a:ext cx="3571800" cy="1651500"/>
          </a:xfrm>
          <a:prstGeom prst="wedgeRoundRectCallout">
            <a:avLst>
              <a:gd name="adj1" fmla="val -40312"/>
              <a:gd name="adj2" fmla="val 75317"/>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4" name="Google Shape;1034;p78"/>
          <p:cNvSpPr/>
          <p:nvPr/>
        </p:nvSpPr>
        <p:spPr>
          <a:xfrm rot="10800000" flipH="1">
            <a:off x="8170224" y="2062952"/>
            <a:ext cx="3571800" cy="1535700"/>
          </a:xfrm>
          <a:prstGeom prst="wedgeRoundRectCallout">
            <a:avLst>
              <a:gd name="adj1" fmla="val -43095"/>
              <a:gd name="adj2" fmla="val 8013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5" name="Google Shape;1035;p78"/>
          <p:cNvSpPr/>
          <p:nvPr/>
        </p:nvSpPr>
        <p:spPr>
          <a:xfrm>
            <a:off x="4310091" y="1501557"/>
            <a:ext cx="3571800" cy="2073000"/>
          </a:xfrm>
          <a:prstGeom prst="wedgeRoundRectCallout">
            <a:avLst>
              <a:gd name="adj1" fmla="val -41982"/>
              <a:gd name="adj2" fmla="val 76540"/>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36" name="Google Shape;1036;p78"/>
          <p:cNvSpPr txBox="1"/>
          <p:nvPr/>
        </p:nvSpPr>
        <p:spPr>
          <a:xfrm>
            <a:off x="299493" y="1478182"/>
            <a:ext cx="35052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6FB6"/>
                </a:solidFill>
                <a:latin typeface="Calibri"/>
                <a:ea typeface="Calibri"/>
                <a:cs typeface="Calibri"/>
                <a:sym typeface="Calibri"/>
              </a:rPr>
              <a:t>#askyourchild</a:t>
            </a:r>
            <a:endParaRPr sz="3200" b="0" i="0" u="none" strike="noStrike" cap="none">
              <a:solidFill>
                <a:srgbClr val="000000"/>
              </a:solidFill>
              <a:latin typeface="Calibri"/>
              <a:ea typeface="Calibri"/>
              <a:cs typeface="Calibri"/>
              <a:sym typeface="Calibri"/>
            </a:endParaRPr>
          </a:p>
        </p:txBody>
      </p:sp>
      <p:sp>
        <p:nvSpPr>
          <p:cNvPr id="1037" name="Google Shape;1037;p78"/>
          <p:cNvSpPr txBox="1">
            <a:spLocks noGrp="1"/>
          </p:cNvSpPr>
          <p:nvPr>
            <p:ph type="body" idx="1"/>
          </p:nvPr>
        </p:nvSpPr>
        <p:spPr>
          <a:xfrm>
            <a:off x="1371600" y="4414453"/>
            <a:ext cx="5269800" cy="1462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78"/>
          <p:cNvSpPr txBox="1">
            <a:spLocks noGrp="1"/>
          </p:cNvSpPr>
          <p:nvPr>
            <p:ph type="body" idx="2"/>
          </p:nvPr>
        </p:nvSpPr>
        <p:spPr>
          <a:xfrm>
            <a:off x="516599" y="2489153"/>
            <a:ext cx="3654300" cy="1558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78"/>
          <p:cNvSpPr txBox="1">
            <a:spLocks noGrp="1"/>
          </p:cNvSpPr>
          <p:nvPr>
            <p:ph type="body" idx="3"/>
          </p:nvPr>
        </p:nvSpPr>
        <p:spPr>
          <a:xfrm>
            <a:off x="4372023" y="1550592"/>
            <a:ext cx="3552900" cy="19545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0" name="Google Shape;1040;p78"/>
          <p:cNvSpPr txBox="1">
            <a:spLocks noGrp="1"/>
          </p:cNvSpPr>
          <p:nvPr>
            <p:ph type="body" idx="4"/>
          </p:nvPr>
        </p:nvSpPr>
        <p:spPr>
          <a:xfrm>
            <a:off x="7211666" y="3836010"/>
            <a:ext cx="3878700" cy="2006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1" name="Google Shape;1041;p78"/>
          <p:cNvSpPr txBox="1">
            <a:spLocks noGrp="1"/>
          </p:cNvSpPr>
          <p:nvPr>
            <p:ph type="body" idx="5"/>
          </p:nvPr>
        </p:nvSpPr>
        <p:spPr>
          <a:xfrm>
            <a:off x="8170223" y="2062956"/>
            <a:ext cx="3620700" cy="153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42" name="Google Shape;1042;p78"/>
          <p:cNvPicPr preferRelativeResize="0"/>
          <p:nvPr/>
        </p:nvPicPr>
        <p:blipFill rotWithShape="1">
          <a:blip r:embed="rId5">
            <a:alphaModFix/>
          </a:blip>
          <a:srcRect/>
          <a:stretch/>
        </p:blipFill>
        <p:spPr>
          <a:xfrm>
            <a:off x="4458273" y="6324412"/>
            <a:ext cx="529889" cy="49795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Welcome 3 Points, Pic">
  <p:cSld name="1_Welcome 3 Points, Pic">
    <p:spTree>
      <p:nvGrpSpPr>
        <p:cNvPr id="1" name="Shape 1043"/>
        <p:cNvGrpSpPr/>
        <p:nvPr/>
      </p:nvGrpSpPr>
      <p:grpSpPr>
        <a:xfrm>
          <a:off x="0" y="0"/>
          <a:ext cx="0" cy="0"/>
          <a:chOff x="0" y="0"/>
          <a:chExt cx="0" cy="0"/>
        </a:xfrm>
      </p:grpSpPr>
      <p:sp>
        <p:nvSpPr>
          <p:cNvPr id="1044" name="Google Shape;1044;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45" name="Google Shape;1045;p7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46" name="Google Shape;1046;p79"/>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7" name="Google Shape;1047;p7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48" name="Google Shape;1048;p7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49" name="Google Shape;1049;p7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50" name="Google Shape;1050;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51" name="Google Shape;1051;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52" name="Google Shape;1052;p7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53" name="Google Shape;1053;p7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54" name="Google Shape;1054;p79"/>
          <p:cNvSpPr>
            <a:spLocks noGrp="1"/>
          </p:cNvSpPr>
          <p:nvPr>
            <p:ph type="pic" idx="2"/>
          </p:nvPr>
        </p:nvSpPr>
        <p:spPr>
          <a:xfrm>
            <a:off x="5305232" y="1500915"/>
            <a:ext cx="6578700" cy="4438800"/>
          </a:xfrm>
          <a:prstGeom prst="rect">
            <a:avLst/>
          </a:prstGeom>
          <a:noFill/>
          <a:ln w="19050" cap="flat" cmpd="sng">
            <a:solidFill>
              <a:srgbClr val="666666"/>
            </a:solidFill>
            <a:prstDash val="solid"/>
            <a:round/>
            <a:headEnd type="none" w="sm" len="sm"/>
            <a:tailEnd type="none" w="sm" len="sm"/>
          </a:ln>
        </p:spPr>
      </p:sp>
      <p:sp>
        <p:nvSpPr>
          <p:cNvPr id="1055" name="Google Shape;1055;p79"/>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6" name="Google Shape;1056;p79"/>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7" name="Google Shape;1057;p79"/>
          <p:cNvSpPr txBox="1">
            <a:spLocks noGrp="1"/>
          </p:cNvSpPr>
          <p:nvPr>
            <p:ph type="body" idx="4"/>
          </p:nvPr>
        </p:nvSpPr>
        <p:spPr>
          <a:xfrm>
            <a:off x="1660585" y="4620141"/>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8" name="Google Shape;1058;p79"/>
          <p:cNvSpPr txBox="1">
            <a:spLocks noGrp="1"/>
          </p:cNvSpPr>
          <p:nvPr>
            <p:ph type="body" idx="5"/>
          </p:nvPr>
        </p:nvSpPr>
        <p:spPr>
          <a:xfrm>
            <a:off x="571500" y="4617905"/>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9" name="Google Shape;1059;p79"/>
          <p:cNvSpPr txBox="1">
            <a:spLocks noGrp="1"/>
          </p:cNvSpPr>
          <p:nvPr>
            <p:ph type="body" idx="6"/>
          </p:nvPr>
        </p:nvSpPr>
        <p:spPr>
          <a:xfrm>
            <a:off x="571500" y="3089072"/>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0" name="Google Shape;1060;p79"/>
          <p:cNvSpPr txBox="1">
            <a:spLocks noGrp="1"/>
          </p:cNvSpPr>
          <p:nvPr>
            <p:ph type="body" idx="7"/>
          </p:nvPr>
        </p:nvSpPr>
        <p:spPr>
          <a:xfrm>
            <a:off x="571500" y="1527902"/>
            <a:ext cx="952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Agenda">
  <p:cSld name="1_Agenda">
    <p:spTree>
      <p:nvGrpSpPr>
        <p:cNvPr id="1" name="Shape 1061"/>
        <p:cNvGrpSpPr/>
        <p:nvPr/>
      </p:nvGrpSpPr>
      <p:grpSpPr>
        <a:xfrm>
          <a:off x="0" y="0"/>
          <a:ext cx="0" cy="0"/>
          <a:chOff x="0" y="0"/>
          <a:chExt cx="0" cy="0"/>
        </a:xfrm>
      </p:grpSpPr>
      <p:sp>
        <p:nvSpPr>
          <p:cNvPr id="1062" name="Google Shape;1062;p8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1063" name="Google Shape;1063;p8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4" name="Google Shape;1064;p8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5" name="Google Shape;1065;p8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6" name="Google Shape;1066;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7" name="Google Shape;1067;p8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68" name="Google Shape;1068;p8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69" name="Google Shape;1069;p8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0" name="Google Shape;1070;p8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71" name="Google Shape;1071;p8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2" name="Google Shape;1072;p8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73" name="Google Shape;1073;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74" name="Google Shape;1074;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75" name="Google Shape;1075;p8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76" name="Google Shape;1076;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77" name="Google Shape;1077;p8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8" name="Google Shape;1078;p8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9" name="Google Shape;1079;p8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0" name="Google Shape;1080;p8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p:cSld name="1_Workshop Guidelines">
    <p:spTree>
      <p:nvGrpSpPr>
        <p:cNvPr id="1" name="Shape 1081"/>
        <p:cNvGrpSpPr/>
        <p:nvPr/>
      </p:nvGrpSpPr>
      <p:grpSpPr>
        <a:xfrm>
          <a:off x="0" y="0"/>
          <a:ext cx="0" cy="0"/>
          <a:chOff x="0" y="0"/>
          <a:chExt cx="0" cy="0"/>
        </a:xfrm>
      </p:grpSpPr>
      <p:sp>
        <p:nvSpPr>
          <p:cNvPr id="1082" name="Google Shape;1082;p8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3" name="Google Shape;1083;p8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8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8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6" name="Google Shape;1086;p8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8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8" name="Google Shape;1088;p8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8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8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91" name="Google Shape;1091;p8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2" name="Google Shape;1092;p8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3" name="Google Shape;1093;p8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094" name="Google Shape;1094;p8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5" name="Google Shape;1095;p8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6" name="Google Shape;1096;p8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97" name="Google Shape;1097;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98" name="Google Shape;1098;p8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99" name="Google Shape;1099;p8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Content">
  <p:cSld name="1_Why are we here">
    <p:spTree>
      <p:nvGrpSpPr>
        <p:cNvPr id="1" name="Shape 1100"/>
        <p:cNvGrpSpPr/>
        <p:nvPr/>
      </p:nvGrpSpPr>
      <p:grpSpPr>
        <a:xfrm>
          <a:off x="0" y="0"/>
          <a:ext cx="0" cy="0"/>
          <a:chOff x="0" y="0"/>
          <a:chExt cx="0" cy="0"/>
        </a:xfrm>
      </p:grpSpPr>
      <p:sp>
        <p:nvSpPr>
          <p:cNvPr id="1101" name="Google Shape;1101;p82"/>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2" name="Google Shape;1102;p82"/>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3" name="Google Shape;1103;p82"/>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4" name="Google Shape;1104;p82"/>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5" name="Google Shape;1105;p82"/>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6" name="Google Shape;1106;p82"/>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7" name="Google Shape;1107;p82"/>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8" name="Google Shape;1108;p82"/>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9" name="Google Shape;1109;p8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10" name="Google Shape;1110;p8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11" name="Google Shape;1111;p82"/>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2" name="Google Shape;1112;p8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3" name="Google Shape;1113;p8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4" name="Google Shape;1114;p8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15" name="Google Shape;1115;p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16" name="Google Shape;1116;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17" name="Google Shape;1117;p8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18" name="Google Shape;1118;p8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119"/>
        <p:cNvGrpSpPr/>
        <p:nvPr/>
      </p:nvGrpSpPr>
      <p:grpSpPr>
        <a:xfrm>
          <a:off x="0" y="0"/>
          <a:ext cx="0" cy="0"/>
          <a:chOff x="0" y="0"/>
          <a:chExt cx="0" cy="0"/>
        </a:xfrm>
      </p:grpSpPr>
      <p:sp>
        <p:nvSpPr>
          <p:cNvPr id="1120" name="Google Shape;1120;p83"/>
          <p:cNvSpPr>
            <a:spLocks noGrp="1"/>
          </p:cNvSpPr>
          <p:nvPr>
            <p:ph type="pic" idx="2"/>
          </p:nvPr>
        </p:nvSpPr>
        <p:spPr>
          <a:xfrm>
            <a:off x="3641156" y="1806752"/>
            <a:ext cx="5166300" cy="3776400"/>
          </a:xfrm>
          <a:prstGeom prst="rect">
            <a:avLst/>
          </a:prstGeom>
          <a:noFill/>
          <a:ln>
            <a:noFill/>
          </a:ln>
        </p:spPr>
      </p:sp>
      <p:sp>
        <p:nvSpPr>
          <p:cNvPr id="1121" name="Google Shape;1121;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22" name="Google Shape;1122;p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23" name="Google Shape;1123;p83"/>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4" name="Google Shape;1124;p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5" name="Google Shape;1125;p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6" name="Google Shape;1126;p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7" name="Google Shape;1127;p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8" name="Google Shape;1128;p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29" name="Google Shape;1129;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30" name="Google Shape;1130;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31" name="Google Shape;1131;p83"/>
          <p:cNvSpPr txBox="1">
            <a:spLocks noGrp="1"/>
          </p:cNvSpPr>
          <p:nvPr>
            <p:ph type="body" idx="1"/>
          </p:nvPr>
        </p:nvSpPr>
        <p:spPr>
          <a:xfrm>
            <a:off x="262766" y="3473260"/>
            <a:ext cx="3978600" cy="493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2" name="Google Shape;1132;p83"/>
          <p:cNvSpPr txBox="1">
            <a:spLocks noGrp="1"/>
          </p:cNvSpPr>
          <p:nvPr>
            <p:ph type="body" idx="3"/>
          </p:nvPr>
        </p:nvSpPr>
        <p:spPr>
          <a:xfrm>
            <a:off x="7620999" y="3473260"/>
            <a:ext cx="3978600" cy="49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1133"/>
        <p:cNvGrpSpPr/>
        <p:nvPr/>
      </p:nvGrpSpPr>
      <p:grpSpPr>
        <a:xfrm>
          <a:off x="0" y="0"/>
          <a:ext cx="0" cy="0"/>
          <a:chOff x="0" y="0"/>
          <a:chExt cx="0" cy="0"/>
        </a:xfrm>
      </p:grpSpPr>
      <p:sp>
        <p:nvSpPr>
          <p:cNvPr id="1134" name="Google Shape;1134;p84"/>
          <p:cNvSpPr>
            <a:spLocks noGrp="1"/>
          </p:cNvSpPr>
          <p:nvPr>
            <p:ph type="pic" idx="2"/>
          </p:nvPr>
        </p:nvSpPr>
        <p:spPr>
          <a:xfrm>
            <a:off x="2932176" y="1489108"/>
            <a:ext cx="6327600" cy="4425600"/>
          </a:xfrm>
          <a:prstGeom prst="rect">
            <a:avLst/>
          </a:prstGeom>
          <a:noFill/>
          <a:ln w="19050" cap="flat" cmpd="sng">
            <a:solidFill>
              <a:srgbClr val="666666"/>
            </a:solidFill>
            <a:prstDash val="solid"/>
            <a:round/>
            <a:headEnd type="none" w="sm" len="sm"/>
            <a:tailEnd type="none" w="sm" len="sm"/>
          </a:ln>
        </p:spPr>
      </p:sp>
      <p:sp>
        <p:nvSpPr>
          <p:cNvPr id="1135" name="Google Shape;1135;p8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36" name="Google Shape;1136;p8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37" name="Google Shape;1137;p8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8" name="Google Shape;1138;p8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39" name="Google Shape;1139;p8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0" name="Google Shape;1140;p8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1" name="Google Shape;1141;p8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2" name="Google Shape;1142;p8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43" name="Google Shape;1143;p8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44" name="Google Shape;1144;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145"/>
        <p:cNvGrpSpPr/>
        <p:nvPr/>
      </p:nvGrpSpPr>
      <p:grpSpPr>
        <a:xfrm>
          <a:off x="0" y="0"/>
          <a:ext cx="0" cy="0"/>
          <a:chOff x="0" y="0"/>
          <a:chExt cx="0" cy="0"/>
        </a:xfrm>
      </p:grpSpPr>
      <p:pic>
        <p:nvPicPr>
          <p:cNvPr id="1146" name="Google Shape;1146;p85"/>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47" name="Google Shape;1147;p8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8" name="Google Shape;1148;p85"/>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9" name="Google Shape;1149;p85"/>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50" name="Google Shape;1150;p85"/>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151" name="Google Shape;1151;p85"/>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52" name="Google Shape;1152;p8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3" name="Google Shape;1153;p8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54" name="Google Shape;1154;p8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55" name="Google Shape;1155;p8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56" name="Google Shape;1156;p85"/>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7" name="Google Shape;1157;p85"/>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ustom Layout">
  <p:cSld name="2_Custom Layout 2">
    <p:spTree>
      <p:nvGrpSpPr>
        <p:cNvPr id="1" name="Shape 1158"/>
        <p:cNvGrpSpPr/>
        <p:nvPr/>
      </p:nvGrpSpPr>
      <p:grpSpPr>
        <a:xfrm>
          <a:off x="0" y="0"/>
          <a:ext cx="0" cy="0"/>
          <a:chOff x="0" y="0"/>
          <a:chExt cx="0" cy="0"/>
        </a:xfrm>
      </p:grpSpPr>
      <p:pic>
        <p:nvPicPr>
          <p:cNvPr id="1159" name="Google Shape;1159;p86"/>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60" name="Google Shape;1160;p86"/>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1" name="Google Shape;1161;p8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2" name="Google Shape;1162;p86"/>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3" name="Google Shape;1163;p8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4" name="Google Shape;1164;p8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5" name="Google Shape;1165;p8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66" name="Google Shape;1166;p86"/>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167" name="Google Shape;1167;p8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68" name="Google Shape;1168;p8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9" name="Google Shape;1169;p86"/>
          <p:cNvSpPr txBox="1">
            <a:spLocks noGrp="1"/>
          </p:cNvSpPr>
          <p:nvPr>
            <p:ph type="body" idx="1"/>
          </p:nvPr>
        </p:nvSpPr>
        <p:spPr>
          <a:xfrm>
            <a:off x="346770" y="1787953"/>
            <a:ext cx="32361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0" name="Google Shape;1170;p86"/>
          <p:cNvSpPr>
            <a:spLocks noGrp="1"/>
          </p:cNvSpPr>
          <p:nvPr>
            <p:ph type="pic" idx="2"/>
          </p:nvPr>
        </p:nvSpPr>
        <p:spPr>
          <a:xfrm>
            <a:off x="3582813" y="1787953"/>
            <a:ext cx="4767900" cy="3108000"/>
          </a:xfrm>
          <a:prstGeom prst="rect">
            <a:avLst/>
          </a:prstGeom>
          <a:noFill/>
          <a:ln>
            <a:noFill/>
          </a:ln>
        </p:spPr>
      </p:sp>
      <p:sp>
        <p:nvSpPr>
          <p:cNvPr id="1171" name="Google Shape;1171;p86"/>
          <p:cNvSpPr txBox="1">
            <a:spLocks noGrp="1"/>
          </p:cNvSpPr>
          <p:nvPr>
            <p:ph type="body" idx="3"/>
          </p:nvPr>
        </p:nvSpPr>
        <p:spPr>
          <a:xfrm>
            <a:off x="8350764" y="1799829"/>
            <a:ext cx="32361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p86"/>
          <p:cNvSpPr txBox="1">
            <a:spLocks noGrp="1"/>
          </p:cNvSpPr>
          <p:nvPr>
            <p:ph type="body" idx="4"/>
          </p:nvPr>
        </p:nvSpPr>
        <p:spPr>
          <a:xfrm>
            <a:off x="4286014" y="5299034"/>
            <a:ext cx="3236100" cy="684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173"/>
        <p:cNvGrpSpPr/>
        <p:nvPr/>
      </p:nvGrpSpPr>
      <p:grpSpPr>
        <a:xfrm>
          <a:off x="0" y="0"/>
          <a:ext cx="0" cy="0"/>
          <a:chOff x="0" y="0"/>
          <a:chExt cx="0" cy="0"/>
        </a:xfrm>
      </p:grpSpPr>
      <p:pic>
        <p:nvPicPr>
          <p:cNvPr id="1174" name="Google Shape;1174;p87"/>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75" name="Google Shape;1175;p87"/>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76" name="Google Shape;1176;p87"/>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77" name="Google Shape;1177;p8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78" name="Google Shape;1178;p8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79" name="Google Shape;1179;p8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180" name="Google Shape;1180;p87"/>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p87"/>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182" name="Google Shape;1182;p8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183" name="Google Shape;1183;p8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84" name="Google Shape;1184;p87"/>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5" name="Google Shape;1185;p87"/>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6" name="Google Shape;1186;p87"/>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7" name="Google Shape;1187;p87"/>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8" name="Google Shape;1188;p87"/>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9" name="Google Shape;1189;p87"/>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0" name="Google Shape;1190;p87"/>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p87"/>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2" name="Google Shape;1192;p87" descr="Una imagen con un muchacho, niño, joven  Descripción generada con muchísima confianza"/>
          <p:cNvPicPr preferRelativeResize="0"/>
          <p:nvPr/>
        </p:nvPicPr>
        <p:blipFill rotWithShape="1">
          <a:blip r:embed="rId6">
            <a:alphaModFix/>
          </a:blip>
          <a:srcRect/>
          <a:stretch/>
        </p:blipFill>
        <p:spPr>
          <a:xfrm>
            <a:off x="6552007" y="2127658"/>
            <a:ext cx="5112988"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1"/>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1"/>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1"/>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4" name="Google Shape;94;p1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95" name="Google Shape;95;p11"/>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 name="Google Shape;96;p1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7" name="Google Shape;97;p1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8" name="Google Shape;98;p1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9" name="Google Shape;99;p1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00" name="Google Shape;100;p1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01" name="Google Shape;101;p1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02" name="Google Shape;102;p1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03" name="Google Shape;103;p11"/>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1"/>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5" name="Google Shape;105;p11"/>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93"/>
        <p:cNvGrpSpPr/>
        <p:nvPr/>
      </p:nvGrpSpPr>
      <p:grpSpPr>
        <a:xfrm>
          <a:off x="0" y="0"/>
          <a:ext cx="0" cy="0"/>
          <a:chOff x="0" y="0"/>
          <a:chExt cx="0" cy="0"/>
        </a:xfrm>
      </p:grpSpPr>
      <p:pic>
        <p:nvPicPr>
          <p:cNvPr id="1194" name="Google Shape;1194;p88"/>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195" name="Google Shape;1195;p8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6" name="Google Shape;1196;p88"/>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7" name="Google Shape;1197;p8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98" name="Google Shape;1198;p88"/>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99" name="Google Shape;1199;p8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00" name="Google Shape;1200;p8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01" name="Google Shape;1201;p88"/>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02" name="Google Shape;1202;p8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03" name="Google Shape;1203;p8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04" name="Google Shape;1204;p88"/>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5" name="Google Shape;1205;p88"/>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Custom Layout">
  <p:cSld name="2_Custom Layout 3">
    <p:spTree>
      <p:nvGrpSpPr>
        <p:cNvPr id="1" name="Shape 1206"/>
        <p:cNvGrpSpPr/>
        <p:nvPr/>
      </p:nvGrpSpPr>
      <p:grpSpPr>
        <a:xfrm>
          <a:off x="0" y="0"/>
          <a:ext cx="0" cy="0"/>
          <a:chOff x="0" y="0"/>
          <a:chExt cx="0" cy="0"/>
        </a:xfrm>
      </p:grpSpPr>
      <p:pic>
        <p:nvPicPr>
          <p:cNvPr id="1207" name="Google Shape;1207;p89"/>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08" name="Google Shape;1208;p8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09" name="Google Shape;1209;p8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0" name="Google Shape;1210;p8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1" name="Google Shape;1211;p8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12" name="Google Shape;1212;p8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3" name="Google Shape;1213;p8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14" name="Google Shape;1214;p89"/>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15" name="Google Shape;1215;p8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16" name="Google Shape;1216;p8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17" name="Google Shape;1217;p89"/>
          <p:cNvSpPr txBox="1">
            <a:spLocks noGrp="1"/>
          </p:cNvSpPr>
          <p:nvPr>
            <p:ph type="body" idx="1"/>
          </p:nvPr>
        </p:nvSpPr>
        <p:spPr>
          <a:xfrm>
            <a:off x="346770" y="1787953"/>
            <a:ext cx="32361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8" name="Google Shape;1218;p89"/>
          <p:cNvSpPr>
            <a:spLocks noGrp="1"/>
          </p:cNvSpPr>
          <p:nvPr>
            <p:ph type="pic" idx="2"/>
          </p:nvPr>
        </p:nvSpPr>
        <p:spPr>
          <a:xfrm>
            <a:off x="3582813" y="1787953"/>
            <a:ext cx="4767900" cy="3640200"/>
          </a:xfrm>
          <a:prstGeom prst="rect">
            <a:avLst/>
          </a:prstGeom>
          <a:noFill/>
          <a:ln>
            <a:noFill/>
          </a:ln>
        </p:spPr>
      </p:sp>
      <p:sp>
        <p:nvSpPr>
          <p:cNvPr id="1219" name="Google Shape;1219;p89"/>
          <p:cNvSpPr txBox="1">
            <a:spLocks noGrp="1"/>
          </p:cNvSpPr>
          <p:nvPr>
            <p:ph type="body" idx="3"/>
          </p:nvPr>
        </p:nvSpPr>
        <p:spPr>
          <a:xfrm>
            <a:off x="8350764" y="1799829"/>
            <a:ext cx="3236100" cy="364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3_Title, 2 content boxes">
  <p:cSld name="3_Title, 2 content boxes">
    <p:spTree>
      <p:nvGrpSpPr>
        <p:cNvPr id="1" name="Shape 1220"/>
        <p:cNvGrpSpPr/>
        <p:nvPr/>
      </p:nvGrpSpPr>
      <p:grpSpPr>
        <a:xfrm>
          <a:off x="0" y="0"/>
          <a:ext cx="0" cy="0"/>
          <a:chOff x="0" y="0"/>
          <a:chExt cx="0" cy="0"/>
        </a:xfrm>
      </p:grpSpPr>
      <p:pic>
        <p:nvPicPr>
          <p:cNvPr id="1221" name="Google Shape;1221;p9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22" name="Google Shape;1222;p9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3" name="Google Shape;1223;p90"/>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24" name="Google Shape;1224;p9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25" name="Google Shape;1225;p9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26" name="Google Shape;1226;p90"/>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27" name="Google Shape;1227;p90"/>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8" name="Google Shape;1228;p9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29" name="Google Shape;1229;p90"/>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30" name="Google Shape;1230;p9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1" name="Google Shape;1231;p90"/>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2" name="Google Shape;1232;p90"/>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4_Title, 2 content boxes">
  <p:cSld name="4_Title, 2 content boxes">
    <p:spTree>
      <p:nvGrpSpPr>
        <p:cNvPr id="1" name="Shape 1233"/>
        <p:cNvGrpSpPr/>
        <p:nvPr/>
      </p:nvGrpSpPr>
      <p:grpSpPr>
        <a:xfrm>
          <a:off x="0" y="0"/>
          <a:ext cx="0" cy="0"/>
          <a:chOff x="0" y="0"/>
          <a:chExt cx="0" cy="0"/>
        </a:xfrm>
      </p:grpSpPr>
      <p:pic>
        <p:nvPicPr>
          <p:cNvPr id="1234" name="Google Shape;1234;p9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35" name="Google Shape;1235;p9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36" name="Google Shape;1236;p9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37" name="Google Shape;1237;p9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38" name="Google Shape;1238;p9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39" name="Google Shape;1239;p9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40" name="Google Shape;1240;p9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1" name="Google Shape;1241;p9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42" name="Google Shape;1242;p9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43" name="Google Shape;1243;p9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4" name="Google Shape;1244;p91"/>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5" name="Google Shape;1245;p91"/>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Custom Layout">
  <p:cSld name="2_Custom Layout 4">
    <p:spTree>
      <p:nvGrpSpPr>
        <p:cNvPr id="1" name="Shape 1246"/>
        <p:cNvGrpSpPr/>
        <p:nvPr/>
      </p:nvGrpSpPr>
      <p:grpSpPr>
        <a:xfrm>
          <a:off x="0" y="0"/>
          <a:ext cx="0" cy="0"/>
          <a:chOff x="0" y="0"/>
          <a:chExt cx="0" cy="0"/>
        </a:xfrm>
      </p:grpSpPr>
      <p:pic>
        <p:nvPicPr>
          <p:cNvPr id="1247" name="Google Shape;1247;p9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48" name="Google Shape;1248;p9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49" name="Google Shape;1249;p9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0" name="Google Shape;1250;p9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1" name="Google Shape;1251;p9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52" name="Google Shape;1252;p9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53" name="Google Shape;1253;p9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54" name="Google Shape;1254;p9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55" name="Google Shape;1255;p9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256" name="Google Shape;1256;p9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7" name="Google Shape;1257;p92"/>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8" name="Google Shape;1258;p92"/>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3_Title, 2 content boxes">
  <p:cSld name="4_Title, 2 content boxes 2">
    <p:spTree>
      <p:nvGrpSpPr>
        <p:cNvPr id="1" name="Shape 1259"/>
        <p:cNvGrpSpPr/>
        <p:nvPr/>
      </p:nvGrpSpPr>
      <p:grpSpPr>
        <a:xfrm>
          <a:off x="0" y="0"/>
          <a:ext cx="0" cy="0"/>
          <a:chOff x="0" y="0"/>
          <a:chExt cx="0" cy="0"/>
        </a:xfrm>
      </p:grpSpPr>
      <p:pic>
        <p:nvPicPr>
          <p:cNvPr id="1260" name="Google Shape;1260;p9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61" name="Google Shape;1261;p9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2" name="Google Shape;1262;p9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63" name="Google Shape;1263;p9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4" name="Google Shape;1264;p9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65" name="Google Shape;1265;p9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266" name="Google Shape;1266;p9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67" name="Google Shape;1267;p9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1268" name="Google Shape;1268;p9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269" name="Google Shape;1269;p9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0" name="Google Shape;1270;p93"/>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1" name="Google Shape;1271;p93"/>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272"/>
        <p:cNvGrpSpPr/>
        <p:nvPr/>
      </p:nvGrpSpPr>
      <p:grpSpPr>
        <a:xfrm>
          <a:off x="0" y="0"/>
          <a:ext cx="0" cy="0"/>
          <a:chOff x="0" y="0"/>
          <a:chExt cx="0" cy="0"/>
        </a:xfrm>
      </p:grpSpPr>
      <p:sp>
        <p:nvSpPr>
          <p:cNvPr id="1273" name="Google Shape;1273;p9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74" name="Google Shape;1274;p94"/>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5" name="Google Shape;1275;p94"/>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76" name="Google Shape;1276;p9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1277" name="Google Shape;1277;p9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8" name="Google Shape;1278;p9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79" name="Google Shape;1279;p9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0" name="Google Shape;1280;p9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81" name="Google Shape;1281;p9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2" name="Google Shape;1282;p9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283" name="Google Shape;1283;p9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284" name="Google Shape;1284;p9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PGTitle. Leveled Text, Pic">
  <p:cSld name="Blank PGTitle. Leveled Text, Pic">
    <p:spTree>
      <p:nvGrpSpPr>
        <p:cNvPr id="1" name="Shape 1285"/>
        <p:cNvGrpSpPr/>
        <p:nvPr/>
      </p:nvGrpSpPr>
      <p:grpSpPr>
        <a:xfrm>
          <a:off x="0" y="0"/>
          <a:ext cx="0" cy="0"/>
          <a:chOff x="0" y="0"/>
          <a:chExt cx="0" cy="0"/>
        </a:xfrm>
      </p:grpSpPr>
      <p:sp>
        <p:nvSpPr>
          <p:cNvPr id="1286" name="Google Shape;1286;p95"/>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1287" name="Google Shape;1287;p95"/>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8" name="Google Shape;1288;p9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1294"/>
        <p:cNvGrpSpPr/>
        <p:nvPr/>
      </p:nvGrpSpPr>
      <p:grpSpPr>
        <a:xfrm>
          <a:off x="0" y="0"/>
          <a:ext cx="0" cy="0"/>
          <a:chOff x="0" y="0"/>
          <a:chExt cx="0" cy="0"/>
        </a:xfrm>
      </p:grpSpPr>
      <p:pic>
        <p:nvPicPr>
          <p:cNvPr id="1295" name="Google Shape;1295;p9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296" name="Google Shape;1296;p9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297" name="Google Shape;1297;p9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298" name="Google Shape;1298;p9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299" name="Google Shape;1299;p9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00" name="Google Shape;1300;p9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301" name="Google Shape;1301;p9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02" name="Google Shape;1302;p9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303" name="Google Shape;1303;p9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304" name="Google Shape;1304;p9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05" name="Google Shape;1305;p9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6" name="Google Shape;1306;p9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7" name="Google Shape;1307;p9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8" name="Google Shape;1308;p9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9" name="Google Shape;1309;p9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0" name="Google Shape;1310;p9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1" name="Google Shape;1311;p9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2" name="Google Shape;1312;p9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3" name="Google Shape;1313;p97"/>
          <p:cNvSpPr>
            <a:spLocks noGrp="1"/>
          </p:cNvSpPr>
          <p:nvPr>
            <p:ph type="pic" idx="9"/>
          </p:nvPr>
        </p:nvSpPr>
        <p:spPr>
          <a:xfrm>
            <a:off x="7967502" y="1420398"/>
            <a:ext cx="3962194" cy="3122713"/>
          </a:xfrm>
          <a:prstGeom prst="rect">
            <a:avLst/>
          </a:prstGeom>
          <a:noFill/>
          <a:ln>
            <a:noFill/>
          </a:ln>
        </p:spPr>
      </p:sp>
      <p:sp>
        <p:nvSpPr>
          <p:cNvPr id="1314" name="Google Shape;1314;p97"/>
          <p:cNvSpPr txBox="1">
            <a:spLocks noGrp="1"/>
          </p:cNvSpPr>
          <p:nvPr>
            <p:ph type="body" idx="13"/>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Calibri"/>
                <a:ea typeface="Calibri"/>
                <a:cs typeface="Calibri"/>
                <a:sym typeface="Calibri"/>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1315"/>
        <p:cNvGrpSpPr/>
        <p:nvPr/>
      </p:nvGrpSpPr>
      <p:grpSpPr>
        <a:xfrm>
          <a:off x="0" y="0"/>
          <a:ext cx="0" cy="0"/>
          <a:chOff x="0" y="0"/>
          <a:chExt cx="0" cy="0"/>
        </a:xfrm>
      </p:grpSpPr>
      <p:sp>
        <p:nvSpPr>
          <p:cNvPr id="1316" name="Google Shape;1316;p98"/>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317" name="Google Shape;1317;p98"/>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8" name="Google Shape;1318;p98"/>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p98"/>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p9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21" name="Google Shape;1321;p98"/>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22" name="Google Shape;1322;p9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323" name="Google Shape;1323;p9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24" name="Google Shape;1324;p9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25" name="Google Shape;1325;p9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6" name="Google Shape;1326;p9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27" name="Google Shape;1327;p9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28" name="Google Shape;1328;p9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29" name="Google Shape;1329;p9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30" name="Google Shape;1330;p9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31" name="Google Shape;1331;p98"/>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2" name="Google Shape;1332;p98"/>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p98"/>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p98"/>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06"/>
        <p:cNvGrpSpPr/>
        <p:nvPr/>
      </p:nvGrpSpPr>
      <p:grpSpPr>
        <a:xfrm>
          <a:off x="0" y="0"/>
          <a:ext cx="0" cy="0"/>
          <a:chOff x="0" y="0"/>
          <a:chExt cx="0" cy="0"/>
        </a:xfrm>
      </p:grpSpPr>
      <p:sp>
        <p:nvSpPr>
          <p:cNvPr id="107" name="Google Shape;107;p1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8" name="Google Shape;108;p12"/>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09" name="Google Shape;109;p12"/>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 name="Google Shape;110;p1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1" name="Google Shape;111;p12"/>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 name="Google Shape;112;p1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1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4" name="Google Shape;114;p1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 name="Google Shape;115;p1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6" name="Google Shape;116;p1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17" name="Google Shape;117;p12"/>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12"/>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9" name="Google Shape;119;p12"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Content 1">
  <p:cSld name="1_Title and Content_1">
    <p:spTree>
      <p:nvGrpSpPr>
        <p:cNvPr id="1" name="Shape 1335"/>
        <p:cNvGrpSpPr/>
        <p:nvPr/>
      </p:nvGrpSpPr>
      <p:grpSpPr>
        <a:xfrm>
          <a:off x="0" y="0"/>
          <a:ext cx="0" cy="0"/>
          <a:chOff x="0" y="0"/>
          <a:chExt cx="0" cy="0"/>
        </a:xfrm>
      </p:grpSpPr>
      <p:sp>
        <p:nvSpPr>
          <p:cNvPr id="1336" name="Google Shape;1336;p99"/>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p99"/>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p99"/>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9" name="Google Shape;1339;p99"/>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40" name="Google Shape;1340;p99"/>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341" name="Google Shape;1341;p99"/>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2" name="Google Shape;1342;p99"/>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43" name="Google Shape;1343;p99"/>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4" name="Google Shape;1344;p99"/>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5" name="Google Shape;1345;p9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46" name="Google Shape;1346;p9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47" name="Google Shape;1347;p9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48" name="Google Shape;1348;p9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49" name="Google Shape;1349;p99"/>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p99"/>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51" name="Google Shape;1351;p99"/>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352"/>
        <p:cNvGrpSpPr/>
        <p:nvPr/>
      </p:nvGrpSpPr>
      <p:grpSpPr>
        <a:xfrm>
          <a:off x="0" y="0"/>
          <a:ext cx="0" cy="0"/>
          <a:chOff x="0" y="0"/>
          <a:chExt cx="0" cy="0"/>
        </a:xfrm>
      </p:grpSpPr>
      <p:sp>
        <p:nvSpPr>
          <p:cNvPr id="1353" name="Google Shape;1353;p10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354" name="Google Shape;1354;p10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355" name="Google Shape;1355;p100"/>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56" name="Google Shape;1356;p10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57" name="Google Shape;1357;p10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58" name="Google Shape;1358;p10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59" name="Google Shape;1359;p10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60" name="Google Shape;1360;p10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61" name="Google Shape;1361;p10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62" name="Google Shape;1362;p10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63" name="Google Shape;1363;p100"/>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4" name="Google Shape;1364;p100"/>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65" name="Google Shape;1365;p100" descr="A picture containing person, indoor&#10;&#10;Description automatically generated"/>
          <p:cNvPicPr preferRelativeResize="0"/>
          <p:nvPr/>
        </p:nvPicPr>
        <p:blipFill rotWithShape="1">
          <a:blip r:embed="rId6">
            <a:alphaModFix/>
          </a:blip>
          <a:srcRect/>
          <a:stretch/>
        </p:blipFill>
        <p:spPr>
          <a:xfrm>
            <a:off x="6717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1366"/>
        <p:cNvGrpSpPr/>
        <p:nvPr/>
      </p:nvGrpSpPr>
      <p:grpSpPr>
        <a:xfrm>
          <a:off x="0" y="0"/>
          <a:ext cx="0" cy="0"/>
          <a:chOff x="0" y="0"/>
          <a:chExt cx="0" cy="0"/>
        </a:xfrm>
      </p:grpSpPr>
      <p:sp>
        <p:nvSpPr>
          <p:cNvPr id="1367" name="Google Shape;1367;p10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68" name="Google Shape;1368;p10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9" name="Google Shape;1369;p10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370" name="Google Shape;1370;p10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371" name="Google Shape;1371;p10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72" name="Google Shape;1372;p10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73" name="Google Shape;1373;p101"/>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74" name="Google Shape;1374;p10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75" name="Google Shape;1375;p10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76" name="Google Shape;1376;p10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377" name="Google Shape;1377;p10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1378" name="Google Shape;1378;p10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1379"/>
        <p:cNvGrpSpPr/>
        <p:nvPr/>
      </p:nvGrpSpPr>
      <p:grpSpPr>
        <a:xfrm>
          <a:off x="0" y="0"/>
          <a:ext cx="0" cy="0"/>
          <a:chOff x="0" y="0"/>
          <a:chExt cx="0" cy="0"/>
        </a:xfrm>
      </p:grpSpPr>
      <p:pic>
        <p:nvPicPr>
          <p:cNvPr id="1380" name="Google Shape;1380;p10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381" name="Google Shape;1381;p10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82" name="Google Shape;1382;p10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83" name="Google Shape;1383;p102"/>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384" name="Google Shape;1384;p102"/>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1385" name="Google Shape;1385;p10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86" name="Google Shape;1386;p102"/>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87" name="Google Shape;1387;p102"/>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388" name="Google Shape;1388;p10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1389" name="Google Shape;1389;p10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90" name="Google Shape;1390;p102"/>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1" name="Google Shape;1391;p102"/>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392"/>
        <p:cNvGrpSpPr/>
        <p:nvPr/>
      </p:nvGrpSpPr>
      <p:grpSpPr>
        <a:xfrm>
          <a:off x="0" y="0"/>
          <a:ext cx="0" cy="0"/>
          <a:chOff x="0" y="0"/>
          <a:chExt cx="0" cy="0"/>
        </a:xfrm>
      </p:grpSpPr>
      <p:sp>
        <p:nvSpPr>
          <p:cNvPr id="1393" name="Google Shape;1393;p103"/>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4" name="Google Shape;1394;p103"/>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5" name="Google Shape;1395;p103"/>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6" name="Google Shape;1396;p103"/>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7" name="Google Shape;1397;p103"/>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8" name="Google Shape;1398;p103"/>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9" name="Google Shape;1399;p103"/>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0" name="Google Shape;1400;p103"/>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1" name="Google Shape;1401;p103"/>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02" name="Google Shape;1402;p10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403" name="Google Shape;1403;p10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04" name="Google Shape;1404;p10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05" name="Google Shape;1405;p10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06" name="Google Shape;1406;p10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07" name="Google Shape;1407;p10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08" name="Google Shape;1408;p10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09" name="Google Shape;1409;p10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410" name="Google Shape;1410;p10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1411"/>
        <p:cNvGrpSpPr/>
        <p:nvPr/>
      </p:nvGrpSpPr>
      <p:grpSpPr>
        <a:xfrm>
          <a:off x="0" y="0"/>
          <a:ext cx="0" cy="0"/>
          <a:chOff x="0" y="0"/>
          <a:chExt cx="0" cy="0"/>
        </a:xfrm>
      </p:grpSpPr>
      <p:sp>
        <p:nvSpPr>
          <p:cNvPr id="1412" name="Google Shape;1412;p104"/>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413" name="Google Shape;1413;p104"/>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4" name="Google Shape;1414;p104"/>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15" name="Google Shape;1415;p10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16" name="Google Shape;1416;p104"/>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17" name="Google Shape;1417;p10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418" name="Google Shape;1418;p10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19" name="Google Shape;1419;p10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20" name="Google Shape;1420;p10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21" name="Google Shape;1421;p10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22" name="Google Shape;1422;p10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23" name="Google Shape;1423;p10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24" name="Google Shape;1424;p10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425" name="Google Shape;1425;p10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426" name="Google Shape;1426;p104"/>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1427" name="Google Shape;1427;p104"/>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1428" name="Google Shape;1428;p104"/>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Welcome 4 Points, Pic">
  <p:cSld name="Welcome (Virtual) 4 Points, Pic">
    <p:spTree>
      <p:nvGrpSpPr>
        <p:cNvPr id="1" name="Shape 1429"/>
        <p:cNvGrpSpPr/>
        <p:nvPr/>
      </p:nvGrpSpPr>
      <p:grpSpPr>
        <a:xfrm>
          <a:off x="0" y="0"/>
          <a:ext cx="0" cy="0"/>
          <a:chOff x="0" y="0"/>
          <a:chExt cx="0" cy="0"/>
        </a:xfrm>
      </p:grpSpPr>
      <p:sp>
        <p:nvSpPr>
          <p:cNvPr id="1430" name="Google Shape;1430;p105"/>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1431" name="Google Shape;1431;p105"/>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2" name="Google Shape;1432;p105"/>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3" name="Google Shape;1433;p10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34" name="Google Shape;1434;p105"/>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35" name="Google Shape;1435;p105"/>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436" name="Google Shape;1436;p105"/>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37" name="Google Shape;1437;p105"/>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38" name="Google Shape;1438;p105"/>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39" name="Google Shape;1439;p105"/>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40" name="Google Shape;1440;p10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41" name="Google Shape;1441;p10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42" name="Google Shape;1442;p10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443" name="Google Shape;1443;p10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1444" name="Google Shape;1444;p105"/>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1445" name="Google Shape;1445;p105"/>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1446" name="Google Shape;1446;p105"/>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447"/>
        <p:cNvGrpSpPr/>
        <p:nvPr/>
      </p:nvGrpSpPr>
      <p:grpSpPr>
        <a:xfrm>
          <a:off x="0" y="0"/>
          <a:ext cx="0" cy="0"/>
          <a:chOff x="0" y="0"/>
          <a:chExt cx="0" cy="0"/>
        </a:xfrm>
      </p:grpSpPr>
      <p:sp>
        <p:nvSpPr>
          <p:cNvPr id="1448" name="Google Shape;1448;p106"/>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9" name="Google Shape;1449;p106"/>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0" name="Google Shape;1450;p106"/>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1" name="Google Shape;1451;p106"/>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2" name="Google Shape;1452;p106"/>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3" name="Google Shape;1453;p106"/>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4" name="Google Shape;1454;p106"/>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5" name="Google Shape;1455;p106"/>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56" name="Google Shape;1456;p106"/>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57" name="Google Shape;1457;p106"/>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458" name="Google Shape;1458;p106"/>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59" name="Google Shape;1459;p106"/>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60" name="Google Shape;1460;p106"/>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61" name="Google Shape;1461;p106"/>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62" name="Google Shape;1462;p10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63" name="Google Shape;1463;p10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64" name="Google Shape;1464;p10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465" name="Google Shape;1465;p10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1466"/>
        <p:cNvGrpSpPr/>
        <p:nvPr/>
      </p:nvGrpSpPr>
      <p:grpSpPr>
        <a:xfrm>
          <a:off x="0" y="0"/>
          <a:ext cx="0" cy="0"/>
          <a:chOff x="0" y="0"/>
          <a:chExt cx="0" cy="0"/>
        </a:xfrm>
      </p:grpSpPr>
      <p:pic>
        <p:nvPicPr>
          <p:cNvPr id="1467" name="Google Shape;1467;p10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468" name="Google Shape;1468;p10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69" name="Google Shape;1469;p10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70" name="Google Shape;1470;p10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71" name="Google Shape;1471;p10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72" name="Google Shape;1472;p107"/>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73" name="Google Shape;1473;p10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74" name="Google Shape;1474;p10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475" name="Google Shape;1475;p107"/>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76" name="Google Shape;1476;p10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7" name="Google Shape;1477;p107"/>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8" name="Google Shape;1478;p107"/>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9" name="Google Shape;1479;p107"/>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0" name="Google Shape;1480;p107"/>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1" name="Google Shape;1481;p107"/>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2" name="Google Shape;1482;p107"/>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3" name="Google Shape;1483;p107"/>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4" name="Google Shape;1484;p107"/>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85" name="Google Shape;1485;p107"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3">
    <p:spTree>
      <p:nvGrpSpPr>
        <p:cNvPr id="1" name="Shape 1486"/>
        <p:cNvGrpSpPr/>
        <p:nvPr/>
      </p:nvGrpSpPr>
      <p:grpSpPr>
        <a:xfrm>
          <a:off x="0" y="0"/>
          <a:ext cx="0" cy="0"/>
          <a:chOff x="0" y="0"/>
          <a:chExt cx="0" cy="0"/>
        </a:xfrm>
      </p:grpSpPr>
      <p:pic>
        <p:nvPicPr>
          <p:cNvPr id="1487" name="Google Shape;1487;p10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1488" name="Google Shape;1488;p10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89" name="Google Shape;1489;p10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490" name="Google Shape;1490;p10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491" name="Google Shape;1491;p10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492" name="Google Shape;1492;p10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1493" name="Google Shape;1493;p10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494" name="Google Shape;1494;p10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1495" name="Google Shape;1495;p10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1496" name="Google Shape;1496;p10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97" name="Google Shape;1497;p108"/>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8" name="Google Shape;1498;p108"/>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9" name="Google Shape;1499;p108"/>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0" name="Google Shape;1500;p108"/>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1" name="Google Shape;1501;p108"/>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2" name="Google Shape;1502;p108"/>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3" name="Google Shape;1503;p108"/>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4" name="Google Shape;1504;p108"/>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Calibri"/>
                <a:ea typeface="Calibri"/>
                <a:cs typeface="Calibri"/>
                <a:sym typeface="Calibri"/>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05" name="Google Shape;1505;p108"/>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6" name="Google Shape;1506;p108"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1507" name="Google Shape;1507;p108"/>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08" name="Google Shape;1508;p108"/>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09" name="Google Shape;1509;p108"/>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image" Target="../media/image6.png"/><Relationship Id="rId4" Type="http://schemas.openxmlformats.org/officeDocument/2006/relationships/slideLayout" Target="../slideLayouts/slideLayout11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image" Target="../media/image6.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6.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theme" Target="../theme/theme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3" Type="http://schemas.openxmlformats.org/officeDocument/2006/relationships/slideLayout" Target="../slideLayouts/slideLayout90.xml"/><Relationship Id="rId21" Type="http://schemas.openxmlformats.org/officeDocument/2006/relationships/image" Target="../media/image6.png"/><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theme" Target="../theme/theme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8"/>
        <p:cNvGrpSpPr/>
        <p:nvPr/>
      </p:nvGrpSpPr>
      <p:grpSpPr>
        <a:xfrm>
          <a:off x="0" y="0"/>
          <a:ext cx="0" cy="0"/>
          <a:chOff x="0" y="0"/>
          <a:chExt cx="0" cy="0"/>
        </a:xfrm>
      </p:grpSpPr>
      <p:sp>
        <p:nvSpPr>
          <p:cNvPr id="1599" name="Google Shape;1599;p116"/>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600" name="Google Shape;1600;p116"/>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1601" name="Google Shape;1601;p116"/>
          <p:cNvPicPr preferRelativeResize="0"/>
          <p:nvPr/>
        </p:nvPicPr>
        <p:blipFill rotWithShape="1">
          <a:blip r:embed="rId10">
            <a:alphaModFix/>
          </a:blip>
          <a:srcRect/>
          <a:stretch/>
        </p:blipFill>
        <p:spPr>
          <a:xfrm>
            <a:off x="9220261" y="169846"/>
            <a:ext cx="2816352" cy="856741"/>
          </a:xfrm>
          <a:prstGeom prst="rect">
            <a:avLst/>
          </a:prstGeom>
          <a:noFill/>
          <a:ln>
            <a:noFill/>
          </a:ln>
        </p:spPr>
      </p:pic>
      <p:sp>
        <p:nvSpPr>
          <p:cNvPr id="1602" name="Google Shape;1602;p11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0"/>
        <p:cNvGrpSpPr/>
        <p:nvPr/>
      </p:nvGrpSpPr>
      <p:grpSpPr>
        <a:xfrm>
          <a:off x="0" y="0"/>
          <a:ext cx="0" cy="0"/>
          <a:chOff x="0" y="0"/>
          <a:chExt cx="0" cy="0"/>
        </a:xfrm>
      </p:grpSpPr>
      <p:sp>
        <p:nvSpPr>
          <p:cNvPr id="1701" name="Google Shape;1701;p125"/>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702" name="Google Shape;1702;p125"/>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703" name="Google Shape;1703;p125"/>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704" name="Google Shape;1704;p125"/>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8" name="Google Shape;18;p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67" name="Google Shape;67;p9"/>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371" name="Google Shape;371;p29"/>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494" name="Google Shape;494;p37"/>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95" name="Google Shape;495;p37"/>
          <p:cNvPicPr preferRelativeResize="0"/>
          <p:nvPr/>
        </p:nvPicPr>
        <p:blipFill rotWithShape="1">
          <a:blip r:embed="rId14">
            <a:alphaModFix/>
          </a:blip>
          <a:srcRect/>
          <a:stretch/>
        </p:blipFill>
        <p:spPr>
          <a:xfrm>
            <a:off x="9220261"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Google Shape;654;p50"/>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656" name="Google Shape;656;p50"/>
          <p:cNvPicPr preferRelativeResize="0"/>
          <p:nvPr/>
        </p:nvPicPr>
        <p:blipFill rotWithShape="1">
          <a:blip r:embed="rId9">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6"/>
        <p:cNvGrpSpPr/>
        <p:nvPr/>
      </p:nvGrpSpPr>
      <p:grpSpPr>
        <a:xfrm>
          <a:off x="0" y="0"/>
          <a:ext cx="0" cy="0"/>
          <a:chOff x="0" y="0"/>
          <a:chExt cx="0" cy="0"/>
        </a:xfrm>
      </p:grpSpPr>
      <p:sp>
        <p:nvSpPr>
          <p:cNvPr id="777" name="Google Shape;777;p58"/>
          <p:cNvSpPr/>
          <p:nvPr/>
        </p:nvSpPr>
        <p:spPr>
          <a:xfrm>
            <a:off x="0" y="0"/>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778" name="Google Shape;778;p58"/>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79" name="Google Shape;779;p58"/>
          <p:cNvPicPr preferRelativeResize="0"/>
          <p:nvPr/>
        </p:nvPicPr>
        <p:blipFill rotWithShape="1">
          <a:blip r:embed="rId18">
            <a:alphaModFix/>
          </a:blip>
          <a:srcRect/>
          <a:stretch/>
        </p:blipFill>
        <p:spPr>
          <a:xfrm>
            <a:off x="9220261" y="169846"/>
            <a:ext cx="2816352" cy="856741"/>
          </a:xfrm>
          <a:prstGeom prst="rect">
            <a:avLst/>
          </a:prstGeom>
          <a:noFill/>
          <a:ln>
            <a:noFill/>
          </a:ln>
        </p:spPr>
      </p:pic>
      <p:sp>
        <p:nvSpPr>
          <p:cNvPr id="780" name="Google Shape;780;p58"/>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3"/>
        <p:cNvGrpSpPr/>
        <p:nvPr/>
      </p:nvGrpSpPr>
      <p:grpSpPr>
        <a:xfrm>
          <a:off x="0" y="0"/>
          <a:ext cx="0" cy="0"/>
          <a:chOff x="0" y="0"/>
          <a:chExt cx="0" cy="0"/>
        </a:xfrm>
      </p:grpSpPr>
      <p:sp>
        <p:nvSpPr>
          <p:cNvPr id="984" name="Google Shape;984;p75"/>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985" name="Google Shape;985;p7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986" name="Google Shape;986;p75"/>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987" name="Google Shape;987;p75"/>
          <p:cNvPicPr preferRelativeResize="0"/>
          <p:nvPr/>
        </p:nvPicPr>
        <p:blipFill rotWithShape="1">
          <a:blip r:embed="rId22">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9"/>
        <p:cNvGrpSpPr/>
        <p:nvPr/>
      </p:nvGrpSpPr>
      <p:grpSpPr>
        <a:xfrm>
          <a:off x="0" y="0"/>
          <a:ext cx="0" cy="0"/>
          <a:chOff x="0" y="0"/>
          <a:chExt cx="0" cy="0"/>
        </a:xfrm>
      </p:grpSpPr>
      <p:sp>
        <p:nvSpPr>
          <p:cNvPr id="1290" name="Google Shape;1290;p96"/>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cxnSp>
        <p:nvCxnSpPr>
          <p:cNvPr id="1291" name="Google Shape;1291;p96"/>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292" name="Google Shape;1292;p96"/>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Calibri"/>
              <a:ea typeface="Calibri"/>
              <a:cs typeface="Calibri"/>
              <a:sym typeface="Calibri"/>
            </a:endParaRPr>
          </a:p>
        </p:txBody>
      </p:sp>
      <p:pic>
        <p:nvPicPr>
          <p:cNvPr id="1293" name="Google Shape;1293;p96"/>
          <p:cNvPicPr preferRelativeResize="0"/>
          <p:nvPr/>
        </p:nvPicPr>
        <p:blipFill rotWithShape="1">
          <a:blip r:embed="rId21">
            <a:alphaModFix/>
          </a:blip>
          <a:srcRect/>
          <a:stretch/>
        </p:blipFill>
        <p:spPr>
          <a:xfrm>
            <a:off x="9220261"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5.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0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15.xml"/><Relationship Id="rId4" Type="http://schemas.openxmlformats.org/officeDocument/2006/relationships/image" Target="../media/image45.jpg"/></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6" name="Google Shape;1866;p138"/>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Workshop guide</a:t>
            </a:r>
            <a:endParaRPr/>
          </a:p>
        </p:txBody>
      </p:sp>
      <p:sp>
        <p:nvSpPr>
          <p:cNvPr id="1867" name="Google Shape;1867;p138"/>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90000"/>
              </a:lnSpc>
              <a:spcBef>
                <a:spcPts val="0"/>
              </a:spcBef>
              <a:spcAft>
                <a:spcPts val="0"/>
              </a:spcAft>
              <a:buClr>
                <a:srgbClr val="0771BA"/>
              </a:buClr>
              <a:buSzPts val="4400"/>
              <a:buFont typeface="Arial"/>
              <a:buNone/>
            </a:pPr>
            <a:r>
              <a:rPr lang="en-US" sz="5000">
                <a:solidFill>
                  <a:srgbClr val="006FB6"/>
                </a:solidFill>
              </a:rPr>
              <a:t>¿Qué pasa si le agregamos…?</a:t>
            </a:r>
            <a:r>
              <a:rPr lang="en-US"/>
              <a:t> </a:t>
            </a:r>
            <a:endParaRPr/>
          </a:p>
          <a:p>
            <a:pPr marL="0" lvl="0" indent="0" algn="ctr" rtl="0">
              <a:lnSpc>
                <a:spcPct val="90000"/>
              </a:lnSpc>
              <a:spcBef>
                <a:spcPts val="0"/>
              </a:spcBef>
              <a:spcAft>
                <a:spcPts val="0"/>
              </a:spcAft>
              <a:buClr>
                <a:srgbClr val="0771BA"/>
              </a:buClr>
              <a:buSzPts val="4400"/>
              <a:buFont typeface="Arial"/>
              <a:buNone/>
            </a:pPr>
            <a:r>
              <a:rPr lang="en-US"/>
              <a:t>(What If We Add__?)</a:t>
            </a:r>
            <a:endParaRPr>
              <a:solidFill>
                <a:srgbClr val="006FB6"/>
              </a:solidFill>
            </a:endParaRPr>
          </a:p>
        </p:txBody>
      </p:sp>
      <p:sp>
        <p:nvSpPr>
          <p:cNvPr id="1868" name="Google Shape;1868;p138"/>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Clr>
                <a:srgbClr val="006FB6"/>
              </a:buClr>
              <a:buSzPts val="4000"/>
              <a:buNone/>
            </a:pPr>
            <a:r>
              <a:rPr lang="en-US" sz="4000">
                <a:solidFill>
                  <a:srgbClr val="006FB6"/>
                </a:solidFill>
              </a:rPr>
              <a:t>Facilitator: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marL="1143000" lvl="1" indent="-685800" algn="l" rtl="0">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9"/>
        <p:cNvGrpSpPr/>
        <p:nvPr/>
      </p:nvGrpSpPr>
      <p:grpSpPr>
        <a:xfrm>
          <a:off x="0" y="0"/>
          <a:ext cx="0" cy="0"/>
          <a:chOff x="0" y="0"/>
          <a:chExt cx="0" cy="0"/>
        </a:xfrm>
      </p:grpSpPr>
      <p:sp>
        <p:nvSpPr>
          <p:cNvPr id="1960" name="Google Shape;1960;p147"/>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Discutan cómo cambia la palabra</a:t>
            </a:r>
            <a:endParaRPr/>
          </a:p>
        </p:txBody>
      </p:sp>
      <p:sp>
        <p:nvSpPr>
          <p:cNvPr id="1961" name="Google Shape;1961;p147"/>
          <p:cNvSpPr txBox="1">
            <a:spLocks noGrp="1"/>
          </p:cNvSpPr>
          <p:nvPr>
            <p:ph type="body" idx="1"/>
          </p:nvPr>
        </p:nvSpPr>
        <p:spPr>
          <a:xfrm>
            <a:off x="404926" y="1721825"/>
            <a:ext cx="36045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Adulto: </a:t>
            </a:r>
            <a:r>
              <a:rPr lang="en-US"/>
              <a:t>-¿Qué significa ‘prewash’? ¿Cómo lo sabes?-</a:t>
            </a:r>
            <a:endParaRPr>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3600"/>
              <a:buFont typeface="Arial"/>
              <a:buNone/>
            </a:pPr>
            <a:endParaRPr/>
          </a:p>
          <a:p>
            <a:pPr marL="0" lvl="0" indent="0" algn="l" rtl="0">
              <a:lnSpc>
                <a:spcPct val="100000"/>
              </a:lnSpc>
              <a:spcBef>
                <a:spcPts val="0"/>
              </a:spcBef>
              <a:spcAft>
                <a:spcPts val="0"/>
              </a:spcAft>
              <a:buClr>
                <a:schemeClr val="dk1"/>
              </a:buClr>
              <a:buSzPts val="3600"/>
              <a:buFont typeface="Arial"/>
              <a:buNone/>
            </a:pPr>
            <a:r>
              <a:rPr lang="en-US"/>
              <a:t>-¿En qué se diferencia de ‘wash’?-</a:t>
            </a:r>
            <a:endParaRPr/>
          </a:p>
          <a:p>
            <a:pPr marL="0" marR="0" lvl="0" indent="0" algn="l" rtl="0">
              <a:lnSpc>
                <a:spcPct val="90000"/>
              </a:lnSpc>
              <a:spcBef>
                <a:spcPts val="1000"/>
              </a:spcBef>
              <a:spcAft>
                <a:spcPts val="0"/>
              </a:spcAft>
              <a:buClr>
                <a:srgbClr val="006FB6"/>
              </a:buClr>
              <a:buSzPts val="3600"/>
              <a:buFont typeface="Arial"/>
              <a:buNone/>
            </a:pPr>
            <a:endParaRPr/>
          </a:p>
        </p:txBody>
      </p:sp>
      <p:sp>
        <p:nvSpPr>
          <p:cNvPr id="1962" name="Google Shape;1962;p147"/>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wash</a:t>
            </a:r>
            <a:endParaRPr/>
          </a:p>
        </p:txBody>
      </p:sp>
      <p:sp>
        <p:nvSpPr>
          <p:cNvPr id="1963" name="Google Shape;1963;p147"/>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Niño: </a:t>
            </a:r>
            <a:r>
              <a:rPr lang="en-US"/>
              <a:t>- Significa lavar antes de usarlo. ‘Pre-’ significa antes.-</a:t>
            </a:r>
            <a:endParaRPr>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3600"/>
              <a:buFont typeface="Arial"/>
              <a:buNone/>
            </a:pPr>
            <a:endParaRPr/>
          </a:p>
          <a:p>
            <a:pPr marL="0" lvl="0" indent="0" algn="l" rtl="0">
              <a:lnSpc>
                <a:spcPct val="100000"/>
              </a:lnSpc>
              <a:spcBef>
                <a:spcPts val="0"/>
              </a:spcBef>
              <a:spcAft>
                <a:spcPts val="0"/>
              </a:spcAft>
              <a:buClr>
                <a:schemeClr val="dk1"/>
              </a:buClr>
              <a:buSzPts val="3600"/>
              <a:buFont typeface="Arial"/>
              <a:buNone/>
            </a:pPr>
            <a:r>
              <a:rPr lang="en-US"/>
              <a:t>-‘Wash’ no lleva ‘pre’, así que no significa antes. Solo significa lavar.-</a:t>
            </a:r>
            <a:endParaRPr/>
          </a:p>
        </p:txBody>
      </p:sp>
      <p:pic>
        <p:nvPicPr>
          <p:cNvPr id="1964" name="Google Shape;1964;p147"/>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8"/>
        <p:cNvGrpSpPr/>
        <p:nvPr/>
      </p:nvGrpSpPr>
      <p:grpSpPr>
        <a:xfrm>
          <a:off x="0" y="0"/>
          <a:ext cx="0" cy="0"/>
          <a:chOff x="0" y="0"/>
          <a:chExt cx="0" cy="0"/>
        </a:xfrm>
      </p:grpSpPr>
      <p:sp>
        <p:nvSpPr>
          <p:cNvPr id="1969" name="Google Shape;1969;p14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70" name="Google Shape;1970;p148"/>
          <p:cNvSpPr txBox="1">
            <a:spLocks noGrp="1"/>
          </p:cNvSpPr>
          <p:nvPr>
            <p:ph type="body" idx="1"/>
          </p:nvPr>
        </p:nvSpPr>
        <p:spPr>
          <a:xfrm>
            <a:off x="404926" y="1721825"/>
            <a:ext cx="39339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Adulto: </a:t>
            </a:r>
            <a:r>
              <a:rPr lang="en-US"/>
              <a:t>- Vamos a agregar el sufijo </a:t>
            </a:r>
            <a:endParaRPr>
              <a:solidFill>
                <a:schemeClr val="dk1"/>
              </a:solidFill>
              <a:latin typeface="Arial"/>
              <a:ea typeface="Arial"/>
              <a:cs typeface="Arial"/>
              <a:sym typeface="Arial"/>
            </a:endParaRPr>
          </a:p>
          <a:p>
            <a:pPr marL="0" lvl="0" indent="0" algn="l" rtl="0">
              <a:lnSpc>
                <a:spcPct val="100000"/>
              </a:lnSpc>
              <a:spcBef>
                <a:spcPts val="0"/>
              </a:spcBef>
              <a:spcAft>
                <a:spcPts val="0"/>
              </a:spcAft>
              <a:buSzPts val="3600"/>
              <a:buNone/>
            </a:pPr>
            <a:r>
              <a:rPr lang="en-US"/>
              <a:t>‘-able’. ¿Qué palabra se forma?-</a:t>
            </a:r>
            <a:endParaRPr/>
          </a:p>
          <a:p>
            <a:pPr marL="0" lvl="0" indent="0" algn="l" rtl="0">
              <a:lnSpc>
                <a:spcPct val="100000"/>
              </a:lnSpc>
              <a:spcBef>
                <a:spcPts val="0"/>
              </a:spcBef>
              <a:spcAft>
                <a:spcPts val="0"/>
              </a:spcAft>
              <a:buClr>
                <a:schemeClr val="dk1"/>
              </a:buClr>
              <a:buSzPts val="3600"/>
              <a:buFont typeface="Arial"/>
              <a:buNone/>
            </a:pPr>
            <a:endParaRPr/>
          </a:p>
          <a:p>
            <a:pPr marL="0" lvl="0" indent="0" algn="l" rtl="0">
              <a:lnSpc>
                <a:spcPct val="100000"/>
              </a:lnSpc>
              <a:spcBef>
                <a:spcPts val="0"/>
              </a:spcBef>
              <a:spcAft>
                <a:spcPts val="0"/>
              </a:spcAft>
              <a:buClr>
                <a:schemeClr val="dk1"/>
              </a:buClr>
              <a:buSzPts val="3600"/>
              <a:buFont typeface="Arial"/>
              <a:buNone/>
            </a:pPr>
            <a:r>
              <a:rPr lang="en-US"/>
              <a:t>-¿Qué significa ‘washable’? ¿De qué manera cambia -able la palabra ‘wash’?-</a:t>
            </a:r>
            <a:endParaRPr/>
          </a:p>
          <a:p>
            <a:pPr marL="0" lvl="0" indent="0" algn="l" rtl="0">
              <a:lnSpc>
                <a:spcPct val="90000"/>
              </a:lnSpc>
              <a:spcBef>
                <a:spcPts val="1000"/>
              </a:spcBef>
              <a:spcAft>
                <a:spcPts val="0"/>
              </a:spcAft>
              <a:buSzPts val="3600"/>
              <a:buNone/>
            </a:pPr>
            <a:endParaRPr/>
          </a:p>
          <a:p>
            <a:pPr marL="0" marR="0" lvl="0" indent="0" algn="l" rtl="0">
              <a:lnSpc>
                <a:spcPct val="90000"/>
              </a:lnSpc>
              <a:spcBef>
                <a:spcPts val="1000"/>
              </a:spcBef>
              <a:spcAft>
                <a:spcPts val="0"/>
              </a:spcAft>
              <a:buClr>
                <a:srgbClr val="006FB6"/>
              </a:buClr>
              <a:buSzPts val="3600"/>
              <a:buFont typeface="Arial"/>
              <a:buNone/>
            </a:pPr>
            <a:endParaRPr/>
          </a:p>
        </p:txBody>
      </p:sp>
      <p:sp>
        <p:nvSpPr>
          <p:cNvPr id="1971" name="Google Shape;1971;p148"/>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wash</a:t>
            </a:r>
            <a:endParaRPr/>
          </a:p>
        </p:txBody>
      </p:sp>
      <p:sp>
        <p:nvSpPr>
          <p:cNvPr id="1972" name="Google Shape;1972;p148"/>
          <p:cNvSpPr txBox="1">
            <a:spLocks noGrp="1"/>
          </p:cNvSpPr>
          <p:nvPr>
            <p:ph type="body" idx="3"/>
          </p:nvPr>
        </p:nvSpPr>
        <p:spPr>
          <a:xfrm>
            <a:off x="8402625" y="1739550"/>
            <a:ext cx="37893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Niño: </a:t>
            </a:r>
            <a:r>
              <a:rPr lang="en-US"/>
              <a:t>-Wash-able.-</a:t>
            </a:r>
            <a:endParaRPr/>
          </a:p>
          <a:p>
            <a:pPr marL="0" lvl="0" indent="0" algn="l" rtl="0">
              <a:lnSpc>
                <a:spcPct val="90000"/>
              </a:lnSpc>
              <a:spcBef>
                <a:spcPts val="1000"/>
              </a:spcBef>
              <a:spcAft>
                <a:spcPts val="0"/>
              </a:spcAft>
              <a:buSzPts val="3600"/>
              <a:buNone/>
            </a:pPr>
            <a:endParaRPr sz="3300"/>
          </a:p>
          <a:p>
            <a:pPr marL="0" lvl="0" indent="0" algn="l" rtl="0">
              <a:lnSpc>
                <a:spcPct val="100000"/>
              </a:lnSpc>
              <a:spcBef>
                <a:spcPts val="0"/>
              </a:spcBef>
              <a:spcAft>
                <a:spcPts val="0"/>
              </a:spcAft>
              <a:buClr>
                <a:schemeClr val="dk1"/>
              </a:buClr>
              <a:buSzPts val="3600"/>
              <a:buFont typeface="Arial"/>
              <a:buNone/>
            </a:pPr>
            <a:r>
              <a:rPr lang="en-US"/>
              <a:t>-Significa que lo puedes lavar. Como mi camiseta, que es ‘washable’. Cambia el verbo y lo hace una palabra descriptiva.-</a:t>
            </a:r>
            <a:endParaRPr>
              <a:solidFill>
                <a:schemeClr val="dk1"/>
              </a:solidFill>
              <a:latin typeface="Arial"/>
              <a:ea typeface="Arial"/>
              <a:cs typeface="Arial"/>
              <a:sym typeface="Arial"/>
            </a:endParaRPr>
          </a:p>
          <a:p>
            <a:pPr marL="0" lvl="0" indent="0" algn="l" rtl="0">
              <a:lnSpc>
                <a:spcPct val="90000"/>
              </a:lnSpc>
              <a:spcBef>
                <a:spcPts val="1000"/>
              </a:spcBef>
              <a:spcAft>
                <a:spcPts val="0"/>
              </a:spcAft>
              <a:buSzPts val="3600"/>
              <a:buNone/>
            </a:pPr>
            <a:endParaRPr/>
          </a:p>
          <a:p>
            <a:pPr marL="0" marR="0" lvl="0" indent="0" algn="l" rtl="0">
              <a:lnSpc>
                <a:spcPct val="90000"/>
              </a:lnSpc>
              <a:spcBef>
                <a:spcPts val="1000"/>
              </a:spcBef>
              <a:spcAft>
                <a:spcPts val="0"/>
              </a:spcAft>
              <a:buClr>
                <a:srgbClr val="006FB6"/>
              </a:buClr>
              <a:buSzPts val="3600"/>
              <a:buFont typeface="Arial"/>
              <a:buNone/>
            </a:pPr>
            <a:endParaRPr/>
          </a:p>
        </p:txBody>
      </p:sp>
      <p:pic>
        <p:nvPicPr>
          <p:cNvPr id="1973" name="Google Shape;1973;p148"/>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7"/>
        <p:cNvGrpSpPr/>
        <p:nvPr/>
      </p:nvGrpSpPr>
      <p:grpSpPr>
        <a:xfrm>
          <a:off x="0" y="0"/>
          <a:ext cx="0" cy="0"/>
          <a:chOff x="0" y="0"/>
          <a:chExt cx="0" cy="0"/>
        </a:xfrm>
      </p:grpSpPr>
      <p:sp>
        <p:nvSpPr>
          <p:cNvPr id="1978" name="Google Shape;1978;p14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79" name="Google Shape;1979;p149"/>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Adulto: </a:t>
            </a:r>
            <a:r>
              <a:rPr lang="en-US"/>
              <a:t>-Vamos a agregar el sufijo </a:t>
            </a:r>
            <a:endParaRPr>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3600"/>
              <a:buFont typeface="Arial"/>
              <a:buNone/>
            </a:pPr>
            <a:r>
              <a:rPr lang="en-US"/>
              <a:t>‘-ness’. ¿Qué palabra se forma?-</a:t>
            </a:r>
            <a:endParaRPr/>
          </a:p>
          <a:p>
            <a:pPr marL="0" lvl="0" indent="0" algn="l" rtl="0">
              <a:lnSpc>
                <a:spcPct val="90000"/>
              </a:lnSpc>
              <a:spcBef>
                <a:spcPts val="1000"/>
              </a:spcBef>
              <a:spcAft>
                <a:spcPts val="0"/>
              </a:spcAft>
              <a:buSzPts val="3600"/>
              <a:buNone/>
            </a:pPr>
            <a:endParaRPr/>
          </a:p>
          <a:p>
            <a:pPr marL="0" lvl="0" indent="0" algn="l" rtl="0">
              <a:lnSpc>
                <a:spcPct val="90000"/>
              </a:lnSpc>
              <a:spcBef>
                <a:spcPts val="1000"/>
              </a:spcBef>
              <a:spcAft>
                <a:spcPts val="0"/>
              </a:spcAft>
              <a:buSzPts val="3600"/>
              <a:buNone/>
            </a:pPr>
            <a:r>
              <a:rPr lang="en-US"/>
              <a:t>-Es una palabra sin sentido, pero, ¿qué podría significar ‘washness’?-  </a:t>
            </a:r>
            <a:endParaRPr/>
          </a:p>
          <a:p>
            <a:pPr marL="0" marR="0" lvl="0" indent="0" algn="l" rtl="0">
              <a:lnSpc>
                <a:spcPct val="90000"/>
              </a:lnSpc>
              <a:spcBef>
                <a:spcPts val="1000"/>
              </a:spcBef>
              <a:spcAft>
                <a:spcPts val="0"/>
              </a:spcAft>
              <a:buClr>
                <a:srgbClr val="006FB6"/>
              </a:buClr>
              <a:buSzPts val="3600"/>
              <a:buFont typeface="Arial"/>
              <a:buNone/>
            </a:pPr>
            <a:endParaRPr/>
          </a:p>
        </p:txBody>
      </p:sp>
      <p:sp>
        <p:nvSpPr>
          <p:cNvPr id="1980" name="Google Shape;1980;p149"/>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wash</a:t>
            </a:r>
            <a:endParaRPr/>
          </a:p>
        </p:txBody>
      </p:sp>
      <p:sp>
        <p:nvSpPr>
          <p:cNvPr id="1981" name="Google Shape;1981;p149"/>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Niño: </a:t>
            </a:r>
            <a:r>
              <a:rPr lang="en-US"/>
              <a:t>-Wash-ness.-</a:t>
            </a:r>
            <a:endParaRPr/>
          </a:p>
          <a:p>
            <a:pPr marL="0" lvl="0" indent="0" algn="l" rtl="0">
              <a:lnSpc>
                <a:spcPct val="90000"/>
              </a:lnSpc>
              <a:spcBef>
                <a:spcPts val="1000"/>
              </a:spcBef>
              <a:spcAft>
                <a:spcPts val="0"/>
              </a:spcAft>
              <a:buSzPts val="3600"/>
              <a:buNone/>
            </a:pPr>
            <a:endParaRPr/>
          </a:p>
          <a:p>
            <a:pPr marL="0" lvl="0" indent="0" algn="l" rtl="0">
              <a:lnSpc>
                <a:spcPct val="100000"/>
              </a:lnSpc>
              <a:spcBef>
                <a:spcPts val="0"/>
              </a:spcBef>
              <a:spcAft>
                <a:spcPts val="0"/>
              </a:spcAft>
              <a:buClr>
                <a:schemeClr val="dk1"/>
              </a:buClr>
              <a:buSzPts val="3600"/>
              <a:buFont typeface="Arial"/>
              <a:buNone/>
            </a:pPr>
            <a:r>
              <a:rPr lang="en-US"/>
              <a:t>-Es un sustantivo. Es algo como ‘The washness of the shirt was well done’.-</a:t>
            </a:r>
            <a:endParaRPr>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2500" i="1"/>
              <a:t>► Se hizo bien el ‘washness’ de la camisa.</a:t>
            </a:r>
            <a:endParaRPr sz="2500" i="1"/>
          </a:p>
        </p:txBody>
      </p:sp>
      <p:pic>
        <p:nvPicPr>
          <p:cNvPr id="1982" name="Google Shape;1982;p149"/>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15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88" name="Google Shape;1988;p150"/>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Adulto: </a:t>
            </a:r>
            <a:r>
              <a:rPr lang="en-US"/>
              <a:t>- Esta palabra tiene un sufijo, ‘-ly’. Si lo sacamos, ¿qué palabra se forma? - </a:t>
            </a:r>
            <a:endParaRPr>
              <a:solidFill>
                <a:schemeClr val="dk1"/>
              </a:solidFill>
              <a:latin typeface="Arial"/>
              <a:ea typeface="Arial"/>
              <a:cs typeface="Arial"/>
              <a:sym typeface="Arial"/>
            </a:endParaRPr>
          </a:p>
          <a:p>
            <a:pPr marL="0" lvl="0" indent="0" algn="l" rtl="0">
              <a:lnSpc>
                <a:spcPct val="90000"/>
              </a:lnSpc>
              <a:spcBef>
                <a:spcPts val="1000"/>
              </a:spcBef>
              <a:spcAft>
                <a:spcPts val="0"/>
              </a:spcAft>
              <a:buSzPts val="3600"/>
              <a:buNone/>
            </a:pPr>
            <a:endParaRPr/>
          </a:p>
          <a:p>
            <a:pPr marL="0" lvl="0" indent="0" algn="l" rtl="0">
              <a:lnSpc>
                <a:spcPct val="100000"/>
              </a:lnSpc>
              <a:spcBef>
                <a:spcPts val="0"/>
              </a:spcBef>
              <a:spcAft>
                <a:spcPts val="0"/>
              </a:spcAft>
              <a:buSzPts val="3600"/>
              <a:buNone/>
            </a:pPr>
            <a:r>
              <a:rPr lang="en-US"/>
              <a:t>- ¿Como son ‘happy’ y ‘happily’ diferentes? - </a:t>
            </a:r>
            <a:endParaRPr/>
          </a:p>
          <a:p>
            <a:pPr marL="0" marR="0" lvl="0" indent="0" algn="l" rtl="0">
              <a:lnSpc>
                <a:spcPct val="90000"/>
              </a:lnSpc>
              <a:spcBef>
                <a:spcPts val="1000"/>
              </a:spcBef>
              <a:spcAft>
                <a:spcPts val="0"/>
              </a:spcAft>
              <a:buClr>
                <a:srgbClr val="006FB6"/>
              </a:buClr>
              <a:buSzPts val="3600"/>
              <a:buFont typeface="Arial"/>
              <a:buNone/>
            </a:pPr>
            <a:endParaRPr/>
          </a:p>
        </p:txBody>
      </p:sp>
      <p:sp>
        <p:nvSpPr>
          <p:cNvPr id="1989" name="Google Shape;1989;p150"/>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happily</a:t>
            </a:r>
            <a:endParaRPr/>
          </a:p>
        </p:txBody>
      </p:sp>
      <p:sp>
        <p:nvSpPr>
          <p:cNvPr id="1990" name="Google Shape;1990;p150"/>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b="1"/>
              <a:t>Niño: </a:t>
            </a:r>
            <a:r>
              <a:rPr lang="en-US"/>
              <a:t>- Happy. - </a:t>
            </a:r>
            <a:endParaRPr/>
          </a:p>
          <a:p>
            <a:pPr marL="0" lvl="0" indent="0" algn="l" rtl="0">
              <a:lnSpc>
                <a:spcPct val="90000"/>
              </a:lnSpc>
              <a:spcBef>
                <a:spcPts val="1000"/>
              </a:spcBef>
              <a:spcAft>
                <a:spcPts val="0"/>
              </a:spcAft>
              <a:buSzPts val="3600"/>
              <a:buNone/>
            </a:pPr>
            <a:endParaRPr sz="2000"/>
          </a:p>
          <a:p>
            <a:pPr marL="0" lvl="0" indent="0" algn="l" rtl="0">
              <a:lnSpc>
                <a:spcPct val="100000"/>
              </a:lnSpc>
              <a:spcBef>
                <a:spcPts val="0"/>
              </a:spcBef>
              <a:spcAft>
                <a:spcPts val="0"/>
              </a:spcAft>
              <a:buSzPts val="3600"/>
              <a:buNone/>
            </a:pPr>
            <a:r>
              <a:rPr lang="en-US"/>
              <a:t>- ‘Happily’ describe cómo está hablando el personaje. ‘Happy’ es un adjetivo para cómo se siente el personaje. - </a:t>
            </a:r>
            <a:endParaRPr>
              <a:solidFill>
                <a:schemeClr val="dk1"/>
              </a:solidFill>
              <a:latin typeface="Arial"/>
              <a:ea typeface="Arial"/>
              <a:cs typeface="Arial"/>
              <a:sym typeface="Arial"/>
            </a:endParaRPr>
          </a:p>
          <a:p>
            <a:pPr marL="0" lvl="0" indent="0" algn="l" rtl="0">
              <a:lnSpc>
                <a:spcPct val="90000"/>
              </a:lnSpc>
              <a:spcBef>
                <a:spcPts val="1000"/>
              </a:spcBef>
              <a:spcAft>
                <a:spcPts val="0"/>
              </a:spcAft>
              <a:buSzPts val="3600"/>
              <a:buNone/>
            </a:pPr>
            <a:endParaRPr/>
          </a:p>
          <a:p>
            <a:pPr marL="0" marR="0" lvl="0" indent="0" algn="l" rtl="0">
              <a:lnSpc>
                <a:spcPct val="90000"/>
              </a:lnSpc>
              <a:spcBef>
                <a:spcPts val="1000"/>
              </a:spcBef>
              <a:spcAft>
                <a:spcPts val="0"/>
              </a:spcAft>
              <a:buClr>
                <a:srgbClr val="006FB6"/>
              </a:buClr>
              <a:buSzPts val="3600"/>
              <a:buFont typeface="Arial"/>
              <a:buNone/>
            </a:pPr>
            <a:endParaRPr/>
          </a:p>
        </p:txBody>
      </p:sp>
      <p:pic>
        <p:nvPicPr>
          <p:cNvPr id="1991" name="Google Shape;1991;p150"/>
          <p:cNvPicPr preferRelativeResize="0"/>
          <p:nvPr/>
        </p:nvPicPr>
        <p:blipFill rotWithShape="1">
          <a:blip r:embed="rId3">
            <a:alphaModFix/>
          </a:blip>
          <a:srcRect b="-1656"/>
          <a:stretch/>
        </p:blipFill>
        <p:spPr>
          <a:xfrm>
            <a:off x="84925" y="1371600"/>
            <a:ext cx="436100" cy="645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5"/>
        <p:cNvGrpSpPr/>
        <p:nvPr/>
      </p:nvGrpSpPr>
      <p:grpSpPr>
        <a:xfrm>
          <a:off x="0" y="0"/>
          <a:ext cx="0" cy="0"/>
          <a:chOff x="0" y="0"/>
          <a:chExt cx="0" cy="0"/>
        </a:xfrm>
      </p:grpSpPr>
      <p:sp>
        <p:nvSpPr>
          <p:cNvPr id="1996" name="Google Shape;1996;p151"/>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p>
            <a:pPr marL="0" lvl="0" indent="0" algn="l" rtl="0">
              <a:lnSpc>
                <a:spcPct val="100000"/>
              </a:lnSpc>
              <a:spcBef>
                <a:spcPts val="0"/>
              </a:spcBef>
              <a:spcAft>
                <a:spcPts val="0"/>
              </a:spcAft>
              <a:buClr>
                <a:srgbClr val="006FB6"/>
              </a:buClr>
              <a:buSzPts val="5400"/>
              <a:buFont typeface="Calibri"/>
              <a:buNone/>
            </a:pPr>
            <a:r>
              <a:rPr lang="en-US" sz="4400">
                <a:solidFill>
                  <a:srgbClr val="006FB6"/>
                </a:solidFill>
              </a:rPr>
              <a:t>¡Vamos a prácticar!</a:t>
            </a:r>
            <a:endParaRPr sz="3200"/>
          </a:p>
        </p:txBody>
      </p:sp>
      <p:sp>
        <p:nvSpPr>
          <p:cNvPr id="1997" name="Google Shape;1997;p151"/>
          <p:cNvSpPr txBox="1">
            <a:spLocks noGrp="1"/>
          </p:cNvSpPr>
          <p:nvPr>
            <p:ph type="body" idx="2"/>
          </p:nvPr>
        </p:nvSpPr>
        <p:spPr>
          <a:xfrm>
            <a:off x="243874" y="1023994"/>
            <a:ext cx="3040200" cy="227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800"/>
              <a:buFont typeface="Arial"/>
              <a:buNone/>
            </a:pPr>
            <a:r>
              <a:rPr lang="en-US">
                <a:solidFill>
                  <a:srgbClr val="006FB6"/>
                </a:solidFill>
              </a:rPr>
              <a:t>Entrene a su hijo a jugar con prefijos y sufijos.</a:t>
            </a:r>
            <a:endParaRPr/>
          </a:p>
          <a:p>
            <a:pPr marL="50800" marR="0" lvl="0" indent="0" algn="ctr" rtl="0">
              <a:lnSpc>
                <a:spcPct val="90000"/>
              </a:lnSpc>
              <a:spcBef>
                <a:spcPts val="1000"/>
              </a:spcBef>
              <a:spcAft>
                <a:spcPts val="0"/>
              </a:spcAft>
              <a:buClr>
                <a:srgbClr val="0771BA"/>
              </a:buClr>
              <a:buSzPts val="2800"/>
              <a:buFont typeface="Arial"/>
              <a:buNone/>
            </a:pPr>
            <a:endParaRPr/>
          </a:p>
        </p:txBody>
      </p:sp>
      <p:sp>
        <p:nvSpPr>
          <p:cNvPr id="1998" name="Google Shape;1998;p151"/>
          <p:cNvSpPr txBox="1">
            <a:spLocks noGrp="1"/>
          </p:cNvSpPr>
          <p:nvPr>
            <p:ph type="body" idx="3"/>
          </p:nvPr>
        </p:nvSpPr>
        <p:spPr>
          <a:xfrm>
            <a:off x="3659525" y="1612550"/>
            <a:ext cx="4323900" cy="4154400"/>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1000"/>
              </a:spcBef>
              <a:spcAft>
                <a:spcPts val="0"/>
              </a:spcAft>
              <a:buSzPts val="2800"/>
              <a:buChar char="•"/>
            </a:pPr>
            <a:r>
              <a:rPr lang="en-US"/>
              <a:t>run              </a:t>
            </a:r>
            <a:endParaRPr/>
          </a:p>
          <a:p>
            <a:pPr marL="457200" lvl="0" indent="-457200" algn="l" rtl="0">
              <a:lnSpc>
                <a:spcPct val="90000"/>
              </a:lnSpc>
              <a:spcBef>
                <a:spcPts val="1000"/>
              </a:spcBef>
              <a:spcAft>
                <a:spcPts val="0"/>
              </a:spcAft>
              <a:buSzPts val="2800"/>
              <a:buChar char="•"/>
            </a:pPr>
            <a:r>
              <a:rPr lang="en-US"/>
              <a:t>sadly           </a:t>
            </a:r>
            <a:endParaRPr/>
          </a:p>
          <a:p>
            <a:pPr marL="457200" lvl="0" indent="-457200" algn="l" rtl="0">
              <a:lnSpc>
                <a:spcPct val="90000"/>
              </a:lnSpc>
              <a:spcBef>
                <a:spcPts val="1000"/>
              </a:spcBef>
              <a:spcAft>
                <a:spcPts val="0"/>
              </a:spcAft>
              <a:buSzPts val="2800"/>
              <a:buChar char="•"/>
            </a:pPr>
            <a:r>
              <a:rPr lang="en-US"/>
              <a:t>discomfort </a:t>
            </a:r>
            <a:endParaRPr/>
          </a:p>
          <a:p>
            <a:pPr marL="457200" lvl="0" indent="-457200" algn="l" rtl="0">
              <a:lnSpc>
                <a:spcPct val="90000"/>
              </a:lnSpc>
              <a:spcBef>
                <a:spcPts val="1000"/>
              </a:spcBef>
              <a:spcAft>
                <a:spcPts val="0"/>
              </a:spcAft>
              <a:buSzPts val="2800"/>
              <a:buChar char="•"/>
            </a:pPr>
            <a:r>
              <a:rPr lang="en-US"/>
              <a:t>true             </a:t>
            </a:r>
            <a:endParaRPr/>
          </a:p>
          <a:p>
            <a:pPr marL="457200" lvl="0" indent="-457200" algn="l" rtl="0">
              <a:lnSpc>
                <a:spcPct val="90000"/>
              </a:lnSpc>
              <a:spcBef>
                <a:spcPts val="1000"/>
              </a:spcBef>
              <a:spcAft>
                <a:spcPts val="0"/>
              </a:spcAft>
              <a:buSzPts val="2800"/>
              <a:buChar char="•"/>
            </a:pPr>
            <a:r>
              <a:rPr lang="en-US"/>
              <a:t>exhale        </a:t>
            </a:r>
            <a:endParaRPr/>
          </a:p>
          <a:p>
            <a:pPr marL="457200" lvl="0" indent="-457200" algn="l" rtl="0">
              <a:lnSpc>
                <a:spcPct val="90000"/>
              </a:lnSpc>
              <a:spcBef>
                <a:spcPts val="1000"/>
              </a:spcBef>
              <a:spcAft>
                <a:spcPts val="0"/>
              </a:spcAft>
              <a:buSzPts val="2800"/>
              <a:buChar char="•"/>
            </a:pPr>
            <a:r>
              <a:rPr lang="en-US"/>
              <a:t>eat             </a:t>
            </a:r>
            <a:endParaRPr/>
          </a:p>
          <a:p>
            <a:pPr marL="457200" lvl="0" indent="-457200" algn="l" rtl="0">
              <a:lnSpc>
                <a:spcPct val="90000"/>
              </a:lnSpc>
              <a:spcBef>
                <a:spcPts val="1000"/>
              </a:spcBef>
              <a:spcAft>
                <a:spcPts val="0"/>
              </a:spcAft>
              <a:buSzPts val="2800"/>
              <a:buChar char="•"/>
            </a:pPr>
            <a:r>
              <a:rPr lang="en-US"/>
              <a:t>play            </a:t>
            </a:r>
            <a:endParaRPr/>
          </a:p>
          <a:p>
            <a:pPr marL="457200" lvl="0" indent="-457200" algn="l" rtl="0">
              <a:lnSpc>
                <a:spcPct val="90000"/>
              </a:lnSpc>
              <a:spcBef>
                <a:spcPts val="1000"/>
              </a:spcBef>
              <a:spcAft>
                <a:spcPts val="0"/>
              </a:spcAft>
              <a:buSzPts val="2800"/>
              <a:buChar char="•"/>
            </a:pPr>
            <a:r>
              <a:rPr lang="en-US"/>
              <a:t>readable   </a:t>
            </a:r>
            <a:endParaRPr/>
          </a:p>
          <a:p>
            <a:pPr marL="457200" marR="0" lvl="0" indent="-228600" algn="l" rtl="0">
              <a:lnSpc>
                <a:spcPct val="90000"/>
              </a:lnSpc>
              <a:spcBef>
                <a:spcPts val="1000"/>
              </a:spcBef>
              <a:spcAft>
                <a:spcPts val="0"/>
              </a:spcAft>
              <a:buClr>
                <a:srgbClr val="006FB6"/>
              </a:buClr>
              <a:buSzPts val="2800"/>
              <a:buFont typeface="Arial"/>
              <a:buNone/>
            </a:pPr>
            <a:endParaRPr/>
          </a:p>
        </p:txBody>
      </p:sp>
      <p:sp>
        <p:nvSpPr>
          <p:cNvPr id="1999" name="Google Shape;1999;p151"/>
          <p:cNvSpPr txBox="1">
            <a:spLocks noGrp="1"/>
          </p:cNvSpPr>
          <p:nvPr>
            <p:ph type="body" idx="4"/>
          </p:nvPr>
        </p:nvSpPr>
        <p:spPr>
          <a:xfrm>
            <a:off x="7567475" y="1612550"/>
            <a:ext cx="4641300" cy="41544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Char char="•"/>
            </a:pPr>
            <a:r>
              <a:rPr lang="en-US"/>
              <a:t>¿Qué pasa si agregamos o quitamos…?</a:t>
            </a:r>
            <a:endParaRPr>
              <a:solidFill>
                <a:schemeClr val="dk1"/>
              </a:solidFill>
              <a:latin typeface="Arial"/>
              <a:ea typeface="Arial"/>
              <a:cs typeface="Arial"/>
              <a:sym typeface="Arial"/>
            </a:endParaRPr>
          </a:p>
          <a:p>
            <a:pPr marL="457200" lvl="0" indent="-304800" algn="l" rtl="0">
              <a:lnSpc>
                <a:spcPct val="50000"/>
              </a:lnSpc>
              <a:spcBef>
                <a:spcPts val="0"/>
              </a:spcBef>
              <a:spcAft>
                <a:spcPts val="0"/>
              </a:spcAft>
              <a:buSzPts val="2800"/>
              <a:buNone/>
            </a:pPr>
            <a:endParaRPr/>
          </a:p>
          <a:p>
            <a:pPr marL="457200" lvl="0" indent="-406400" algn="l" rtl="0">
              <a:lnSpc>
                <a:spcPct val="100000"/>
              </a:lnSpc>
              <a:spcBef>
                <a:spcPts val="0"/>
              </a:spcBef>
              <a:spcAft>
                <a:spcPts val="0"/>
              </a:spcAft>
              <a:buSzPts val="2800"/>
              <a:buChar char="•"/>
            </a:pPr>
            <a:r>
              <a:rPr lang="en-US"/>
              <a:t>¿Qué significa la palabra nueva? ¿Cómo lo sabes?</a:t>
            </a:r>
            <a:endParaRPr>
              <a:solidFill>
                <a:schemeClr val="dk1"/>
              </a:solidFill>
              <a:latin typeface="Arial"/>
              <a:ea typeface="Arial"/>
              <a:cs typeface="Arial"/>
              <a:sym typeface="Arial"/>
            </a:endParaRPr>
          </a:p>
          <a:p>
            <a:pPr marL="457200" lvl="0" indent="-304800" algn="l" rtl="0">
              <a:lnSpc>
                <a:spcPct val="50000"/>
              </a:lnSpc>
              <a:spcBef>
                <a:spcPts val="0"/>
              </a:spcBef>
              <a:spcAft>
                <a:spcPts val="0"/>
              </a:spcAft>
              <a:buSzPts val="2800"/>
              <a:buNone/>
            </a:pPr>
            <a:endParaRPr/>
          </a:p>
          <a:p>
            <a:pPr marL="457200" lvl="0" indent="-406400" algn="l" rtl="0">
              <a:lnSpc>
                <a:spcPct val="100000"/>
              </a:lnSpc>
              <a:spcBef>
                <a:spcPts val="0"/>
              </a:spcBef>
              <a:spcAft>
                <a:spcPts val="0"/>
              </a:spcAft>
              <a:buSzPts val="2800"/>
              <a:buChar char="•"/>
            </a:pPr>
            <a:r>
              <a:rPr lang="en-US"/>
              <a:t>¿Puedes usarla en una oración?</a:t>
            </a:r>
            <a:endParaRPr>
              <a:solidFill>
                <a:schemeClr val="dk1"/>
              </a:solidFill>
              <a:latin typeface="Arial"/>
              <a:ea typeface="Arial"/>
              <a:cs typeface="Arial"/>
              <a:sym typeface="Arial"/>
            </a:endParaRPr>
          </a:p>
          <a:p>
            <a:pPr marL="457200" lvl="0" indent="-304800" algn="l" rtl="0">
              <a:lnSpc>
                <a:spcPct val="50000"/>
              </a:lnSpc>
              <a:spcBef>
                <a:spcPts val="0"/>
              </a:spcBef>
              <a:spcAft>
                <a:spcPts val="0"/>
              </a:spcAft>
              <a:buSzPts val="2800"/>
              <a:buNone/>
            </a:pPr>
            <a:endParaRPr/>
          </a:p>
          <a:p>
            <a:pPr marL="457200" lvl="0" indent="-406400" algn="l" rtl="0">
              <a:lnSpc>
                <a:spcPct val="100000"/>
              </a:lnSpc>
              <a:spcBef>
                <a:spcPts val="0"/>
              </a:spcBef>
              <a:spcAft>
                <a:spcPts val="0"/>
              </a:spcAft>
              <a:buSzPts val="2800"/>
              <a:buChar char="•"/>
            </a:pPr>
            <a:r>
              <a:rPr lang="en-US"/>
              <a:t>¿En qué se diferencia de la palabra original?</a:t>
            </a:r>
            <a:endParaRPr/>
          </a:p>
          <a:p>
            <a:pPr marL="457200" marR="0" lvl="0" indent="-228600" algn="l" rtl="0">
              <a:lnSpc>
                <a:spcPct val="90000"/>
              </a:lnSpc>
              <a:spcBef>
                <a:spcPts val="1000"/>
              </a:spcBef>
              <a:spcAft>
                <a:spcPts val="0"/>
              </a:spcAft>
              <a:buClr>
                <a:srgbClr val="006FB6"/>
              </a:buClr>
              <a:buSzPts val="2800"/>
              <a:buFont typeface="Arial"/>
              <a:buNone/>
            </a:pPr>
            <a:endParaRPr/>
          </a:p>
        </p:txBody>
      </p:sp>
      <p:pic>
        <p:nvPicPr>
          <p:cNvPr id="2000" name="Google Shape;2000;p151" descr="Una imagen con un muchacho, niño, joven  Descripción generada con muchísima confianza"/>
          <p:cNvPicPr preferRelativeResize="0">
            <a:picLocks noGrp="1"/>
          </p:cNvPicPr>
          <p:nvPr>
            <p:ph type="pic" idx="5"/>
          </p:nvPr>
        </p:nvPicPr>
        <p:blipFill rotWithShape="1">
          <a:blip r:embed="rId3">
            <a:alphaModFix/>
          </a:blip>
          <a:srcRect l="17844" r="17845"/>
          <a:stretch/>
        </p:blipFill>
        <p:spPr>
          <a:xfrm>
            <a:off x="478983" y="3499292"/>
            <a:ext cx="2514600" cy="293520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5" name="Google Shape;2005;p152"/>
          <p:cNvSpPr txBox="1">
            <a:spLocks noGrp="1"/>
          </p:cNvSpPr>
          <p:nvPr>
            <p:ph type="ctrTitle"/>
          </p:nvPr>
        </p:nvSpPr>
        <p:spPr>
          <a:xfrm>
            <a:off x="820225" y="0"/>
            <a:ext cx="113718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endParaRPr/>
          </a:p>
          <a:p>
            <a:pPr marL="0" lvl="0" indent="0" algn="l" rtl="0">
              <a:lnSpc>
                <a:spcPct val="90000"/>
              </a:lnSpc>
              <a:spcBef>
                <a:spcPts val="0"/>
              </a:spcBef>
              <a:spcAft>
                <a:spcPts val="0"/>
              </a:spcAft>
              <a:buClr>
                <a:srgbClr val="006FB6"/>
              </a:buClr>
              <a:buSzPts val="5000"/>
              <a:buFont typeface="Calibri"/>
              <a:buNone/>
            </a:pPr>
            <a:r>
              <a:rPr lang="en-US"/>
              <a:t>Leer = conversación (K-1)</a:t>
            </a:r>
            <a:endParaRPr/>
          </a:p>
          <a:p>
            <a:pPr marL="0" lvl="0" indent="0" algn="l" rtl="0">
              <a:lnSpc>
                <a:spcPct val="90000"/>
              </a:lnSpc>
              <a:spcBef>
                <a:spcPts val="0"/>
              </a:spcBef>
              <a:spcAft>
                <a:spcPts val="0"/>
              </a:spcAft>
              <a:buClr>
                <a:srgbClr val="006FB6"/>
              </a:buClr>
              <a:buSzPts val="5000"/>
              <a:buFont typeface="Calibri"/>
              <a:buNone/>
            </a:pPr>
            <a:endParaRPr/>
          </a:p>
        </p:txBody>
      </p:sp>
      <p:sp>
        <p:nvSpPr>
          <p:cNvPr id="2006" name="Google Shape;2006;p152"/>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¿Y si agregamos -s al final de la palabra?</a:t>
            </a:r>
            <a:endParaRPr/>
          </a:p>
        </p:txBody>
      </p:sp>
      <p:sp>
        <p:nvSpPr>
          <p:cNvPr id="2007" name="Google Shape;2007;p152"/>
          <p:cNvSpPr txBox="1">
            <a:spLocks noGrp="1"/>
          </p:cNvSpPr>
          <p:nvPr>
            <p:ph type="body" idx="2"/>
          </p:nvPr>
        </p:nvSpPr>
        <p:spPr>
          <a:xfrm>
            <a:off x="4072874" y="4724938"/>
            <a:ext cx="3306871" cy="1393169"/>
          </a:xfrm>
          <a:prstGeom prst="rect">
            <a:avLst/>
          </a:prstGeom>
          <a:noFill/>
          <a:ln>
            <a:noFill/>
          </a:ln>
        </p:spPr>
        <p:txBody>
          <a:bodyPr spcFirstLastPara="1" wrap="square" lIns="91425" tIns="45700" rIns="91425" bIns="45700" anchor="ctr" anchorCtr="0">
            <a:noAutofit/>
          </a:bodyPr>
          <a:lstStyle/>
          <a:p>
            <a:pPr marL="233363" marR="0" lvl="0" indent="-4763" algn="l" rtl="0">
              <a:lnSpc>
                <a:spcPct val="90000"/>
              </a:lnSpc>
              <a:spcBef>
                <a:spcPts val="1000"/>
              </a:spcBef>
              <a:spcAft>
                <a:spcPts val="0"/>
              </a:spcAft>
              <a:buClr>
                <a:srgbClr val="0771BA"/>
              </a:buClr>
              <a:buSzPts val="2800"/>
              <a:buFont typeface="Arial"/>
              <a:buNone/>
            </a:pPr>
            <a:r>
              <a:rPr lang="en-US"/>
              <a:t>¿Qué prefijo podrías agregar al comienzo de esta palabra?</a:t>
            </a:r>
            <a:endParaRPr/>
          </a:p>
        </p:txBody>
      </p:sp>
      <p:sp>
        <p:nvSpPr>
          <p:cNvPr id="2008" name="Google Shape;2008;p152"/>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¿Puedes usar el principio o el final de la palabra como pista para el significado?</a:t>
            </a:r>
            <a:endParaRPr/>
          </a:p>
        </p:txBody>
      </p:sp>
      <p:sp>
        <p:nvSpPr>
          <p:cNvPr id="2009" name="Google Shape;2009;p152"/>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p>
            <a:pPr marL="9525" marR="0" lvl="0" indent="0" algn="l" rtl="0">
              <a:lnSpc>
                <a:spcPct val="90000"/>
              </a:lnSpc>
              <a:spcBef>
                <a:spcPts val="1000"/>
              </a:spcBef>
              <a:spcAft>
                <a:spcPts val="0"/>
              </a:spcAft>
              <a:buClr>
                <a:srgbClr val="0771BA"/>
              </a:buClr>
              <a:buSzPts val="2800"/>
              <a:buFont typeface="Arial"/>
              <a:buNone/>
            </a:pPr>
            <a:r>
              <a:rPr lang="en-US">
                <a:solidFill>
                  <a:srgbClr val="006FB6"/>
                </a:solidFill>
              </a:rPr>
              <a:t>¿Qué pasa si agregas___? ¿Qué significa la nueva palabra?</a:t>
            </a:r>
            <a:endParaRPr/>
          </a:p>
        </p:txBody>
      </p:sp>
      <p:pic>
        <p:nvPicPr>
          <p:cNvPr id="2010" name="Google Shape;2010;p152"/>
          <p:cNvPicPr preferRelativeResize="0"/>
          <p:nvPr/>
        </p:nvPicPr>
        <p:blipFill rotWithShape="1">
          <a:blip r:embed="rId3">
            <a:alphaModFix/>
          </a:blip>
          <a:srcRect t="-1666"/>
          <a:stretch/>
        </p:blipFill>
        <p:spPr>
          <a:xfrm>
            <a:off x="240925" y="86525"/>
            <a:ext cx="678450" cy="10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sp>
        <p:nvSpPr>
          <p:cNvPr id="2015" name="Google Shape;2015;p153"/>
          <p:cNvSpPr txBox="1">
            <a:spLocks noGrp="1"/>
          </p:cNvSpPr>
          <p:nvPr>
            <p:ph type="ctrTitle"/>
          </p:nvPr>
        </p:nvSpPr>
        <p:spPr>
          <a:xfrm>
            <a:off x="833025" y="0"/>
            <a:ext cx="113592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endParaRPr/>
          </a:p>
          <a:p>
            <a:pPr marL="0" lvl="0" indent="0" algn="l" rtl="0">
              <a:lnSpc>
                <a:spcPct val="90000"/>
              </a:lnSpc>
              <a:spcBef>
                <a:spcPts val="0"/>
              </a:spcBef>
              <a:spcAft>
                <a:spcPts val="0"/>
              </a:spcAft>
              <a:buClr>
                <a:srgbClr val="006FB6"/>
              </a:buClr>
              <a:buSzPts val="5000"/>
              <a:buFont typeface="Calibri"/>
              <a:buNone/>
            </a:pPr>
            <a:r>
              <a:rPr lang="en-US"/>
              <a:t>Leer = conversación (2-3)</a:t>
            </a:r>
            <a:endParaRPr/>
          </a:p>
          <a:p>
            <a:pPr marL="0" lvl="0" indent="0" algn="l" rtl="0">
              <a:lnSpc>
                <a:spcPct val="90000"/>
              </a:lnSpc>
              <a:spcBef>
                <a:spcPts val="0"/>
              </a:spcBef>
              <a:spcAft>
                <a:spcPts val="0"/>
              </a:spcAft>
              <a:buClr>
                <a:srgbClr val="006FB6"/>
              </a:buClr>
              <a:buSzPts val="5000"/>
              <a:buFont typeface="Calibri"/>
              <a:buNone/>
            </a:pPr>
            <a:endParaRPr/>
          </a:p>
        </p:txBody>
      </p:sp>
      <p:sp>
        <p:nvSpPr>
          <p:cNvPr id="2016" name="Google Shape;2016;p153"/>
          <p:cNvSpPr txBox="1">
            <a:spLocks noGrp="1"/>
          </p:cNvSpPr>
          <p:nvPr>
            <p:ph type="body" idx="1"/>
          </p:nvPr>
        </p:nvSpPr>
        <p:spPr>
          <a:xfrm>
            <a:off x="8450575" y="3165425"/>
            <a:ext cx="3741300" cy="1236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2800"/>
              <a:buNone/>
            </a:pPr>
            <a:r>
              <a:rPr lang="en-US">
                <a:solidFill>
                  <a:srgbClr val="006FB6"/>
                </a:solidFill>
              </a:rPr>
              <a:t>¿Cómo cambia el significado de la palabra cuando agregas un prefijo o sufijo?</a:t>
            </a:r>
            <a:endParaRPr/>
          </a:p>
        </p:txBody>
      </p:sp>
      <p:sp>
        <p:nvSpPr>
          <p:cNvPr id="2017" name="Google Shape;2017;p153"/>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800"/>
              <a:buNone/>
            </a:pPr>
            <a:r>
              <a:rPr lang="en-US">
                <a:solidFill>
                  <a:srgbClr val="006FB6"/>
                </a:solidFill>
              </a:rPr>
              <a:t>¿Qué sufijo le puedes agregar a esta palabra? ¿Qué significa ahora?</a:t>
            </a:r>
            <a:endParaRPr/>
          </a:p>
        </p:txBody>
      </p:sp>
      <p:sp>
        <p:nvSpPr>
          <p:cNvPr id="2018" name="Google Shape;2018;p153"/>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p>
            <a:pPr marL="233361" lvl="0" indent="-4761" algn="l" rtl="0">
              <a:lnSpc>
                <a:spcPct val="90000"/>
              </a:lnSpc>
              <a:spcBef>
                <a:spcPts val="1000"/>
              </a:spcBef>
              <a:spcAft>
                <a:spcPts val="0"/>
              </a:spcAft>
              <a:buClr>
                <a:srgbClr val="0771BA"/>
              </a:buClr>
              <a:buSzPts val="2800"/>
              <a:buFont typeface="Arial"/>
              <a:buNone/>
            </a:pPr>
            <a:r>
              <a:rPr lang="en-US">
                <a:solidFill>
                  <a:srgbClr val="006FB6"/>
                </a:solidFill>
              </a:rPr>
              <a:t>¡Hiciste una palabra sin sentido! ¿Qué podría significar? ¿Cómo lo sabes?</a:t>
            </a:r>
            <a:endParaRPr/>
          </a:p>
        </p:txBody>
      </p:sp>
      <p:pic>
        <p:nvPicPr>
          <p:cNvPr id="2019" name="Google Shape;2019;p153"/>
          <p:cNvPicPr preferRelativeResize="0"/>
          <p:nvPr/>
        </p:nvPicPr>
        <p:blipFill rotWithShape="1">
          <a:blip r:embed="rId3">
            <a:alphaModFix/>
          </a:blip>
          <a:srcRect/>
          <a:stretch/>
        </p:blipFill>
        <p:spPr>
          <a:xfrm>
            <a:off x="244059" y="103050"/>
            <a:ext cx="678450" cy="987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3"/>
        <p:cNvGrpSpPr/>
        <p:nvPr/>
      </p:nvGrpSpPr>
      <p:grpSpPr>
        <a:xfrm>
          <a:off x="0" y="0"/>
          <a:ext cx="0" cy="0"/>
          <a:chOff x="0" y="0"/>
          <a:chExt cx="0" cy="0"/>
        </a:xfrm>
      </p:grpSpPr>
      <p:sp>
        <p:nvSpPr>
          <p:cNvPr id="2024" name="Google Shape;2024;p15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SzPts val="5000"/>
              <a:buNone/>
            </a:pPr>
            <a:r>
              <a:rPr lang="en-US"/>
              <a:t>Familias Multilingües</a:t>
            </a:r>
            <a:endParaRPr/>
          </a:p>
        </p:txBody>
      </p:sp>
      <p:sp>
        <p:nvSpPr>
          <p:cNvPr id="2025" name="Google Shape;2025;p154"/>
          <p:cNvSpPr txBox="1"/>
          <p:nvPr/>
        </p:nvSpPr>
        <p:spPr>
          <a:xfrm>
            <a:off x="4588042" y="1778827"/>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Usar una guía de pronunciación o de sonidos vocálicos</a:t>
            </a:r>
            <a:endParaRPr sz="3200" b="0" i="0" u="none" strike="noStrike" cap="none">
              <a:solidFill>
                <a:srgbClr val="006FB6"/>
              </a:solidFill>
              <a:latin typeface="Calibri"/>
              <a:ea typeface="Calibri"/>
              <a:cs typeface="Calibri"/>
              <a:sym typeface="Calibri"/>
            </a:endParaRPr>
          </a:p>
        </p:txBody>
      </p:sp>
      <p:sp>
        <p:nvSpPr>
          <p:cNvPr id="2026" name="Google Shape;2026;p154"/>
          <p:cNvSpPr txBox="1"/>
          <p:nvPr/>
        </p:nvSpPr>
        <p:spPr>
          <a:xfrm>
            <a:off x="4588042" y="3257440"/>
            <a:ext cx="7205400" cy="105570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1000"/>
              </a:spcBef>
              <a:spcAft>
                <a:spcPts val="0"/>
              </a:spcAft>
              <a:buClr>
                <a:srgbClr val="000000"/>
              </a:buClr>
              <a:buSzPts val="3200"/>
              <a:buFont typeface="Arial"/>
              <a:buNone/>
            </a:pPr>
            <a:r>
              <a:rPr lang="en-US" sz="3200" b="0" i="0" u="none" strike="noStrike" cap="none">
                <a:solidFill>
                  <a:srgbClr val="006FB6"/>
                </a:solidFill>
                <a:latin typeface="Calibri"/>
                <a:ea typeface="Calibri"/>
                <a:cs typeface="Calibri"/>
                <a:sym typeface="Calibri"/>
              </a:rPr>
              <a:t>Intentarlo Usted. Modelar el aprendizaje de esta capacidad en inglés</a:t>
            </a:r>
            <a:endParaRPr sz="3200" b="0" i="0" u="none" strike="noStrike" cap="none">
              <a:solidFill>
                <a:srgbClr val="006FB6"/>
              </a:solidFill>
              <a:latin typeface="Calibri"/>
              <a:ea typeface="Calibri"/>
              <a:cs typeface="Calibri"/>
              <a:sym typeface="Calibri"/>
            </a:endParaRPr>
          </a:p>
        </p:txBody>
      </p:sp>
      <p:pic>
        <p:nvPicPr>
          <p:cNvPr id="2027" name="Google Shape;2027;p154"/>
          <p:cNvPicPr preferRelativeResize="0"/>
          <p:nvPr/>
        </p:nvPicPr>
        <p:blipFill rotWithShape="1">
          <a:blip r:embed="rId3">
            <a:alphaModFix/>
          </a:blip>
          <a:srcRect/>
          <a:stretch/>
        </p:blipFill>
        <p:spPr>
          <a:xfrm>
            <a:off x="2391925" y="3419649"/>
            <a:ext cx="754100" cy="990125"/>
          </a:xfrm>
          <a:prstGeom prst="rect">
            <a:avLst/>
          </a:prstGeom>
          <a:noFill/>
          <a:ln>
            <a:noFill/>
          </a:ln>
        </p:spPr>
      </p:pic>
      <p:pic>
        <p:nvPicPr>
          <p:cNvPr id="2028" name="Google Shape;2028;p154"/>
          <p:cNvPicPr preferRelativeResize="0"/>
          <p:nvPr/>
        </p:nvPicPr>
        <p:blipFill rotWithShape="1">
          <a:blip r:embed="rId4">
            <a:alphaModFix/>
          </a:blip>
          <a:srcRect/>
          <a:stretch/>
        </p:blipFill>
        <p:spPr>
          <a:xfrm>
            <a:off x="2280738" y="1925375"/>
            <a:ext cx="1148275" cy="762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5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a:t>Tiempo de práctica </a:t>
            </a:r>
            <a:endParaRPr/>
          </a:p>
        </p:txBody>
      </p:sp>
      <p:sp>
        <p:nvSpPr>
          <p:cNvPr id="2034" name="Google Shape;2034;p155"/>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Elige una palabra.</a:t>
            </a:r>
            <a:endParaRPr/>
          </a:p>
        </p:txBody>
      </p:sp>
      <p:sp>
        <p:nvSpPr>
          <p:cNvPr id="2035" name="Google Shape;2035;p155"/>
          <p:cNvSpPr txBox="1">
            <a:spLocks noGrp="1"/>
          </p:cNvSpPr>
          <p:nvPr>
            <p:ph type="body" idx="2"/>
          </p:nvPr>
        </p:nvSpPr>
        <p:spPr>
          <a:xfrm>
            <a:off x="1628000" y="2592251"/>
            <a:ext cx="3393900" cy="1687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Agrega un sufijo y un prefijo. </a:t>
            </a:r>
            <a:endParaRPr/>
          </a:p>
        </p:txBody>
      </p:sp>
      <p:sp>
        <p:nvSpPr>
          <p:cNvPr id="2036" name="Google Shape;2036;p155"/>
          <p:cNvSpPr txBox="1">
            <a:spLocks noGrp="1"/>
          </p:cNvSpPr>
          <p:nvPr>
            <p:ph type="body" idx="3"/>
          </p:nvPr>
        </p:nvSpPr>
        <p:spPr>
          <a:xfrm>
            <a:off x="1655384" y="4280128"/>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sz="3200"/>
              <a:t>Discutan cómo cambia la palabra.</a:t>
            </a:r>
            <a:endParaRPr/>
          </a:p>
        </p:txBody>
      </p:sp>
      <p:sp>
        <p:nvSpPr>
          <p:cNvPr id="2037" name="Google Shape;2037;p155"/>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1</a:t>
            </a:r>
            <a:endParaRPr/>
          </a:p>
        </p:txBody>
      </p:sp>
      <p:sp>
        <p:nvSpPr>
          <p:cNvPr id="2038" name="Google Shape;2038;p155"/>
          <p:cNvSpPr txBox="1">
            <a:spLocks noGrp="1"/>
          </p:cNvSpPr>
          <p:nvPr>
            <p:ph type="body" idx="5"/>
          </p:nvPr>
        </p:nvSpPr>
        <p:spPr>
          <a:xfrm>
            <a:off x="698497" y="4280128"/>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3</a:t>
            </a:r>
            <a:endParaRPr/>
          </a:p>
        </p:txBody>
      </p:sp>
      <p:sp>
        <p:nvSpPr>
          <p:cNvPr id="2039" name="Google Shape;2039;p155"/>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80000"/>
              </a:lnSpc>
              <a:spcBef>
                <a:spcPts val="1000"/>
              </a:spcBef>
              <a:spcAft>
                <a:spcPts val="0"/>
              </a:spcAft>
              <a:buClr>
                <a:srgbClr val="006FB6"/>
              </a:buClr>
              <a:buSzPts val="7000"/>
              <a:buFont typeface="Arial"/>
              <a:buNone/>
            </a:pPr>
            <a:r>
              <a:rPr lang="en-US" sz="6475"/>
              <a:t>2</a:t>
            </a:r>
            <a:endParaRPr/>
          </a:p>
        </p:txBody>
      </p:sp>
      <p:sp>
        <p:nvSpPr>
          <p:cNvPr id="2040" name="Google Shape;2040;p155"/>
          <p:cNvSpPr>
            <a:spLocks noGrp="1"/>
          </p:cNvSpPr>
          <p:nvPr>
            <p:ph type="pic" idx="9"/>
          </p:nvPr>
        </p:nvSpPr>
        <p:spPr>
          <a:xfrm>
            <a:off x="7967502" y="1420398"/>
            <a:ext cx="3962100" cy="3122700"/>
          </a:xfrm>
          <a:prstGeom prst="rect">
            <a:avLst/>
          </a:prstGeom>
          <a:noFill/>
          <a:ln>
            <a:noFill/>
          </a:ln>
        </p:spPr>
        <p:txBody>
          <a:bodyPr/>
          <a:lstStyle/>
          <a:p>
            <a:endParaRPr lang="en-US"/>
          </a:p>
        </p:txBody>
      </p:sp>
      <p:pic>
        <p:nvPicPr>
          <p:cNvPr id="2041" name="Google Shape;2041;p155"/>
          <p:cNvPicPr preferRelativeResize="0"/>
          <p:nvPr/>
        </p:nvPicPr>
        <p:blipFill rotWithShape="1">
          <a:blip r:embed="rId3">
            <a:alphaModFix/>
          </a:blip>
          <a:srcRect l="7548" r="7537"/>
          <a:stretch/>
        </p:blipFill>
        <p:spPr>
          <a:xfrm>
            <a:off x="7967502" y="1420398"/>
            <a:ext cx="3962194" cy="3122713"/>
          </a:xfrm>
          <a:prstGeom prst="rect">
            <a:avLst/>
          </a:prstGeom>
          <a:noFill/>
          <a:ln>
            <a:noFill/>
          </a:ln>
        </p:spPr>
      </p:pic>
      <p:sp>
        <p:nvSpPr>
          <p:cNvPr id="2042" name="Google Shape;2042;p155"/>
          <p:cNvSpPr txBox="1"/>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p>
            <a:pPr marL="241300" marR="0" lvl="0" indent="-12700" algn="l" rtl="0">
              <a:lnSpc>
                <a:spcPct val="100000"/>
              </a:lnSpc>
              <a:spcBef>
                <a:spcPts val="0"/>
              </a:spcBef>
              <a:spcAft>
                <a:spcPts val="0"/>
              </a:spcAft>
              <a:buClr>
                <a:srgbClr val="000000"/>
              </a:buClr>
              <a:buSzPts val="3000"/>
              <a:buFont typeface="Arial"/>
              <a:buNone/>
            </a:pPr>
            <a:r>
              <a:rPr lang="en-US" sz="3000" b="0" i="0" u="none" strike="noStrike" cap="none">
                <a:solidFill>
                  <a:srgbClr val="006FB6"/>
                </a:solidFill>
                <a:latin typeface="Calibri"/>
                <a:ea typeface="Calibri"/>
                <a:cs typeface="Calibri"/>
                <a:sym typeface="Calibri"/>
              </a:rPr>
              <a:t>¡Llamenme cuando tengan una pregunta!</a:t>
            </a:r>
            <a:endParaRPr sz="3400" b="0" i="0" u="none" strike="noStrike" cap="none">
              <a:solidFill>
                <a:srgbClr val="006FB6"/>
              </a:solidFill>
              <a:latin typeface="Calibri"/>
              <a:ea typeface="Calibri"/>
              <a:cs typeface="Calibri"/>
              <a:sym typeface="Calibri"/>
            </a:endParaRPr>
          </a:p>
          <a:p>
            <a:pPr marL="241300" marR="0" lvl="0" indent="-12700" algn="l" rtl="0">
              <a:lnSpc>
                <a:spcPct val="100000"/>
              </a:lnSpc>
              <a:spcBef>
                <a:spcPts val="0"/>
              </a:spcBef>
              <a:spcAft>
                <a:spcPts val="0"/>
              </a:spcAft>
              <a:buClr>
                <a:srgbClr val="000000"/>
              </a:buClr>
              <a:buSzPts val="3000"/>
              <a:buFont typeface="Arial"/>
              <a:buNone/>
            </a:pPr>
            <a:endParaRPr sz="3000" b="0" i="0" u="none" strike="noStrike" cap="none">
              <a:solidFill>
                <a:srgbClr val="006FB6"/>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156"/>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4200"/>
              <a:buFont typeface="Calibri"/>
              <a:buNone/>
            </a:pPr>
            <a:r>
              <a:rPr lang="en-US"/>
              <a:t>Reflejar</a:t>
            </a:r>
            <a:endParaRPr/>
          </a:p>
        </p:txBody>
      </p:sp>
      <p:sp>
        <p:nvSpPr>
          <p:cNvPr id="2048" name="Google Shape;2048;p156"/>
          <p:cNvSpPr txBox="1">
            <a:spLocks noGrp="1"/>
          </p:cNvSpPr>
          <p:nvPr>
            <p:ph type="body" idx="1"/>
          </p:nvPr>
        </p:nvSpPr>
        <p:spPr>
          <a:xfrm>
            <a:off x="3921675" y="1577349"/>
            <a:ext cx="7773000" cy="42300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2400"/>
              </a:spcBef>
              <a:spcAft>
                <a:spcPts val="0"/>
              </a:spcAft>
              <a:buClr>
                <a:srgbClr val="006FB6"/>
              </a:buClr>
              <a:buSzPts val="3400"/>
              <a:buFont typeface="Arial"/>
              <a:buChar char="•"/>
            </a:pPr>
            <a:r>
              <a:rPr lang="en-US"/>
              <a:t>¿Alguna pregunta sobre el consejo de lectura?</a:t>
            </a:r>
            <a:endParaRPr/>
          </a:p>
          <a:p>
            <a:pPr marL="457200" lvl="0" indent="-457200" algn="l" rtl="0">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marL="457200" lvl="0" indent="-457200" algn="l" rtl="0">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2049" name="Google Shape;2049;p156"/>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id="2050" name="Google Shape;2050;p156" descr="A close up of a logo&#10;&#10;Description automatically generated"/>
          <p:cNvPicPr preferRelativeResize="0">
            <a:picLocks noGrp="1"/>
          </p:cNvPicPr>
          <p:nvPr>
            <p:ph type="pic" idx="2"/>
          </p:nvPr>
        </p:nvPicPr>
        <p:blipFill rotWithShape="1">
          <a:blip r:embed="rId3">
            <a:alphaModFix/>
          </a:blip>
          <a:srcRect l="6934" r="6936"/>
          <a:stretch/>
        </p:blipFill>
        <p:spPr>
          <a:xfrm>
            <a:off x="457146" y="524736"/>
            <a:ext cx="2514599" cy="2935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873" name="Google Shape;1873;p139"/>
          <p:cNvSpPr txBox="1">
            <a:spLocks noGrp="1"/>
          </p:cNvSpPr>
          <p:nvPr>
            <p:ph type="title"/>
          </p:nvPr>
        </p:nvSpPr>
        <p:spPr>
          <a:xfrm>
            <a:off x="-8" y="5994664"/>
            <a:ext cx="9156300" cy="559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771BA"/>
              </a:buClr>
              <a:buSzPts val="4400"/>
              <a:buFont typeface="Arial"/>
              <a:buNone/>
            </a:pPr>
            <a:endParaRPr sz="5000"/>
          </a:p>
          <a:p>
            <a:pPr marL="0" lvl="0" indent="0" algn="ctr" rtl="0">
              <a:lnSpc>
                <a:spcPct val="90000"/>
              </a:lnSpc>
              <a:spcBef>
                <a:spcPts val="0"/>
              </a:spcBef>
              <a:spcAft>
                <a:spcPts val="0"/>
              </a:spcAft>
              <a:buClr>
                <a:srgbClr val="0771BA"/>
              </a:buClr>
              <a:buSzPts val="4400"/>
              <a:buFont typeface="Arial"/>
              <a:buNone/>
            </a:pPr>
            <a:r>
              <a:rPr lang="en-US" sz="5000"/>
              <a:t>¿Qué pasa si le agregamos…?</a:t>
            </a:r>
            <a:r>
              <a:rPr lang="en-US" sz="4400">
                <a:solidFill>
                  <a:srgbClr val="0771BA"/>
                </a:solidFill>
              </a:rPr>
              <a:t> </a:t>
            </a:r>
            <a:endParaRPr sz="4400">
              <a:solidFill>
                <a:srgbClr val="0771BA"/>
              </a:solidFill>
            </a:endParaRPr>
          </a:p>
          <a:p>
            <a:pPr marL="0" lvl="0" indent="0" algn="ctr" rtl="0">
              <a:lnSpc>
                <a:spcPct val="100000"/>
              </a:lnSpc>
              <a:spcBef>
                <a:spcPts val="0"/>
              </a:spcBef>
              <a:spcAft>
                <a:spcPts val="0"/>
              </a:spcAft>
              <a:buClr>
                <a:srgbClr val="006FB6"/>
              </a:buClr>
              <a:buSzPts val="4400"/>
              <a:buFont typeface="Arial"/>
              <a:buNone/>
            </a:pPr>
            <a:endParaRPr sz="4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4"/>
        <p:cNvGrpSpPr/>
        <p:nvPr/>
      </p:nvGrpSpPr>
      <p:grpSpPr>
        <a:xfrm>
          <a:off x="0" y="0"/>
          <a:ext cx="0" cy="0"/>
          <a:chOff x="0" y="0"/>
          <a:chExt cx="0" cy="0"/>
        </a:xfrm>
      </p:grpSpPr>
      <p:sp>
        <p:nvSpPr>
          <p:cNvPr id="2055" name="Google Shape;2055;p157"/>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en-US"/>
              <a:t>Comentarios, por favor</a:t>
            </a:r>
            <a:endParaRPr/>
          </a:p>
        </p:txBody>
      </p:sp>
      <p:pic>
        <p:nvPicPr>
          <p:cNvPr id="2056" name="Google Shape;2056;p157"/>
          <p:cNvPicPr preferRelativeResize="0">
            <a:picLocks noGrp="1"/>
          </p:cNvPicPr>
          <p:nvPr>
            <p:ph type="pic" idx="2"/>
          </p:nvPr>
        </p:nvPicPr>
        <p:blipFill rotWithShape="1">
          <a:blip r:embed="rId3">
            <a:alphaModFix/>
          </a:blip>
          <a:srcRect l="274" t="-7982" r="274" b="-4522"/>
          <a:stretch/>
        </p:blipFill>
        <p:spPr>
          <a:xfrm>
            <a:off x="8953152" y="1444919"/>
            <a:ext cx="2916937" cy="2596895"/>
          </a:xfrm>
          <a:prstGeom prst="rect">
            <a:avLst/>
          </a:prstGeom>
          <a:noFill/>
          <a:ln>
            <a:noFill/>
          </a:ln>
        </p:spPr>
      </p:pic>
      <p:sp>
        <p:nvSpPr>
          <p:cNvPr id="2057" name="Google Shape;2057;p157"/>
          <p:cNvSpPr txBox="1">
            <a:spLocks noGrp="1"/>
          </p:cNvSpPr>
          <p:nvPr>
            <p:ph type="body" idx="1"/>
          </p:nvPr>
        </p:nvSpPr>
        <p:spPr>
          <a:xfrm>
            <a:off x="8894625" y="4254800"/>
            <a:ext cx="3185400" cy="2368800"/>
          </a:xfrm>
          <a:prstGeom prst="rect">
            <a:avLst/>
          </a:prstGeom>
          <a:noFill/>
          <a:ln>
            <a:noFill/>
          </a:ln>
        </p:spPr>
        <p:txBody>
          <a:bodyPr spcFirstLastPara="1" wrap="square" lIns="91425" tIns="45700" rIns="91425" bIns="45700" anchor="t" anchorCtr="0">
            <a:noAutofit/>
          </a:bodyPr>
          <a:lstStyle/>
          <a:p>
            <a:pPr marL="57150" marR="0" lvl="0" indent="0" algn="l" rtl="0">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marL="57150" marR="0" lvl="0" indent="0" algn="l" rtl="0">
              <a:lnSpc>
                <a:spcPct val="90000"/>
              </a:lnSpc>
              <a:spcBef>
                <a:spcPts val="1000"/>
              </a:spcBef>
              <a:spcAft>
                <a:spcPts val="0"/>
              </a:spcAft>
              <a:buClr>
                <a:srgbClr val="006FB6"/>
              </a:buClr>
              <a:buSzPts val="2700"/>
              <a:buFont typeface="Noto Sans Symbols"/>
              <a:buNone/>
            </a:pPr>
            <a:endParaRPr/>
          </a:p>
        </p:txBody>
      </p:sp>
      <p:pic>
        <p:nvPicPr>
          <p:cNvPr id="2058" name="Google Shape;2058;p157"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2258219" y="1096169"/>
            <a:ext cx="3849688" cy="5124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7"/>
        <p:cNvGrpSpPr/>
        <p:nvPr/>
      </p:nvGrpSpPr>
      <p:grpSpPr>
        <a:xfrm>
          <a:off x="0" y="0"/>
          <a:ext cx="0" cy="0"/>
          <a:chOff x="0" y="0"/>
          <a:chExt cx="0" cy="0"/>
        </a:xfrm>
      </p:grpSpPr>
      <p:sp>
        <p:nvSpPr>
          <p:cNvPr id="1878" name="Google Shape;1878;p140"/>
          <p:cNvSpPr txBox="1">
            <a:spLocks noGrp="1"/>
          </p:cNvSpPr>
          <p:nvPr>
            <p:ph type="body" idx="1"/>
          </p:nvPr>
        </p:nvSpPr>
        <p:spPr>
          <a:xfrm>
            <a:off x="1660583" y="1489802"/>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Font typeface="Arial"/>
              <a:buNone/>
            </a:pPr>
            <a:r>
              <a:rPr lang="en-US"/>
              <a:t>Bienvenida </a:t>
            </a:r>
            <a:endParaRPr/>
          </a:p>
        </p:txBody>
      </p:sp>
      <p:sp>
        <p:nvSpPr>
          <p:cNvPr id="1879" name="Google Shape;1879;p140"/>
          <p:cNvSpPr txBox="1">
            <a:spLocks noGrp="1"/>
          </p:cNvSpPr>
          <p:nvPr>
            <p:ph type="body" idx="3"/>
          </p:nvPr>
        </p:nvSpPr>
        <p:spPr>
          <a:xfrm>
            <a:off x="1660583" y="2653440"/>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Consejo de lectura</a:t>
            </a:r>
            <a:endParaRPr/>
          </a:p>
        </p:txBody>
      </p:sp>
      <p:sp>
        <p:nvSpPr>
          <p:cNvPr id="1880" name="Google Shape;1880;p140"/>
          <p:cNvSpPr txBox="1">
            <a:spLocks noGrp="1"/>
          </p:cNvSpPr>
          <p:nvPr>
            <p:ph type="body" idx="4"/>
          </p:nvPr>
        </p:nvSpPr>
        <p:spPr>
          <a:xfrm>
            <a:off x="1660583" y="3817079"/>
            <a:ext cx="33939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Tiempo de práctica</a:t>
            </a:r>
            <a:endParaRPr/>
          </a:p>
        </p:txBody>
      </p:sp>
      <p:sp>
        <p:nvSpPr>
          <p:cNvPr id="1881" name="Google Shape;1881;p14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Agenda</a:t>
            </a:r>
            <a:endParaRPr/>
          </a:p>
        </p:txBody>
      </p:sp>
      <p:sp>
        <p:nvSpPr>
          <p:cNvPr id="1882" name="Google Shape;1882;p140"/>
          <p:cNvSpPr txBox="1">
            <a:spLocks noGrp="1"/>
          </p:cNvSpPr>
          <p:nvPr>
            <p:ph type="body" idx="5"/>
          </p:nvPr>
        </p:nvSpPr>
        <p:spPr>
          <a:xfrm>
            <a:off x="1660575" y="4992075"/>
            <a:ext cx="4514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r>
              <a:rPr lang="en-US"/>
              <a:t>Reflexión y actualizaciones</a:t>
            </a:r>
            <a:endParaRPr/>
          </a:p>
        </p:txBody>
      </p:sp>
      <p:pic>
        <p:nvPicPr>
          <p:cNvPr id="1883" name="Google Shape;1883;p140"/>
          <p:cNvPicPr preferRelativeResize="0">
            <a:picLocks noGrp="1"/>
          </p:cNvPicPr>
          <p:nvPr>
            <p:ph type="body" idx="6"/>
          </p:nvPr>
        </p:nvPicPr>
        <p:blipFill rotWithShape="1">
          <a:blip r:embed="rId3">
            <a:alphaModFix/>
          </a:blip>
          <a:srcRect/>
          <a:stretch/>
        </p:blipFill>
        <p:spPr>
          <a:xfrm>
            <a:off x="912540" y="1504823"/>
            <a:ext cx="573000" cy="908400"/>
          </a:xfrm>
          <a:prstGeom prst="rect">
            <a:avLst/>
          </a:prstGeom>
          <a:noFill/>
          <a:ln>
            <a:noFill/>
          </a:ln>
        </p:spPr>
      </p:pic>
      <p:pic>
        <p:nvPicPr>
          <p:cNvPr id="1884" name="Google Shape;1884;p140"/>
          <p:cNvPicPr preferRelativeResize="0">
            <a:picLocks noGrp="1"/>
          </p:cNvPicPr>
          <p:nvPr>
            <p:ph type="body" idx="7"/>
          </p:nvPr>
        </p:nvPicPr>
        <p:blipFill rotWithShape="1">
          <a:blip r:embed="rId4">
            <a:alphaModFix/>
          </a:blip>
          <a:srcRect/>
          <a:stretch/>
        </p:blipFill>
        <p:spPr>
          <a:xfrm>
            <a:off x="693738" y="2821020"/>
            <a:ext cx="758700" cy="710400"/>
          </a:xfrm>
          <a:prstGeom prst="rect">
            <a:avLst/>
          </a:prstGeom>
          <a:noFill/>
          <a:ln>
            <a:noFill/>
          </a:ln>
        </p:spPr>
      </p:pic>
      <p:pic>
        <p:nvPicPr>
          <p:cNvPr id="1885" name="Google Shape;1885;p140"/>
          <p:cNvPicPr preferRelativeResize="0">
            <a:picLocks noGrp="1"/>
          </p:cNvPicPr>
          <p:nvPr>
            <p:ph type="body" idx="8"/>
          </p:nvPr>
        </p:nvPicPr>
        <p:blipFill rotWithShape="1">
          <a:blip r:embed="rId5">
            <a:alphaModFix/>
          </a:blip>
          <a:srcRect/>
          <a:stretch/>
        </p:blipFill>
        <p:spPr>
          <a:xfrm>
            <a:off x="676611" y="3936650"/>
            <a:ext cx="793200" cy="714300"/>
          </a:xfrm>
          <a:prstGeom prst="rect">
            <a:avLst/>
          </a:prstGeom>
          <a:noFill/>
          <a:ln>
            <a:noFill/>
          </a:ln>
        </p:spPr>
      </p:pic>
      <p:pic>
        <p:nvPicPr>
          <p:cNvPr id="1886" name="Google Shape;1886;p140"/>
          <p:cNvPicPr preferRelativeResize="0">
            <a:picLocks noGrp="1"/>
          </p:cNvPicPr>
          <p:nvPr>
            <p:ph type="body" idx="9"/>
          </p:nvPr>
        </p:nvPicPr>
        <p:blipFill rotWithShape="1">
          <a:blip r:embed="rId6">
            <a:alphaModFix/>
          </a:blip>
          <a:srcRect/>
          <a:stretch/>
        </p:blipFill>
        <p:spPr>
          <a:xfrm>
            <a:off x="743965" y="5088376"/>
            <a:ext cx="658500" cy="719400"/>
          </a:xfrm>
          <a:prstGeom prst="rect">
            <a:avLst/>
          </a:prstGeom>
          <a:noFill/>
          <a:ln>
            <a:noFill/>
          </a:ln>
        </p:spPr>
      </p:pic>
      <p:pic>
        <p:nvPicPr>
          <p:cNvPr id="1887" name="Google Shape;1887;p140" descr="A group of people posing for the camera&#10;&#10;Description automatically generated"/>
          <p:cNvPicPr preferRelativeResize="0">
            <a:picLocks noGrp="1"/>
          </p:cNvPicPr>
          <p:nvPr>
            <p:ph type="pic" idx="2"/>
          </p:nvPr>
        </p:nvPicPr>
        <p:blipFill rotWithShape="1">
          <a:blip r:embed="rId7">
            <a:alphaModFix/>
          </a:blip>
          <a:srcRect t="65" b="61"/>
          <a:stretch/>
        </p:blipFill>
        <p:spPr>
          <a:xfrm>
            <a:off x="6174911" y="1558066"/>
            <a:ext cx="5394325" cy="4518024"/>
          </a:xfrm>
          <a:prstGeom prst="rect">
            <a:avLst/>
          </a:prstGeom>
          <a:noFill/>
          <a:ln w="19050" cap="flat" cmpd="sng">
            <a:solidFill>
              <a:srgbClr val="666666"/>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wrap="square" lIns="274300" tIns="45700" rIns="91433" bIns="45700" anchor="ctr" anchorCtr="0">
            <a:normAutofit/>
          </a:bodyPr>
          <a:lstStyle/>
          <a:p>
            <a:pPr>
              <a:spcBef>
                <a:spcPct val="0"/>
              </a:spcBef>
              <a:spcAft>
                <a:spcPct val="0"/>
              </a:spcAft>
            </a:pPr>
            <a:r>
              <a:rPr lang="en"/>
              <a:t>Encuesta de confianza familiar</a:t>
            </a:r>
            <a:endParaRPr/>
          </a:p>
        </p:txBody>
      </p:sp>
      <p:sp>
        <p:nvSpPr>
          <p:cNvPr id="104" name="Google Shape;104;p27"/>
          <p:cNvSpPr txBox="1"/>
          <p:nvPr/>
        </p:nvSpPr>
        <p:spPr>
          <a:xfrm>
            <a:off x="518033" y="1666701"/>
            <a:ext cx="5127200" cy="5675359"/>
          </a:xfrm>
          <a:prstGeom prst="rect">
            <a:avLst/>
          </a:prstGeom>
          <a:noFill/>
          <a:ln>
            <a:noFill/>
          </a:ln>
        </p:spPr>
        <p:txBody>
          <a:bodyPr spcFirstLastPara="1" wrap="square" lIns="121900" tIns="121900" rIns="121900" bIns="121900" anchor="t" anchorCtr="0">
            <a:spAutoFit/>
          </a:bodyPr>
          <a:lstStyle/>
          <a:p>
            <a:pPr>
              <a:lnSpc>
                <a:spcPct val="90000"/>
              </a:lnSpc>
              <a:spcBef>
                <a:spcPct val="0"/>
              </a:spcBef>
              <a:spcAft>
                <a:spcPct val="0"/>
              </a:spcAft>
            </a:pPr>
            <a:r>
              <a:rPr lang="en" sz="3200" b="1">
                <a:solidFill>
                  <a:srgbClr val="0771BA"/>
                </a:solidFill>
                <a:latin typeface="Calibri"/>
                <a:ea typeface="Calibri"/>
                <a:cs typeface="Calibri"/>
                <a:sym typeface="Calibri"/>
              </a:rPr>
              <a:t>Escaneen este código para compartir cómo se sienten acerca de la lectura con sus hijos. Los participantes serán inscritos en un sorteo para ganar una tarjeta de regalo de $15. Se elegirá un ganador por escuela después del primer y último taller.</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8"/>
        <p:cNvGrpSpPr/>
        <p:nvPr/>
      </p:nvGrpSpPr>
      <p:grpSpPr>
        <a:xfrm>
          <a:off x="0" y="0"/>
          <a:ext cx="0" cy="0"/>
          <a:chOff x="0" y="0"/>
          <a:chExt cx="0" cy="0"/>
        </a:xfrm>
      </p:grpSpPr>
      <p:sp>
        <p:nvSpPr>
          <p:cNvPr id="1899" name="Google Shape;1899;p142"/>
          <p:cNvSpPr txBox="1">
            <a:spLocks noGrp="1"/>
          </p:cNvSpPr>
          <p:nvPr>
            <p:ph type="body" idx="1"/>
          </p:nvPr>
        </p:nvSpPr>
        <p:spPr>
          <a:xfrm>
            <a:off x="4943592" y="1502502"/>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900" name="Google Shape;1900;p142"/>
          <p:cNvSpPr txBox="1">
            <a:spLocks noGrp="1"/>
          </p:cNvSpPr>
          <p:nvPr>
            <p:ph type="body" idx="2"/>
          </p:nvPr>
        </p:nvSpPr>
        <p:spPr>
          <a:xfrm>
            <a:off x="4943592" y="2666140"/>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901" name="Google Shape;1901;p142"/>
          <p:cNvSpPr txBox="1">
            <a:spLocks noGrp="1"/>
          </p:cNvSpPr>
          <p:nvPr>
            <p:ph type="body" idx="3"/>
          </p:nvPr>
        </p:nvSpPr>
        <p:spPr>
          <a:xfrm>
            <a:off x="4943592" y="3829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902" name="Google Shape;1902;p142"/>
          <p:cNvSpPr txBox="1">
            <a:spLocks noGrp="1"/>
          </p:cNvSpPr>
          <p:nvPr>
            <p:ph type="body" idx="4"/>
          </p:nvPr>
        </p:nvSpPr>
        <p:spPr>
          <a:xfrm>
            <a:off x="4943592" y="5004779"/>
            <a:ext cx="72054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6FB6"/>
              </a:buClr>
              <a:buSzPts val="3000"/>
              <a:buNone/>
            </a:pPr>
            <a:endParaRPr/>
          </a:p>
        </p:txBody>
      </p:sp>
      <p:sp>
        <p:nvSpPr>
          <p:cNvPr id="1903" name="Google Shape;1903;p142"/>
          <p:cNvSpPr txBox="1">
            <a:spLocks noGrp="1"/>
          </p:cNvSpPr>
          <p:nvPr>
            <p:ph type="body" idx="5"/>
          </p:nvPr>
        </p:nvSpPr>
        <p:spPr>
          <a:xfrm>
            <a:off x="1044450" y="1502500"/>
            <a:ext cx="37908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preparado.</a:t>
            </a:r>
            <a:endParaRPr/>
          </a:p>
        </p:txBody>
      </p:sp>
      <p:sp>
        <p:nvSpPr>
          <p:cNvPr id="1904" name="Google Shape;1904;p142"/>
          <p:cNvSpPr txBox="1">
            <a:spLocks noGrp="1"/>
          </p:cNvSpPr>
          <p:nvPr>
            <p:ph type="body" idx="6"/>
          </p:nvPr>
        </p:nvSpPr>
        <p:spPr>
          <a:xfrm>
            <a:off x="1046485" y="2653440"/>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Estar presente.</a:t>
            </a:r>
            <a:endParaRPr/>
          </a:p>
        </p:txBody>
      </p:sp>
      <p:sp>
        <p:nvSpPr>
          <p:cNvPr id="1905" name="Google Shape;1905;p142"/>
          <p:cNvSpPr txBox="1">
            <a:spLocks noGrp="1"/>
          </p:cNvSpPr>
          <p:nvPr>
            <p:ph type="body" idx="7"/>
          </p:nvPr>
        </p:nvSpPr>
        <p:spPr>
          <a:xfrm>
            <a:off x="1044439" y="38043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Ser cortés.</a:t>
            </a:r>
            <a:endParaRPr/>
          </a:p>
        </p:txBody>
      </p:sp>
      <p:sp>
        <p:nvSpPr>
          <p:cNvPr id="1906" name="Google Shape;1906;p142"/>
          <p:cNvSpPr txBox="1">
            <a:spLocks noGrp="1"/>
          </p:cNvSpPr>
          <p:nvPr>
            <p:ph type="body" idx="8"/>
          </p:nvPr>
        </p:nvSpPr>
        <p:spPr>
          <a:xfrm>
            <a:off x="1044450" y="4959550"/>
            <a:ext cx="36660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6FB6"/>
              </a:buClr>
              <a:buSzPts val="4000"/>
              <a:buNone/>
            </a:pPr>
            <a:r>
              <a:rPr lang="en-US"/>
              <a:t>Haga preguntas.</a:t>
            </a:r>
            <a:endParaRPr/>
          </a:p>
        </p:txBody>
      </p:sp>
      <p:sp>
        <p:nvSpPr>
          <p:cNvPr id="1907" name="Google Shape;1907;p142"/>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06FB6"/>
              </a:buClr>
              <a:buSzPts val="5000"/>
              <a:buFont typeface="Calibri"/>
              <a:buNone/>
            </a:pPr>
            <a:r>
              <a:rPr lang="en-US"/>
              <a:t>Las normas de los talleres</a:t>
            </a:r>
            <a:endParaRPr/>
          </a:p>
        </p:txBody>
      </p:sp>
      <p:pic>
        <p:nvPicPr>
          <p:cNvPr id="1908" name="Google Shape;1908;p142" descr="Icon&#10;&#10;Description automatically generated"/>
          <p:cNvPicPr preferRelativeResize="0"/>
          <p:nvPr/>
        </p:nvPicPr>
        <p:blipFill rotWithShape="1">
          <a:blip r:embed="rId3">
            <a:alphaModFix/>
          </a:blip>
          <a:srcRect/>
          <a:stretch/>
        </p:blipFill>
        <p:spPr>
          <a:xfrm>
            <a:off x="350915" y="1601936"/>
            <a:ext cx="585197" cy="831415"/>
          </a:xfrm>
          <a:prstGeom prst="rect">
            <a:avLst/>
          </a:prstGeom>
          <a:noFill/>
          <a:ln>
            <a:noFill/>
          </a:ln>
        </p:spPr>
      </p:pic>
      <p:pic>
        <p:nvPicPr>
          <p:cNvPr id="1909" name="Google Shape;1909;p142" descr="Icon&#10;&#10;Description automatically generated"/>
          <p:cNvPicPr preferRelativeResize="0"/>
          <p:nvPr/>
        </p:nvPicPr>
        <p:blipFill rotWithShape="1">
          <a:blip r:embed="rId4">
            <a:alphaModFix/>
          </a:blip>
          <a:srcRect/>
          <a:stretch/>
        </p:blipFill>
        <p:spPr>
          <a:xfrm>
            <a:off x="350915" y="5188440"/>
            <a:ext cx="585196" cy="585196"/>
          </a:xfrm>
          <a:prstGeom prst="rect">
            <a:avLst/>
          </a:prstGeom>
          <a:noFill/>
          <a:ln>
            <a:noFill/>
          </a:ln>
        </p:spPr>
      </p:pic>
      <p:pic>
        <p:nvPicPr>
          <p:cNvPr id="1910" name="Google Shape;1910;p142" descr="Icon&#10;&#10;Description automatically generated"/>
          <p:cNvPicPr preferRelativeResize="0"/>
          <p:nvPr/>
        </p:nvPicPr>
        <p:blipFill rotWithShape="1">
          <a:blip r:embed="rId5">
            <a:alphaModFix/>
          </a:blip>
          <a:srcRect/>
          <a:stretch/>
        </p:blipFill>
        <p:spPr>
          <a:xfrm>
            <a:off x="350915" y="4116743"/>
            <a:ext cx="585197" cy="418228"/>
          </a:xfrm>
          <a:prstGeom prst="rect">
            <a:avLst/>
          </a:prstGeom>
          <a:noFill/>
          <a:ln>
            <a:noFill/>
          </a:ln>
        </p:spPr>
      </p:pic>
      <p:pic>
        <p:nvPicPr>
          <p:cNvPr id="1911" name="Google Shape;1911;p142" descr="Icon&#10;&#10;Description automatically generated"/>
          <p:cNvPicPr preferRelativeResize="0"/>
          <p:nvPr/>
        </p:nvPicPr>
        <p:blipFill rotWithShape="1">
          <a:blip r:embed="rId6">
            <a:alphaModFix/>
          </a:blip>
          <a:srcRect/>
          <a:stretch/>
        </p:blipFill>
        <p:spPr>
          <a:xfrm>
            <a:off x="4787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6" name="Google Shape;1916;p143"/>
          <p:cNvSpPr txBox="1">
            <a:spLocks noGrp="1"/>
          </p:cNvSpPr>
          <p:nvPr>
            <p:ph type="title"/>
          </p:nvPr>
        </p:nvSpPr>
        <p:spPr>
          <a:xfrm>
            <a:off x="-7625" y="0"/>
            <a:ext cx="8822700" cy="1251300"/>
          </a:xfrm>
          <a:prstGeom prst="rect">
            <a:avLst/>
          </a:prstGeom>
          <a:noFill/>
          <a:ln>
            <a:noFill/>
          </a:ln>
        </p:spPr>
        <p:txBody>
          <a:bodyPr spcFirstLastPara="1" wrap="square" lIns="274300" tIns="45700" rIns="91425" bIns="45700" anchor="ctr" anchorCtr="0">
            <a:normAutofit fontScale="90000"/>
          </a:bodyPr>
          <a:lstStyle/>
          <a:p>
            <a:pPr marL="0" lvl="0" indent="0" algn="ctr" rtl="0">
              <a:lnSpc>
                <a:spcPct val="90000"/>
              </a:lnSpc>
              <a:spcBef>
                <a:spcPts val="0"/>
              </a:spcBef>
              <a:spcAft>
                <a:spcPts val="0"/>
              </a:spcAft>
              <a:buClr>
                <a:srgbClr val="0771BA"/>
              </a:buClr>
              <a:buSzPct val="88000"/>
              <a:buFont typeface="Arial"/>
              <a:buNone/>
            </a:pPr>
            <a:endParaRPr>
              <a:solidFill>
                <a:srgbClr val="006FB6"/>
              </a:solidFill>
            </a:endParaRPr>
          </a:p>
          <a:p>
            <a:pPr marL="0" lvl="0" indent="0" algn="l" rtl="0">
              <a:lnSpc>
                <a:spcPct val="90000"/>
              </a:lnSpc>
              <a:spcBef>
                <a:spcPts val="0"/>
              </a:spcBef>
              <a:spcAft>
                <a:spcPts val="0"/>
              </a:spcAft>
              <a:buClr>
                <a:srgbClr val="0771BA"/>
              </a:buClr>
              <a:buSzPct val="79279"/>
              <a:buFont typeface="Arial"/>
              <a:buNone/>
            </a:pPr>
            <a:r>
              <a:rPr lang="en-US" sz="5550">
                <a:solidFill>
                  <a:srgbClr val="006FB6"/>
                </a:solidFill>
              </a:rPr>
              <a:t>¿Qué pasa si le agregamos…?</a:t>
            </a:r>
            <a:r>
              <a:rPr lang="en-US" sz="5550"/>
              <a:t> </a:t>
            </a:r>
            <a:endParaRPr sz="5550"/>
          </a:p>
          <a:p>
            <a:pPr marL="0" lvl="0" indent="0" algn="l" rtl="0">
              <a:lnSpc>
                <a:spcPct val="100000"/>
              </a:lnSpc>
              <a:spcBef>
                <a:spcPts val="0"/>
              </a:spcBef>
              <a:spcAft>
                <a:spcPts val="0"/>
              </a:spcAft>
              <a:buClr>
                <a:srgbClr val="006FB6"/>
              </a:buClr>
              <a:buSzPct val="100000"/>
              <a:buFont typeface="Calibri"/>
              <a:buNone/>
            </a:pPr>
            <a:endParaRPr>
              <a:solidFill>
                <a:srgbClr val="006FB6"/>
              </a:solidFill>
            </a:endParaRPr>
          </a:p>
        </p:txBody>
      </p:sp>
      <p:sp>
        <p:nvSpPr>
          <p:cNvPr id="1917" name="Google Shape;1917;p143"/>
          <p:cNvSpPr txBox="1">
            <a:spLocks noGrp="1"/>
          </p:cNvSpPr>
          <p:nvPr>
            <p:ph type="body" idx="1"/>
          </p:nvPr>
        </p:nvSpPr>
        <p:spPr>
          <a:xfrm>
            <a:off x="9089400" y="4337700"/>
            <a:ext cx="2764200" cy="25203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rgbClr val="006FB6"/>
              </a:buClr>
              <a:buSzPts val="2100"/>
              <a:buNone/>
            </a:pPr>
            <a:r>
              <a:rPr lang="en-US"/>
              <a:t>Las estrategias de lectura son como herramientas en una caja de herramientas.</a:t>
            </a:r>
            <a:endParaRPr/>
          </a:p>
          <a:p>
            <a:pPr marL="0" lvl="0" indent="0" algn="ctr" rtl="0">
              <a:lnSpc>
                <a:spcPct val="90000"/>
              </a:lnSpc>
              <a:spcBef>
                <a:spcPts val="1000"/>
              </a:spcBef>
              <a:spcAft>
                <a:spcPts val="0"/>
              </a:spcAft>
              <a:buClr>
                <a:srgbClr val="006FB6"/>
              </a:buClr>
              <a:buSzPts val="1950"/>
              <a:buNone/>
            </a:pPr>
            <a:endParaRPr sz="2600">
              <a:solidFill>
                <a:srgbClr val="006FB6"/>
              </a:solidFill>
            </a:endParaRPr>
          </a:p>
        </p:txBody>
      </p:sp>
      <p:pic>
        <p:nvPicPr>
          <p:cNvPr id="1918" name="Google Shape;1918;p143"/>
          <p:cNvPicPr preferRelativeResize="0">
            <a:picLocks noGrp="1"/>
          </p:cNvPicPr>
          <p:nvPr>
            <p:ph type="pic" idx="2"/>
          </p:nvPr>
        </p:nvPicPr>
        <p:blipFill rotWithShape="1">
          <a:blip r:embed="rId3">
            <a:alphaModFix/>
          </a:blip>
          <a:srcRect/>
          <a:stretch/>
        </p:blipFill>
        <p:spPr>
          <a:xfrm>
            <a:off x="9282749" y="2421241"/>
            <a:ext cx="2377500" cy="897886"/>
          </a:xfrm>
          <a:prstGeom prst="rect">
            <a:avLst/>
          </a:prstGeom>
          <a:noFill/>
          <a:ln>
            <a:noFill/>
          </a:ln>
        </p:spPr>
      </p:pic>
      <p:sp>
        <p:nvSpPr>
          <p:cNvPr id="1919" name="Google Shape;1919;p143"/>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2</a:t>
            </a:r>
            <a:endParaRPr/>
          </a:p>
        </p:txBody>
      </p:sp>
      <p:sp>
        <p:nvSpPr>
          <p:cNvPr id="1920" name="Google Shape;1920;p143"/>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3</a:t>
            </a:r>
            <a:endParaRPr/>
          </a:p>
        </p:txBody>
      </p:sp>
      <p:sp>
        <p:nvSpPr>
          <p:cNvPr id="1921" name="Google Shape;1921;p143"/>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Elige una palabra. </a:t>
            </a:r>
            <a:endParaRPr/>
          </a:p>
        </p:txBody>
      </p:sp>
      <p:sp>
        <p:nvSpPr>
          <p:cNvPr id="1922" name="Google Shape;1922;p143"/>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Quitar o agregar un sufijo y un prefijo.</a:t>
            </a:r>
            <a:endParaRPr/>
          </a:p>
        </p:txBody>
      </p:sp>
      <p:sp>
        <p:nvSpPr>
          <p:cNvPr id="1923" name="Google Shape;1923;p143"/>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US"/>
              <a:t>Discutir cómo cambia la palabra.</a:t>
            </a:r>
            <a:endParaRPr/>
          </a:p>
        </p:txBody>
      </p:sp>
      <p:sp>
        <p:nvSpPr>
          <p:cNvPr id="1924" name="Google Shape;1924;p143"/>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endParaRPr/>
          </a:p>
        </p:txBody>
      </p:sp>
      <p:sp>
        <p:nvSpPr>
          <p:cNvPr id="1925" name="Google Shape;1925;p143"/>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p>
            <a:pPr marL="0" lvl="0" indent="0" algn="l" rtl="0">
              <a:lnSpc>
                <a:spcPct val="90000"/>
              </a:lnSpc>
              <a:spcBef>
                <a:spcPts val="0"/>
              </a:spcBef>
              <a:spcAft>
                <a:spcPts val="0"/>
              </a:spcAft>
              <a:buSzPts val="5000"/>
              <a:buNone/>
            </a:pPr>
            <a:r>
              <a:rPr lang="en-US"/>
              <a:t>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144"/>
          <p:cNvSpPr txBox="1">
            <a:spLocks noGrp="1"/>
          </p:cNvSpPr>
          <p:nvPr>
            <p:ph type="body" idx="1"/>
          </p:nvPr>
        </p:nvSpPr>
        <p:spPr>
          <a:xfrm>
            <a:off x="4588050" y="1489800"/>
            <a:ext cx="7604100" cy="1055700"/>
          </a:xfrm>
          <a:prstGeom prst="rect">
            <a:avLst/>
          </a:prstGeom>
          <a:noFill/>
          <a:ln>
            <a:noFill/>
          </a:ln>
        </p:spPr>
        <p:txBody>
          <a:bodyPr spcFirstLastPara="1" wrap="square" lIns="91425" tIns="45700" rIns="91425" bIns="45700" anchor="ctr" anchorCtr="0">
            <a:normAutofit fontScale="85000" lnSpcReduction="10000"/>
          </a:bodyPr>
          <a:lstStyle/>
          <a:p>
            <a:pPr marL="0" lvl="0" indent="0" algn="l" rtl="0">
              <a:lnSpc>
                <a:spcPct val="90000"/>
              </a:lnSpc>
              <a:spcBef>
                <a:spcPts val="1000"/>
              </a:spcBef>
              <a:spcAft>
                <a:spcPts val="0"/>
              </a:spcAft>
              <a:buSzPts val="3000"/>
              <a:buNone/>
            </a:pPr>
            <a:r>
              <a:rPr lang="en-US" sz="3000"/>
              <a:t>parte de la palabra que va al principio de una palabra y puede cambiar el significado de la palabra</a:t>
            </a:r>
            <a:endParaRPr/>
          </a:p>
        </p:txBody>
      </p:sp>
      <p:sp>
        <p:nvSpPr>
          <p:cNvPr id="1931" name="Google Shape;1931;p144"/>
          <p:cNvSpPr txBox="1">
            <a:spLocks noGrp="1"/>
          </p:cNvSpPr>
          <p:nvPr>
            <p:ph type="body" idx="2"/>
          </p:nvPr>
        </p:nvSpPr>
        <p:spPr>
          <a:xfrm>
            <a:off x="4586000" y="2792838"/>
            <a:ext cx="7499700" cy="105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3000"/>
              <a:buNone/>
            </a:pPr>
            <a:r>
              <a:rPr lang="en-US" sz="3000"/>
              <a:t>parte de la palabra que va al final de una palabra y puede cambiar el significado de la palabra</a:t>
            </a:r>
            <a:endParaRPr sz="3000"/>
          </a:p>
        </p:txBody>
      </p:sp>
      <p:sp>
        <p:nvSpPr>
          <p:cNvPr id="1932" name="Google Shape;1932;p144"/>
          <p:cNvSpPr txBox="1">
            <a:spLocks noGrp="1"/>
          </p:cNvSpPr>
          <p:nvPr>
            <p:ph type="body" idx="3"/>
          </p:nvPr>
        </p:nvSpPr>
        <p:spPr>
          <a:xfrm>
            <a:off x="4588050" y="3817073"/>
            <a:ext cx="7205400" cy="1600500"/>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lnSpc>
                <a:spcPct val="90000"/>
              </a:lnSpc>
              <a:spcBef>
                <a:spcPts val="1000"/>
              </a:spcBef>
              <a:spcAft>
                <a:spcPts val="0"/>
              </a:spcAft>
              <a:buSzPts val="3000"/>
              <a:buNone/>
            </a:pPr>
            <a:endParaRPr sz="3000"/>
          </a:p>
          <a:p>
            <a:pPr marL="0" lvl="0" indent="0" algn="l" rtl="0">
              <a:lnSpc>
                <a:spcPct val="90000"/>
              </a:lnSpc>
              <a:spcBef>
                <a:spcPts val="1000"/>
              </a:spcBef>
              <a:spcAft>
                <a:spcPts val="0"/>
              </a:spcAft>
              <a:buSzPts val="3000"/>
              <a:buNone/>
            </a:pPr>
            <a:r>
              <a:rPr lang="en-US" sz="3000"/>
              <a:t>palabras inventadas que no tienen significado, pero tienen el mismo patrón de sonido que las palabras reales</a:t>
            </a:r>
            <a:endParaRPr/>
          </a:p>
        </p:txBody>
      </p:sp>
      <p:sp>
        <p:nvSpPr>
          <p:cNvPr id="1933" name="Google Shape;1933;p144"/>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Prefijo</a:t>
            </a:r>
            <a:endParaRPr/>
          </a:p>
        </p:txBody>
      </p:sp>
      <p:sp>
        <p:nvSpPr>
          <p:cNvPr id="1934" name="Google Shape;1934;p144"/>
          <p:cNvSpPr txBox="1">
            <a:spLocks noGrp="1"/>
          </p:cNvSpPr>
          <p:nvPr>
            <p:ph type="body" idx="6"/>
          </p:nvPr>
        </p:nvSpPr>
        <p:spPr>
          <a:xfrm>
            <a:off x="691242" y="2792828"/>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Clr>
                <a:schemeClr val="dk1"/>
              </a:buClr>
              <a:buSzPts val="4000"/>
              <a:buFont typeface="Arial"/>
              <a:buNone/>
            </a:pPr>
            <a:r>
              <a:rPr lang="en-US" sz="4000" b="1"/>
              <a:t>Sufijo</a:t>
            </a:r>
            <a:endParaRPr/>
          </a:p>
        </p:txBody>
      </p:sp>
      <p:sp>
        <p:nvSpPr>
          <p:cNvPr id="1935" name="Google Shape;1935;p144"/>
          <p:cNvSpPr txBox="1">
            <a:spLocks noGrp="1"/>
          </p:cNvSpPr>
          <p:nvPr>
            <p:ph type="body" idx="7"/>
          </p:nvPr>
        </p:nvSpPr>
        <p:spPr>
          <a:xfrm>
            <a:off x="692296" y="4095769"/>
            <a:ext cx="3433200" cy="1043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000"/>
              <a:buNone/>
            </a:pPr>
            <a:r>
              <a:rPr lang="en-US" sz="4000" b="1"/>
              <a:t>Palabra sin sentido</a:t>
            </a:r>
            <a:endParaRPr/>
          </a:p>
        </p:txBody>
      </p:sp>
      <p:sp>
        <p:nvSpPr>
          <p:cNvPr id="1936" name="Google Shape;1936;p1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chemeClr val="dk1"/>
              </a:buClr>
              <a:buSzPts val="5000"/>
              <a:buFont typeface="Arial"/>
              <a:buNone/>
            </a:pPr>
            <a:r>
              <a:rPr lang="en-US"/>
              <a:t>Verifique los términos de </a:t>
            </a:r>
            <a:endParaRPr/>
          </a:p>
          <a:p>
            <a:pPr marL="0" lvl="0" indent="0" algn="l" rtl="0">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1" name="Google Shape;1941;p145"/>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Autofit/>
          </a:bodyPr>
          <a:lstStyle/>
          <a:p>
            <a:pPr marL="0" lvl="0" indent="0" algn="l" rtl="0">
              <a:lnSpc>
                <a:spcPct val="90000"/>
              </a:lnSpc>
              <a:spcBef>
                <a:spcPts val="0"/>
              </a:spcBef>
              <a:spcAft>
                <a:spcPts val="0"/>
              </a:spcAft>
              <a:buClr>
                <a:srgbClr val="0771BA"/>
              </a:buClr>
              <a:buSzPts val="1800"/>
              <a:buFont typeface="Calibri"/>
              <a:buNone/>
            </a:pPr>
            <a:r>
              <a:rPr lang="en-US" sz="4400">
                <a:solidFill>
                  <a:srgbClr val="006FB6"/>
                </a:solidFill>
              </a:rPr>
              <a:t>Elegir una palabra difícil</a:t>
            </a:r>
            <a:endParaRPr/>
          </a:p>
        </p:txBody>
      </p:sp>
      <p:sp>
        <p:nvSpPr>
          <p:cNvPr id="1942" name="Google Shape;1942;p145"/>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771BA"/>
              </a:buClr>
              <a:buSzPts val="2800"/>
              <a:buFont typeface="Arial"/>
              <a:buNone/>
            </a:pPr>
            <a:r>
              <a:rPr lang="en-US">
                <a:solidFill>
                  <a:srgbClr val="006FB6"/>
                </a:solidFill>
              </a:rPr>
              <a:t>Consejos y trucos</a:t>
            </a:r>
            <a:endParaRPr/>
          </a:p>
          <a:p>
            <a:pPr marL="457200" marR="0" lvl="0" indent="-228600" algn="ctr" rtl="0">
              <a:lnSpc>
                <a:spcPct val="90000"/>
              </a:lnSpc>
              <a:spcBef>
                <a:spcPts val="1000"/>
              </a:spcBef>
              <a:spcAft>
                <a:spcPts val="0"/>
              </a:spcAft>
              <a:buClr>
                <a:srgbClr val="0771BA"/>
              </a:buClr>
              <a:buSzPts val="2800"/>
              <a:buFont typeface="Arial"/>
              <a:buNone/>
            </a:pPr>
            <a:endParaRPr/>
          </a:p>
        </p:txBody>
      </p:sp>
      <p:sp>
        <p:nvSpPr>
          <p:cNvPr id="1943" name="Google Shape;1943;p145"/>
          <p:cNvSpPr txBox="1">
            <a:spLocks noGrp="1"/>
          </p:cNvSpPr>
          <p:nvPr>
            <p:ph type="body" idx="2"/>
          </p:nvPr>
        </p:nvSpPr>
        <p:spPr>
          <a:xfrm>
            <a:off x="138550" y="980750"/>
            <a:ext cx="3200400" cy="56625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rgbClr val="006FB6"/>
              </a:buClr>
              <a:buSzPts val="2800"/>
              <a:buChar char="•"/>
            </a:pPr>
            <a:r>
              <a:rPr lang="en-US">
                <a:solidFill>
                  <a:srgbClr val="006FB6"/>
                </a:solidFill>
              </a:rPr>
              <a:t>¡No use este consejo con todas las palabras! </a:t>
            </a:r>
            <a:endParaRPr sz="1800">
              <a:solidFill>
                <a:schemeClr val="dk1"/>
              </a:solidFill>
              <a:latin typeface="Arial"/>
              <a:ea typeface="Arial"/>
              <a:cs typeface="Arial"/>
              <a:sym typeface="Arial"/>
            </a:endParaRPr>
          </a:p>
          <a:p>
            <a:pPr marL="342900" lvl="0" indent="-190500" algn="l" rtl="0">
              <a:lnSpc>
                <a:spcPct val="100000"/>
              </a:lnSpc>
              <a:spcBef>
                <a:spcPts val="0"/>
              </a:spcBef>
              <a:spcAft>
                <a:spcPts val="0"/>
              </a:spcAft>
              <a:buSzPts val="2800"/>
              <a:buNone/>
            </a:pPr>
            <a:endParaRPr sz="800">
              <a:solidFill>
                <a:srgbClr val="006FB6"/>
              </a:solidFill>
            </a:endParaRPr>
          </a:p>
          <a:p>
            <a:pPr marL="457200" lvl="0" indent="-406400" algn="l" rtl="0">
              <a:lnSpc>
                <a:spcPct val="100000"/>
              </a:lnSpc>
              <a:spcBef>
                <a:spcPts val="0"/>
              </a:spcBef>
              <a:spcAft>
                <a:spcPts val="0"/>
              </a:spcAft>
              <a:buClr>
                <a:srgbClr val="006FB6"/>
              </a:buClr>
              <a:buSzPts val="2800"/>
              <a:buChar char="•"/>
            </a:pPr>
            <a:r>
              <a:rPr lang="en-US">
                <a:solidFill>
                  <a:srgbClr val="006FB6"/>
                </a:solidFill>
              </a:rPr>
              <a:t>Elija una palabra con un sufijo o un prefijo.</a:t>
            </a:r>
            <a:endParaRPr sz="1800">
              <a:solidFill>
                <a:schemeClr val="dk1"/>
              </a:solidFill>
              <a:latin typeface="Arial"/>
              <a:ea typeface="Arial"/>
              <a:cs typeface="Arial"/>
              <a:sym typeface="Arial"/>
            </a:endParaRPr>
          </a:p>
          <a:p>
            <a:pPr marL="342900" lvl="0" indent="-190500" algn="l" rtl="0">
              <a:lnSpc>
                <a:spcPct val="100000"/>
              </a:lnSpc>
              <a:spcBef>
                <a:spcPts val="0"/>
              </a:spcBef>
              <a:spcAft>
                <a:spcPts val="0"/>
              </a:spcAft>
              <a:buSzPts val="2800"/>
              <a:buNone/>
            </a:pPr>
            <a:endParaRPr sz="800">
              <a:solidFill>
                <a:srgbClr val="006FB6"/>
              </a:solidFill>
            </a:endParaRPr>
          </a:p>
          <a:p>
            <a:pPr marL="457200" lvl="0" indent="-406400" algn="l" rtl="0">
              <a:lnSpc>
                <a:spcPct val="100000"/>
              </a:lnSpc>
              <a:spcBef>
                <a:spcPts val="0"/>
              </a:spcBef>
              <a:spcAft>
                <a:spcPts val="0"/>
              </a:spcAft>
              <a:buClr>
                <a:srgbClr val="006FB6"/>
              </a:buClr>
              <a:buSzPts val="2800"/>
              <a:buChar char="•"/>
            </a:pPr>
            <a:r>
              <a:rPr lang="en-US">
                <a:solidFill>
                  <a:srgbClr val="006FB6"/>
                </a:solidFill>
              </a:rPr>
              <a:t>Elija una palabra corta para poder agregarle algo fácilmente.</a:t>
            </a:r>
            <a:endParaRPr sz="3200">
              <a:solidFill>
                <a:srgbClr val="006FB6"/>
              </a:solidFill>
            </a:endParaRPr>
          </a:p>
          <a:p>
            <a:pPr marL="457200" marR="0" lvl="0" indent="-228600" algn="l" rtl="0">
              <a:lnSpc>
                <a:spcPct val="90000"/>
              </a:lnSpc>
              <a:spcBef>
                <a:spcPts val="1000"/>
              </a:spcBef>
              <a:spcAft>
                <a:spcPts val="0"/>
              </a:spcAft>
              <a:buClr>
                <a:srgbClr val="0771BA"/>
              </a:buClr>
              <a:buSzPts val="2800"/>
              <a:buFont typeface="Arial"/>
              <a:buNone/>
            </a:pPr>
            <a:endParaRPr/>
          </a:p>
        </p:txBody>
      </p:sp>
      <p:sp>
        <p:nvSpPr>
          <p:cNvPr id="1944" name="Google Shape;1944;p145"/>
          <p:cNvSpPr txBox="1">
            <a:spLocks noGrp="1"/>
          </p:cNvSpPr>
          <p:nvPr>
            <p:ph type="body" idx="3"/>
          </p:nvPr>
        </p:nvSpPr>
        <p:spPr>
          <a:xfrm rot="-2153668">
            <a:off x="3737532" y="2098603"/>
            <a:ext cx="2234544" cy="1409123"/>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rPr>
              <a:t>Adulto: </a:t>
            </a:r>
            <a:r>
              <a:rPr lang="en-US" sz="2400">
                <a:solidFill>
                  <a:srgbClr val="006FB6"/>
                </a:solidFill>
              </a:rPr>
              <a:t>Vamos a detenernos y jugar con esta palabra.</a:t>
            </a:r>
            <a:endParaRPr sz="1400">
              <a:solidFill>
                <a:schemeClr val="dk1"/>
              </a:solidFill>
              <a:latin typeface="Arial"/>
              <a:ea typeface="Arial"/>
              <a:cs typeface="Arial"/>
              <a:sym typeface="Arial"/>
            </a:endParaRPr>
          </a:p>
          <a:p>
            <a:pPr marL="239711" marR="0" lvl="0" indent="-11111" algn="l" rtl="0">
              <a:lnSpc>
                <a:spcPct val="90000"/>
              </a:lnSpc>
              <a:spcBef>
                <a:spcPts val="1000"/>
              </a:spcBef>
              <a:spcAft>
                <a:spcPts val="0"/>
              </a:spcAft>
              <a:buClr>
                <a:srgbClr val="0771BA"/>
              </a:buClr>
              <a:buSzPts val="2800"/>
              <a:buFont typeface="Arial"/>
              <a:buNone/>
            </a:pPr>
            <a:endParaRPr>
              <a:solidFill>
                <a:srgbClr val="006FB6"/>
              </a:solidFill>
            </a:endParaRPr>
          </a:p>
          <a:p>
            <a:pPr marL="239711" marR="0" lvl="0" indent="-11111" algn="l" rtl="0">
              <a:lnSpc>
                <a:spcPct val="90000"/>
              </a:lnSpc>
              <a:spcBef>
                <a:spcPts val="1000"/>
              </a:spcBef>
              <a:spcAft>
                <a:spcPts val="0"/>
              </a:spcAft>
              <a:buClr>
                <a:srgbClr val="0771BA"/>
              </a:buClr>
              <a:buSzPts val="2800"/>
              <a:buFont typeface="Arial"/>
              <a:buNone/>
            </a:pPr>
            <a:endParaRPr/>
          </a:p>
        </p:txBody>
      </p:sp>
      <p:sp>
        <p:nvSpPr>
          <p:cNvPr id="1945" name="Google Shape;1945;p145"/>
          <p:cNvSpPr txBox="1">
            <a:spLocks noGrp="1"/>
          </p:cNvSpPr>
          <p:nvPr>
            <p:ph type="body" idx="4"/>
          </p:nvPr>
        </p:nvSpPr>
        <p:spPr>
          <a:xfrm rot="860265">
            <a:off x="9153575" y="2384122"/>
            <a:ext cx="2405938" cy="1828793"/>
          </a:xfrm>
          <a:prstGeom prst="rect">
            <a:avLst/>
          </a:prstGeom>
          <a:noFill/>
          <a:ln>
            <a:noFill/>
          </a:ln>
        </p:spPr>
        <p:txBody>
          <a:bodyPr spcFirstLastPara="1" wrap="square" lIns="91425" tIns="45700" rIns="91425" bIns="45700" anchor="t" anchorCtr="0">
            <a:noAutofit/>
          </a:bodyPr>
          <a:lstStyle/>
          <a:p>
            <a:pPr marL="239711" marR="0" lvl="0" indent="-11111" algn="l" rtl="0">
              <a:lnSpc>
                <a:spcPct val="90000"/>
              </a:lnSpc>
              <a:spcBef>
                <a:spcPts val="1000"/>
              </a:spcBef>
              <a:spcAft>
                <a:spcPts val="0"/>
              </a:spcAft>
              <a:buClr>
                <a:srgbClr val="0771BA"/>
              </a:buClr>
              <a:buSzPts val="2800"/>
              <a:buFont typeface="Arial"/>
              <a:buNone/>
            </a:pPr>
            <a:r>
              <a:rPr lang="en-US" b="1">
                <a:solidFill>
                  <a:srgbClr val="006FB6"/>
                </a:solidFill>
              </a:rPr>
              <a:t>Niño: </a:t>
            </a:r>
            <a:r>
              <a:rPr lang="en-US">
                <a:solidFill>
                  <a:srgbClr val="006FB6"/>
                </a:solidFill>
              </a:rPr>
              <a:t>He will wash his clothes tonight.</a:t>
            </a:r>
            <a:endParaRPr/>
          </a:p>
          <a:p>
            <a:pPr marL="239711" marR="0" lvl="0" indent="-11111" algn="l" rtl="0">
              <a:lnSpc>
                <a:spcPct val="90000"/>
              </a:lnSpc>
              <a:spcBef>
                <a:spcPts val="1000"/>
              </a:spcBef>
              <a:spcAft>
                <a:spcPts val="0"/>
              </a:spcAft>
              <a:buClr>
                <a:srgbClr val="0771BA"/>
              </a:buClr>
              <a:buSzPts val="2800"/>
              <a:buFont typeface="Arial"/>
              <a:buNone/>
            </a:pPr>
            <a:endParaRPr/>
          </a:p>
        </p:txBody>
      </p:sp>
      <p:sp>
        <p:nvSpPr>
          <p:cNvPr id="1946" name="Google Shape;1946;p145"/>
          <p:cNvSpPr txBox="1"/>
          <p:nvPr/>
        </p:nvSpPr>
        <p:spPr>
          <a:xfrm>
            <a:off x="9220175" y="5019650"/>
            <a:ext cx="30000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500"/>
              <a:buFont typeface="Arial"/>
              <a:buNone/>
            </a:pPr>
            <a:r>
              <a:rPr lang="en-US" sz="2500" b="0" i="1" u="none" strike="noStrike" cap="none">
                <a:solidFill>
                  <a:srgbClr val="006FB6"/>
                </a:solidFill>
                <a:latin typeface="Calibri"/>
                <a:ea typeface="Calibri"/>
                <a:cs typeface="Calibri"/>
                <a:sym typeface="Calibri"/>
              </a:rPr>
              <a:t>► Él va a lavar su ropa esta noche.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1" name="Google Shape;1951;p14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marR="0" lvl="0" indent="0" algn="l" rtl="0">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52" name="Google Shape;1952;p146"/>
          <p:cNvSpPr txBox="1">
            <a:spLocks noGrp="1"/>
          </p:cNvSpPr>
          <p:nvPr>
            <p:ph type="body" idx="1"/>
          </p:nvPr>
        </p:nvSpPr>
        <p:spPr>
          <a:xfrm>
            <a:off x="404917" y="1721831"/>
            <a:ext cx="3384600" cy="36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r>
              <a:rPr lang="en-US" b="1"/>
              <a:t>Adulto: </a:t>
            </a:r>
            <a:r>
              <a:rPr lang="en-US"/>
              <a:t>- Vamos a agregar el prefijo ‘pre-’. ¿Qué palabra se forma?-</a:t>
            </a:r>
            <a:endParaRPr/>
          </a:p>
          <a:p>
            <a:pPr marL="0" marR="0" lvl="0" indent="0" algn="l" rtl="0">
              <a:lnSpc>
                <a:spcPct val="90000"/>
              </a:lnSpc>
              <a:spcBef>
                <a:spcPts val="1000"/>
              </a:spcBef>
              <a:spcAft>
                <a:spcPts val="0"/>
              </a:spcAft>
              <a:buClr>
                <a:srgbClr val="006FB6"/>
              </a:buClr>
              <a:buSzPts val="3600"/>
              <a:buFont typeface="Arial"/>
              <a:buNone/>
            </a:pPr>
            <a:endParaRPr/>
          </a:p>
        </p:txBody>
      </p:sp>
      <p:sp>
        <p:nvSpPr>
          <p:cNvPr id="1953" name="Google Shape;1953;p146"/>
          <p:cNvSpPr txBox="1">
            <a:spLocks noGrp="1"/>
          </p:cNvSpPr>
          <p:nvPr>
            <p:ph type="body" idx="2"/>
          </p:nvPr>
        </p:nvSpPr>
        <p:spPr>
          <a:xfrm>
            <a:off x="4338833" y="1739549"/>
            <a:ext cx="3514200" cy="1193700"/>
          </a:xfrm>
          <a:prstGeom prst="rect">
            <a:avLst/>
          </a:prstGeom>
          <a:solidFill>
            <a:srgbClr val="96C93E"/>
          </a:solidFill>
          <a:ln>
            <a:noFill/>
          </a:ln>
        </p:spPr>
        <p:txBody>
          <a:bodyPr spcFirstLastPara="1" wrap="square" lIns="91425" tIns="45700" rIns="91425" bIns="45700" anchor="ctr" anchorCtr="0">
            <a:noAutofit/>
          </a:bodyPr>
          <a:lstStyle/>
          <a:p>
            <a:pPr marL="0" marR="0" lvl="0" indent="0" algn="ctr" rtl="0">
              <a:lnSpc>
                <a:spcPct val="90000"/>
              </a:lnSpc>
              <a:spcBef>
                <a:spcPts val="1000"/>
              </a:spcBef>
              <a:spcAft>
                <a:spcPts val="0"/>
              </a:spcAft>
              <a:buClr>
                <a:srgbClr val="006FB6"/>
              </a:buClr>
              <a:buSzPts val="3600"/>
              <a:buFont typeface="Arial"/>
              <a:buNone/>
            </a:pPr>
            <a:r>
              <a:rPr lang="en-US"/>
              <a:t>wash</a:t>
            </a:r>
            <a:endParaRPr/>
          </a:p>
        </p:txBody>
      </p:sp>
      <p:sp>
        <p:nvSpPr>
          <p:cNvPr id="1954" name="Google Shape;1954;p146"/>
          <p:cNvSpPr txBox="1">
            <a:spLocks noGrp="1"/>
          </p:cNvSpPr>
          <p:nvPr>
            <p:ph type="body" idx="3"/>
          </p:nvPr>
        </p:nvSpPr>
        <p:spPr>
          <a:xfrm>
            <a:off x="8402623" y="1739549"/>
            <a:ext cx="3384600" cy="3640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rgbClr val="006FB6"/>
              </a:buClr>
              <a:buSzPts val="3600"/>
              <a:buFont typeface="Arial"/>
              <a:buNone/>
            </a:pPr>
            <a:r>
              <a:rPr lang="en-US" sz="2800" b="1"/>
              <a:t>Niño</a:t>
            </a:r>
            <a:r>
              <a:rPr lang="en-US" b="1"/>
              <a:t>: </a:t>
            </a:r>
            <a:r>
              <a:rPr lang="en-US"/>
              <a:t>“Prewash”</a:t>
            </a:r>
            <a:endParaRPr/>
          </a:p>
        </p:txBody>
      </p:sp>
      <p:pic>
        <p:nvPicPr>
          <p:cNvPr id="1955" name="Google Shape;1955;p146"/>
          <p:cNvPicPr preferRelativeResize="0"/>
          <p:nvPr/>
        </p:nvPicPr>
        <p:blipFill rotWithShape="1">
          <a:blip r:embed="rId3">
            <a:alphaModFix/>
          </a:blip>
          <a:srcRect b="-1656"/>
          <a:stretch/>
        </p:blipFill>
        <p:spPr>
          <a:xfrm>
            <a:off x="1435750" y="3761525"/>
            <a:ext cx="436100" cy="645475"/>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5514</Words>
  <Application>Microsoft Macintosh PowerPoint</Application>
  <PresentationFormat>Widescreen</PresentationFormat>
  <Paragraphs>374</Paragraphs>
  <Slides>20</Slides>
  <Notes>20</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20</vt:i4>
      </vt:variant>
    </vt:vector>
  </HeadingPairs>
  <TitlesOfParts>
    <vt:vector size="34" baseType="lpstr">
      <vt:lpstr>Arial</vt:lpstr>
      <vt:lpstr>Calibri</vt:lpstr>
      <vt:lpstr>Noto Sans Symbols</vt:lpstr>
      <vt:lpstr>1_Custom Design</vt:lpstr>
      <vt:lpstr>Title Slides</vt:lpstr>
      <vt:lpstr>Main Slides</vt:lpstr>
      <vt:lpstr>Custom Design</vt:lpstr>
      <vt:lpstr>Right Side Bar Slides</vt:lpstr>
      <vt:lpstr>Custom Design</vt:lpstr>
      <vt:lpstr>Left Sidebar Slides</vt:lpstr>
      <vt:lpstr>Main Slides</vt:lpstr>
      <vt:lpstr>Main Slides</vt:lpstr>
      <vt:lpstr>Left Sidebar Slides</vt:lpstr>
      <vt:lpstr>Right Side Bar Slides</vt:lpstr>
      <vt:lpstr>Workshop guide</vt:lpstr>
      <vt:lpstr> ¿Qué pasa si le agregamos…?  </vt:lpstr>
      <vt:lpstr>Agenda</vt:lpstr>
      <vt:lpstr>Encuesta de confianza familiar</vt:lpstr>
      <vt:lpstr>Las normas de los talleres</vt:lpstr>
      <vt:lpstr> ¿Qué pasa si le agregamos…?  </vt:lpstr>
      <vt:lpstr>Verifique los términos de  alfabetización</vt:lpstr>
      <vt:lpstr>Elegir una palabra difícil</vt:lpstr>
      <vt:lpstr>+ o - un sufijo y un prefijo</vt:lpstr>
      <vt:lpstr>Discutan cómo cambia la palabra</vt:lpstr>
      <vt:lpstr>+ o - un sufijo y un prefijo</vt:lpstr>
      <vt:lpstr>+ o - un sufijo y un prefijo</vt:lpstr>
      <vt:lpstr>+ o - un sufijo y un prefijo</vt:lpstr>
      <vt:lpstr>¡Vamos a prácticar!</vt:lpstr>
      <vt:lpstr> Leer = conversación (K-1) </vt:lpstr>
      <vt:lpstr> Leer = conversación (2-3) </vt:lpstr>
      <vt:lpstr>Familias Multilingües</vt:lpstr>
      <vt:lpstr>Tiempo de práctica </vt:lpstr>
      <vt:lpstr>Reflejar</vt:lpstr>
      <vt:lpstr>Comentarios, por favor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2025-01-27T21:52:48Z</dcterms:modified>
</cp:coreProperties>
</file>