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29.xml"/>
  <Override ContentType="application/vnd.openxmlformats-officedocument.presentationml.slideLayout+xml" PartName="/ppt/slideLayouts/slideLayout120.xml"/>
  <Override ContentType="application/vnd.openxmlformats-officedocument.presentationml.slideLayout+xml" PartName="/ppt/slideLayouts/slideLayout9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98.xml"/>
  <Override ContentType="application/vnd.openxmlformats-officedocument.presentationml.slideLayout+xml" PartName="/ppt/slideLayouts/slideLayout110.xml"/>
  <Override ContentType="application/vnd.openxmlformats-officedocument.presentationml.slideLayout+xml" PartName="/ppt/slideLayouts/slideLayout61.xml"/>
  <Override ContentType="application/vnd.openxmlformats-officedocument.presentationml.slideLayout+xml" PartName="/ppt/slideLayouts/slideLayout12.xml"/>
  <Override ContentType="application/vnd.openxmlformats-officedocument.presentationml.slideLayout+xml" PartName="/ppt/slideLayouts/slideLayout102.xml"/>
  <Override ContentType="application/vnd.openxmlformats-officedocument.presentationml.slideLayout+xml" PartName="/ppt/slideLayouts/slideLayout119.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78.xml"/>
  <Override ContentType="application/vnd.openxmlformats-officedocument.presentationml.slideLayout+xml" PartName="/ppt/slideLayouts/slideLayout65.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122.xml"/>
  <Override ContentType="application/vnd.openxmlformats-officedocument.presentationml.slideLayout+xml" PartName="/ppt/slideLayouts/slideLayout49.xml"/>
  <Override ContentType="application/vnd.openxmlformats-officedocument.presentationml.slideLayout+xml" PartName="/ppt/slideLayouts/slideLayout104.xml"/>
  <Override ContentType="application/vnd.openxmlformats-officedocument.presentationml.slideLayout+xml" PartName="/ppt/slideLayouts/slideLayout19.xml"/>
  <Override ContentType="application/vnd.openxmlformats-officedocument.presentationml.slideLayout+xml" PartName="/ppt/slideLayouts/slideLayout117.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71.xml"/>
  <Override ContentType="application/vnd.openxmlformats-officedocument.presentationml.slideLayout+xml" PartName="/ppt/slideLayouts/slideLayout41.xml"/>
  <Override ContentType="application/vnd.openxmlformats-officedocument.presentationml.slideLayout+xml" PartName="/ppt/slideLayouts/slideLayout84.xml"/>
  <Override ContentType="application/vnd.openxmlformats-officedocument.presentationml.slideLayout+xml" PartName="/ppt/slideLayouts/slideLayout24.xml"/>
  <Override ContentType="application/vnd.openxmlformats-officedocument.presentationml.slideLayout+xml" PartName="/ppt/slideLayouts/slideLayout67.xml"/>
  <Override ContentType="application/vnd.openxmlformats-officedocument.presentationml.slideLayout+xml" PartName="/ppt/slideLayouts/slideLayout92.xml"/>
  <Override ContentType="application/vnd.openxmlformats-officedocument.presentationml.slideLayout+xml" PartName="/ppt/slideLayouts/slideLayout116.xml"/>
  <Override ContentType="application/vnd.openxmlformats-officedocument.presentationml.slideLayout+xml" PartName="/ppt/slideLayouts/slideLayout83.xml"/>
  <Override ContentType="application/vnd.openxmlformats-officedocument.presentationml.slideLayout+xml" PartName="/ppt/slideLayouts/slideLayout40.xml"/>
  <Override ContentType="application/vnd.openxmlformats-officedocument.presentationml.slideLayout+xml" PartName="/ppt/slideLayouts/slideLayout17.xml"/>
  <Override ContentType="application/vnd.openxmlformats-officedocument.presentationml.slideLayout+xml" PartName="/ppt/slideLayouts/slideLayout34.xml"/>
  <Override ContentType="application/vnd.openxmlformats-officedocument.presentationml.slideLayout+xml" PartName="/ppt/slideLayouts/slideLayout90.xml"/>
  <Override ContentType="application/vnd.openxmlformats-officedocument.presentationml.slideLayout+xml" PartName="/ppt/slideLayouts/slideLayout6.xml"/>
  <Override ContentType="application/vnd.openxmlformats-officedocument.presentationml.slideLayout+xml" PartName="/ppt/slideLayouts/slideLayout106.xml"/>
  <Override ContentType="application/vnd.openxmlformats-officedocument.presentationml.slideLayout+xml" PartName="/ppt/slideLayouts/slideLayout77.xml"/>
  <Override ContentType="application/vnd.openxmlformats-officedocument.presentationml.slideLayout+xml" PartName="/ppt/slideLayouts/slideLayout30.xml"/>
  <Override ContentType="application/vnd.openxmlformats-officedocument.presentationml.slideLayout+xml" PartName="/ppt/slideLayouts/slideLayout73.xml"/>
  <Override ContentType="application/vnd.openxmlformats-officedocument.presentationml.slideLayout+xml" PartName="/ppt/slideLayouts/slideLayout123.xml"/>
  <Override ContentType="application/vnd.openxmlformats-officedocument.presentationml.slideLayout+xml" PartName="/ppt/slideLayouts/slideLayout86.xml"/>
  <Override ContentType="application/vnd.openxmlformats-officedocument.presentationml.slideLayout+xml" PartName="/ppt/slideLayouts/slideLayout56.xml"/>
  <Override ContentType="application/vnd.openxmlformats-officedocument.presentationml.slideLayout+xml" PartName="/ppt/slideLayouts/slideLayout81.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69.xml"/>
  <Override ContentType="application/vnd.openxmlformats-officedocument.presentationml.slideLayout+xml" PartName="/ppt/slideLayouts/slideLayout94.xml"/>
  <Override ContentType="application/vnd.openxmlformats-officedocument.presentationml.slideLayout+xml" PartName="/ppt/slideLayouts/slideLayout114.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28.xml"/>
  <Override ContentType="application/vnd.openxmlformats-officedocument.presentationml.slideLayout+xml" PartName="/ppt/slideLayouts/slideLayout58.xml"/>
  <Override ContentType="application/vnd.openxmlformats-officedocument.presentationml.slideLayout+xml" PartName="/ppt/slideLayouts/slideLayout125.xml"/>
  <Override ContentType="application/vnd.openxmlformats-officedocument.presentationml.slideLayout+xml" PartName="/ppt/slideLayouts/slideLayout15.xml"/>
  <Override ContentType="application/vnd.openxmlformats-officedocument.presentationml.slideLayout+xml" PartName="/ppt/slideLayouts/slideLayout88.xml"/>
  <Override ContentType="application/vnd.openxmlformats-officedocument.presentationml.slideLayout+xml" PartName="/ppt/slideLayouts/slideLayout112.xml"/>
  <Override ContentType="application/vnd.openxmlformats-officedocument.presentationml.slideLayout+xml" PartName="/ppt/slideLayouts/slideLayout8.xml"/>
  <Override ContentType="application/vnd.openxmlformats-officedocument.presentationml.slideLayout+xml" PartName="/ppt/slideLayouts/slideLayout75.xml"/>
  <Override ContentType="application/vnd.openxmlformats-officedocument.presentationml.slideLayout+xml" PartName="/ppt/slideLayouts/slideLayout10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Layout+xml" PartName="/ppt/slideLayouts/slideLayout97.xml"/>
  <Override ContentType="application/vnd.openxmlformats-officedocument.presentationml.slideLayout+xml" PartName="/ppt/slideLayouts/slideLayout111.xml"/>
  <Override ContentType="application/vnd.openxmlformats-officedocument.presentationml.slideLayout+xml" PartName="/ppt/slideLayouts/slideLayout62.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103.xml"/>
  <Override ContentType="application/vnd.openxmlformats-officedocument.presentationml.slideLayout+xml" PartName="/ppt/slideLayouts/slideLayout46.xml"/>
  <Override ContentType="application/vnd.openxmlformats-officedocument.presentationml.slideLayout+xml" PartName="/ppt/slideLayouts/slideLayout89.xml"/>
  <Override ContentType="application/vnd.openxmlformats-officedocument.presentationml.slideLayout+xml" PartName="/ppt/slideLayouts/slideLayout7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52.xml"/>
  <Override ContentType="application/vnd.openxmlformats-officedocument.presentationml.slideLayout+xml" PartName="/ppt/slideLayouts/slideLayout95.xml"/>
  <Override ContentType="application/vnd.openxmlformats-officedocument.presentationml.slideLayout+xml" PartName="/ppt/slideLayouts/slideLayout101.xml"/>
  <Override ContentType="application/vnd.openxmlformats-officedocument.presentationml.slideLayout+xml" PartName="/ppt/slideLayouts/slideLayout64.xml"/>
  <Override ContentType="application/vnd.openxmlformats-officedocument.presentationml.slideLayout+xml" PartName="/ppt/slideLayouts/slideLayout99.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18.xml"/>
  <Override ContentType="application/vnd.openxmlformats-officedocument.presentationml.slideLayout+xml" PartName="/ppt/slideLayouts/slideLayout105.xml"/>
  <Override ContentType="application/vnd.openxmlformats-officedocument.presentationml.slideLayout+xml" PartName="/ppt/slideLayouts/slideLayout118.xml"/>
  <Override ContentType="application/vnd.openxmlformats-officedocument.presentationml.slideLayout+xml" PartName="/ppt/slideLayouts/slideLayout48.xml"/>
  <Override ContentType="application/vnd.openxmlformats-officedocument.presentationml.slideLayout+xml" PartName="/ppt/slideLayouts/slideLayout85.xml"/>
  <Override ContentType="application/vnd.openxmlformats-officedocument.presentationml.slideLayout+xml" PartName="/ppt/slideLayouts/slideLayout72.xml"/>
  <Override ContentType="application/vnd.openxmlformats-officedocument.presentationml.slideLayout+xml" PartName="/ppt/slideLayouts/slideLayout7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66.xml"/>
  <Override ContentType="application/vnd.openxmlformats-officedocument.presentationml.slideLayout+xml" PartName="/ppt/slideLayouts/slideLayout23.xml"/>
  <Override ContentType="application/vnd.openxmlformats-officedocument.presentationml.slideLayout+xml" PartName="/ppt/slideLayouts/slideLayout12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76.xml"/>
  <Override ContentType="application/vnd.openxmlformats-officedocument.presentationml.slideLayout+xml" PartName="/ppt/slideLayouts/slideLayout107.xml"/>
  <Override ContentType="application/vnd.openxmlformats-officedocument.presentationml.slideLayout+xml" PartName="/ppt/slideLayouts/slideLayout59.xml"/>
  <Override ContentType="application/vnd.openxmlformats-officedocument.presentationml.slideLayout+xml" PartName="/ppt/slideLayouts/slideLayout124.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74.xml"/>
  <Override ContentType="application/vnd.openxmlformats-officedocument.presentationml.slideLayout+xml" PartName="/ppt/slideLayouts/slideLayout109.xml"/>
  <Override ContentType="application/vnd.openxmlformats-officedocument.presentationml.slideLayout+xml" PartName="/ppt/slideLayouts/slideLayout42.xml"/>
  <Override ContentType="application/vnd.openxmlformats-officedocument.presentationml.slideLayout+xml" PartName="/ppt/slideLayouts/slideLayout91.xml"/>
  <Override ContentType="application/vnd.openxmlformats-officedocument.presentationml.slideLayout+xml" PartName="/ppt/slideLayouts/slideLayout68.xml"/>
  <Override ContentType="application/vnd.openxmlformats-officedocument.presentationml.slideLayout+xml" PartName="/ppt/slideLayouts/slideLayout115.xml"/>
  <Override ContentType="application/vnd.openxmlformats-officedocument.presentationml.slideLayout+xml" PartName="/ppt/slideLayouts/slideLayout82.xml"/>
  <Override ContentType="application/vnd.openxmlformats-officedocument.presentationml.slideLayout+xml" PartName="/ppt/slideLayouts/slideLayout100.xml"/>
  <Override ContentType="application/vnd.openxmlformats-officedocument.presentationml.slideLayout+xml" PartName="/ppt/slideLayouts/slideLayout113.xml"/>
  <Override ContentType="application/vnd.openxmlformats-officedocument.presentationml.slideLayout+xml" PartName="/ppt/slideLayouts/slideLayout57.xml"/>
  <Override ContentType="application/vnd.openxmlformats-officedocument.presentationml.slideLayout+xml" PartName="/ppt/slideLayouts/slideLayout126.xml"/>
  <Override ContentType="application/vnd.openxmlformats-officedocument.presentationml.slideLayout+xml" PartName="/ppt/slideLayouts/slideLayout8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8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63.xml"/>
  <Override ContentType="application/vnd.openxmlformats-officedocument.presentationml.slideLayout+xml" PartName="/ppt/slideLayouts/slideLayout93.xml"/>
  <Override ContentType="application/vnd.openxmlformats-officedocument.presentationml.slideLayout+xml" PartName="/ppt/slideLayouts/slideLayout27.xml"/>
  <Override ContentType="application/vnd.openxmlformats-officedocument.presentationml.slideMaster+xml" PartName="/ppt/slideMasters/slideMaster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9.xml"/>
  <Override ContentType="application/vnd.openxmlformats-officedocument.presentationml.slideMaster+xml" PartName="/ppt/slideMasters/slideMaster11.xml"/>
  <Override ContentType="application/vnd.openxmlformats-officedocument.presentationml.slideMaster+xml" PartName="/ppt/slideMasters/slideMaster10.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7.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11.xml"/>
  <Override ContentType="application/vnd.openxmlformats-officedocument.theme+xml" PartName="/ppt/theme/theme5.xml"/>
  <Override ContentType="application/vnd.openxmlformats-officedocument.theme+xml" PartName="/ppt/theme/theme8.xml"/>
  <Override ContentType="application/vnd.openxmlformats-officedocument.theme+xml" PartName="/ppt/theme/theme10.xml"/>
  <Override ContentType="application/vnd.openxmlformats-officedocument.theme+xml" PartName="/ppt/theme/theme12.xml"/>
  <Override ContentType="application/vnd.openxmlformats-officedocument.theme+xml" PartName="/ppt/theme/theme9.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74" r:id="rId4"/>
    <p:sldMasterId id="2147483775" r:id="rId5"/>
    <p:sldMasterId id="2147483776" r:id="rId6"/>
    <p:sldMasterId id="2147483777" r:id="rId7"/>
    <p:sldMasterId id="2147483778" r:id="rId8"/>
    <p:sldMasterId id="2147483779" r:id="rId9"/>
    <p:sldMasterId id="2147483780" r:id="rId10"/>
    <p:sldMasterId id="2147483781" r:id="rId11"/>
    <p:sldMasterId id="2147483782" r:id="rId12"/>
    <p:sldMasterId id="2147483783" r:id="rId13"/>
    <p:sldMasterId id="2147483784"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 id="268" r:id="rId28"/>
    <p:sldId id="269" r:id="rId29"/>
    <p:sldId id="270" r:id="rId30"/>
    <p:sldId id="271" r:id="rId31"/>
    <p:sldId id="272" r:id="rId32"/>
    <p:sldId id="273" r:id="rId33"/>
    <p:sldId id="274" r:id="rId34"/>
  </p:sldIdLst>
  <p:sldSz cy="6858000" cx="12192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5.xml"/><Relationship Id="rId22" Type="http://schemas.openxmlformats.org/officeDocument/2006/relationships/slide" Target="slides/slide7.xml"/><Relationship Id="rId21" Type="http://schemas.openxmlformats.org/officeDocument/2006/relationships/slide" Target="slides/slide6.xml"/><Relationship Id="rId24" Type="http://schemas.openxmlformats.org/officeDocument/2006/relationships/slide" Target="slides/slide9.xml"/><Relationship Id="rId23" Type="http://schemas.openxmlformats.org/officeDocument/2006/relationships/slide" Target="slides/slide8.xml"/><Relationship Id="rId1" Type="http://schemas.openxmlformats.org/officeDocument/2006/relationships/theme" Target="theme/theme9.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26" Type="http://schemas.openxmlformats.org/officeDocument/2006/relationships/slide" Target="slides/slide11.xml"/><Relationship Id="rId25" Type="http://schemas.openxmlformats.org/officeDocument/2006/relationships/slide" Target="slides/slide10.xml"/><Relationship Id="rId28" Type="http://schemas.openxmlformats.org/officeDocument/2006/relationships/slide" Target="slides/slide13.xml"/><Relationship Id="rId27" Type="http://schemas.openxmlformats.org/officeDocument/2006/relationships/slide" Target="slides/slide12.xml"/><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schemas.openxmlformats.org/officeDocument/2006/relationships/slide" Target="slides/slide14.xml"/><Relationship Id="rId7" Type="http://schemas.openxmlformats.org/officeDocument/2006/relationships/slideMaster" Target="slideMasters/slideMaster4.xml"/><Relationship Id="rId8" Type="http://schemas.openxmlformats.org/officeDocument/2006/relationships/slideMaster" Target="slideMasters/slideMaster5.xml"/><Relationship Id="rId31" Type="http://schemas.openxmlformats.org/officeDocument/2006/relationships/slide" Target="slides/slide16.xml"/><Relationship Id="rId30" Type="http://schemas.openxmlformats.org/officeDocument/2006/relationships/slide" Target="slides/slide15.xml"/><Relationship Id="rId11" Type="http://schemas.openxmlformats.org/officeDocument/2006/relationships/slideMaster" Target="slideMasters/slideMaster8.xml"/><Relationship Id="rId33" Type="http://schemas.openxmlformats.org/officeDocument/2006/relationships/slide" Target="slides/slide18.xml"/><Relationship Id="rId10" Type="http://schemas.openxmlformats.org/officeDocument/2006/relationships/slideMaster" Target="slideMasters/slideMaster7.xml"/><Relationship Id="rId32" Type="http://schemas.openxmlformats.org/officeDocument/2006/relationships/slide" Target="slides/slide17.xml"/><Relationship Id="rId13" Type="http://schemas.openxmlformats.org/officeDocument/2006/relationships/slideMaster" Target="slideMasters/slideMaster10.xml"/><Relationship Id="rId12" Type="http://schemas.openxmlformats.org/officeDocument/2006/relationships/slideMaster" Target="slideMasters/slideMaster9.xml"/><Relationship Id="rId34" Type="http://schemas.openxmlformats.org/officeDocument/2006/relationships/slide" Target="slides/slide19.xml"/><Relationship Id="rId15" Type="http://schemas.openxmlformats.org/officeDocument/2006/relationships/notesMaster" Target="notesMasters/notesMaster1.xml"/><Relationship Id="rId14" Type="http://schemas.openxmlformats.org/officeDocument/2006/relationships/slideMaster" Target="slideMasters/slideMaster11.xml"/><Relationship Id="rId17" Type="http://schemas.openxmlformats.org/officeDocument/2006/relationships/slide" Target="slides/slide2.xml"/><Relationship Id="rId16" Type="http://schemas.openxmlformats.org/officeDocument/2006/relationships/slide" Target="slides/slide1.xml"/><Relationship Id="rId19" Type="http://schemas.openxmlformats.org/officeDocument/2006/relationships/slide" Target="slides/slide4.xml"/><Relationship Id="rId1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30629" y="10556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 name="Google Shape;4;n"/>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2" name="Shape 1862"/>
        <p:cNvGrpSpPr/>
        <p:nvPr/>
      </p:nvGrpSpPr>
      <p:grpSpPr>
        <a:xfrm>
          <a:off x="0" y="0"/>
          <a:ext cx="0" cy="0"/>
          <a:chOff x="0" y="0"/>
          <a:chExt cx="0" cy="0"/>
        </a:xfrm>
      </p:grpSpPr>
      <p:sp>
        <p:nvSpPr>
          <p:cNvPr id="1863" name="Google Shape;1863;p1: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rPr lang="en-US"/>
              <a:t>Copyright 2022 Springboard Collaborative, all rights reserved.</a:t>
            </a:r>
            <a:endParaRPr/>
          </a:p>
          <a:p>
            <a:pPr indent="-228600" lvl="0" marL="457200" rtl="0" algn="l">
              <a:lnSpc>
                <a:spcPct val="100000"/>
              </a:lnSpc>
              <a:spcBef>
                <a:spcPts val="0"/>
              </a:spcBef>
              <a:spcAft>
                <a:spcPts val="0"/>
              </a:spcAft>
              <a:buClr>
                <a:schemeClr val="dk1"/>
              </a:buClr>
              <a:buSzPts val="1400"/>
              <a:buFont typeface="Arial"/>
              <a:buNone/>
            </a:pPr>
            <a:r>
              <a:t/>
            </a:r>
            <a:endParaRPr b="1"/>
          </a:p>
          <a:p>
            <a:pPr indent="0" lvl="0" marL="0" rtl="0" algn="l">
              <a:lnSpc>
                <a:spcPct val="100000"/>
              </a:lnSpc>
              <a:spcBef>
                <a:spcPts val="0"/>
              </a:spcBef>
              <a:spcAft>
                <a:spcPts val="0"/>
              </a:spcAft>
              <a:buClr>
                <a:schemeClr val="dk1"/>
              </a:buClr>
              <a:buSzPts val="1400"/>
              <a:buFont typeface="Arial"/>
              <a:buNone/>
            </a:pPr>
            <a:r>
              <a:rPr b="1" lang="en-US"/>
              <a:t>Overview and rationale</a:t>
            </a:r>
            <a:endParaRPr/>
          </a:p>
          <a:p>
            <a:pPr indent="0" lvl="0" marL="0" rtl="0" algn="l">
              <a:lnSpc>
                <a:spcPct val="100000"/>
              </a:lnSpc>
              <a:spcBef>
                <a:spcPts val="0"/>
              </a:spcBef>
              <a:spcAft>
                <a:spcPts val="0"/>
              </a:spcAft>
              <a:buClr>
                <a:schemeClr val="dk1"/>
              </a:buClr>
              <a:buSzPts val="1400"/>
              <a:buFont typeface="Arial"/>
              <a:buNone/>
            </a:pPr>
            <a:r>
              <a:rPr lang="en-US"/>
              <a:t>This is a </a:t>
            </a:r>
            <a:r>
              <a:rPr b="1" lang="en-US"/>
              <a:t>figure out the word </a:t>
            </a:r>
            <a:r>
              <a:rPr lang="en-US"/>
              <a:t>workshop.</a:t>
            </a:r>
            <a:r>
              <a:rPr b="1" lang="en-US"/>
              <a:t> </a:t>
            </a:r>
            <a:r>
              <a:rPr lang="en-US"/>
              <a:t>When readers understand that different prefixes or suffixes affect what a word means, they can more easily get to the meaning of a word. Families learn different questions they can ask to help their child recognize and experiment with prefixes and suffixes.</a:t>
            </a:r>
            <a:endParaRPr/>
          </a:p>
          <a:p>
            <a:pPr indent="0" lvl="0" marL="91440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Materials</a:t>
            </a:r>
            <a:r>
              <a:rPr lang="en-US"/>
              <a:t> </a:t>
            </a:r>
            <a:endParaRPr/>
          </a:p>
          <a:p>
            <a:pPr indent="-279400" lvl="0" marL="457200" rtl="0" algn="l">
              <a:lnSpc>
                <a:spcPct val="100000"/>
              </a:lnSpc>
              <a:spcBef>
                <a:spcPts val="0"/>
              </a:spcBef>
              <a:spcAft>
                <a:spcPts val="0"/>
              </a:spcAft>
              <a:buClr>
                <a:schemeClr val="dk1"/>
              </a:buClr>
              <a:buSzPts val="800"/>
              <a:buFont typeface="Calibri"/>
              <a:buChar char="●"/>
            </a:pPr>
            <a:r>
              <a:rPr lang="en-US"/>
              <a:t>Corresponding Reading Tip Sheet (in the languages the families need)</a:t>
            </a:r>
            <a:endParaRPr/>
          </a:p>
          <a:p>
            <a:pPr indent="-279400" lvl="0" marL="457200" rtl="0" algn="l">
              <a:lnSpc>
                <a:spcPct val="100000"/>
              </a:lnSpc>
              <a:spcBef>
                <a:spcPts val="0"/>
              </a:spcBef>
              <a:spcAft>
                <a:spcPts val="0"/>
              </a:spcAft>
              <a:buClr>
                <a:schemeClr val="dk1"/>
              </a:buClr>
              <a:buSzPts val="800"/>
              <a:buFont typeface="Calibri"/>
              <a:buChar char="●"/>
            </a:pPr>
            <a:r>
              <a:rPr lang="en-US"/>
              <a:t>Family Workshop Feedback form (paper or digital form)</a:t>
            </a:r>
            <a:endParaRPr/>
          </a:p>
          <a:p>
            <a:pPr indent="-279400" lvl="0" marL="457200" rtl="0" algn="l">
              <a:lnSpc>
                <a:spcPct val="100000"/>
              </a:lnSpc>
              <a:spcBef>
                <a:spcPts val="0"/>
              </a:spcBef>
              <a:spcAft>
                <a:spcPts val="0"/>
              </a:spcAft>
              <a:buClr>
                <a:schemeClr val="dk1"/>
              </a:buClr>
              <a:buSzPts val="800"/>
              <a:buFont typeface="Calibri"/>
              <a:buChar char="●"/>
            </a:pPr>
            <a:r>
              <a:rPr lang="en-US"/>
              <a:t>Books for families to use during practice time. This strategy works with both fiction and nonfiction texts.</a:t>
            </a:r>
            <a:endParaRPr/>
          </a:p>
          <a:p>
            <a:pPr indent="-279400" lvl="0" marL="457200" rtl="0" algn="l">
              <a:lnSpc>
                <a:spcPct val="100000"/>
              </a:lnSpc>
              <a:spcBef>
                <a:spcPts val="0"/>
              </a:spcBef>
              <a:spcAft>
                <a:spcPts val="0"/>
              </a:spcAft>
              <a:buClr>
                <a:schemeClr val="dk1"/>
              </a:buClr>
              <a:buSzPts val="800"/>
              <a:buFont typeface="Calibri"/>
              <a:buChar char="●"/>
            </a:pPr>
            <a:r>
              <a:rPr lang="en-US"/>
              <a:t>A paragraph</a:t>
            </a:r>
            <a:r>
              <a:rPr b="1" lang="en-US"/>
              <a:t> </a:t>
            </a:r>
            <a:r>
              <a:rPr lang="en-US"/>
              <a:t>from one of the texts that class is reading and highlight two or three words.</a:t>
            </a:r>
            <a:endParaRPr/>
          </a:p>
          <a:p>
            <a:pPr indent="-279400" lvl="0" marL="457200" rtl="0" algn="l">
              <a:lnSpc>
                <a:spcPct val="100000"/>
              </a:lnSpc>
              <a:spcBef>
                <a:spcPts val="0"/>
              </a:spcBef>
              <a:spcAft>
                <a:spcPts val="0"/>
              </a:spcAft>
              <a:buClr>
                <a:schemeClr val="dk1"/>
              </a:buClr>
              <a:buSzPts val="800"/>
              <a:buFont typeface="Calibri"/>
              <a:buChar char="●"/>
            </a:pPr>
            <a:r>
              <a:rPr lang="en-US"/>
              <a:t>Chart paper with age-appropriate affixes (see the “To prepare” note. Consider also making a take-home resource for families.) </a:t>
            </a:r>
            <a:endParaRPr/>
          </a:p>
          <a:p>
            <a:pPr indent="-279400" lvl="0" marL="457200" rtl="0" algn="l">
              <a:lnSpc>
                <a:spcPct val="100000"/>
              </a:lnSpc>
              <a:spcBef>
                <a:spcPts val="0"/>
              </a:spcBef>
              <a:spcAft>
                <a:spcPts val="0"/>
              </a:spcAft>
              <a:buClr>
                <a:schemeClr val="dk1"/>
              </a:buClr>
              <a:buSzPts val="800"/>
              <a:buFont typeface="Calibri"/>
              <a:buChar char="●"/>
            </a:pPr>
            <a:r>
              <a:rPr lang="en-US"/>
              <a:t>Projector to display slides</a:t>
            </a:r>
            <a:endParaRPr/>
          </a:p>
          <a:p>
            <a:pPr indent="-279400" lvl="0" marL="457200" rtl="0" algn="l">
              <a:lnSpc>
                <a:spcPct val="100000"/>
              </a:lnSpc>
              <a:spcBef>
                <a:spcPts val="0"/>
              </a:spcBef>
              <a:spcAft>
                <a:spcPts val="0"/>
              </a:spcAft>
              <a:buClr>
                <a:schemeClr val="dk1"/>
              </a:buClr>
              <a:buSzPts val="800"/>
              <a:buFont typeface="Calibri"/>
              <a:buChar char="●"/>
            </a:pPr>
            <a:r>
              <a:rPr lang="en-US"/>
              <a:t>Empty envelope for families to put feedback form in (optional but highly recommended)</a:t>
            </a:r>
            <a:endParaRPr/>
          </a:p>
          <a:p>
            <a:pPr indent="-279400" lvl="0" marL="457200" rtl="0" algn="l">
              <a:lnSpc>
                <a:spcPct val="100000"/>
              </a:lnSpc>
              <a:spcBef>
                <a:spcPts val="0"/>
              </a:spcBef>
              <a:spcAft>
                <a:spcPts val="0"/>
              </a:spcAft>
              <a:buClr>
                <a:schemeClr val="dk1"/>
              </a:buClr>
              <a:buSzPts val="800"/>
              <a:buFont typeface="Calibri"/>
              <a:buChar char="●"/>
            </a:pPr>
            <a:r>
              <a:rPr lang="en-US"/>
              <a:t>Name tags (optional but highly recommended)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b="1" lang="en-US"/>
              <a:t>Facilitation notes</a:t>
            </a:r>
            <a:endParaRPr/>
          </a:p>
          <a:p>
            <a:pPr indent="0" lvl="0" marL="0" rtl="0" algn="l">
              <a:lnSpc>
                <a:spcPct val="100000"/>
              </a:lnSpc>
              <a:spcBef>
                <a:spcPts val="0"/>
              </a:spcBef>
              <a:spcAft>
                <a:spcPts val="0"/>
              </a:spcAft>
              <a:buClr>
                <a:schemeClr val="dk1"/>
              </a:buClr>
              <a:buSzPts val="1400"/>
              <a:buFont typeface="Arial"/>
              <a:buNone/>
            </a:pPr>
            <a:r>
              <a:rPr lang="en-US" u="sng"/>
              <a:t>To prepare</a:t>
            </a:r>
            <a:endParaRPr/>
          </a:p>
          <a:p>
            <a:pPr indent="-279400" lvl="0" marL="457200" rtl="0" algn="l">
              <a:lnSpc>
                <a:spcPct val="100000"/>
              </a:lnSpc>
              <a:spcBef>
                <a:spcPts val="0"/>
              </a:spcBef>
              <a:spcAft>
                <a:spcPts val="0"/>
              </a:spcAft>
              <a:buClr>
                <a:schemeClr val="dk1"/>
              </a:buClr>
              <a:buSzPts val="800"/>
              <a:buFont typeface="Calibri"/>
              <a:buChar char="●"/>
            </a:pPr>
            <a:r>
              <a:rPr lang="en-US"/>
              <a:t>In this workshop, you will model how to add prefixes and suffixes and discuss how they change the meaning of words.</a:t>
            </a:r>
            <a:endParaRPr/>
          </a:p>
          <a:p>
            <a:pPr indent="-279400" lvl="0" marL="457200" rtl="0" algn="l">
              <a:lnSpc>
                <a:spcPct val="100000"/>
              </a:lnSpc>
              <a:spcBef>
                <a:spcPts val="0"/>
              </a:spcBef>
              <a:spcAft>
                <a:spcPts val="0"/>
              </a:spcAft>
              <a:buClr>
                <a:schemeClr val="dk1"/>
              </a:buClr>
              <a:buSzPts val="800"/>
              <a:buFont typeface="Calibri"/>
              <a:buChar char="●"/>
            </a:pPr>
            <a:r>
              <a:rPr lang="en-US"/>
              <a:t>Be sure to familiarize yourself with the content of the presentation so you can talk with families not </a:t>
            </a:r>
            <a:r>
              <a:rPr i="1" lang="en-US"/>
              <a:t>at</a:t>
            </a:r>
            <a:r>
              <a:rPr lang="en-US"/>
              <a:t> them.</a:t>
            </a:r>
            <a:endParaRPr/>
          </a:p>
          <a:p>
            <a:pPr indent="-279400" lvl="0" marL="457200" rtl="0" algn="l">
              <a:lnSpc>
                <a:spcPct val="100000"/>
              </a:lnSpc>
              <a:spcBef>
                <a:spcPts val="0"/>
              </a:spcBef>
              <a:spcAft>
                <a:spcPts val="0"/>
              </a:spcAft>
              <a:buClr>
                <a:schemeClr val="dk1"/>
              </a:buClr>
              <a:buSzPts val="800"/>
              <a:buFont typeface="Calibri"/>
              <a:buChar char="●"/>
            </a:pPr>
            <a:r>
              <a:rPr lang="en-US"/>
              <a:t>Study the slides in the reading tip section. Think through how you will model and guide practice for picking a word and playing with it.</a:t>
            </a:r>
            <a:endParaRPr/>
          </a:p>
          <a:p>
            <a:pPr indent="-317500" lvl="1" marL="914400" rtl="0" algn="l">
              <a:lnSpc>
                <a:spcPct val="100000"/>
              </a:lnSpc>
              <a:spcBef>
                <a:spcPts val="0"/>
              </a:spcBef>
              <a:spcAft>
                <a:spcPts val="0"/>
              </a:spcAft>
              <a:buClr>
                <a:schemeClr val="dk1"/>
              </a:buClr>
              <a:buSzPts val="1400"/>
              <a:buChar char="•"/>
            </a:pPr>
            <a:r>
              <a:rPr lang="en-US"/>
              <a:t>Prepare a paragraph</a:t>
            </a:r>
            <a:r>
              <a:rPr b="1" lang="en-US"/>
              <a:t> </a:t>
            </a:r>
            <a:r>
              <a:rPr lang="en-US"/>
              <a:t>from one of the texts that the class is reading and highlight two or three words.</a:t>
            </a:r>
            <a:endParaRPr/>
          </a:p>
          <a:p>
            <a:pPr indent="-317500" lvl="1" marL="914400" rtl="0" algn="l">
              <a:lnSpc>
                <a:spcPct val="100000"/>
              </a:lnSpc>
              <a:spcBef>
                <a:spcPts val="0"/>
              </a:spcBef>
              <a:spcAft>
                <a:spcPts val="0"/>
              </a:spcAft>
              <a:buClr>
                <a:schemeClr val="dk1"/>
              </a:buClr>
              <a:buSzPts val="1400"/>
              <a:buChar char="•"/>
            </a:pPr>
            <a:r>
              <a:rPr lang="en-US"/>
              <a:t>Prepare an anchor chart with common suffixes and prefixes and their meaning to support families during the “Let’s practice!” slide and practice time. Consider making a smaller version for families to take home. Consider the following:</a:t>
            </a:r>
            <a:endParaRPr/>
          </a:p>
          <a:p>
            <a:pPr indent="0" lvl="0" marL="914400" rtl="0" algn="l">
              <a:lnSpc>
                <a:spcPct val="100000"/>
              </a:lnSpc>
              <a:spcBef>
                <a:spcPts val="0"/>
              </a:spcBef>
              <a:spcAft>
                <a:spcPts val="0"/>
              </a:spcAft>
              <a:buClr>
                <a:schemeClr val="dk1"/>
              </a:buClr>
              <a:buSzPts val="1100"/>
              <a:buFont typeface="Arial"/>
              <a:buNone/>
            </a:pPr>
            <a:r>
              <a:rPr lang="en-US" u="sng"/>
              <a:t>Prefixes:</a:t>
            </a:r>
            <a:endParaRPr u="sng"/>
          </a:p>
          <a:p>
            <a:pPr indent="0" lvl="0" marL="914400" rtl="0" algn="l">
              <a:lnSpc>
                <a:spcPct val="100000"/>
              </a:lnSpc>
              <a:spcBef>
                <a:spcPts val="0"/>
              </a:spcBef>
              <a:spcAft>
                <a:spcPts val="0"/>
              </a:spcAft>
              <a:buClr>
                <a:schemeClr val="dk1"/>
              </a:buClr>
              <a:buSzPts val="1100"/>
              <a:buFont typeface="Arial"/>
              <a:buNone/>
            </a:pPr>
            <a:r>
              <a:rPr lang="en-US"/>
              <a:t>pre- means “before,” like prewash (wash before) or predict (say before)</a:t>
            </a:r>
            <a:endParaRPr/>
          </a:p>
          <a:p>
            <a:pPr indent="0" lvl="0" marL="914400" rtl="0" algn="l">
              <a:lnSpc>
                <a:spcPct val="100000"/>
              </a:lnSpc>
              <a:spcBef>
                <a:spcPts val="0"/>
              </a:spcBef>
              <a:spcAft>
                <a:spcPts val="0"/>
              </a:spcAft>
              <a:buClr>
                <a:schemeClr val="dk1"/>
              </a:buClr>
              <a:buSzPts val="1100"/>
              <a:buFont typeface="Arial"/>
              <a:buNone/>
            </a:pPr>
            <a:r>
              <a:rPr lang="en-US"/>
              <a:t>dis- means “not, away, negative,” like distrust (away from trust)</a:t>
            </a:r>
            <a:endParaRPr/>
          </a:p>
          <a:p>
            <a:pPr indent="0" lvl="0" marL="914400" rtl="0" algn="l">
              <a:lnSpc>
                <a:spcPct val="100000"/>
              </a:lnSpc>
              <a:spcBef>
                <a:spcPts val="0"/>
              </a:spcBef>
              <a:spcAft>
                <a:spcPts val="0"/>
              </a:spcAft>
              <a:buClr>
                <a:schemeClr val="dk1"/>
              </a:buClr>
              <a:buSzPts val="1100"/>
              <a:buFont typeface="Arial"/>
              <a:buNone/>
            </a:pPr>
            <a:r>
              <a:rPr lang="en-US"/>
              <a:t>un- means “opposite,” like undo (opposite of do) or untie (undo a tie or knot)</a:t>
            </a:r>
            <a:endParaRPr/>
          </a:p>
          <a:p>
            <a:pPr indent="0" lvl="0" marL="914400" rtl="0" algn="l">
              <a:lnSpc>
                <a:spcPct val="100000"/>
              </a:lnSpc>
              <a:spcBef>
                <a:spcPts val="0"/>
              </a:spcBef>
              <a:spcAft>
                <a:spcPts val="0"/>
              </a:spcAft>
              <a:buClr>
                <a:schemeClr val="dk1"/>
              </a:buClr>
              <a:buSzPts val="1100"/>
              <a:buFont typeface="Arial"/>
              <a:buNone/>
            </a:pPr>
            <a:r>
              <a:rPr lang="en-US"/>
              <a:t>re- means “again,” like reimagine (imagine again)</a:t>
            </a:r>
            <a:endParaRPr/>
          </a:p>
          <a:p>
            <a:pPr indent="0" lvl="0" marL="914400" rtl="0" algn="l">
              <a:lnSpc>
                <a:spcPct val="100000"/>
              </a:lnSpc>
              <a:spcBef>
                <a:spcPts val="0"/>
              </a:spcBef>
              <a:spcAft>
                <a:spcPts val="0"/>
              </a:spcAft>
              <a:buClr>
                <a:schemeClr val="dk1"/>
              </a:buClr>
              <a:buSzPts val="1100"/>
              <a:buFont typeface="Arial"/>
              <a:buNone/>
            </a:pPr>
            <a:r>
              <a:rPr lang="en-US" u="sng"/>
              <a:t> Suffixes:</a:t>
            </a:r>
            <a:endParaRPr u="sng"/>
          </a:p>
          <a:p>
            <a:pPr indent="0" lvl="0" marL="914400" rtl="0" algn="l">
              <a:lnSpc>
                <a:spcPct val="100000"/>
              </a:lnSpc>
              <a:spcBef>
                <a:spcPts val="0"/>
              </a:spcBef>
              <a:spcAft>
                <a:spcPts val="0"/>
              </a:spcAft>
              <a:buClr>
                <a:schemeClr val="dk1"/>
              </a:buClr>
              <a:buSzPts val="1100"/>
              <a:buFont typeface="Arial"/>
              <a:buNone/>
            </a:pPr>
            <a:r>
              <a:rPr lang="en-US"/>
              <a:t>-ify makes a verb meaning “make or become,” like terrify (become filled with terror)</a:t>
            </a:r>
            <a:endParaRPr/>
          </a:p>
          <a:p>
            <a:pPr indent="0" lvl="0" marL="914400" rtl="0" algn="l">
              <a:lnSpc>
                <a:spcPct val="100000"/>
              </a:lnSpc>
              <a:spcBef>
                <a:spcPts val="0"/>
              </a:spcBef>
              <a:spcAft>
                <a:spcPts val="0"/>
              </a:spcAft>
              <a:buClr>
                <a:schemeClr val="dk1"/>
              </a:buClr>
              <a:buSzPts val="1100"/>
              <a:buFont typeface="Arial"/>
              <a:buNone/>
            </a:pPr>
            <a:r>
              <a:rPr lang="en-US"/>
              <a:t>-ly makes an adverb meaning “how something is done,” like happily (something is done in a happy way)</a:t>
            </a:r>
            <a:endParaRPr/>
          </a:p>
          <a:p>
            <a:pPr indent="0" lvl="0" marL="914400" rtl="0" algn="l">
              <a:lnSpc>
                <a:spcPct val="100000"/>
              </a:lnSpc>
              <a:spcBef>
                <a:spcPts val="0"/>
              </a:spcBef>
              <a:spcAft>
                <a:spcPts val="0"/>
              </a:spcAft>
              <a:buClr>
                <a:schemeClr val="dk1"/>
              </a:buClr>
              <a:buSzPts val="1100"/>
              <a:buFont typeface="Arial"/>
              <a:buNone/>
            </a:pPr>
            <a:r>
              <a:rPr lang="en-US"/>
              <a:t>-ness makes a noun meaning “state of being,” like happiness (the state of being happy) </a:t>
            </a:r>
            <a:endParaRPr/>
          </a:p>
          <a:p>
            <a:pPr indent="0" lvl="0" marL="914400" rtl="0" algn="l">
              <a:lnSpc>
                <a:spcPct val="100000"/>
              </a:lnSpc>
              <a:spcBef>
                <a:spcPts val="0"/>
              </a:spcBef>
              <a:spcAft>
                <a:spcPts val="0"/>
              </a:spcAft>
              <a:buClr>
                <a:schemeClr val="dk1"/>
              </a:buClr>
              <a:buSzPts val="1100"/>
              <a:buFont typeface="Arial"/>
              <a:buNone/>
            </a:pPr>
            <a:r>
              <a:rPr lang="en-US"/>
              <a:t>-ence/-ance makes a noun meaning “the quality of,” like maintenance (the quality of being maintained)</a:t>
            </a:r>
            <a:endParaRPr/>
          </a:p>
          <a:p>
            <a:pPr indent="0" lvl="0" marL="914400" rtl="0" algn="l">
              <a:lnSpc>
                <a:spcPct val="100000"/>
              </a:lnSpc>
              <a:spcBef>
                <a:spcPts val="0"/>
              </a:spcBef>
              <a:spcAft>
                <a:spcPts val="0"/>
              </a:spcAft>
              <a:buClr>
                <a:schemeClr val="dk1"/>
              </a:buClr>
              <a:buSzPts val="1100"/>
              <a:buFont typeface="Arial"/>
              <a:buNone/>
            </a:pPr>
            <a:r>
              <a:rPr lang="en-US"/>
              <a:t>-ive makes an adjective meaning “somewhat like,” creative (somewhat like to be able to create)</a:t>
            </a:r>
            <a:endParaRPr/>
          </a:p>
          <a:p>
            <a:pPr indent="0" lvl="0" marL="914400" rtl="0" algn="l">
              <a:lnSpc>
                <a:spcPct val="100000"/>
              </a:lnSpc>
              <a:spcBef>
                <a:spcPts val="0"/>
              </a:spcBef>
              <a:spcAft>
                <a:spcPts val="0"/>
              </a:spcAft>
              <a:buClr>
                <a:schemeClr val="dk1"/>
              </a:buClr>
              <a:buSzPts val="1100"/>
              <a:buFont typeface="Arial"/>
              <a:buNone/>
            </a:pPr>
            <a:r>
              <a:rPr lang="en-US"/>
              <a:t>-able/-ible makes an adjective meaning “able to” or “worthy of,” like honorable (worthy of honor) or reasonable (able to be reasoned with)</a:t>
            </a:r>
            <a:endParaRPr i="1"/>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During workshop</a:t>
            </a:r>
            <a:endParaRPr/>
          </a:p>
          <a:p>
            <a:pPr indent="-279400" lvl="0" marL="457200" rtl="0" algn="l">
              <a:lnSpc>
                <a:spcPct val="100000"/>
              </a:lnSpc>
              <a:spcBef>
                <a:spcPts val="0"/>
              </a:spcBef>
              <a:spcAft>
                <a:spcPts val="0"/>
              </a:spcAft>
              <a:buClr>
                <a:schemeClr val="dk1"/>
              </a:buClr>
              <a:buSzPts val="800"/>
              <a:buFont typeface="Calibri"/>
              <a:buChar char="●"/>
            </a:pPr>
            <a:r>
              <a:rPr lang="en-US"/>
              <a:t>Take time to build rapport as a group and individually with families. Little things, like learning family members’ names and greeting them at the door, go a long way.</a:t>
            </a:r>
            <a:endParaRPr/>
          </a:p>
          <a:p>
            <a:pPr indent="-279400" lvl="0" marL="457200" rtl="0" algn="l">
              <a:lnSpc>
                <a:spcPct val="100000"/>
              </a:lnSpc>
              <a:spcBef>
                <a:spcPts val="0"/>
              </a:spcBef>
              <a:spcAft>
                <a:spcPts val="0"/>
              </a:spcAft>
              <a:buClr>
                <a:schemeClr val="dk1"/>
              </a:buClr>
              <a:buSzPts val="800"/>
              <a:buFont typeface="Calibri"/>
              <a:buChar char="●"/>
            </a:pPr>
            <a:r>
              <a:rPr lang="en-US"/>
              <a:t>Keep pace so that families have time to practice the tip and also reflect. Practice and reflection help families internalize the strategy.</a:t>
            </a:r>
            <a:endParaRPr/>
          </a:p>
          <a:p>
            <a:pPr indent="-279400" lvl="0" marL="457200" rtl="0" algn="l">
              <a:lnSpc>
                <a:spcPct val="100000"/>
              </a:lnSpc>
              <a:spcBef>
                <a:spcPts val="0"/>
              </a:spcBef>
              <a:spcAft>
                <a:spcPts val="0"/>
              </a:spcAft>
              <a:buClr>
                <a:schemeClr val="dk1"/>
              </a:buClr>
              <a:buSzPts val="800"/>
              <a:buFont typeface="Calibri"/>
              <a:buChar char="●"/>
            </a:pPr>
            <a:r>
              <a:rPr lang="en-US"/>
              <a:t>Circulate and check-in with families individually during practice time. See the “Practice time” slide for more specific suggestions.</a:t>
            </a:r>
            <a:endParaRPr/>
          </a:p>
          <a:p>
            <a:pPr indent="-228600" lvl="0" marL="45720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u="sng"/>
              <a:t>Ideas to differentiate </a:t>
            </a:r>
            <a:endParaRPr>
              <a:highlight>
                <a:schemeClr val="lt1"/>
              </a:highlight>
            </a:endParaRPr>
          </a:p>
          <a:p>
            <a:pPr indent="-279400" lvl="0" marL="457200" rtl="0" algn="l">
              <a:lnSpc>
                <a:spcPct val="100000"/>
              </a:lnSpc>
              <a:spcBef>
                <a:spcPts val="0"/>
              </a:spcBef>
              <a:spcAft>
                <a:spcPts val="0"/>
              </a:spcAft>
              <a:buClr>
                <a:schemeClr val="dk1"/>
              </a:buClr>
              <a:buSzPts val="800"/>
              <a:buFont typeface="Calibri"/>
              <a:buChar char="●"/>
            </a:pPr>
            <a:r>
              <a:rPr lang="en-US"/>
              <a:t>Consider changing the examples on the slides to be more appropriately matched to the level of your students.</a:t>
            </a:r>
            <a:endParaRPr/>
          </a:p>
          <a:p>
            <a:pPr indent="-279400" lvl="0" marL="457200" rtl="0" algn="l">
              <a:lnSpc>
                <a:spcPct val="100000"/>
              </a:lnSpc>
              <a:spcBef>
                <a:spcPts val="0"/>
              </a:spcBef>
              <a:spcAft>
                <a:spcPts val="0"/>
              </a:spcAft>
              <a:buClr>
                <a:schemeClr val="dk1"/>
              </a:buClr>
              <a:buSzPts val="800"/>
              <a:buChar char="●"/>
            </a:pPr>
            <a:r>
              <a:rPr lang="en-US"/>
              <a:t>Consider providing options of prefixes and suffixes to use for the the “Let’s practice” slide.</a:t>
            </a:r>
            <a:endParaRPr/>
          </a:p>
          <a:p>
            <a:pPr indent="-279400" lvl="0" marL="457200" rtl="0" algn="l">
              <a:lnSpc>
                <a:spcPct val="100000"/>
              </a:lnSpc>
              <a:spcBef>
                <a:spcPts val="0"/>
              </a:spcBef>
              <a:spcAft>
                <a:spcPts val="0"/>
              </a:spcAft>
              <a:buClr>
                <a:schemeClr val="dk1"/>
              </a:buClr>
              <a:buSzPts val="800"/>
              <a:buFont typeface="Calibri"/>
              <a:buChar char="●"/>
            </a:pPr>
            <a:r>
              <a:rPr lang="en-US"/>
              <a:t>Preview the “Check in on literacy terms” slide and adjust terms or definitions as needed.</a:t>
            </a:r>
            <a:endParaRPr/>
          </a:p>
          <a:p>
            <a:pPr indent="-279400" lvl="0" marL="457200" rtl="0" algn="l">
              <a:lnSpc>
                <a:spcPct val="100000"/>
              </a:lnSpc>
              <a:spcBef>
                <a:spcPts val="0"/>
              </a:spcBef>
              <a:spcAft>
                <a:spcPts val="0"/>
              </a:spcAft>
              <a:buClr>
                <a:schemeClr val="dk1"/>
              </a:buClr>
              <a:buSzPts val="800"/>
              <a:buFont typeface="Calibri"/>
              <a:buChar char="●"/>
            </a:pPr>
            <a:r>
              <a:rPr lang="en-US"/>
              <a:t>If teaching this workshop to families with </a:t>
            </a:r>
            <a:r>
              <a:rPr b="1" lang="en-US"/>
              <a:t>younger readers</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Consider discussing word parts and simple suffixes such -s (to make the word plural). Focus on practicing with nonsense words instead of making new words that fit into a sentence. Younger children can practice sound and letter patterns.</a:t>
            </a:r>
            <a:endParaRPr/>
          </a:p>
          <a:p>
            <a:pPr indent="-279400" lvl="0" marL="457200" rtl="0" algn="l">
              <a:lnSpc>
                <a:spcPct val="100000"/>
              </a:lnSpc>
              <a:spcBef>
                <a:spcPts val="0"/>
              </a:spcBef>
              <a:spcAft>
                <a:spcPts val="0"/>
              </a:spcAft>
              <a:buClr>
                <a:schemeClr val="dk1"/>
              </a:buClr>
              <a:buSzPts val="800"/>
              <a:buFont typeface="Calibri"/>
              <a:buChar char="●"/>
            </a:pPr>
            <a:r>
              <a:rPr lang="en-US"/>
              <a:t>If teaching this workshop to families with </a:t>
            </a:r>
            <a:r>
              <a:rPr b="1" lang="en-US"/>
              <a:t>older children</a:t>
            </a:r>
            <a:r>
              <a:rPr lang="en-US"/>
              <a:t>:</a:t>
            </a:r>
            <a:endParaRPr/>
          </a:p>
          <a:p>
            <a:pPr indent="-317500" lvl="1" marL="914400" rtl="0" algn="l">
              <a:lnSpc>
                <a:spcPct val="100000"/>
              </a:lnSpc>
              <a:spcBef>
                <a:spcPts val="0"/>
              </a:spcBef>
              <a:spcAft>
                <a:spcPts val="0"/>
              </a:spcAft>
              <a:buClr>
                <a:schemeClr val="dk1"/>
              </a:buClr>
              <a:buSzPts val="1400"/>
              <a:buChar char="•"/>
            </a:pPr>
            <a:r>
              <a:rPr lang="en-US"/>
              <a:t>Choose the appropriate “Reading = conversation” slide. </a:t>
            </a:r>
            <a:endParaRPr/>
          </a:p>
          <a:p>
            <a:pPr indent="-317500" lvl="1" marL="914400" rtl="0" algn="l">
              <a:lnSpc>
                <a:spcPct val="100000"/>
              </a:lnSpc>
              <a:spcBef>
                <a:spcPts val="0"/>
              </a:spcBef>
              <a:spcAft>
                <a:spcPts val="0"/>
              </a:spcAft>
              <a:buClr>
                <a:schemeClr val="dk1"/>
              </a:buClr>
              <a:buSzPts val="1400"/>
              <a:buChar char="•"/>
            </a:pPr>
            <a:r>
              <a:rPr lang="en-US"/>
              <a:t>Curate the list of affixes.</a:t>
            </a:r>
            <a:endParaRPr/>
          </a:p>
          <a:p>
            <a:pPr indent="-279400" lvl="0" marL="457200" rtl="0" algn="l">
              <a:lnSpc>
                <a:spcPct val="100000"/>
              </a:lnSpc>
              <a:spcBef>
                <a:spcPts val="0"/>
              </a:spcBef>
              <a:spcAft>
                <a:spcPts val="0"/>
              </a:spcAft>
              <a:buClr>
                <a:schemeClr val="dk1"/>
              </a:buClr>
              <a:buSzPts val="800"/>
              <a:buFont typeface="Calibri"/>
              <a:buChar char="●"/>
            </a:pPr>
            <a:r>
              <a:rPr lang="en-US"/>
              <a:t>If teaching this workshop to</a:t>
            </a:r>
            <a:r>
              <a:rPr b="1" lang="en-US"/>
              <a:t> Multilingual families</a:t>
            </a:r>
            <a:r>
              <a:rPr lang="en-US"/>
              <a:t>: This is a difficult workshop for families new to the English language and is more appropriate for families with some familiarity with the language. To support families consider the following ideas:</a:t>
            </a:r>
            <a:endParaRPr>
              <a:highlight>
                <a:schemeClr val="lt1"/>
              </a:highlight>
            </a:endParaRPr>
          </a:p>
          <a:p>
            <a:pPr indent="-317500" lvl="1" marL="914400" rtl="0" algn="l">
              <a:lnSpc>
                <a:spcPct val="100000"/>
              </a:lnSpc>
              <a:spcBef>
                <a:spcPts val="0"/>
              </a:spcBef>
              <a:spcAft>
                <a:spcPts val="0"/>
              </a:spcAft>
              <a:buClr>
                <a:schemeClr val="dk1"/>
              </a:buClr>
              <a:buSzPts val="1400"/>
              <a:buFont typeface="Calibri"/>
              <a:buChar char="•"/>
            </a:pPr>
            <a:r>
              <a:rPr lang="en-US"/>
              <a:t>Be positive and encouraging and remind them that learning the affixes of the English language alongside their children is a wonderful support for their children and will benefit their own language development, too.</a:t>
            </a:r>
            <a:endParaRPr/>
          </a:p>
          <a:p>
            <a:pPr indent="-317500" lvl="1" marL="914400" rtl="0" algn="l">
              <a:lnSpc>
                <a:spcPct val="100000"/>
              </a:lnSpc>
              <a:spcBef>
                <a:spcPts val="0"/>
              </a:spcBef>
              <a:spcAft>
                <a:spcPts val="0"/>
              </a:spcAft>
              <a:buClr>
                <a:schemeClr val="dk1"/>
              </a:buClr>
              <a:buSzPts val="1400"/>
              <a:buFont typeface="Calibri"/>
              <a:buChar char="•"/>
            </a:pPr>
            <a:r>
              <a:rPr lang="en-US"/>
              <a:t>Depending on the first language of the families, you may want to briefly explain the concept of affixes and their meanings. For Latin-based languages (such as French and Spanish), this will likely be a familiar concept. Parents can even compare common affixes in one language with another (for example, “-ción” and “-mente” in Spanish are often “-tion” and “-ly” in English, respectively).</a:t>
            </a:r>
            <a:endParaRPr/>
          </a:p>
          <a:p>
            <a:pPr indent="-317500" lvl="1" marL="914400" rtl="0" algn="l">
              <a:lnSpc>
                <a:spcPct val="100000"/>
              </a:lnSpc>
              <a:spcBef>
                <a:spcPts val="0"/>
              </a:spcBef>
              <a:spcAft>
                <a:spcPts val="0"/>
              </a:spcAft>
              <a:buClr>
                <a:schemeClr val="dk1"/>
              </a:buClr>
              <a:buSzPts val="1400"/>
              <a:buFont typeface="Calibri"/>
              <a:buChar char="•"/>
            </a:pPr>
            <a:r>
              <a:rPr lang="en-US"/>
              <a:t>Provide lists of words so adults don’t have to pick out the words from the books. It would be best to create these lists by previewing the text that children will read, but the list could also be made in isolation.</a:t>
            </a:r>
            <a:endParaRPr/>
          </a:p>
          <a:p>
            <a:pPr indent="-279400" lvl="0" marL="457200" rtl="0" algn="l">
              <a:lnSpc>
                <a:spcPct val="100000"/>
              </a:lnSpc>
              <a:spcBef>
                <a:spcPts val="0"/>
              </a:spcBef>
              <a:spcAft>
                <a:spcPts val="0"/>
              </a:spcAft>
              <a:buClr>
                <a:schemeClr val="dk1"/>
              </a:buClr>
              <a:buSzPts val="800"/>
              <a:buChar char="●"/>
            </a:pPr>
            <a:r>
              <a:rPr lang="en-US"/>
              <a:t>If families are </a:t>
            </a:r>
            <a:r>
              <a:rPr b="1" lang="en-US"/>
              <a:t>familiar with this workshop</a:t>
            </a:r>
            <a:r>
              <a:rPr lang="en-US"/>
              <a:t>, consider how you might leverage their experience. Ask families to share how they helped their child internalize the steps. Invite them (ahead of time) to model one or more steps if appropriate.</a:t>
            </a:r>
            <a:endParaRPr b="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Timing considerations for a 60 min workshop</a:t>
            </a:r>
            <a:endParaRPr u="sng"/>
          </a:p>
          <a:p>
            <a:pPr indent="0" lvl="0" marL="0" rtl="0" algn="l">
              <a:lnSpc>
                <a:spcPct val="100000"/>
              </a:lnSpc>
              <a:spcBef>
                <a:spcPts val="0"/>
              </a:spcBef>
              <a:spcAft>
                <a:spcPts val="0"/>
              </a:spcAft>
              <a:buClr>
                <a:schemeClr val="dk1"/>
              </a:buClr>
              <a:buSzPts val="1400"/>
              <a:buFont typeface="Arial"/>
              <a:buNone/>
            </a:pPr>
            <a:r>
              <a:rPr lang="en-US"/>
              <a:t>Welcome: 10 mins</a:t>
            </a:r>
            <a:endParaRPr/>
          </a:p>
          <a:p>
            <a:pPr indent="0" lvl="0" marL="0" rtl="0" algn="l">
              <a:lnSpc>
                <a:spcPct val="100000"/>
              </a:lnSpc>
              <a:spcBef>
                <a:spcPts val="0"/>
              </a:spcBef>
              <a:spcAft>
                <a:spcPts val="0"/>
              </a:spcAft>
              <a:buClr>
                <a:schemeClr val="dk1"/>
              </a:buClr>
              <a:buSzPts val="1400"/>
              <a:buFont typeface="Arial"/>
              <a:buNone/>
            </a:pPr>
            <a:r>
              <a:rPr lang="en-US"/>
              <a:t>Reading tip: 15-20 mins</a:t>
            </a:r>
            <a:endParaRPr/>
          </a:p>
          <a:p>
            <a:pPr indent="0" lvl="0" marL="0" rtl="0" algn="l">
              <a:lnSpc>
                <a:spcPct val="100000"/>
              </a:lnSpc>
              <a:spcBef>
                <a:spcPts val="0"/>
              </a:spcBef>
              <a:spcAft>
                <a:spcPts val="0"/>
              </a:spcAft>
              <a:buClr>
                <a:schemeClr val="dk1"/>
              </a:buClr>
              <a:buSzPts val="1400"/>
              <a:buFont typeface="Arial"/>
              <a:buNone/>
            </a:pPr>
            <a:r>
              <a:rPr lang="en-US"/>
              <a:t>Practice: 15-20 mins</a:t>
            </a:r>
            <a:endParaRPr/>
          </a:p>
          <a:p>
            <a:pPr indent="0" lvl="0" marL="0" rtl="0" algn="l">
              <a:lnSpc>
                <a:spcPct val="100000"/>
              </a:lnSpc>
              <a:spcBef>
                <a:spcPts val="0"/>
              </a:spcBef>
              <a:spcAft>
                <a:spcPts val="0"/>
              </a:spcAft>
              <a:buClr>
                <a:schemeClr val="dk1"/>
              </a:buClr>
              <a:buSzPts val="1400"/>
              <a:buFont typeface="Arial"/>
              <a:buNone/>
            </a:pPr>
            <a:r>
              <a:rPr lang="en-US"/>
              <a:t>Reflection and updates: 10 mins</a:t>
            </a:r>
            <a:endParaRPr/>
          </a:p>
          <a:p>
            <a:pPr indent="0" lvl="0" marL="0" rtl="0" algn="l">
              <a:lnSpc>
                <a:spcPct val="100000"/>
              </a:lnSpc>
              <a:spcBef>
                <a:spcPts val="0"/>
              </a:spcBef>
              <a:spcAft>
                <a:spcPts val="0"/>
              </a:spcAft>
              <a:buClr>
                <a:schemeClr val="dk1"/>
              </a:buClr>
              <a:buSzPts val="1400"/>
              <a:buFont typeface="Arial"/>
              <a:buNone/>
            </a:pPr>
            <a:r>
              <a:t/>
            </a:r>
            <a:endParaRPr u="sng"/>
          </a:p>
          <a:p>
            <a:pPr indent="0" lvl="0" marL="0" rtl="0" algn="l">
              <a:lnSpc>
                <a:spcPct val="100000"/>
              </a:lnSpc>
              <a:spcBef>
                <a:spcPts val="0"/>
              </a:spcBef>
              <a:spcAft>
                <a:spcPts val="0"/>
              </a:spcAft>
              <a:buClr>
                <a:schemeClr val="dk1"/>
              </a:buClr>
              <a:buSzPts val="1400"/>
              <a:buFont typeface="Arial"/>
              <a:buNone/>
            </a:pPr>
            <a:r>
              <a:rPr lang="en-US"/>
              <a:t>After you use these materials, we want to hear your feedback! Fill out the Family Workshop Facilitator Feedback Form at https://bit.ly/SBCfeedbackform.</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228600" lvl="0" marL="45720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t/>
            </a:r>
            <a:endParaRPr/>
          </a:p>
        </p:txBody>
      </p:sp>
      <p:sp>
        <p:nvSpPr>
          <p:cNvPr id="1864" name="Google Shape;1864;p1: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8" name="Shape 1958"/>
        <p:cNvGrpSpPr/>
        <p:nvPr/>
      </p:nvGrpSpPr>
      <p:grpSpPr>
        <a:xfrm>
          <a:off x="0" y="0"/>
          <a:ext cx="0" cy="0"/>
          <a:chOff x="0" y="0"/>
          <a:chExt cx="0" cy="0"/>
        </a:xfrm>
      </p:grpSpPr>
      <p:sp>
        <p:nvSpPr>
          <p:cNvPr id="1959" name="Google Shape;1959;p11: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0" name="Google Shape;1960;p11: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b="1" lang="en-US"/>
              <a:t>Invite a volunteer to assume the role of the child, </a:t>
            </a:r>
            <a:r>
              <a:rPr b="0" lang="en-US"/>
              <a:t>while you are the ‘adult’. Discuss </a:t>
            </a:r>
            <a:r>
              <a:rPr lang="en-US"/>
              <a:t>what they would say in response to the questions. </a:t>
            </a:r>
            <a:endParaRPr/>
          </a:p>
          <a:p>
            <a:pPr indent="-171450" lvl="1" marL="628650" rtl="0" algn="l">
              <a:lnSpc>
                <a:spcPct val="100000"/>
              </a:lnSpc>
              <a:spcBef>
                <a:spcPts val="0"/>
              </a:spcBef>
              <a:spcAft>
                <a:spcPts val="0"/>
              </a:spcAft>
              <a:buSzPts val="1400"/>
              <a:buFont typeface="Arial"/>
              <a:buChar char="•"/>
            </a:pPr>
            <a:r>
              <a:rPr lang="en-US"/>
              <a:t>NOTE: This slide is animated so the child’s answers appear with a click.</a:t>
            </a:r>
            <a:endParaRPr/>
          </a:p>
          <a:p>
            <a:pPr indent="-171450" lvl="1" marL="628650" rtl="0" algn="l">
              <a:lnSpc>
                <a:spcPct val="100000"/>
              </a:lnSpc>
              <a:spcBef>
                <a:spcPts val="0"/>
              </a:spcBef>
              <a:spcAft>
                <a:spcPts val="0"/>
              </a:spcAft>
              <a:buSzPts val="1400"/>
              <a:buFont typeface="Arial"/>
              <a:buChar char="•"/>
            </a:pPr>
            <a:r>
              <a:rPr lang="en-US"/>
              <a:t>Alternatively you could invite families to play the role of ‘child’ and think-pair-share their answers.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7" name="Shape 1967"/>
        <p:cNvGrpSpPr/>
        <p:nvPr/>
      </p:nvGrpSpPr>
      <p:grpSpPr>
        <a:xfrm>
          <a:off x="0" y="0"/>
          <a:ext cx="0" cy="0"/>
          <a:chOff x="0" y="0"/>
          <a:chExt cx="0" cy="0"/>
        </a:xfrm>
      </p:grpSpPr>
      <p:sp>
        <p:nvSpPr>
          <p:cNvPr id="1968" name="Google Shape;1968;p12: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69" name="Google Shape;1969;p12: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b="1" lang="en-US"/>
              <a:t>Invite a volunteer to assume the role of the child, </a:t>
            </a:r>
            <a:r>
              <a:rPr b="0" lang="en-US"/>
              <a:t>while you are the ‘adult’. Discuss </a:t>
            </a:r>
            <a:r>
              <a:rPr lang="en-US"/>
              <a:t>what they would say in response to the questions. </a:t>
            </a:r>
            <a:endParaRPr/>
          </a:p>
          <a:p>
            <a:pPr indent="-171450" lvl="1" marL="628650" rtl="0" algn="l">
              <a:lnSpc>
                <a:spcPct val="100000"/>
              </a:lnSpc>
              <a:spcBef>
                <a:spcPts val="0"/>
              </a:spcBef>
              <a:spcAft>
                <a:spcPts val="0"/>
              </a:spcAft>
              <a:buSzPts val="1400"/>
              <a:buFont typeface="Arial"/>
              <a:buChar char="•"/>
            </a:pPr>
            <a:r>
              <a:rPr lang="en-US"/>
              <a:t>NOTE: This slide is animated so the child’s answers appear with a click.</a:t>
            </a:r>
            <a:endParaRPr/>
          </a:p>
          <a:p>
            <a:pPr indent="-171450" lvl="0" marL="171450" rtl="0" algn="l">
              <a:lnSpc>
                <a:spcPct val="100000"/>
              </a:lnSpc>
              <a:spcBef>
                <a:spcPts val="0"/>
              </a:spcBef>
              <a:spcAft>
                <a:spcPts val="0"/>
              </a:spcAft>
              <a:buSzPts val="1400"/>
              <a:buFont typeface="Arial"/>
              <a:buChar char="•"/>
            </a:pPr>
            <a:r>
              <a:rPr b="1" lang="en-US" u="none"/>
              <a:t>Explain</a:t>
            </a:r>
            <a:r>
              <a:rPr b="0" lang="en-US" u="none"/>
              <a:t> to families that nonsense words are fine. In fact, as they experiment their child will likely make up many nonsense (fake) words. </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6" name="Shape 1976"/>
        <p:cNvGrpSpPr/>
        <p:nvPr/>
      </p:nvGrpSpPr>
      <p:grpSpPr>
        <a:xfrm>
          <a:off x="0" y="0"/>
          <a:ext cx="0" cy="0"/>
          <a:chOff x="0" y="0"/>
          <a:chExt cx="0" cy="0"/>
        </a:xfrm>
      </p:grpSpPr>
      <p:sp>
        <p:nvSpPr>
          <p:cNvPr id="1977" name="Google Shape;1977;p13: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8" name="Google Shape;1978;p1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b="1" lang="en-US"/>
              <a:t>Invite a volunteer to assume the role of the child, </a:t>
            </a:r>
            <a:r>
              <a:rPr b="0" lang="en-US"/>
              <a:t>while you are the ‘adult’. Discuss </a:t>
            </a:r>
            <a:r>
              <a:rPr lang="en-US"/>
              <a:t>what they would say in response to the questions. </a:t>
            </a:r>
            <a:endParaRPr/>
          </a:p>
          <a:p>
            <a:pPr indent="-171450" lvl="1" marL="628650" rtl="0" algn="l">
              <a:lnSpc>
                <a:spcPct val="100000"/>
              </a:lnSpc>
              <a:spcBef>
                <a:spcPts val="0"/>
              </a:spcBef>
              <a:spcAft>
                <a:spcPts val="0"/>
              </a:spcAft>
              <a:buSzPts val="1400"/>
              <a:buFont typeface="Arial"/>
              <a:buChar char="•"/>
            </a:pPr>
            <a:r>
              <a:rPr lang="en-US"/>
              <a:t>NOTE: This slide is animated so the child’s answers appear with a click.</a:t>
            </a:r>
            <a:endParaRPr/>
          </a:p>
          <a:p>
            <a:pPr indent="-171450" lvl="1" marL="628650" rtl="0" algn="l">
              <a:lnSpc>
                <a:spcPct val="100000"/>
              </a:lnSpc>
              <a:spcBef>
                <a:spcPts val="0"/>
              </a:spcBef>
              <a:spcAft>
                <a:spcPts val="0"/>
              </a:spcAft>
              <a:buSzPts val="1400"/>
              <a:buFont typeface="Arial"/>
              <a:buChar char="•"/>
            </a:pPr>
            <a:r>
              <a:rPr lang="en-US"/>
              <a:t>Alternatively you could invite families to play the role of ‘child’ and think-pair-share their answers.</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5" name="Shape 1985"/>
        <p:cNvGrpSpPr/>
        <p:nvPr/>
      </p:nvGrpSpPr>
      <p:grpSpPr>
        <a:xfrm>
          <a:off x="0" y="0"/>
          <a:ext cx="0" cy="0"/>
          <a:chOff x="0" y="0"/>
          <a:chExt cx="0" cy="0"/>
        </a:xfrm>
      </p:grpSpPr>
      <p:sp>
        <p:nvSpPr>
          <p:cNvPr id="1986" name="Google Shape;1986;p14: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87" name="Google Shape;1987;p14: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b="1" lang="en-US"/>
              <a:t>Invite families to practice adding and subtracting suffixes and prefixes to the list of words.</a:t>
            </a:r>
            <a:endParaRPr/>
          </a:p>
          <a:p>
            <a:pPr indent="-228600" lvl="1" marL="685800" rtl="0" algn="l">
              <a:lnSpc>
                <a:spcPct val="100000"/>
              </a:lnSpc>
              <a:spcBef>
                <a:spcPts val="0"/>
              </a:spcBef>
              <a:spcAft>
                <a:spcPts val="0"/>
              </a:spcAft>
              <a:buSzPts val="1400"/>
              <a:buFont typeface="Arial"/>
              <a:buChar char="•"/>
            </a:pPr>
            <a:r>
              <a:rPr b="0" lang="en-US"/>
              <a:t>Invite families to work in small groups and write down some of the words they make. They can share out small group, with a partner, or whole class.</a:t>
            </a:r>
            <a:endParaRPr/>
          </a:p>
          <a:p>
            <a:pPr indent="-228600" lvl="1" marL="685800" rtl="0" algn="l">
              <a:lnSpc>
                <a:spcPct val="100000"/>
              </a:lnSpc>
              <a:spcBef>
                <a:spcPts val="0"/>
              </a:spcBef>
              <a:spcAft>
                <a:spcPts val="0"/>
              </a:spcAft>
              <a:buSzPts val="1400"/>
              <a:buFont typeface="Arial"/>
              <a:buChar char="•"/>
            </a:pPr>
            <a:r>
              <a:rPr b="0" lang="en-US"/>
              <a:t>Invite families to work with their child and write down some of the words they make. They can share out small group, with a partner, or whole class.</a:t>
            </a:r>
            <a:endParaRPr/>
          </a:p>
          <a:p>
            <a:pPr indent="-228600" lvl="1" marL="685800" rtl="0" algn="l">
              <a:lnSpc>
                <a:spcPct val="100000"/>
              </a:lnSpc>
              <a:spcBef>
                <a:spcPts val="0"/>
              </a:spcBef>
              <a:spcAft>
                <a:spcPts val="0"/>
              </a:spcAft>
              <a:buSzPts val="1400"/>
              <a:buFont typeface="Arial"/>
              <a:buChar char="•"/>
            </a:pPr>
            <a:r>
              <a:rPr b="0" lang="en-US"/>
              <a:t>Assign several families the same specific words from the list. After a few minutes, invite them to compare what words they made.</a:t>
            </a:r>
            <a:endParaRPr/>
          </a:p>
          <a:p>
            <a:pPr indent="-228600" lvl="1" marL="685800" rtl="0" algn="l">
              <a:lnSpc>
                <a:spcPct val="100000"/>
              </a:lnSpc>
              <a:spcBef>
                <a:spcPts val="0"/>
              </a:spcBef>
              <a:spcAft>
                <a:spcPts val="0"/>
              </a:spcAft>
              <a:buSzPts val="1400"/>
              <a:buFont typeface="Arial"/>
              <a:buChar char="•"/>
            </a:pPr>
            <a:r>
              <a:rPr lang="en-US"/>
              <a:t>Be sure the posted list of suffixes and prefixes is visible for all families (see Workshop guide)</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4" name="Shape 1994"/>
        <p:cNvGrpSpPr/>
        <p:nvPr/>
      </p:nvGrpSpPr>
      <p:grpSpPr>
        <a:xfrm>
          <a:off x="0" y="0"/>
          <a:ext cx="0" cy="0"/>
          <a:chOff x="0" y="0"/>
          <a:chExt cx="0" cy="0"/>
        </a:xfrm>
      </p:grpSpPr>
      <p:sp>
        <p:nvSpPr>
          <p:cNvPr id="1995" name="Google Shape;1995;p15: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1996" name="Google Shape;1996;p15: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p1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lang="en-US"/>
              <a:t>Remind families that the </a:t>
            </a:r>
            <a:r>
              <a:rPr b="1" lang="en-US"/>
              <a:t>at-home reading coach always asks questions! </a:t>
            </a:r>
            <a:endParaRPr/>
          </a:p>
          <a:p>
            <a:pPr indent="-304800" lvl="1" marL="914400" rtl="0" algn="l">
              <a:lnSpc>
                <a:spcPct val="100000"/>
              </a:lnSpc>
              <a:spcBef>
                <a:spcPts val="0"/>
              </a:spcBef>
              <a:spcAft>
                <a:spcPts val="0"/>
              </a:spcAft>
              <a:buClr>
                <a:schemeClr val="dk1"/>
              </a:buClr>
              <a:buSzPts val="1200"/>
              <a:buFont typeface="Calibri"/>
              <a:buChar char="•"/>
            </a:pPr>
            <a:r>
              <a:rPr lang="en-US"/>
              <a:t>► </a:t>
            </a:r>
            <a:r>
              <a:rPr i="1" lang="en-US"/>
              <a:t>For multilingual families specifically</a:t>
            </a:r>
            <a:r>
              <a:rPr lang="en-US"/>
              <a:t>. Some families may come from a culture where asking questions and “coaching” their child may be an unfamiliar practice. Instead, they may be more used to being directive and having the answers​</a:t>
            </a:r>
            <a:endParaRPr/>
          </a:p>
          <a:p>
            <a:pPr indent="-304800" lvl="2" marL="1371600" rtl="0" algn="l">
              <a:lnSpc>
                <a:spcPct val="100000"/>
              </a:lnSpc>
              <a:spcBef>
                <a:spcPts val="0"/>
              </a:spcBef>
              <a:spcAft>
                <a:spcPts val="0"/>
              </a:spcAft>
              <a:buClr>
                <a:schemeClr val="dk1"/>
              </a:buClr>
              <a:buSzPts val="1200"/>
              <a:buFont typeface="Calibri"/>
              <a:buChar char="•"/>
            </a:pPr>
            <a:r>
              <a:rPr lang="en-US"/>
              <a:t>Encourage families to keep trying this coaching technique and assure them that the more they do it, the more comfortable it will become. ​</a:t>
            </a:r>
            <a:endParaRPr/>
          </a:p>
          <a:p>
            <a:pPr indent="-304800" lvl="2" marL="1371600" rtl="0" algn="l">
              <a:lnSpc>
                <a:spcPct val="100000"/>
              </a:lnSpc>
              <a:spcBef>
                <a:spcPts val="0"/>
              </a:spcBef>
              <a:spcAft>
                <a:spcPts val="0"/>
              </a:spcAft>
              <a:buClr>
                <a:schemeClr val="dk1"/>
              </a:buClr>
              <a:buSzPts val="1200"/>
              <a:buFont typeface="Calibri"/>
              <a:buChar char="•"/>
            </a:pPr>
            <a:r>
              <a:rPr lang="en-US"/>
              <a:t>Although “parent as expert” and “parent as coach” are equally valid positions, asking questions and encouraging children to find the answer out for themselves instead of telling them an answer can help children internalize the learning in a different way.  </a:t>
            </a:r>
            <a:endParaRPr/>
          </a:p>
          <a:p>
            <a:pPr indent="-304800" lvl="2" marL="1371600" rtl="0" algn="l">
              <a:lnSpc>
                <a:spcPct val="100000"/>
              </a:lnSpc>
              <a:spcBef>
                <a:spcPts val="0"/>
              </a:spcBef>
              <a:spcAft>
                <a:spcPts val="0"/>
              </a:spcAft>
              <a:buClr>
                <a:schemeClr val="dk1"/>
              </a:buClr>
              <a:buSzPts val="1200"/>
              <a:buFont typeface="Calibri"/>
              <a:buChar char="•"/>
            </a:pPr>
            <a:r>
              <a:rPr lang="en-US"/>
              <a:t>This is a good time to remind parents that even though asking questions may not at present be a regular practice for them, this is an opportunity for them to acquire and practice new skills that will help their children. Cultural shifts are usually most effective when they're explicit.​</a:t>
            </a:r>
            <a:endParaRPr/>
          </a:p>
          <a:p>
            <a:pPr indent="-317500" lvl="0" marL="457200" rtl="0" algn="l">
              <a:lnSpc>
                <a:spcPct val="100000"/>
              </a:lnSpc>
              <a:spcBef>
                <a:spcPts val="0"/>
              </a:spcBef>
              <a:spcAft>
                <a:spcPts val="0"/>
              </a:spcAft>
              <a:buClr>
                <a:schemeClr val="dk1"/>
              </a:buClr>
              <a:buSzPts val="1400"/>
              <a:buChar char="•"/>
            </a:pPr>
            <a:r>
              <a:rPr b="1" lang="en-US"/>
              <a:t>Use this slide to ensure that families have some questions they can ask during practice time.</a:t>
            </a:r>
            <a:endParaRPr b="1"/>
          </a:p>
          <a:p>
            <a:pPr indent="-317500" lvl="1" marL="914400" rtl="0" algn="l">
              <a:lnSpc>
                <a:spcPct val="100000"/>
              </a:lnSpc>
              <a:spcBef>
                <a:spcPts val="0"/>
              </a:spcBef>
              <a:spcAft>
                <a:spcPts val="0"/>
              </a:spcAft>
              <a:buClr>
                <a:schemeClr val="dk1"/>
              </a:buClr>
              <a:buSzPts val="1400"/>
              <a:buChar char="•"/>
            </a:pPr>
            <a:r>
              <a:rPr lang="en-US"/>
              <a:t>Ask families to hold up the number of questions they already have written down or are prepared to use. If it looks like the room is prepared, you may skip this slide and/or ask families to share other questions they have written down throughout the workshop.</a:t>
            </a:r>
            <a:endParaRPr/>
          </a:p>
          <a:p>
            <a:pPr indent="-317500" lvl="1" marL="914400" rtl="0" algn="l">
              <a:lnSpc>
                <a:spcPct val="100000"/>
              </a:lnSpc>
              <a:spcBef>
                <a:spcPts val="0"/>
              </a:spcBef>
              <a:spcAft>
                <a:spcPts val="0"/>
              </a:spcAft>
              <a:buClr>
                <a:schemeClr val="dk1"/>
              </a:buClr>
              <a:buSzPts val="1400"/>
              <a:buChar char="•"/>
            </a:pPr>
            <a:r>
              <a:rPr lang="en-US"/>
              <a:t>There are also sample questions on the Reading Tip Sheet.</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a:t>
            </a:r>
            <a:endParaRPr/>
          </a:p>
          <a:p>
            <a:pPr indent="0" lvl="0" marL="0" rtl="0" algn="l">
              <a:lnSpc>
                <a:spcPct val="100000"/>
              </a:lnSpc>
              <a:spcBef>
                <a:spcPts val="0"/>
              </a:spcBef>
              <a:spcAft>
                <a:spcPts val="0"/>
              </a:spcAft>
              <a:buClr>
                <a:schemeClr val="dk1"/>
              </a:buClr>
              <a:buSzPts val="1400"/>
              <a:buFont typeface="Arial"/>
              <a:buNone/>
            </a:pPr>
            <a:r>
              <a:rPr i="1" lang="en-US"/>
              <a:t>At Springboard, the most important thing we want you to leave with is: to ALWAYS ASK QUESTIONS. You want to ask your child questions to help them figure out words, understand what they’re reading, sound more like a storyteller, and enjoy what they are reading. Today we’ve learned questions to help your child figure out the word.</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400"/>
              <a:buFont typeface="Arial"/>
              <a:buNone/>
            </a:pPr>
            <a:r>
              <a:rPr lang="en-US" u="sng"/>
              <a:t>Sample script in Spanish</a:t>
            </a:r>
            <a:endParaRPr/>
          </a:p>
          <a:p>
            <a:pPr indent="0" lvl="0" marL="0" rtl="0" algn="l">
              <a:lnSpc>
                <a:spcPct val="100000"/>
              </a:lnSpc>
              <a:spcBef>
                <a:spcPts val="0"/>
              </a:spcBef>
              <a:spcAft>
                <a:spcPts val="0"/>
              </a:spcAft>
              <a:buClr>
                <a:schemeClr val="dk1"/>
              </a:buClr>
              <a:buSzPts val="1400"/>
              <a:buFont typeface="Arial"/>
              <a:buNone/>
            </a:pPr>
            <a:r>
              <a:rPr i="1" lang="en-US"/>
              <a:t>En Springboard, lo más importante con lo que queremos que se vaya es: QUE SIEMPRE HAGA PREGUNTAS. Quiere hacerle preguntas a su hijo para ayudarlo a descifrar palabras, comprender lo que está leyendo, sonar más como un narrador y disfrutar lo que está leyendo. Hoy hemos aprendido preguntas para ayudar a su hijo a descifrar la palabra.</a:t>
            </a:r>
            <a:endParaRPr/>
          </a:p>
          <a:p>
            <a:pPr indent="0" lvl="0" marL="0" rtl="0" algn="l">
              <a:lnSpc>
                <a:spcPct val="100000"/>
              </a:lnSpc>
              <a:spcBef>
                <a:spcPts val="0"/>
              </a:spcBef>
              <a:spcAft>
                <a:spcPts val="0"/>
              </a:spcAft>
              <a:buClr>
                <a:schemeClr val="dk1"/>
              </a:buClr>
              <a:buSzPts val="1400"/>
              <a:buFont typeface="Arial"/>
              <a:buNone/>
            </a:pPr>
            <a:r>
              <a:t/>
            </a:r>
            <a:endParaRPr u="sng"/>
          </a:p>
          <a:p>
            <a:pPr indent="-228600" lvl="0" marL="457200" rtl="0" algn="l">
              <a:lnSpc>
                <a:spcPct val="100000"/>
              </a:lnSpc>
              <a:spcBef>
                <a:spcPts val="0"/>
              </a:spcBef>
              <a:spcAft>
                <a:spcPts val="0"/>
              </a:spcAft>
              <a:buSzPts val="1400"/>
              <a:buNone/>
            </a:pPr>
            <a:r>
              <a:t/>
            </a:r>
            <a:endParaRPr/>
          </a:p>
        </p:txBody>
      </p:sp>
      <p:sp>
        <p:nvSpPr>
          <p:cNvPr id="2006" name="Google Shape;2006;p16: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3" name="Shape 2013"/>
        <p:cNvGrpSpPr/>
        <p:nvPr/>
      </p:nvGrpSpPr>
      <p:grpSpPr>
        <a:xfrm>
          <a:off x="0" y="0"/>
          <a:ext cx="0" cy="0"/>
          <a:chOff x="0" y="0"/>
          <a:chExt cx="0" cy="0"/>
        </a:xfrm>
      </p:grpSpPr>
      <p:sp>
        <p:nvSpPr>
          <p:cNvPr id="2014" name="Google Shape;2014;p1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15" name="Google Shape;2015;p1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200"/>
              <a:buFont typeface="Calibri"/>
              <a:buNone/>
            </a:pPr>
            <a:r>
              <a:t/>
            </a:r>
            <a:endParaRPr b="1"/>
          </a:p>
          <a:p>
            <a:pPr indent="-171450" lvl="0" marL="171450" rtl="0" algn="l">
              <a:lnSpc>
                <a:spcPct val="100000"/>
              </a:lnSpc>
              <a:spcBef>
                <a:spcPts val="0"/>
              </a:spcBef>
              <a:spcAft>
                <a:spcPts val="0"/>
              </a:spcAft>
              <a:buClr>
                <a:schemeClr val="dk1"/>
              </a:buClr>
              <a:buSzPts val="1200"/>
              <a:buChar char="•"/>
            </a:pPr>
            <a:r>
              <a:rPr b="1" lang="en-US"/>
              <a:t>Use this slide if families’ primary language is not English or they may have specific questions. </a:t>
            </a:r>
            <a:r>
              <a:rPr lang="en-US"/>
              <a:t>Alternatively, if you have talked about accommodations throughout the reading tip explanation you may skip this slide or use it to briefly sum up. </a:t>
            </a:r>
            <a:endParaRPr/>
          </a:p>
          <a:p>
            <a:pPr indent="-171450" lvl="0" marL="171450" rtl="0" algn="l">
              <a:lnSpc>
                <a:spcPct val="100000"/>
              </a:lnSpc>
              <a:spcBef>
                <a:spcPts val="0"/>
              </a:spcBef>
              <a:spcAft>
                <a:spcPts val="0"/>
              </a:spcAft>
              <a:buClr>
                <a:schemeClr val="dk1"/>
              </a:buClr>
              <a:buSzPts val="1200"/>
              <a:buChar char="•"/>
            </a:pPr>
            <a:r>
              <a:rPr b="1" lang="en-US"/>
              <a:t>Explain the tips on the slide</a:t>
            </a:r>
            <a:r>
              <a:rPr lang="en-US"/>
              <a:t>. If you need more detail, see “Ideas to differentiate” in the Workshop Guide.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2" name="Shape 2022"/>
        <p:cNvGrpSpPr/>
        <p:nvPr/>
      </p:nvGrpSpPr>
      <p:grpSpPr>
        <a:xfrm>
          <a:off x="0" y="0"/>
          <a:ext cx="0" cy="0"/>
          <a:chOff x="0" y="0"/>
          <a:chExt cx="0" cy="0"/>
        </a:xfrm>
      </p:grpSpPr>
      <p:sp>
        <p:nvSpPr>
          <p:cNvPr id="2023" name="Google Shape;2023;p18: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24" name="Google Shape;2024;p18: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SzPts val="1400"/>
              <a:buNone/>
            </a:pPr>
            <a:r>
              <a:rPr b="0" i="0" lang="en-US" sz="1200" u="none" cap="none" strike="noStrike">
                <a:solidFill>
                  <a:schemeClr val="dk1"/>
                </a:solidFill>
                <a:latin typeface="Calibri"/>
                <a:ea typeface="Calibri"/>
                <a:cs typeface="Calibri"/>
                <a:sym typeface="Calibri"/>
              </a:rPr>
              <a:t>Part 3: Practice time</a:t>
            </a:r>
            <a:endParaRPr b="1" i="0" sz="1200" u="none" cap="none" strike="noStrike">
              <a:solidFill>
                <a:schemeClr val="dk1"/>
              </a:solidFill>
              <a:latin typeface="Calibri"/>
              <a:ea typeface="Calibri"/>
              <a:cs typeface="Calibri"/>
              <a:sym typeface="Calibri"/>
            </a:endParaRPr>
          </a:p>
          <a:p>
            <a:pPr indent="-228600" lvl="0" marL="457200" marR="0" rtl="0" algn="l">
              <a:lnSpc>
                <a:spcPct val="100000"/>
              </a:lnSpc>
              <a:spcBef>
                <a:spcPts val="0"/>
              </a:spcBef>
              <a:spcAft>
                <a:spcPts val="0"/>
              </a:spcAft>
              <a:buSzPts val="1400"/>
              <a:buNone/>
            </a:pPr>
            <a:r>
              <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SzPts val="1400"/>
              <a:buChar char="•"/>
            </a:pPr>
            <a:r>
              <a:rPr lang="en-US"/>
              <a:t>Note: Practice time should be most of the remaining time. Leave 10 minutes or so at the end for reflection.</a:t>
            </a:r>
            <a:endParaRPr/>
          </a:p>
          <a:p>
            <a:pPr indent="-317500" lvl="0" marL="457200" rtl="0" algn="l">
              <a:lnSpc>
                <a:spcPct val="100000"/>
              </a:lnSpc>
              <a:spcBef>
                <a:spcPts val="0"/>
              </a:spcBef>
              <a:spcAft>
                <a:spcPts val="0"/>
              </a:spcAft>
              <a:buSzPts val="1400"/>
              <a:buChar char="•"/>
            </a:pPr>
            <a:r>
              <a:rPr b="1" i="0" lang="en-US" sz="1200" u="none" cap="none" strike="noStrike">
                <a:solidFill>
                  <a:schemeClr val="dk1"/>
                </a:solidFill>
                <a:latin typeface="Calibri"/>
                <a:ea typeface="Calibri"/>
                <a:cs typeface="Calibri"/>
                <a:sym typeface="Calibri"/>
              </a:rPr>
              <a:t>Summarize the tip, </a:t>
            </a:r>
            <a:r>
              <a:rPr b="0" i="0" lang="en-US" sz="1200" u="none" cap="none" strike="noStrike">
                <a:solidFill>
                  <a:schemeClr val="dk1"/>
                </a:solidFill>
                <a:latin typeface="Calibri"/>
                <a:ea typeface="Calibri"/>
                <a:cs typeface="Calibri"/>
                <a:sym typeface="Calibri"/>
              </a:rPr>
              <a:t>and remind families to repeat these steps during practice time. Consider providing a </a:t>
            </a:r>
            <a:r>
              <a:rPr lang="en-US"/>
              <a:t>list of words for families to practice for the first half of the time. Then they can transition to choosing words from books.</a:t>
            </a:r>
            <a:endParaRPr b="0" i="0" sz="1200" u="none" cap="none" strike="noStrike">
              <a:solidFill>
                <a:schemeClr val="dk1"/>
              </a:solidFill>
              <a:latin typeface="Calibri"/>
              <a:ea typeface="Calibri"/>
              <a:cs typeface="Calibri"/>
              <a:sym typeface="Calibri"/>
            </a:endParaRPr>
          </a:p>
          <a:p>
            <a:pPr indent="-317500" lvl="0" marL="457200" rtl="0" algn="l">
              <a:lnSpc>
                <a:spcPct val="100000"/>
              </a:lnSpc>
              <a:spcBef>
                <a:spcPts val="0"/>
              </a:spcBef>
              <a:spcAft>
                <a:spcPts val="0"/>
              </a:spcAft>
              <a:buClr>
                <a:schemeClr val="dk1"/>
              </a:buClr>
              <a:buSzPts val="1400"/>
              <a:buChar char="•"/>
            </a:pPr>
            <a:r>
              <a:rPr b="1" lang="en-US"/>
              <a:t>Take a moment to explain that you’ll be circulating </a:t>
            </a:r>
            <a:r>
              <a:rPr lang="en-US"/>
              <a:t>around while they practice (to provide 1:1 support and answer any questions).</a:t>
            </a:r>
            <a:endParaRPr/>
          </a:p>
          <a:p>
            <a:pPr indent="-317500" lvl="1" marL="914400" rtl="0" algn="l">
              <a:lnSpc>
                <a:spcPct val="100000"/>
              </a:lnSpc>
              <a:spcBef>
                <a:spcPts val="0"/>
              </a:spcBef>
              <a:spcAft>
                <a:spcPts val="0"/>
              </a:spcAft>
              <a:buSzPts val="1400"/>
              <a:buChar char="•"/>
            </a:pPr>
            <a:r>
              <a:rPr lang="en-US"/>
              <a:t>►Multilingual parents in particular often come with feelings of self-consciousness that can be overcome when they know why they're being observed.</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Remind families to ask questions as they use the tip.</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There are also sample questions on the </a:t>
            </a:r>
            <a:r>
              <a:rPr lang="en-US"/>
              <a:t>Reading Tip Sheet</a:t>
            </a:r>
            <a:r>
              <a:rPr b="0" i="0" lang="en-US" sz="1200" u="none" cap="none" strike="noStrike">
                <a:solidFill>
                  <a:schemeClr val="dk1"/>
                </a:solidFill>
                <a:latin typeface="Calibri"/>
                <a:ea typeface="Calibri"/>
                <a:cs typeface="Calibri"/>
                <a:sym typeface="Calibri"/>
              </a:rPr>
              <a:t>.</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To support families, consider underlining two high leverage questions on the </a:t>
            </a:r>
            <a:r>
              <a:rPr lang="en-US"/>
              <a:t>Reading Tip Sheet</a:t>
            </a:r>
            <a:r>
              <a:rPr b="0" i="0" lang="en-US" sz="1200" u="none" cap="none" strike="noStrike">
                <a:solidFill>
                  <a:schemeClr val="dk1"/>
                </a:solidFill>
                <a:latin typeface="Calibri"/>
                <a:ea typeface="Calibri"/>
                <a:cs typeface="Calibri"/>
                <a:sym typeface="Calibri"/>
              </a:rPr>
              <a:t> a</a:t>
            </a:r>
            <a:r>
              <a:rPr lang="en-US"/>
              <a:t>s you circulate</a:t>
            </a:r>
            <a:r>
              <a:rPr b="0" i="0" lang="en-US" sz="1200" u="none" cap="none" strike="noStrike">
                <a:solidFill>
                  <a:schemeClr val="dk1"/>
                </a:solidFill>
                <a:latin typeface="Calibri"/>
                <a:ea typeface="Calibri"/>
                <a:cs typeface="Calibri"/>
                <a:sym typeface="Calibri"/>
              </a:rPr>
              <a:t>. </a:t>
            </a:r>
            <a:endParaRPr/>
          </a:p>
          <a:p>
            <a:pPr indent="-317500" lvl="0" marL="457200" rtl="0" algn="l">
              <a:lnSpc>
                <a:spcPct val="100000"/>
              </a:lnSpc>
              <a:spcBef>
                <a:spcPts val="0"/>
              </a:spcBef>
              <a:spcAft>
                <a:spcPts val="0"/>
              </a:spcAft>
              <a:buSzPts val="1400"/>
              <a:buChar char="•"/>
            </a:pPr>
            <a:r>
              <a:rPr lang="en-US"/>
              <a:t>Remind families they can always work on their action plan or other strategies during practice time, especially if they have questions or want some help with it.</a:t>
            </a:r>
            <a:endParaRPr/>
          </a:p>
          <a:p>
            <a:pPr indent="-317500" lvl="0" marL="457200" rtl="0" algn="l">
              <a:lnSpc>
                <a:spcPct val="100000"/>
              </a:lnSpc>
              <a:spcBef>
                <a:spcPts val="0"/>
              </a:spcBef>
              <a:spcAft>
                <a:spcPts val="0"/>
              </a:spcAft>
              <a:buSzPts val="1400"/>
              <a:buChar char="•"/>
            </a:pPr>
            <a:r>
              <a:rPr b="1" lang="en-US"/>
              <a:t>Circulate and work with families. </a:t>
            </a:r>
            <a:r>
              <a:rPr lang="en-US"/>
              <a:t>Here are some suggestions:</a:t>
            </a:r>
            <a:endParaRPr/>
          </a:p>
          <a:p>
            <a:pPr indent="-317500" lvl="1" marL="914400" rtl="0" algn="l">
              <a:lnSpc>
                <a:spcPct val="100000"/>
              </a:lnSpc>
              <a:spcBef>
                <a:spcPts val="0"/>
              </a:spcBef>
              <a:spcAft>
                <a:spcPts val="0"/>
              </a:spcAft>
              <a:buSzPts val="1400"/>
              <a:buChar char="•"/>
            </a:pPr>
            <a:r>
              <a:rPr lang="en-US"/>
              <a:t>Walk over to a family. Ask, “Do you have any questions about the reading tip?”</a:t>
            </a:r>
            <a:endParaRPr/>
          </a:p>
          <a:p>
            <a:pPr indent="-317500" lvl="2" marL="1371600" rtl="0" algn="l">
              <a:lnSpc>
                <a:spcPct val="100000"/>
              </a:lnSpc>
              <a:spcBef>
                <a:spcPts val="0"/>
              </a:spcBef>
              <a:spcAft>
                <a:spcPts val="0"/>
              </a:spcAft>
              <a:buSzPts val="1400"/>
              <a:buChar char="•"/>
            </a:pPr>
            <a:r>
              <a:rPr lang="en-US"/>
              <a:t>If yes, answer question.</a:t>
            </a:r>
            <a:endParaRPr/>
          </a:p>
          <a:p>
            <a:pPr indent="-317500" lvl="2" marL="1371600" rtl="0" algn="l">
              <a:lnSpc>
                <a:spcPct val="100000"/>
              </a:lnSpc>
              <a:spcBef>
                <a:spcPts val="0"/>
              </a:spcBef>
              <a:spcAft>
                <a:spcPts val="0"/>
              </a:spcAft>
              <a:buSzPts val="1400"/>
              <a:buChar char="•"/>
            </a:pPr>
            <a:r>
              <a:rPr lang="en-US"/>
              <a:t>If no, say, “May I listen in for a moment?</a:t>
            </a:r>
            <a:endParaRPr/>
          </a:p>
          <a:p>
            <a:pPr indent="-279400" lvl="3" marL="1828800" rtl="0" algn="l">
              <a:lnSpc>
                <a:spcPct val="100000"/>
              </a:lnSpc>
              <a:spcBef>
                <a:spcPts val="0"/>
              </a:spcBef>
              <a:spcAft>
                <a:spcPts val="0"/>
              </a:spcAft>
              <a:buSzPts val="800"/>
              <a:buChar char="●"/>
            </a:pPr>
            <a:r>
              <a:rPr lang="en-US"/>
              <a:t>Listen for a full minute.</a:t>
            </a:r>
            <a:endParaRPr/>
          </a:p>
          <a:p>
            <a:pPr indent="-279400" lvl="3" marL="1828800" rtl="0" algn="l">
              <a:lnSpc>
                <a:spcPct val="100000"/>
              </a:lnSpc>
              <a:spcBef>
                <a:spcPts val="0"/>
              </a:spcBef>
              <a:spcAft>
                <a:spcPts val="0"/>
              </a:spcAft>
              <a:buSzPts val="800"/>
              <a:buChar char="●"/>
            </a:pPr>
            <a:r>
              <a:rPr lang="en-US"/>
              <a:t>Compliment the family on something they did well and then leave them with one suggestion (if needed)</a:t>
            </a:r>
            <a:endParaRPr/>
          </a:p>
          <a:p>
            <a:pPr indent="-317500" lvl="1" marL="914400" rtl="0" algn="l">
              <a:lnSpc>
                <a:spcPct val="100000"/>
              </a:lnSpc>
              <a:spcBef>
                <a:spcPts val="0"/>
              </a:spcBef>
              <a:spcAft>
                <a:spcPts val="0"/>
              </a:spcAft>
              <a:buSzPts val="1400"/>
              <a:buChar char="•"/>
            </a:pPr>
            <a:r>
              <a:rPr lang="en-US"/>
              <a:t>Walk over to a family and ask, “Can I try this reading tip with your child?”</a:t>
            </a:r>
            <a:endParaRPr/>
          </a:p>
          <a:p>
            <a:pPr indent="-317500" lvl="2" marL="1371600" rtl="0" algn="l">
              <a:lnSpc>
                <a:spcPct val="100000"/>
              </a:lnSpc>
              <a:spcBef>
                <a:spcPts val="0"/>
              </a:spcBef>
              <a:spcAft>
                <a:spcPts val="0"/>
              </a:spcAft>
              <a:buSzPts val="1400"/>
              <a:buChar char="•"/>
            </a:pPr>
            <a:r>
              <a:rPr lang="en-US"/>
              <a:t>After you’ve modelled it, ask the adult, “What did you notice me doing?” or say “Did you notice that I…”</a:t>
            </a:r>
            <a:endParaRPr/>
          </a:p>
          <a:p>
            <a:pPr indent="-317500" lvl="1" marL="914400" rtl="0" algn="l">
              <a:lnSpc>
                <a:spcPct val="100000"/>
              </a:lnSpc>
              <a:spcBef>
                <a:spcPts val="0"/>
              </a:spcBef>
              <a:spcAft>
                <a:spcPts val="0"/>
              </a:spcAft>
              <a:buSzPts val="1400"/>
              <a:buChar char="•"/>
            </a:pPr>
            <a:r>
              <a:rPr lang="en-US"/>
              <a:t>Gather “glows”(things that families did that you want to lift up to the group) and “grows” (things families do that you want to stop and correct/clarify for the whole group).</a:t>
            </a:r>
            <a:endParaRPr/>
          </a:p>
          <a:p>
            <a:pPr indent="-317500" lvl="2" marL="1371600" rtl="0" algn="l">
              <a:lnSpc>
                <a:spcPct val="100000"/>
              </a:lnSpc>
              <a:spcBef>
                <a:spcPts val="0"/>
              </a:spcBef>
              <a:spcAft>
                <a:spcPts val="0"/>
              </a:spcAft>
              <a:buSzPts val="1400"/>
              <a:buChar char="•"/>
            </a:pPr>
            <a:r>
              <a:rPr lang="en-US"/>
              <a:t>Share the “glows” and “grows” at 10 mins into practice time or wait until the end.</a:t>
            </a:r>
            <a:endParaRPr/>
          </a:p>
          <a:p>
            <a:pPr indent="-317500" lvl="2" marL="1371600" rtl="0" algn="l">
              <a:lnSpc>
                <a:spcPct val="100000"/>
              </a:lnSpc>
              <a:spcBef>
                <a:spcPts val="0"/>
              </a:spcBef>
              <a:spcAft>
                <a:spcPts val="0"/>
              </a:spcAft>
              <a:buSzPts val="1400"/>
              <a:buChar char="•"/>
            </a:pPr>
            <a:r>
              <a:rPr lang="en-US"/>
              <a:t>Keeps “grows” anonymous, but congratulate specific families on “glows.” </a:t>
            </a:r>
            <a:endParaRPr/>
          </a:p>
          <a:p>
            <a:pPr indent="0" lvl="0" marL="0" rtl="0" algn="l">
              <a:lnSpc>
                <a:spcPct val="100000"/>
              </a:lnSpc>
              <a:spcBef>
                <a:spcPts val="0"/>
              </a:spcBef>
              <a:spcAft>
                <a:spcPts val="0"/>
              </a:spcAft>
              <a:buSzPts val="1400"/>
              <a:buNone/>
            </a:pPr>
            <a:r>
              <a:t/>
            </a:r>
            <a:endParaRPr/>
          </a:p>
          <a:p>
            <a:pPr indent="-228600" lvl="0" marL="457200" marR="0" rtl="0" algn="l">
              <a:lnSpc>
                <a:spcPct val="100000"/>
              </a:lnSpc>
              <a:spcBef>
                <a:spcPts val="0"/>
              </a:spcBef>
              <a:spcAft>
                <a:spcPts val="0"/>
              </a:spcAft>
              <a:buSzPts val="14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6" name="Shape 2036"/>
        <p:cNvGrpSpPr/>
        <p:nvPr/>
      </p:nvGrpSpPr>
      <p:grpSpPr>
        <a:xfrm>
          <a:off x="0" y="0"/>
          <a:ext cx="0" cy="0"/>
          <a:chOff x="0" y="0"/>
          <a:chExt cx="0" cy="0"/>
        </a:xfrm>
      </p:grpSpPr>
      <p:sp>
        <p:nvSpPr>
          <p:cNvPr id="2037" name="Google Shape;2037;p1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4: Reflection &amp; updates </a:t>
            </a:r>
            <a:endParaRPr/>
          </a:p>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lang="en-US"/>
              <a:t>Invite participants to ask questions.</a:t>
            </a:r>
            <a:endParaRPr/>
          </a:p>
          <a:p>
            <a:pPr indent="-304800" lvl="1" marL="914400" rtl="0" algn="l">
              <a:lnSpc>
                <a:spcPct val="100000"/>
              </a:lnSpc>
              <a:spcBef>
                <a:spcPts val="0"/>
              </a:spcBef>
              <a:spcAft>
                <a:spcPts val="0"/>
              </a:spcAft>
              <a:buClr>
                <a:schemeClr val="dk1"/>
              </a:buClr>
              <a:buSzPts val="1200"/>
              <a:buFont typeface="Calibri"/>
              <a:buChar char="•"/>
            </a:pPr>
            <a:r>
              <a:rPr lang="en-US"/>
              <a:t>Give ample wait time for each question. ​</a:t>
            </a:r>
            <a:endParaRPr/>
          </a:p>
          <a:p>
            <a:pPr indent="-304800" lvl="1" marL="914400" rtl="0" algn="l">
              <a:lnSpc>
                <a:spcPct val="100000"/>
              </a:lnSpc>
              <a:spcBef>
                <a:spcPts val="0"/>
              </a:spcBef>
              <a:spcAft>
                <a:spcPts val="0"/>
              </a:spcAft>
              <a:buClr>
                <a:schemeClr val="dk1"/>
              </a:buClr>
              <a:buSzPts val="1200"/>
              <a:buFont typeface="Calibri"/>
              <a:buChar char="•"/>
            </a:pPr>
            <a:r>
              <a:rPr lang="en-US"/>
              <a:t>Remind families that when parents talk they make it safe for more hesitant parents to share. It builds community in the classroom. ​</a:t>
            </a:r>
            <a:endParaRPr/>
          </a:p>
          <a:p>
            <a:pPr indent="-304800" lvl="1" marL="914400" rtl="0" algn="l">
              <a:lnSpc>
                <a:spcPct val="100000"/>
              </a:lnSpc>
              <a:spcBef>
                <a:spcPts val="0"/>
              </a:spcBef>
              <a:spcAft>
                <a:spcPts val="0"/>
              </a:spcAft>
              <a:buClr>
                <a:schemeClr val="dk1"/>
              </a:buClr>
              <a:buSzPts val="1200"/>
              <a:buFont typeface="Calibri"/>
              <a:buChar char="•"/>
            </a:pPr>
            <a:r>
              <a:rPr lang="en-US"/>
              <a:t>Encourage other voices to share.</a:t>
            </a:r>
            <a:endParaRPr/>
          </a:p>
          <a:p>
            <a:pPr indent="-304800" lvl="1" marL="914400" rtl="0" algn="l">
              <a:lnSpc>
                <a:spcPct val="100000"/>
              </a:lnSpc>
              <a:spcBef>
                <a:spcPts val="0"/>
              </a:spcBef>
              <a:spcAft>
                <a:spcPts val="0"/>
              </a:spcAft>
              <a:buClr>
                <a:schemeClr val="dk1"/>
              </a:buClr>
              <a:buSzPts val="1200"/>
              <a:buFont typeface="Calibri"/>
              <a:buChar char="•"/>
            </a:pPr>
            <a:r>
              <a:rPr lang="en-US"/>
              <a:t>In addition, you could share some “glows” and “grows” you noticed while walking around and supporting families during practice time.</a:t>
            </a:r>
            <a:endParaRPr/>
          </a:p>
          <a:p>
            <a:pPr indent="-304800" lvl="0" marL="457200" rtl="0" algn="l">
              <a:lnSpc>
                <a:spcPct val="100000"/>
              </a:lnSpc>
              <a:spcBef>
                <a:spcPts val="0"/>
              </a:spcBef>
              <a:spcAft>
                <a:spcPts val="0"/>
              </a:spcAft>
              <a:buClr>
                <a:schemeClr val="dk1"/>
              </a:buClr>
              <a:buSzPts val="1200"/>
              <a:buFont typeface="Calibri"/>
              <a:buChar char="•"/>
            </a:pPr>
            <a:r>
              <a:rPr b="1" lang="en-US"/>
              <a:t>Check in on the goal of Family Workshops.</a:t>
            </a:r>
            <a:r>
              <a:rPr lang="en-US"/>
              <a:t>​</a:t>
            </a:r>
            <a:endParaRPr/>
          </a:p>
          <a:p>
            <a:pPr indent="-304800" lvl="1" marL="914400" rtl="0" algn="l">
              <a:lnSpc>
                <a:spcPct val="100000"/>
              </a:lnSpc>
              <a:spcBef>
                <a:spcPts val="0"/>
              </a:spcBef>
              <a:spcAft>
                <a:spcPts val="0"/>
              </a:spcAft>
              <a:buClr>
                <a:schemeClr val="dk1"/>
              </a:buClr>
              <a:buSzPts val="1200"/>
              <a:buFont typeface="Calibri"/>
              <a:buChar char="•"/>
            </a:pPr>
            <a:r>
              <a:rPr lang="en-US"/>
              <a:t>Read “Any questions…”? and wait. Let this question hang and give ample wait time.​</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who don’t yet feel equipped to do the reading tip on their own to raise their hand (or indicate in a more private way) so you can check in with them personally before they leave the workshop.</a:t>
            </a:r>
            <a:endParaRPr/>
          </a:p>
          <a:p>
            <a:pPr indent="-304800" lvl="1" marL="914400" rtl="0" algn="l">
              <a:lnSpc>
                <a:spcPct val="115000"/>
              </a:lnSpc>
              <a:spcBef>
                <a:spcPts val="0"/>
              </a:spcBef>
              <a:spcAft>
                <a:spcPts val="0"/>
              </a:spcAft>
              <a:buClr>
                <a:schemeClr val="dk1"/>
              </a:buClr>
              <a:buSzPts val="1200"/>
              <a:buFont typeface="Calibri"/>
              <a:buChar char="•"/>
            </a:pPr>
            <a:r>
              <a:rPr lang="en-US"/>
              <a:t>Invite a family volunteer to share how they will use the reading tip at home.</a:t>
            </a:r>
            <a:endParaRPr/>
          </a:p>
          <a:p>
            <a:pPr indent="-304800" lvl="0" marL="457200" rtl="0" algn="l">
              <a:lnSpc>
                <a:spcPct val="100000"/>
              </a:lnSpc>
              <a:spcBef>
                <a:spcPts val="0"/>
              </a:spcBef>
              <a:spcAft>
                <a:spcPts val="0"/>
              </a:spcAft>
              <a:buClr>
                <a:schemeClr val="dk1"/>
              </a:buClr>
              <a:buSzPts val="1200"/>
              <a:buFont typeface="Calibri"/>
              <a:buChar char="•"/>
            </a:pPr>
            <a:r>
              <a:rPr lang="en-US"/>
              <a:t>If time permits, you may do a </a:t>
            </a:r>
            <a:r>
              <a:rPr b="1" i="1" lang="en-US"/>
              <a:t>whip-around share</a:t>
            </a:r>
            <a:r>
              <a:rPr b="1" lang="en-US"/>
              <a:t>. </a:t>
            </a:r>
            <a:endParaRPr/>
          </a:p>
          <a:p>
            <a:pPr indent="-304800" lvl="1" marL="914400" rtl="0" algn="l">
              <a:lnSpc>
                <a:spcPct val="100000"/>
              </a:lnSpc>
              <a:spcBef>
                <a:spcPts val="0"/>
              </a:spcBef>
              <a:spcAft>
                <a:spcPts val="0"/>
              </a:spcAft>
              <a:buClr>
                <a:schemeClr val="dk1"/>
              </a:buClr>
              <a:buSzPts val="1200"/>
              <a:buFont typeface="Calibri"/>
              <a:buChar char="•"/>
            </a:pPr>
            <a:r>
              <a:rPr lang="en-US"/>
              <a:t>Invite families to each share one thing (in 30 seconds or less). This could be: </a:t>
            </a:r>
            <a:endParaRPr/>
          </a:p>
          <a:p>
            <a:pPr indent="-304800" lvl="2" marL="1371600" rtl="0" algn="l">
              <a:lnSpc>
                <a:spcPct val="100000"/>
              </a:lnSpc>
              <a:spcBef>
                <a:spcPts val="0"/>
              </a:spcBef>
              <a:spcAft>
                <a:spcPts val="0"/>
              </a:spcAft>
              <a:buClr>
                <a:schemeClr val="dk1"/>
              </a:buClr>
              <a:buSzPts val="1200"/>
              <a:buFont typeface="Calibri"/>
              <a:buChar char="•"/>
            </a:pPr>
            <a:r>
              <a:rPr lang="en-US"/>
              <a:t>Something they learned</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they’re excited to try at home</a:t>
            </a:r>
            <a:endParaRPr/>
          </a:p>
          <a:p>
            <a:pPr indent="-304800" lvl="2" marL="1371600" rtl="0" algn="l">
              <a:lnSpc>
                <a:spcPct val="100000"/>
              </a:lnSpc>
              <a:spcBef>
                <a:spcPts val="0"/>
              </a:spcBef>
              <a:spcAft>
                <a:spcPts val="0"/>
              </a:spcAft>
              <a:buClr>
                <a:schemeClr val="dk1"/>
              </a:buClr>
              <a:buSzPts val="1200"/>
              <a:buFont typeface="Calibri"/>
              <a:buChar char="•"/>
            </a:pPr>
            <a:r>
              <a:rPr lang="en-US"/>
              <a:t>One thing they found challenging about this tip</a:t>
            </a:r>
            <a:endParaRPr/>
          </a:p>
          <a:p>
            <a:pPr indent="-304800" lvl="2" marL="1371600" rtl="0" algn="l">
              <a:lnSpc>
                <a:spcPct val="100000"/>
              </a:lnSpc>
              <a:spcBef>
                <a:spcPts val="0"/>
              </a:spcBef>
              <a:spcAft>
                <a:spcPts val="0"/>
              </a:spcAft>
              <a:buClr>
                <a:schemeClr val="dk1"/>
              </a:buClr>
              <a:buSzPts val="1200"/>
              <a:buFont typeface="Calibri"/>
              <a:buChar char="•"/>
            </a:pPr>
            <a:r>
              <a:rPr lang="en-US"/>
              <a:t>One step they will focus on this week.</a:t>
            </a:r>
            <a:endParaRPr/>
          </a:p>
        </p:txBody>
      </p:sp>
      <p:sp>
        <p:nvSpPr>
          <p:cNvPr id="2038" name="Google Shape;2038;p19: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4" name="Shape 2044"/>
        <p:cNvGrpSpPr/>
        <p:nvPr/>
      </p:nvGrpSpPr>
      <p:grpSpPr>
        <a:xfrm>
          <a:off x="0" y="0"/>
          <a:ext cx="0" cy="0"/>
          <a:chOff x="0" y="0"/>
          <a:chExt cx="0" cy="0"/>
        </a:xfrm>
      </p:grpSpPr>
      <p:sp>
        <p:nvSpPr>
          <p:cNvPr id="2045" name="Google Shape;2045;p2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Invite families to </a:t>
            </a:r>
            <a:r>
              <a:rPr b="1" i="0" lang="en-US" sz="1200" u="none" cap="none" strike="noStrike">
                <a:solidFill>
                  <a:schemeClr val="dk1"/>
                </a:solidFill>
                <a:latin typeface="Calibri"/>
                <a:ea typeface="Calibri"/>
                <a:cs typeface="Calibri"/>
                <a:sym typeface="Calibri"/>
              </a:rPr>
              <a:t>make a reading plan for the upcoming week.</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readers need “reading together” time and “reading alone” time.</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Remind families that reading in workshops counts as “reading together time” and they should log it (if </a:t>
            </a:r>
            <a:r>
              <a:rPr lang="en-US"/>
              <a:t>applicable)</a:t>
            </a:r>
            <a:r>
              <a:rPr b="0" i="0" lang="en-US" sz="1200" u="none" cap="none" strike="noStrike">
                <a:solidFill>
                  <a:schemeClr val="dk1"/>
                </a:solidFill>
                <a:latin typeface="Calibri"/>
                <a:ea typeface="Calibri"/>
                <a:cs typeface="Calibri"/>
                <a:sym typeface="Calibri"/>
              </a:rPr>
              <a:t>.</a:t>
            </a:r>
            <a:endParaRPr/>
          </a:p>
          <a:p>
            <a:pPr indent="-317500" lvl="0" marL="457200" rtl="0" algn="l">
              <a:lnSpc>
                <a:spcPct val="100000"/>
              </a:lnSpc>
              <a:spcBef>
                <a:spcPts val="0"/>
              </a:spcBef>
              <a:spcAft>
                <a:spcPts val="0"/>
              </a:spcAft>
              <a:buSzPts val="1400"/>
              <a:buChar char="•"/>
            </a:pPr>
            <a:r>
              <a:rPr b="1" lang="en-US"/>
              <a:t>Invite families to give you feedback </a:t>
            </a:r>
            <a:r>
              <a:rPr lang="en-US"/>
              <a:t>so that you can facilitate a workshop that works for them!</a:t>
            </a:r>
            <a:endParaRPr/>
          </a:p>
          <a:p>
            <a:pPr indent="-317500" lvl="1" marL="914400" rtl="0" algn="l">
              <a:lnSpc>
                <a:spcPct val="100000"/>
              </a:lnSpc>
              <a:spcBef>
                <a:spcPts val="0"/>
              </a:spcBef>
              <a:spcAft>
                <a:spcPts val="0"/>
              </a:spcAft>
              <a:buSzPts val="1400"/>
              <a:buChar char="•"/>
            </a:pPr>
            <a:r>
              <a:rPr b="0" i="0" lang="en-US" sz="1200" u="none" cap="none" strike="noStrike">
                <a:solidFill>
                  <a:schemeClr val="dk1"/>
                </a:solidFill>
                <a:latin typeface="Calibri"/>
                <a:ea typeface="Calibri"/>
                <a:cs typeface="Calibri"/>
                <a:sym typeface="Calibri"/>
              </a:rPr>
              <a:t>Families can use the printed feedback form (if available) or a digital feedb</a:t>
            </a:r>
            <a:r>
              <a:rPr lang="en-US"/>
              <a:t>ack form.</a:t>
            </a:r>
            <a:endParaRPr/>
          </a:p>
          <a:p>
            <a:pPr indent="-317500" lvl="1" marL="914400" rtl="0" algn="l">
              <a:lnSpc>
                <a:spcPct val="100000"/>
              </a:lnSpc>
              <a:spcBef>
                <a:spcPts val="0"/>
              </a:spcBef>
              <a:spcAft>
                <a:spcPts val="0"/>
              </a:spcAft>
              <a:buSzPts val="1400"/>
              <a:buChar char="•"/>
            </a:pPr>
            <a:r>
              <a:rPr lang="en-US"/>
              <a:t>Invite families to give you more informal feedback. This could look like a thumbs up if they liked the reading tip or writing one thing they hope for the next workshop.</a:t>
            </a:r>
            <a:endParaRPr/>
          </a:p>
          <a:p>
            <a:pPr indent="-317500" lvl="0" marL="457200" rtl="0" algn="l">
              <a:lnSpc>
                <a:spcPct val="100000"/>
              </a:lnSpc>
              <a:spcBef>
                <a:spcPts val="0"/>
              </a:spcBef>
              <a:spcAft>
                <a:spcPts val="0"/>
              </a:spcAft>
              <a:buSzPts val="1400"/>
              <a:buFont typeface="Arial"/>
              <a:buChar char="•"/>
            </a:pPr>
            <a:r>
              <a:rPr lang="en-US"/>
              <a:t>Use this time to meet individually with families as needed.</a:t>
            </a:r>
            <a:endParaRPr/>
          </a:p>
          <a:p>
            <a:pPr indent="-228600" lvl="0" marL="457200" rtl="0" algn="l">
              <a:lnSpc>
                <a:spcPct val="100000"/>
              </a:lnSpc>
              <a:spcBef>
                <a:spcPts val="0"/>
              </a:spcBef>
              <a:spcAft>
                <a:spcPts val="0"/>
              </a:spcAft>
              <a:buSzPts val="1400"/>
              <a:buNone/>
            </a:pPr>
            <a:r>
              <a:rPr lang="en-US"/>
              <a:t> </a:t>
            </a:r>
            <a:endParaRPr/>
          </a:p>
          <a:p>
            <a:pPr indent="0" lvl="0" marL="0" rtl="0" algn="l">
              <a:lnSpc>
                <a:spcPct val="100000"/>
              </a:lnSpc>
              <a:spcBef>
                <a:spcPts val="0"/>
              </a:spcBef>
              <a:spcAft>
                <a:spcPts val="0"/>
              </a:spcAft>
              <a:buSzPts val="1400"/>
              <a:buNone/>
            </a:pPr>
            <a:r>
              <a:rPr lang="en-US" u="sng"/>
              <a:t>Sample script</a:t>
            </a:r>
            <a:endParaRPr/>
          </a:p>
          <a:p>
            <a:pPr indent="0" lvl="0" marL="0" rtl="0" algn="l">
              <a:lnSpc>
                <a:spcPct val="100000"/>
              </a:lnSpc>
              <a:spcBef>
                <a:spcPts val="0"/>
              </a:spcBef>
              <a:spcAft>
                <a:spcPts val="0"/>
              </a:spcAft>
              <a:buSzPts val="1400"/>
              <a:buNone/>
            </a:pPr>
            <a:r>
              <a:rPr i="1" lang="en-US"/>
              <a:t>And finally, I want to make sure I’m hosting a Family Workshop that works for you. Every workshop, you’ll have a chance to give me feedback, and I promise you that I will read it and do my best to incorporate it. Will you fill out the survey before you leave? If you’d rather talk about your suggestions, instead of writing them down, let me know. Thanks and see you at the next workshop!</a:t>
            </a:r>
            <a:endParaRPr i="1"/>
          </a:p>
          <a:p>
            <a:pPr indent="-22860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lang="en-US" u="sng"/>
              <a:t>Sample script in Spanish</a:t>
            </a:r>
            <a:endParaRPr i="1"/>
          </a:p>
          <a:p>
            <a:pPr indent="0" lvl="0" marL="0" rtl="0" algn="l">
              <a:lnSpc>
                <a:spcPct val="100000"/>
              </a:lnSpc>
              <a:spcBef>
                <a:spcPts val="0"/>
              </a:spcBef>
              <a:spcAft>
                <a:spcPts val="0"/>
              </a:spcAft>
              <a:buSzPts val="1400"/>
              <a:buNone/>
            </a:pPr>
            <a:r>
              <a:rPr i="1" lang="en-US"/>
              <a:t>Para cerrar, quiero asegurar que estoy dando un taller de familia que les sirve a ustedes. En cada taller, tendrán la oportunidad de proveer comentarios. Yo les prometo que los voy a leer y voy a hacer mi mejor esfuerzo para incorporar los consejos en el próximo taller. ¿Pueden contestar el sondeo antes de irse? Si prefieren platicar sobre sus ideas, en vez de escribirlas, avísenme. ¡Gracias y nos veremos en el próximo taller!</a:t>
            </a:r>
            <a:endParaRPr i="1"/>
          </a:p>
          <a:p>
            <a:pPr indent="-228600" lvl="0" marL="457200" rtl="0" algn="l">
              <a:lnSpc>
                <a:spcPct val="100000"/>
              </a:lnSpc>
              <a:spcBef>
                <a:spcPts val="0"/>
              </a:spcBef>
              <a:spcAft>
                <a:spcPts val="0"/>
              </a:spcAft>
              <a:buSzPts val="1400"/>
              <a:buNone/>
            </a:pPr>
            <a:r>
              <a:t/>
            </a:r>
            <a:endParaRPr i="1"/>
          </a:p>
          <a:p>
            <a:pPr indent="-228600" lvl="0" marL="457200" rtl="0" algn="l">
              <a:lnSpc>
                <a:spcPct val="100000"/>
              </a:lnSpc>
              <a:spcBef>
                <a:spcPts val="0"/>
              </a:spcBef>
              <a:spcAft>
                <a:spcPts val="0"/>
              </a:spcAft>
              <a:buSzPts val="1400"/>
              <a:buNone/>
            </a:pPr>
            <a:r>
              <a:t/>
            </a:r>
            <a:endParaRPr/>
          </a:p>
        </p:txBody>
      </p:sp>
      <p:sp>
        <p:nvSpPr>
          <p:cNvPr id="2046" name="Google Shape;2046;p20: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9" name="Shape 1869"/>
        <p:cNvGrpSpPr/>
        <p:nvPr/>
      </p:nvGrpSpPr>
      <p:grpSpPr>
        <a:xfrm>
          <a:off x="0" y="0"/>
          <a:ext cx="0" cy="0"/>
          <a:chOff x="0" y="0"/>
          <a:chExt cx="0" cy="0"/>
        </a:xfrm>
      </p:grpSpPr>
      <p:sp>
        <p:nvSpPr>
          <p:cNvPr id="1870" name="Google Shape;1870;p2: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rPr lang="en-US"/>
              <a:t>Part 1: Welcome </a:t>
            </a:r>
            <a:endParaRPr/>
          </a:p>
          <a:p>
            <a:pPr indent="0" lvl="0" marL="0" marR="0" rtl="0" algn="l">
              <a:lnSpc>
                <a:spcPct val="100000"/>
              </a:lnSpc>
              <a:spcBef>
                <a:spcPts val="0"/>
              </a:spcBef>
              <a:spcAft>
                <a:spcPts val="0"/>
              </a:spcAft>
              <a:buClr>
                <a:schemeClr val="dk1"/>
              </a:buClr>
              <a:buSzPts val="1200"/>
              <a:buFont typeface="Calibri"/>
              <a:buNone/>
            </a:pPr>
            <a:r>
              <a:t/>
            </a:r>
            <a:endParaRPr/>
          </a:p>
          <a:p>
            <a:pPr indent="-171450" lvl="0" marL="171450" rtl="0" algn="l">
              <a:lnSpc>
                <a:spcPct val="100000"/>
              </a:lnSpc>
              <a:spcBef>
                <a:spcPts val="0"/>
              </a:spcBef>
              <a:spcAft>
                <a:spcPts val="0"/>
              </a:spcAft>
              <a:buSzPts val="1400"/>
              <a:buFont typeface="Arial"/>
              <a:buChar char="•"/>
            </a:pPr>
            <a:r>
              <a:rPr b="1" lang="en-US"/>
              <a:t>Formally welcome families, </a:t>
            </a:r>
            <a:r>
              <a:rPr lang="en-US"/>
              <a:t>and tell them the title of today’s workshop. Do not go into specific steps of the reading tip at this point. </a:t>
            </a:r>
            <a:endParaRPr/>
          </a:p>
          <a:p>
            <a:pPr indent="-171450" lvl="0" marL="171450" rtl="0" algn="l">
              <a:lnSpc>
                <a:spcPct val="100000"/>
              </a:lnSpc>
              <a:spcBef>
                <a:spcPts val="0"/>
              </a:spcBef>
              <a:spcAft>
                <a:spcPts val="0"/>
              </a:spcAft>
              <a:buSzPts val="1400"/>
              <a:buFont typeface="Arial"/>
              <a:buChar char="•"/>
            </a:pPr>
            <a:r>
              <a:rPr lang="en-US"/>
              <a:t>Ensure families have the materials they need and are sitting with their children.</a:t>
            </a:r>
            <a:endParaRPr/>
          </a:p>
          <a:p>
            <a:pPr indent="-228600" lvl="0" marL="457200" marR="0" rtl="0" algn="l">
              <a:lnSpc>
                <a:spcPct val="100000"/>
              </a:lnSpc>
              <a:spcBef>
                <a:spcPts val="0"/>
              </a:spcBef>
              <a:spcAft>
                <a:spcPts val="0"/>
              </a:spcAft>
              <a:buSzPts val="1400"/>
              <a:buNone/>
            </a:pPr>
            <a:r>
              <a:t/>
            </a:r>
            <a:endParaRPr/>
          </a:p>
        </p:txBody>
      </p:sp>
      <p:sp>
        <p:nvSpPr>
          <p:cNvPr id="1871" name="Google Shape;1871;p2:notes"/>
          <p:cNvSpPr/>
          <p:nvPr>
            <p:ph idx="2" type="sldImg"/>
          </p:nvPr>
        </p:nvSpPr>
        <p:spPr>
          <a:xfrm>
            <a:off x="130175"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4" name="Shape 1874"/>
        <p:cNvGrpSpPr/>
        <p:nvPr/>
      </p:nvGrpSpPr>
      <p:grpSpPr>
        <a:xfrm>
          <a:off x="0" y="0"/>
          <a:ext cx="0" cy="0"/>
          <a:chOff x="0" y="0"/>
          <a:chExt cx="0" cy="0"/>
        </a:xfrm>
      </p:grpSpPr>
      <p:sp>
        <p:nvSpPr>
          <p:cNvPr id="1875" name="Google Shape;1875;p3: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171450" lvl="0" marL="171450" rtl="0" algn="l">
              <a:lnSpc>
                <a:spcPct val="100000"/>
              </a:lnSpc>
              <a:spcBef>
                <a:spcPts val="0"/>
              </a:spcBef>
              <a:spcAft>
                <a:spcPts val="0"/>
              </a:spcAft>
              <a:buSzPts val="1400"/>
              <a:buFont typeface="Arial"/>
              <a:buChar char="•"/>
            </a:pPr>
            <a:r>
              <a:rPr b="1" lang="en-US"/>
              <a:t>Provide an overview of what families </a:t>
            </a:r>
            <a:r>
              <a:rPr lang="en-US"/>
              <a:t>will be doing today (and at every Family Workshop).</a:t>
            </a:r>
            <a:endParaRPr/>
          </a:p>
          <a:p>
            <a:pPr indent="-317500" lvl="1" marL="914400" rtl="0" algn="l">
              <a:lnSpc>
                <a:spcPct val="100000"/>
              </a:lnSpc>
              <a:spcBef>
                <a:spcPts val="0"/>
              </a:spcBef>
              <a:spcAft>
                <a:spcPts val="0"/>
              </a:spcAft>
              <a:buSzPts val="1400"/>
              <a:buFont typeface="Arial"/>
              <a:buChar char="•"/>
            </a:pPr>
            <a:r>
              <a:rPr lang="en-US"/>
              <a:t>If this is the first Family Workshop in a series, explain that the icons for each of the four parts of the Family Workshop also run along the bottom of slides. ​ </a:t>
            </a:r>
            <a:endParaRPr/>
          </a:p>
          <a:p>
            <a:pPr indent="-317500" lvl="1" marL="914400" rtl="0" algn="l">
              <a:lnSpc>
                <a:spcPct val="100000"/>
              </a:lnSpc>
              <a:spcBef>
                <a:spcPts val="0"/>
              </a:spcBef>
              <a:spcAft>
                <a:spcPts val="0"/>
              </a:spcAft>
              <a:buSzPts val="1400"/>
              <a:buFont typeface="Arial"/>
              <a:buChar char="•"/>
            </a:pPr>
            <a:r>
              <a:rPr lang="en-US"/>
              <a:t>If this is not the first workshop, move quickly through this slide. ​ </a:t>
            </a:r>
            <a:endParaRPr/>
          </a:p>
          <a:p>
            <a:pPr indent="0" lvl="0" marL="0" rtl="0" algn="l">
              <a:lnSpc>
                <a:spcPct val="100000"/>
              </a:lnSpc>
              <a:spcBef>
                <a:spcPts val="0"/>
              </a:spcBef>
              <a:spcAft>
                <a:spcPts val="0"/>
              </a:spcAft>
              <a:buSzPts val="1400"/>
              <a:buFont typeface="Calibri"/>
              <a:buNone/>
            </a:pPr>
            <a:r>
              <a:t/>
            </a:r>
            <a:endParaRPr u="sng"/>
          </a:p>
          <a:p>
            <a:pPr indent="0" lvl="0" marL="0" rtl="0" algn="l">
              <a:lnSpc>
                <a:spcPct val="100000"/>
              </a:lnSpc>
              <a:spcBef>
                <a:spcPts val="0"/>
              </a:spcBef>
              <a:spcAft>
                <a:spcPts val="0"/>
              </a:spcAft>
              <a:buClr>
                <a:schemeClr val="dk1"/>
              </a:buClr>
              <a:buSzPts val="1400"/>
              <a:buFont typeface="Calibri"/>
              <a:buNone/>
            </a:pPr>
            <a:r>
              <a:rPr lang="en-US" u="sng"/>
              <a:t>Sample script</a:t>
            </a:r>
            <a:endParaRPr/>
          </a:p>
          <a:p>
            <a:pPr indent="0" lvl="0" marL="0" rtl="0" algn="l">
              <a:lnSpc>
                <a:spcPct val="100000"/>
              </a:lnSpc>
              <a:spcBef>
                <a:spcPts val="0"/>
              </a:spcBef>
              <a:spcAft>
                <a:spcPts val="0"/>
              </a:spcAft>
              <a:buClr>
                <a:schemeClr val="dk1"/>
              </a:buClr>
              <a:buSzPts val="1400"/>
              <a:buFont typeface="Calibri"/>
              <a:buNone/>
            </a:pPr>
            <a:r>
              <a:rPr i="1" lang="en-US"/>
              <a:t>Here is our plan for today. You can see each part of our agenda has an icon </a:t>
            </a:r>
            <a:r>
              <a:rPr lang="en-US"/>
              <a:t>[point to the icons]</a:t>
            </a:r>
            <a:r>
              <a:rPr i="1" lang="en-US"/>
              <a:t>. You can also find each icon along the bottom of each slide  </a:t>
            </a:r>
            <a:r>
              <a:rPr lang="en-US"/>
              <a:t>[point to bottom] </a:t>
            </a:r>
            <a:r>
              <a:rPr i="1" lang="en-US"/>
              <a:t>so you can see where we are in the agenda. First, we’ll review a couple of things, then we’ll get right to the reading tip. Most of our time will be spent on practice time so we can all try out the reading tip. Then we’ll reflect and talk about some updates.</a:t>
            </a:r>
            <a:endParaRPr/>
          </a:p>
          <a:p>
            <a:pPr indent="0" lvl="0" marL="0" rtl="0" algn="l">
              <a:lnSpc>
                <a:spcPct val="100000"/>
              </a:lnSpc>
              <a:spcBef>
                <a:spcPts val="0"/>
              </a:spcBef>
              <a:spcAft>
                <a:spcPts val="0"/>
              </a:spcAft>
              <a:buClr>
                <a:schemeClr val="dk1"/>
              </a:buClr>
              <a:buSzPts val="1400"/>
              <a:buFont typeface="Calibri"/>
              <a:buNone/>
            </a:pPr>
            <a:r>
              <a:rPr i="1" lang="en-US"/>
              <a:t> </a:t>
            </a:r>
            <a:endParaRPr i="1"/>
          </a:p>
          <a:p>
            <a:pPr indent="0" lvl="0" marL="0" rtl="0" algn="l">
              <a:lnSpc>
                <a:spcPct val="100000"/>
              </a:lnSpc>
              <a:spcBef>
                <a:spcPts val="0"/>
              </a:spcBef>
              <a:spcAft>
                <a:spcPts val="0"/>
              </a:spcAft>
              <a:buClr>
                <a:schemeClr val="dk1"/>
              </a:buClr>
              <a:buSzPts val="1400"/>
              <a:buFont typeface="Calibri"/>
              <a:buNone/>
            </a:pPr>
            <a:r>
              <a:rPr i="1" lang="en-US"/>
              <a:t>Please speak up with questions, concerns, or anything you’d like to share. We’re here together for one hour, and need to maximize the time. Every child learns to read in a different way, but putting our heads together helps our shared cause: to give kids a reading boost and cultivate a the joy of reading.</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Aquí tenemos el plan para hoy. Se puede ver que cada parte de la agenda tiene un ícono </a:t>
            </a:r>
            <a:r>
              <a:rPr lang="en-US"/>
              <a:t>[point to the icons]. </a:t>
            </a:r>
            <a:r>
              <a:rPr i="1" lang="en-US"/>
              <a:t>También se encuentran en el final de cada diapositiva </a:t>
            </a:r>
            <a:r>
              <a:rPr lang="en-US"/>
              <a:t>[point to bottom] </a:t>
            </a:r>
            <a:r>
              <a:rPr i="1" lang="en-US"/>
              <a:t>para que puedan saber en qué parte estamos. Primero, vamos a repasar algunas cosas. Luego vamos a empezar con el consejo de la lectura. La mayoría del tiempo vamos a pasar aquí, en la práctica, para probar el consejo de la lectura juntos. Luego, vamos a reflexionar y hablar sobre algunas novedades.</a:t>
            </a:r>
            <a:endParaRPr i="1"/>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i="1" lang="en-US"/>
              <a:t>En cualquier momento, pueden hacer preguntas, compartir preocupaciones, o cualquier otra cosa que quieren compartir. Vamos a estar juntos por una hora y queremos aprovechar del tiempo que tenemos. Cada niño aprende a leer de una manera diferente. Estamos aquí para trabajar en la misma causa: ayudarles a los niños a mejorar en la lectura y llegar a disfrutarla.</a:t>
            </a:r>
            <a:endParaRPr i="1"/>
          </a:p>
          <a:p>
            <a:pPr indent="-228600" lvl="0" marL="457200" rtl="0" algn="l">
              <a:lnSpc>
                <a:spcPct val="100000"/>
              </a:lnSpc>
              <a:spcBef>
                <a:spcPts val="0"/>
              </a:spcBef>
              <a:spcAft>
                <a:spcPts val="0"/>
              </a:spcAft>
              <a:buSzPts val="1400"/>
              <a:buNone/>
            </a:pPr>
            <a:r>
              <a:t/>
            </a:r>
            <a:endParaRPr/>
          </a:p>
        </p:txBody>
      </p:sp>
      <p:sp>
        <p:nvSpPr>
          <p:cNvPr id="1876" name="Google Shape;1876;p3: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8" name="Shape 1888"/>
        <p:cNvGrpSpPr/>
        <p:nvPr/>
      </p:nvGrpSpPr>
      <p:grpSpPr>
        <a:xfrm>
          <a:off x="0" y="0"/>
          <a:ext cx="0" cy="0"/>
          <a:chOff x="0" y="0"/>
          <a:chExt cx="0" cy="0"/>
        </a:xfrm>
      </p:grpSpPr>
      <p:sp>
        <p:nvSpPr>
          <p:cNvPr id="1889" name="Google Shape;1889;p5: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400"/>
              <a:buNone/>
            </a:pPr>
            <a:r>
              <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Briefly explain the guidelines</a:t>
            </a:r>
            <a:r>
              <a:rPr b="0" i="0" lang="en-US" sz="1200" u="none" cap="none" strike="noStrike">
                <a:solidFill>
                  <a:schemeClr val="dk1"/>
                </a:solidFill>
                <a:latin typeface="Calibri"/>
                <a:ea typeface="Calibri"/>
                <a:cs typeface="Calibri"/>
                <a:sym typeface="Calibri"/>
              </a:rPr>
              <a:t> or “the rules we all agree to follow so that we can all have an enjoyable and an effective workshop.”</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If this is the first workshop, briefly explain each of the guidelines.</a:t>
            </a:r>
            <a:endParaRPr b="0" i="0" sz="1200" u="none" cap="none" strike="noStrike">
              <a:solidFill>
                <a:schemeClr val="dk1"/>
              </a:solidFill>
              <a:latin typeface="Calibri"/>
              <a:ea typeface="Calibri"/>
              <a:cs typeface="Calibri"/>
              <a:sym typeface="Calibri"/>
            </a:endParaRPr>
          </a:p>
          <a:p>
            <a:pPr indent="-317500" lvl="1" marL="914400" rtl="0" algn="l">
              <a:lnSpc>
                <a:spcPct val="100000"/>
              </a:lnSpc>
              <a:spcBef>
                <a:spcPts val="0"/>
              </a:spcBef>
              <a:spcAft>
                <a:spcPts val="0"/>
              </a:spcAft>
              <a:buSzPts val="1400"/>
              <a:buChar char="•"/>
            </a:pPr>
            <a:r>
              <a:rPr lang="en-US"/>
              <a:t>Alternatively, a family volunteer may read or summarize this slide if they’ve attended the previous workshop. ​</a:t>
            </a:r>
            <a:endParaRPr/>
          </a:p>
          <a:p>
            <a:pPr indent="-304800" lvl="1" marL="9144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Consider putting these on chart paper and inviting the group to add to the list. If you do this, be sure to change this slide in subsequent workshops.​</a:t>
            </a:r>
            <a:endParaRPr/>
          </a:p>
          <a:p>
            <a:pPr indent="-304800" lvl="0" marL="457200" rtl="0" algn="l">
              <a:lnSpc>
                <a:spcPct val="100000"/>
              </a:lnSpc>
              <a:spcBef>
                <a:spcPts val="0"/>
              </a:spcBef>
              <a:spcAft>
                <a:spcPts val="0"/>
              </a:spcAft>
              <a:buClr>
                <a:schemeClr val="dk1"/>
              </a:buClr>
              <a:buSzPts val="1200"/>
              <a:buFont typeface="Calibri"/>
              <a:buChar char="•"/>
            </a:pPr>
            <a:r>
              <a:rPr b="1" i="0" lang="en-US" sz="1200" u="none" cap="none" strike="noStrike">
                <a:solidFill>
                  <a:schemeClr val="dk1"/>
                </a:solidFill>
                <a:latin typeface="Calibri"/>
                <a:ea typeface="Calibri"/>
                <a:cs typeface="Calibri"/>
                <a:sym typeface="Calibri"/>
              </a:rPr>
              <a:t>Emphasize these guidelines are for everyone, including you, the facilitator, and pledge</a:t>
            </a:r>
            <a:r>
              <a:rPr b="0" i="0" lang="en-US" sz="1200" u="none" cap="none" strike="noStrike">
                <a:solidFill>
                  <a:schemeClr val="dk1"/>
                </a:solidFill>
                <a:latin typeface="Calibri"/>
                <a:ea typeface="Calibri"/>
                <a:cs typeface="Calibri"/>
                <a:sym typeface="Calibri"/>
              </a:rPr>
              <a:t> to be prepared,</a:t>
            </a:r>
            <a:r>
              <a:rPr lang="en-US"/>
              <a:t> </a:t>
            </a:r>
            <a:r>
              <a:rPr b="0" i="0" lang="en-US" sz="1200" u="none" cap="none" strike="noStrike">
                <a:solidFill>
                  <a:schemeClr val="dk1"/>
                </a:solidFill>
                <a:latin typeface="Calibri"/>
                <a:ea typeface="Calibri"/>
                <a:cs typeface="Calibri"/>
                <a:sym typeface="Calibri"/>
              </a:rPr>
              <a:t>pre</a:t>
            </a:r>
            <a:r>
              <a:rPr lang="en-US"/>
              <a:t>sent, </a:t>
            </a:r>
            <a:r>
              <a:rPr b="0" i="0" lang="en-US" sz="1200" u="none" cap="none" strike="noStrike">
                <a:solidFill>
                  <a:schemeClr val="dk1"/>
                </a:solidFill>
                <a:latin typeface="Calibri"/>
                <a:ea typeface="Calibri"/>
                <a:cs typeface="Calibri"/>
                <a:sym typeface="Calibri"/>
              </a:rPr>
              <a:t>courteous, and ask questions.</a:t>
            </a:r>
            <a:endParaRPr/>
          </a:p>
          <a:p>
            <a:pPr indent="-304800" lvl="0" marL="457200" rtl="0" algn="l">
              <a:lnSpc>
                <a:spcPct val="100000"/>
              </a:lnSpc>
              <a:spcBef>
                <a:spcPts val="0"/>
              </a:spcBef>
              <a:spcAft>
                <a:spcPts val="0"/>
              </a:spcAft>
              <a:buClr>
                <a:schemeClr val="dk1"/>
              </a:buClr>
              <a:buSzPts val="1200"/>
              <a:buFont typeface="Calibri"/>
              <a:buChar char="•"/>
            </a:pPr>
            <a:r>
              <a:rPr b="0" i="0" lang="en-US" sz="1200" u="none" cap="none" strike="noStrike">
                <a:solidFill>
                  <a:schemeClr val="dk1"/>
                </a:solidFill>
                <a:latin typeface="Calibri"/>
                <a:ea typeface="Calibri"/>
                <a:cs typeface="Calibri"/>
                <a:sym typeface="Calibri"/>
              </a:rPr>
              <a:t>Emphasize the last point and </a:t>
            </a:r>
            <a:r>
              <a:rPr b="1" i="0" lang="en-US" sz="1200" u="none" cap="none" strike="noStrike">
                <a:solidFill>
                  <a:schemeClr val="dk1"/>
                </a:solidFill>
                <a:latin typeface="Calibri"/>
                <a:ea typeface="Calibri"/>
                <a:cs typeface="Calibri"/>
                <a:sym typeface="Calibri"/>
              </a:rPr>
              <a:t>specifically invite families to ask lots of questions.</a:t>
            </a:r>
            <a:endParaRPr b="0" i="0" sz="1200" u="none" cap="none" strike="noStrike">
              <a:solidFill>
                <a:schemeClr val="dk1"/>
              </a:solidFill>
              <a:latin typeface="Calibri"/>
              <a:ea typeface="Calibri"/>
              <a:cs typeface="Calibri"/>
              <a:sym typeface="Calibri"/>
            </a:endParaRPr>
          </a:p>
          <a:p>
            <a:pPr indent="-228600" lvl="0" marL="457200" rtl="0" algn="l">
              <a:lnSpc>
                <a:spcPct val="100000"/>
              </a:lnSpc>
              <a:spcBef>
                <a:spcPts val="0"/>
              </a:spcBef>
              <a:spcAft>
                <a:spcPts val="0"/>
              </a:spcAft>
              <a:buSzPts val="1400"/>
              <a:buNone/>
            </a:pPr>
            <a:r>
              <a:t/>
            </a:r>
            <a:endParaRPr/>
          </a:p>
          <a:p>
            <a:pPr indent="-228600" lvl="0" marL="457200" rtl="0" algn="l">
              <a:lnSpc>
                <a:spcPct val="100000"/>
              </a:lnSpc>
              <a:spcBef>
                <a:spcPts val="0"/>
              </a:spcBef>
              <a:spcAft>
                <a:spcPts val="0"/>
              </a:spcAft>
              <a:buSzPts val="1400"/>
              <a:buNone/>
            </a:pPr>
            <a:r>
              <a:t/>
            </a:r>
            <a:endParaRPr/>
          </a:p>
        </p:txBody>
      </p:sp>
      <p:sp>
        <p:nvSpPr>
          <p:cNvPr id="1890" name="Google Shape;1890;p5:notes"/>
          <p:cNvSpPr/>
          <p:nvPr>
            <p:ph idx="2" type="sldImg"/>
          </p:nvPr>
        </p:nvSpPr>
        <p:spPr>
          <a:xfrm>
            <a:off x="130175" y="104775"/>
            <a:ext cx="20766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5" name="Shape 1905"/>
        <p:cNvGrpSpPr/>
        <p:nvPr/>
      </p:nvGrpSpPr>
      <p:grpSpPr>
        <a:xfrm>
          <a:off x="0" y="0"/>
          <a:ext cx="0" cy="0"/>
          <a:chOff x="0" y="0"/>
          <a:chExt cx="0" cy="0"/>
        </a:xfrm>
      </p:grpSpPr>
      <p:sp>
        <p:nvSpPr>
          <p:cNvPr id="1906" name="Google Shape;1906;p6:notes"/>
          <p:cNvSpPr txBox="1"/>
          <p:nvPr>
            <p:ph idx="1" type="body"/>
          </p:nvPr>
        </p:nvSpPr>
        <p:spPr>
          <a:xfrm>
            <a:off x="130629" y="1395523"/>
            <a:ext cx="8882742" cy="5237506"/>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100"/>
              <a:buFont typeface="Arial"/>
              <a:buNone/>
            </a:pPr>
            <a:r>
              <a:rPr lang="en-US"/>
              <a:t>Part 2: Reading tip</a:t>
            </a:r>
            <a:endParaRPr/>
          </a:p>
          <a:p>
            <a:pPr indent="0" lvl="0" marL="0" rtl="0" algn="l">
              <a:lnSpc>
                <a:spcPct val="100000"/>
              </a:lnSpc>
              <a:spcBef>
                <a:spcPts val="0"/>
              </a:spcBef>
              <a:spcAft>
                <a:spcPts val="0"/>
              </a:spcAft>
              <a:buClr>
                <a:schemeClr val="dk1"/>
              </a:buClr>
              <a:buSzPts val="1100"/>
              <a:buFont typeface="Arial"/>
              <a:buNone/>
            </a:pPr>
            <a:r>
              <a:t/>
            </a:r>
            <a:endParaRPr/>
          </a:p>
          <a:p>
            <a:pPr indent="-279400" lvl="0" marL="457200" rtl="0" algn="l">
              <a:lnSpc>
                <a:spcPct val="100000"/>
              </a:lnSpc>
              <a:spcBef>
                <a:spcPts val="0"/>
              </a:spcBef>
              <a:spcAft>
                <a:spcPts val="0"/>
              </a:spcAft>
              <a:buSzPts val="800"/>
              <a:buChar char="●"/>
            </a:pPr>
            <a:r>
              <a:rPr b="1" lang="en-US"/>
              <a:t>Introduce the steps</a:t>
            </a:r>
            <a:r>
              <a:rPr lang="en-US"/>
              <a:t> of the reading tip but don’t go into too much detail at this point. Explain the why behind the tip.</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a:t>
            </a:r>
            <a:endParaRPr u="sng"/>
          </a:p>
          <a:p>
            <a:pPr indent="0" lvl="0" marL="0" rtl="0" algn="l">
              <a:lnSpc>
                <a:spcPct val="100000"/>
              </a:lnSpc>
              <a:spcBef>
                <a:spcPts val="0"/>
              </a:spcBef>
              <a:spcAft>
                <a:spcPts val="0"/>
              </a:spcAft>
              <a:buClr>
                <a:schemeClr val="dk1"/>
              </a:buClr>
              <a:buSzPts val="1100"/>
              <a:buFont typeface="Arial"/>
              <a:buNone/>
            </a:pPr>
            <a:r>
              <a:rPr i="1" lang="en-US"/>
              <a:t>This tip is about experimenting with words as you encounter them while you read.</a:t>
            </a:r>
            <a:endParaRPr i="1"/>
          </a:p>
          <a:p>
            <a:pPr indent="-279400" lvl="0" marL="457200" rtl="0" algn="l">
              <a:lnSpc>
                <a:spcPct val="100000"/>
              </a:lnSpc>
              <a:spcBef>
                <a:spcPts val="0"/>
              </a:spcBef>
              <a:spcAft>
                <a:spcPts val="0"/>
              </a:spcAft>
              <a:buSzPts val="800"/>
              <a:buChar char="●"/>
            </a:pPr>
            <a:r>
              <a:rPr i="1" lang="en-US"/>
              <a:t>First we will discuss how to pick a word.</a:t>
            </a:r>
            <a:endParaRPr i="1"/>
          </a:p>
          <a:p>
            <a:pPr indent="-279400" lvl="0" marL="457200" rtl="0" algn="l">
              <a:lnSpc>
                <a:spcPct val="100000"/>
              </a:lnSpc>
              <a:spcBef>
                <a:spcPts val="0"/>
              </a:spcBef>
              <a:spcAft>
                <a:spcPts val="0"/>
              </a:spcAft>
              <a:buSzPts val="800"/>
              <a:buChar char="●"/>
            </a:pPr>
            <a:r>
              <a:rPr i="1" lang="en-US"/>
              <a:t>Then we’ll practice adding or subtracting word parts. We call these word parts that have a meaning prefixes and suffixes. Prefixes come in the front of words. They usually change the meaning of the word. For example, ‘do’ is totally different than ‘undo.’ The prefix ‘un’ changes the meaning to “not do”. Suffixes are added to the end of the word. They usually change the type of word it is. For example, if I remove ‘-ness’ from the noun ‘happiness’ I make it into an adjective or descriptive word-- ‘happy.’</a:t>
            </a:r>
            <a:endParaRPr i="1"/>
          </a:p>
          <a:p>
            <a:pPr indent="-279400" lvl="0" marL="457200" rtl="0" algn="l">
              <a:lnSpc>
                <a:spcPct val="100000"/>
              </a:lnSpc>
              <a:spcBef>
                <a:spcPts val="0"/>
              </a:spcBef>
              <a:spcAft>
                <a:spcPts val="0"/>
              </a:spcAft>
              <a:buSzPts val="800"/>
              <a:buChar char="●"/>
            </a:pPr>
            <a:r>
              <a:rPr i="1" lang="en-US"/>
              <a:t>And that’s the third part of the tip—thinking about and discussing how the word changes when we add or subtract a suffix or a prefix.</a:t>
            </a:r>
            <a:endParaRPr i="1"/>
          </a:p>
          <a:p>
            <a:pPr indent="0" lvl="0" marL="457200" rtl="0" algn="l">
              <a:lnSpc>
                <a:spcPct val="100000"/>
              </a:lnSpc>
              <a:spcBef>
                <a:spcPts val="0"/>
              </a:spcBef>
              <a:spcAft>
                <a:spcPts val="0"/>
              </a:spcAft>
              <a:buSzPts val="1400"/>
              <a:buNone/>
            </a:pPr>
            <a:r>
              <a:t/>
            </a:r>
            <a:endParaRPr i="1"/>
          </a:p>
          <a:p>
            <a:pPr indent="0" lvl="0" marL="0" rtl="0" algn="l">
              <a:lnSpc>
                <a:spcPct val="100000"/>
              </a:lnSpc>
              <a:spcBef>
                <a:spcPts val="0"/>
              </a:spcBef>
              <a:spcAft>
                <a:spcPts val="0"/>
              </a:spcAft>
              <a:buSzPts val="1400"/>
              <a:buNone/>
            </a:pPr>
            <a:r>
              <a:rPr i="1" lang="en-US"/>
              <a:t>Why?</a:t>
            </a:r>
            <a:endParaRPr i="1"/>
          </a:p>
          <a:p>
            <a:pPr indent="-279400" lvl="0" marL="457200" rtl="0" algn="l">
              <a:lnSpc>
                <a:spcPct val="100000"/>
              </a:lnSpc>
              <a:spcBef>
                <a:spcPts val="0"/>
              </a:spcBef>
              <a:spcAft>
                <a:spcPts val="0"/>
              </a:spcAft>
              <a:buSzPts val="800"/>
              <a:buChar char="●"/>
            </a:pPr>
            <a:r>
              <a:rPr i="1" lang="en-US"/>
              <a:t>In order to grow as a reader, a child should begin to have multiple tools in their strategy toolbox to figure out tricky words.  Looking at the prefix or the suffix is one tool readers use to get at the meaning of words.</a:t>
            </a:r>
            <a:endParaRPr i="1"/>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u="sng"/>
              <a:t>Sample script in Spanish:</a:t>
            </a:r>
            <a:endParaRPr u="sng"/>
          </a:p>
          <a:p>
            <a:pPr indent="0" lvl="0" marL="0" rtl="0" algn="l">
              <a:lnSpc>
                <a:spcPct val="100000"/>
              </a:lnSpc>
              <a:spcBef>
                <a:spcPts val="0"/>
              </a:spcBef>
              <a:spcAft>
                <a:spcPts val="0"/>
              </a:spcAft>
              <a:buClr>
                <a:schemeClr val="dk1"/>
              </a:buClr>
              <a:buSzPts val="1100"/>
              <a:buFont typeface="Arial"/>
              <a:buNone/>
            </a:pPr>
            <a:r>
              <a:rPr i="1" lang="en-US"/>
              <a:t>Este consejo se trata de experimentar con las palabras en el momento de encontrarlas durante la lectura. </a:t>
            </a:r>
            <a:endParaRPr i="1"/>
          </a:p>
          <a:p>
            <a:pPr indent="-279400" lvl="0" marL="457200" rtl="0" algn="l">
              <a:lnSpc>
                <a:spcPct val="100000"/>
              </a:lnSpc>
              <a:spcBef>
                <a:spcPts val="0"/>
              </a:spcBef>
              <a:spcAft>
                <a:spcPts val="0"/>
              </a:spcAft>
              <a:buSzPts val="800"/>
              <a:buChar char="●"/>
            </a:pPr>
            <a:r>
              <a:rPr i="1" lang="en-US"/>
              <a:t>Primero vamos a hablar de cómo se elige una palabra. </a:t>
            </a:r>
            <a:endParaRPr i="1"/>
          </a:p>
          <a:p>
            <a:pPr indent="-279400" lvl="0" marL="457200" rtl="0" algn="l">
              <a:lnSpc>
                <a:spcPct val="100000"/>
              </a:lnSpc>
              <a:spcBef>
                <a:spcPts val="0"/>
              </a:spcBef>
              <a:spcAft>
                <a:spcPts val="0"/>
              </a:spcAft>
              <a:buSzPts val="800"/>
              <a:buChar char="●"/>
            </a:pPr>
            <a:r>
              <a:rPr i="1" lang="en-US"/>
              <a:t>Luego vamos a practicar como se hace para añadir y quitar partes de palabras. Las partes de las palabras que tienen un significado se llaman prefijos y sufijos. Los prefijos vienen al inicio de una palabra. Usualmente cambian el sentido de la palabra. Por ejemplo, “do” (hacer) es completamente diferente que “undo” (deshacer). El prefijo “un” (des) cambia el significado a “not do” (el opuesto de hacer). Sufijos se encuentran al final de la palabra. Usualmente cambian el tipo de palabra. Por ejemplo, si quito “ness” (dad) del sustantivo “happiness” (felicidad), la cambio a un adjetivo o palabra descriptiva -- “happy” (feliz). </a:t>
            </a:r>
            <a:endParaRPr i="1"/>
          </a:p>
          <a:p>
            <a:pPr indent="-279400" lvl="0" marL="457200" rtl="0" algn="l">
              <a:lnSpc>
                <a:spcPct val="100000"/>
              </a:lnSpc>
              <a:spcBef>
                <a:spcPts val="0"/>
              </a:spcBef>
              <a:spcAft>
                <a:spcPts val="0"/>
              </a:spcAft>
              <a:buSzPts val="800"/>
              <a:buChar char="●"/>
            </a:pPr>
            <a:r>
              <a:rPr i="1" lang="en-US"/>
              <a:t>Y esto es la tercera parte del consejo - pensar sobre y hablar de cómo la palabra cambia cuando añadimos o quitamos un sufijo o un prefijo. </a:t>
            </a:r>
            <a:endParaRPr i="1"/>
          </a:p>
          <a:p>
            <a:pPr indent="0" lvl="0" marL="0" rtl="0" algn="l">
              <a:lnSpc>
                <a:spcPct val="100000"/>
              </a:lnSpc>
              <a:spcBef>
                <a:spcPts val="0"/>
              </a:spcBef>
              <a:spcAft>
                <a:spcPts val="0"/>
              </a:spcAft>
              <a:buClr>
                <a:schemeClr val="dk1"/>
              </a:buClr>
              <a:buSzPts val="1100"/>
              <a:buFont typeface="Arial"/>
              <a:buNone/>
            </a:pPr>
            <a:r>
              <a:t/>
            </a:r>
            <a:endParaRPr i="1"/>
          </a:p>
          <a:p>
            <a:pPr indent="0" lvl="0" marL="0" rtl="0" algn="l">
              <a:lnSpc>
                <a:spcPct val="100000"/>
              </a:lnSpc>
              <a:spcBef>
                <a:spcPts val="0"/>
              </a:spcBef>
              <a:spcAft>
                <a:spcPts val="0"/>
              </a:spcAft>
              <a:buClr>
                <a:schemeClr val="dk1"/>
              </a:buClr>
              <a:buSzPts val="1100"/>
              <a:buFont typeface="Arial"/>
              <a:buNone/>
            </a:pPr>
            <a:r>
              <a:rPr i="1" lang="en-US"/>
              <a:t>¿Por qué?</a:t>
            </a:r>
            <a:endParaRPr i="1"/>
          </a:p>
          <a:p>
            <a:pPr indent="-279400" lvl="0" marL="457200" rtl="0" algn="l">
              <a:lnSpc>
                <a:spcPct val="100000"/>
              </a:lnSpc>
              <a:spcBef>
                <a:spcPts val="0"/>
              </a:spcBef>
              <a:spcAft>
                <a:spcPts val="0"/>
              </a:spcAft>
              <a:buSzPts val="800"/>
              <a:buChar char="●"/>
            </a:pPr>
            <a:r>
              <a:rPr i="1" lang="en-US"/>
              <a:t>Para crecer como lector, un niño debe de comenzar con varias herramientas en su caja de herramienta para descifrar las palabras complicadas. Fijarse en el prefijo o el sufijo es una herramienta que los lectores usan para averiguar lo que significan las palabras. </a:t>
            </a:r>
            <a:endParaRPr i="1"/>
          </a:p>
          <a:p>
            <a:pPr indent="-228600" lvl="0" marL="457200" rtl="0" algn="l">
              <a:lnSpc>
                <a:spcPct val="100000"/>
              </a:lnSpc>
              <a:spcBef>
                <a:spcPts val="0"/>
              </a:spcBef>
              <a:spcAft>
                <a:spcPts val="0"/>
              </a:spcAft>
              <a:buSzPts val="1400"/>
              <a:buNone/>
            </a:pPr>
            <a:r>
              <a:t/>
            </a:r>
            <a:endParaRPr/>
          </a:p>
        </p:txBody>
      </p:sp>
      <p:sp>
        <p:nvSpPr>
          <p:cNvPr id="1907" name="Google Shape;1907;p6:notes"/>
          <p:cNvSpPr/>
          <p:nvPr>
            <p:ph idx="2" type="sldImg"/>
          </p:nvPr>
        </p:nvSpPr>
        <p:spPr>
          <a:xfrm>
            <a:off x="3533775" y="127000"/>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9" name="Shape 1919"/>
        <p:cNvGrpSpPr/>
        <p:nvPr/>
      </p:nvGrpSpPr>
      <p:grpSpPr>
        <a:xfrm>
          <a:off x="0" y="0"/>
          <a:ext cx="0" cy="0"/>
          <a:chOff x="0" y="0"/>
          <a:chExt cx="0" cy="0"/>
        </a:xfrm>
      </p:grpSpPr>
      <p:sp>
        <p:nvSpPr>
          <p:cNvPr id="1920" name="Google Shape;1920;p7:notes"/>
          <p:cNvSpPr/>
          <p:nvPr>
            <p:ph idx="2" type="sldImg"/>
          </p:nvPr>
        </p:nvSpPr>
        <p:spPr>
          <a:xfrm>
            <a:off x="128588" y="104775"/>
            <a:ext cx="2079625" cy="116998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1" name="Google Shape;1921;p7: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dk1"/>
              </a:buClr>
              <a:buSzPts val="1400"/>
              <a:buFont typeface="Arial"/>
              <a:buNone/>
            </a:pPr>
            <a:r>
              <a:t/>
            </a:r>
            <a:endParaRPr/>
          </a:p>
          <a:p>
            <a:pPr indent="-279400" lvl="0" marL="457200" rtl="0" algn="l">
              <a:lnSpc>
                <a:spcPct val="100000"/>
              </a:lnSpc>
              <a:spcBef>
                <a:spcPts val="0"/>
              </a:spcBef>
              <a:spcAft>
                <a:spcPts val="0"/>
              </a:spcAft>
              <a:buClr>
                <a:schemeClr val="dk1"/>
              </a:buClr>
              <a:buSzPts val="800"/>
              <a:buFont typeface="Calibri"/>
              <a:buChar char="●"/>
            </a:pPr>
            <a:r>
              <a:rPr lang="en-US"/>
              <a:t>To make sure everyone has a common understanding, </a:t>
            </a:r>
            <a:r>
              <a:rPr b="1" lang="en-US"/>
              <a:t>define some literacy terms</a:t>
            </a:r>
            <a:r>
              <a:rPr lang="en-US"/>
              <a:t> as needed. </a:t>
            </a:r>
            <a:endParaRPr/>
          </a:p>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0" name="Shape 1930"/>
        <p:cNvGrpSpPr/>
        <p:nvPr/>
      </p:nvGrpSpPr>
      <p:grpSpPr>
        <a:xfrm>
          <a:off x="0" y="0"/>
          <a:ext cx="0" cy="0"/>
          <a:chOff x="0" y="0"/>
          <a:chExt cx="0" cy="0"/>
        </a:xfrm>
      </p:grpSpPr>
      <p:sp>
        <p:nvSpPr>
          <p:cNvPr id="1931" name="Google Shape;1931;p8:notes"/>
          <p:cNvSpPr/>
          <p:nvPr>
            <p:ph idx="2" type="sldImg"/>
          </p:nvPr>
        </p:nvSpPr>
        <p:spPr>
          <a:xfrm>
            <a:off x="130175" y="10477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2" name="Google Shape;1932;p8: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marR="0" rtl="0" algn="l">
              <a:lnSpc>
                <a:spcPct val="100000"/>
              </a:lnSpc>
              <a:spcBef>
                <a:spcPts val="0"/>
              </a:spcBef>
              <a:spcAft>
                <a:spcPts val="0"/>
              </a:spcAft>
              <a:buClr>
                <a:srgbClr val="000000"/>
              </a:buClr>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b="1" lang="en-US"/>
              <a:t>Provide families guidance</a:t>
            </a:r>
            <a:r>
              <a:rPr lang="en-US"/>
              <a:t> on which word to choose.</a:t>
            </a:r>
            <a:endParaRPr/>
          </a:p>
          <a:p>
            <a:pPr indent="-171450" lvl="1" marL="628650" rtl="0" algn="l">
              <a:lnSpc>
                <a:spcPct val="100000"/>
              </a:lnSpc>
              <a:spcBef>
                <a:spcPts val="0"/>
              </a:spcBef>
              <a:spcAft>
                <a:spcPts val="0"/>
              </a:spcAft>
              <a:buSzPts val="1400"/>
              <a:buFont typeface="Arial"/>
              <a:buChar char="•"/>
            </a:pPr>
            <a:r>
              <a:rPr lang="en-US"/>
              <a:t>The criteria you may share with families are:</a:t>
            </a:r>
            <a:endParaRPr/>
          </a:p>
          <a:p>
            <a:pPr indent="-228600" lvl="2" marL="1143000" rtl="0" algn="l">
              <a:lnSpc>
                <a:spcPct val="100000"/>
              </a:lnSpc>
              <a:spcBef>
                <a:spcPts val="0"/>
              </a:spcBef>
              <a:spcAft>
                <a:spcPts val="0"/>
              </a:spcAft>
              <a:buSzPts val="1400"/>
              <a:buFont typeface="Arial"/>
              <a:buChar char="•"/>
            </a:pPr>
            <a:r>
              <a:rPr lang="en-US"/>
              <a:t>It’s a word with a prefix or suffix that you recognize.</a:t>
            </a:r>
            <a:endParaRPr/>
          </a:p>
          <a:p>
            <a:pPr indent="-228600" lvl="2" marL="1143000" rtl="0" algn="l">
              <a:lnSpc>
                <a:spcPct val="100000"/>
              </a:lnSpc>
              <a:spcBef>
                <a:spcPts val="0"/>
              </a:spcBef>
              <a:spcAft>
                <a:spcPts val="0"/>
              </a:spcAft>
              <a:buSzPts val="1400"/>
              <a:buFont typeface="Arial"/>
              <a:buChar char="•"/>
            </a:pPr>
            <a:r>
              <a:rPr lang="en-US"/>
              <a:t>It’s a short word, usually a verb.</a:t>
            </a:r>
            <a:endParaRPr/>
          </a:p>
          <a:p>
            <a:pPr indent="-228600" lvl="2" marL="1143000" rtl="0" algn="l">
              <a:lnSpc>
                <a:spcPct val="100000"/>
              </a:lnSpc>
              <a:spcBef>
                <a:spcPts val="0"/>
              </a:spcBef>
              <a:spcAft>
                <a:spcPts val="0"/>
              </a:spcAft>
              <a:buSzPts val="1400"/>
              <a:buFont typeface="Arial"/>
              <a:buChar char="•"/>
            </a:pPr>
            <a:r>
              <a:rPr lang="en-US"/>
              <a:t>You haven’t chosen a word for a few minutes.</a:t>
            </a:r>
            <a:endParaRPr/>
          </a:p>
          <a:p>
            <a:pPr indent="-228600" lvl="0" marL="228600" rtl="0" algn="l">
              <a:lnSpc>
                <a:spcPct val="100000"/>
              </a:lnSpc>
              <a:spcBef>
                <a:spcPts val="0"/>
              </a:spcBef>
              <a:spcAft>
                <a:spcPts val="0"/>
              </a:spcAft>
              <a:buSzPts val="1400"/>
              <a:buFont typeface="Arial"/>
              <a:buChar char="•"/>
            </a:pPr>
            <a:r>
              <a:rPr b="1" lang="en-US"/>
              <a:t>Display a paragraph </a:t>
            </a:r>
            <a:r>
              <a:rPr lang="en-US"/>
              <a:t>from one of the texts that class is reading and highlight two or three words you would choose to play with.</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p9: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42" name="Google Shape;1942;p9: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Using the slide, </a:t>
            </a:r>
            <a:r>
              <a:rPr b="1" lang="en-US"/>
              <a:t>model for families </a:t>
            </a:r>
            <a:r>
              <a:rPr lang="en-US"/>
              <a:t>how this conversation may go. (But do not model talking about how the meaning changes—that’s the next step)</a:t>
            </a:r>
            <a:endParaRPr/>
          </a:p>
          <a:p>
            <a:pPr indent="-171450" lvl="0" marL="171450" rtl="0" algn="l">
              <a:lnSpc>
                <a:spcPct val="100000"/>
              </a:lnSpc>
              <a:spcBef>
                <a:spcPts val="0"/>
              </a:spcBef>
              <a:spcAft>
                <a:spcPts val="0"/>
              </a:spcAft>
              <a:buSzPts val="1400"/>
              <a:buFont typeface="Arial"/>
              <a:buChar char="•"/>
            </a:pPr>
            <a:r>
              <a:rPr b="1" lang="en-US"/>
              <a:t>Then invite families to with their child, add “pre-” to one of the words </a:t>
            </a:r>
            <a:r>
              <a:rPr lang="en-US"/>
              <a:t>in the highlighted text (see previous slide)</a:t>
            </a:r>
            <a:endParaRPr/>
          </a:p>
          <a:p>
            <a:pPr indent="-171450" lvl="1" marL="628650" rtl="0" algn="l">
              <a:lnSpc>
                <a:spcPct val="100000"/>
              </a:lnSpc>
              <a:spcBef>
                <a:spcPts val="0"/>
              </a:spcBef>
              <a:spcAft>
                <a:spcPts val="0"/>
              </a:spcAft>
              <a:buSzPts val="1400"/>
              <a:buFont typeface="Arial"/>
              <a:buChar char="•"/>
            </a:pPr>
            <a:r>
              <a:rPr lang="en-US"/>
              <a:t>Alternatively you can model a word from the highlighted text with a volunteer (adult or child) for the whole group.</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9" name="Shape 1949"/>
        <p:cNvGrpSpPr/>
        <p:nvPr/>
      </p:nvGrpSpPr>
      <p:grpSpPr>
        <a:xfrm>
          <a:off x="0" y="0"/>
          <a:ext cx="0" cy="0"/>
          <a:chOff x="0" y="0"/>
          <a:chExt cx="0" cy="0"/>
        </a:xfrm>
      </p:grpSpPr>
      <p:sp>
        <p:nvSpPr>
          <p:cNvPr id="1950" name="Google Shape;1950;p10:notes"/>
          <p:cNvSpPr/>
          <p:nvPr>
            <p:ph idx="2" type="sldImg"/>
          </p:nvPr>
        </p:nvSpPr>
        <p:spPr>
          <a:xfrm>
            <a:off x="130629" y="105565"/>
            <a:ext cx="2076300" cy="1168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51" name="Google Shape;1951;p10:notes"/>
          <p:cNvSpPr txBox="1"/>
          <p:nvPr>
            <p:ph idx="1" type="body"/>
          </p:nvPr>
        </p:nvSpPr>
        <p:spPr>
          <a:xfrm>
            <a:off x="130629" y="1395523"/>
            <a:ext cx="8882700" cy="5237400"/>
          </a:xfrm>
          <a:prstGeom prst="rect">
            <a:avLst/>
          </a:prstGeom>
          <a:noFill/>
          <a:ln>
            <a:noFill/>
          </a:ln>
        </p:spPr>
        <p:txBody>
          <a:bodyPr anchorCtr="0" anchor="t" bIns="0" lIns="0" spcFirstLastPara="1" rIns="0" wrap="square" tIns="0">
            <a:noAutofit/>
          </a:bodyPr>
          <a:lstStyle/>
          <a:p>
            <a:pPr indent="-228600" lvl="0" marL="457200" rtl="0" algn="l">
              <a:lnSpc>
                <a:spcPct val="100000"/>
              </a:lnSpc>
              <a:spcBef>
                <a:spcPts val="0"/>
              </a:spcBef>
              <a:spcAft>
                <a:spcPts val="0"/>
              </a:spcAft>
              <a:buSzPts val="1400"/>
              <a:buFont typeface="Arial"/>
              <a:buNone/>
            </a:pPr>
            <a:r>
              <a:t/>
            </a:r>
            <a:endParaRPr/>
          </a:p>
          <a:p>
            <a:pPr indent="-171450" lvl="0" marL="171450" rtl="0" algn="l">
              <a:lnSpc>
                <a:spcPct val="100000"/>
              </a:lnSpc>
              <a:spcBef>
                <a:spcPts val="0"/>
              </a:spcBef>
              <a:spcAft>
                <a:spcPts val="0"/>
              </a:spcAft>
              <a:buSzPts val="1400"/>
              <a:buFont typeface="Arial"/>
              <a:buChar char="•"/>
            </a:pPr>
            <a:r>
              <a:rPr lang="en-US"/>
              <a:t>Using the slide, </a:t>
            </a:r>
            <a:r>
              <a:rPr b="1" lang="en-US"/>
              <a:t>model for families </a:t>
            </a:r>
            <a:r>
              <a:rPr lang="en-US"/>
              <a:t>how this conversation may go.</a:t>
            </a:r>
            <a:endParaRPr/>
          </a:p>
          <a:p>
            <a:pPr indent="-171450" lvl="0" marL="171450" rtl="0" algn="l">
              <a:lnSpc>
                <a:spcPct val="100000"/>
              </a:lnSpc>
              <a:spcBef>
                <a:spcPts val="0"/>
              </a:spcBef>
              <a:spcAft>
                <a:spcPts val="0"/>
              </a:spcAft>
              <a:buSzPts val="1400"/>
              <a:buFont typeface="Arial"/>
              <a:buChar char="•"/>
            </a:pPr>
            <a:r>
              <a:rPr b="1" lang="en-US"/>
              <a:t>Then invite families to with their child, discuss how adding “pre-” to one of the words </a:t>
            </a:r>
            <a:r>
              <a:rPr lang="en-US"/>
              <a:t>in the highlighted text changes the meaning.</a:t>
            </a:r>
            <a:endParaRPr/>
          </a:p>
          <a:p>
            <a:pPr indent="-171450" lvl="1" marL="628650" marR="0" rtl="0" algn="l">
              <a:lnSpc>
                <a:spcPct val="100000"/>
              </a:lnSpc>
              <a:spcBef>
                <a:spcPts val="0"/>
              </a:spcBef>
              <a:spcAft>
                <a:spcPts val="0"/>
              </a:spcAft>
              <a:buClr>
                <a:schemeClr val="dk1"/>
              </a:buClr>
              <a:buSzPts val="1200"/>
              <a:buFont typeface="Arial"/>
              <a:buChar char="•"/>
            </a:pPr>
            <a:r>
              <a:rPr lang="en-US"/>
              <a:t>Alternatively you can model a word from the highlighted text with a volunteer (adult or child) for the whole group.</a:t>
            </a:r>
            <a:endParaRPr/>
          </a:p>
          <a:p>
            <a:pPr indent="-228600" lvl="0" marL="457200" marR="0" rtl="0" algn="l">
              <a:lnSpc>
                <a:spcPct val="100000"/>
              </a:lnSpc>
              <a:spcBef>
                <a:spcPts val="0"/>
              </a:spcBef>
              <a:spcAft>
                <a:spcPts val="0"/>
              </a:spcAft>
              <a:buClr>
                <a:srgbClr val="000000"/>
              </a:buClr>
              <a:buSzPts val="1400"/>
              <a:buFont typeface="Arial"/>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9.jp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36.jp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26.jp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26.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2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3.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30.jp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3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27.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0.png"/><Relationship Id="rId3" Type="http://schemas.openxmlformats.org/officeDocument/2006/relationships/image" Target="../media/image2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4.jp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jpg"/><Relationship Id="rId3" Type="http://schemas.openxmlformats.org/officeDocument/2006/relationships/image" Target="../media/image2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2.png"/><Relationship Id="rId3" Type="http://schemas.openxmlformats.org/officeDocument/2006/relationships/image" Target="../media/image27.jp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9.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34.jpg"/><Relationship Id="rId3" Type="http://schemas.openxmlformats.org/officeDocument/2006/relationships/image" Target="../media/image12.png"/><Relationship Id="rId4" Type="http://schemas.openxmlformats.org/officeDocument/2006/relationships/image" Target="../media/image9.png"/><Relationship Id="rId5" Type="http://schemas.openxmlformats.org/officeDocument/2006/relationships/image" Target="../media/image11.png"/><Relationship Id="rId6" Type="http://schemas.openxmlformats.org/officeDocument/2006/relationships/image" Target="../media/image19.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3.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image" Target="../media/image30.jp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3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jpg"/><Relationship Id="rId3" Type="http://schemas.openxmlformats.org/officeDocument/2006/relationships/image" Target="../media/image24.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36.jp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38.jp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19.png"/><Relationship Id="rId4" Type="http://schemas.openxmlformats.org/officeDocument/2006/relationships/image" Target="../media/image11.png"/><Relationship Id="rId5" Type="http://schemas.openxmlformats.org/officeDocument/2006/relationships/image" Target="../media/image12.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9.png"/><Relationship Id="rId3" Type="http://schemas.openxmlformats.org/officeDocument/2006/relationships/image" Target="../media/image7.png"/><Relationship Id="rId4" Type="http://schemas.openxmlformats.org/officeDocument/2006/relationships/image" Target="../media/image12.png"/><Relationship Id="rId5" Type="http://schemas.openxmlformats.org/officeDocument/2006/relationships/image" Target="../media/image13.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7.png"/><Relationship Id="rId3" Type="http://schemas.openxmlformats.org/officeDocument/2006/relationships/image" Target="../media/image19.png"/><Relationship Id="rId4" Type="http://schemas.openxmlformats.org/officeDocument/2006/relationships/image" Target="../media/image12.png"/><Relationship Id="rId5" Type="http://schemas.openxmlformats.org/officeDocument/2006/relationships/image" Target="../media/image18.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26.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4.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14.png"/></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9.jp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1.png"/><Relationship Id="rId5" Type="http://schemas.openxmlformats.org/officeDocument/2006/relationships/image" Target="../media/image19.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0.png"/><Relationship Id="rId7" Type="http://schemas.openxmlformats.org/officeDocument/2006/relationships/image" Target="../media/image22.png"/><Relationship Id="rId8" Type="http://schemas.openxmlformats.org/officeDocument/2006/relationships/image" Target="../media/image23.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31.png"/></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6.png"/><Relationship Id="rId3" Type="http://schemas.openxmlformats.org/officeDocument/2006/relationships/image" Target="../media/image9.png"/><Relationship Id="rId4" Type="http://schemas.openxmlformats.org/officeDocument/2006/relationships/image" Target="../media/image7.png"/><Relationship Id="rId5" Type="http://schemas.openxmlformats.org/officeDocument/2006/relationships/image" Target="../media/image19.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26.jp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12.png"/><Relationship Id="rId3" Type="http://schemas.openxmlformats.org/officeDocument/2006/relationships/image" Target="../media/image9.png"/><Relationship Id="rId4" Type="http://schemas.openxmlformats.org/officeDocument/2006/relationships/image" Target="../media/image13.png"/><Relationship Id="rId5" Type="http://schemas.openxmlformats.org/officeDocument/2006/relationships/image" Target="../media/image7.png"/><Relationship Id="rId6" Type="http://schemas.openxmlformats.org/officeDocument/2006/relationships/image" Target="../media/image26.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7" name="Shape 7"/>
        <p:cNvGrpSpPr/>
        <p:nvPr/>
      </p:nvGrpSpPr>
      <p:grpSpPr>
        <a:xfrm>
          <a:off x="0" y="0"/>
          <a:ext cx="0" cy="0"/>
          <a:chOff x="0" y="0"/>
          <a:chExt cx="0" cy="0"/>
        </a:xfrm>
      </p:grpSpPr>
      <p:sp>
        <p:nvSpPr>
          <p:cNvPr id="8" name="Google Shape;8;p2"/>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2"/>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 name="Google Shape;10;p2"/>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1" name="Google Shape;11;p2"/>
          <p:cNvGrpSpPr/>
          <p:nvPr/>
        </p:nvGrpSpPr>
        <p:grpSpPr>
          <a:xfrm>
            <a:off x="-12180" y="5607273"/>
            <a:ext cx="12219900" cy="83414"/>
            <a:chOff x="-12180" y="5607273"/>
            <a:chExt cx="12219900" cy="83414"/>
          </a:xfrm>
        </p:grpSpPr>
        <p:cxnSp>
          <p:nvCxnSpPr>
            <p:cNvPr id="12" name="Google Shape;12;p2"/>
            <p:cNvCxnSpPr/>
            <p:nvPr/>
          </p:nvCxnSpPr>
          <p:spPr>
            <a:xfrm>
              <a:off x="-12180" y="5607273"/>
              <a:ext cx="12219900" cy="0"/>
            </a:xfrm>
            <a:prstGeom prst="straightConnector1">
              <a:avLst/>
            </a:prstGeom>
            <a:noFill/>
            <a:ln cap="flat" cmpd="sng" w="88900">
              <a:solidFill>
                <a:srgbClr val="006FB6"/>
              </a:solidFill>
              <a:prstDash val="solid"/>
              <a:miter lim="800000"/>
              <a:headEnd len="sm" w="sm" type="none"/>
              <a:tailEnd len="sm" w="sm" type="none"/>
            </a:ln>
          </p:spPr>
        </p:cxnSp>
        <p:cxnSp>
          <p:nvCxnSpPr>
            <p:cNvPr id="13" name="Google Shape;13;p2"/>
            <p:cNvCxnSpPr/>
            <p:nvPr/>
          </p:nvCxnSpPr>
          <p:spPr>
            <a:xfrm>
              <a:off x="-12180" y="5690687"/>
              <a:ext cx="122076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5" name="Shape 115"/>
        <p:cNvGrpSpPr/>
        <p:nvPr/>
      </p:nvGrpSpPr>
      <p:grpSpPr>
        <a:xfrm>
          <a:off x="0" y="0"/>
          <a:ext cx="0" cy="0"/>
          <a:chOff x="0" y="0"/>
          <a:chExt cx="0" cy="0"/>
        </a:xfrm>
      </p:grpSpPr>
      <p:sp>
        <p:nvSpPr>
          <p:cNvPr id="116" name="Google Shape;116;p1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7" name="Google Shape;117;p1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8" name="Google Shape;118;p1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 name="Google Shape;119;p1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0" name="Google Shape;120;p1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 name="Google Shape;121;p1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 name="Google Shape;122;p1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 name="Google Shape;123;p1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4" name="Google Shape;124;p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25" name="Google Shape;125;p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6" name="Google Shape;126;p13"/>
          <p:cNvSpPr txBox="1"/>
          <p:nvPr>
            <p:ph idx="1" type="body"/>
          </p:nvPr>
        </p:nvSpPr>
        <p:spPr>
          <a:xfrm>
            <a:off x="6303981" y="1659612"/>
            <a:ext cx="5353500" cy="11937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 name="Google Shape;127;p13"/>
          <p:cNvSpPr txBox="1"/>
          <p:nvPr>
            <p:ph idx="2" type="body"/>
          </p:nvPr>
        </p:nvSpPr>
        <p:spPr>
          <a:xfrm>
            <a:off x="6303981" y="4001457"/>
            <a:ext cx="5353500" cy="15543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28" name="Google Shape;128;p13"/>
          <p:cNvPicPr preferRelativeResize="0"/>
          <p:nvPr/>
        </p:nvPicPr>
        <p:blipFill rotWithShape="1">
          <a:blip r:embed="rId6">
            <a:alphaModFix/>
          </a:blip>
          <a:srcRect b="0" l="0" r="0" t="0"/>
          <a:stretch/>
        </p:blipFill>
        <p:spPr>
          <a:xfrm>
            <a:off x="671712" y="1659612"/>
            <a:ext cx="4253838" cy="4198987"/>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510" name="Shape 1510"/>
        <p:cNvGrpSpPr/>
        <p:nvPr/>
      </p:nvGrpSpPr>
      <p:grpSpPr>
        <a:xfrm>
          <a:off x="0" y="0"/>
          <a:ext cx="0" cy="0"/>
          <a:chOff x="0" y="0"/>
          <a:chExt cx="0" cy="0"/>
        </a:xfrm>
      </p:grpSpPr>
      <p:pic>
        <p:nvPicPr>
          <p:cNvPr id="1511" name="Google Shape;1511;p109"/>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512" name="Google Shape;1512;p109"/>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13" name="Google Shape;1513;p109"/>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14" name="Google Shape;1514;p109"/>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15" name="Google Shape;1515;p109"/>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16" name="Google Shape;1516;p109"/>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17" name="Google Shape;1517;p10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18" name="Google Shape;1518;p10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519" name="Google Shape;1519;p10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520" name="Google Shape;1520;p109"/>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21" name="Google Shape;1521;p109"/>
          <p:cNvSpPr txBox="1"/>
          <p:nvPr>
            <p:ph idx="1" type="body"/>
          </p:nvPr>
        </p:nvSpPr>
        <p:spPr>
          <a:xfrm>
            <a:off x="421059" y="1739549"/>
            <a:ext cx="6408738" cy="364013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22" name="Google Shape;1522;p109"/>
          <p:cNvSpPr txBox="1"/>
          <p:nvPr>
            <p:ph idx="2" type="body"/>
          </p:nvPr>
        </p:nvSpPr>
        <p:spPr>
          <a:xfrm>
            <a:off x="7182346" y="1811338"/>
            <a:ext cx="4443597" cy="36401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1523" name="Shape 1523"/>
        <p:cNvGrpSpPr/>
        <p:nvPr/>
      </p:nvGrpSpPr>
      <p:grpSpPr>
        <a:xfrm>
          <a:off x="0" y="0"/>
          <a:ext cx="0" cy="0"/>
          <a:chOff x="0" y="0"/>
          <a:chExt cx="0" cy="0"/>
        </a:xfrm>
      </p:grpSpPr>
      <p:pic>
        <p:nvPicPr>
          <p:cNvPr id="1524" name="Google Shape;1524;p110"/>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525" name="Google Shape;1525;p110"/>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26" name="Google Shape;1526;p110"/>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27" name="Google Shape;1527;p11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28" name="Google Shape;1528;p1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29" name="Google Shape;1529;p11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530" name="Google Shape;1530;p110"/>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31" name="Google Shape;1531;p110"/>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532" name="Google Shape;1532;p11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33" name="Google Shape;1533;p11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4" name="Google Shape;1534;p110"/>
          <p:cNvSpPr txBox="1"/>
          <p:nvPr>
            <p:ph idx="1" type="body"/>
          </p:nvPr>
        </p:nvSpPr>
        <p:spPr>
          <a:xfrm>
            <a:off x="1114424" y="1558925"/>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35" name="Google Shape;1535;p110"/>
          <p:cNvSpPr txBox="1"/>
          <p:nvPr>
            <p:ph idx="2" type="body"/>
          </p:nvPr>
        </p:nvSpPr>
        <p:spPr>
          <a:xfrm>
            <a:off x="6494085" y="1558924"/>
            <a:ext cx="4583491" cy="444182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1536" name="Shape 1536"/>
        <p:cNvGrpSpPr/>
        <p:nvPr/>
      </p:nvGrpSpPr>
      <p:grpSpPr>
        <a:xfrm>
          <a:off x="0" y="0"/>
          <a:ext cx="0" cy="0"/>
          <a:chOff x="0" y="0"/>
          <a:chExt cx="0" cy="0"/>
        </a:xfrm>
      </p:grpSpPr>
      <p:pic>
        <p:nvPicPr>
          <p:cNvPr id="1537" name="Google Shape;1537;p11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538" name="Google Shape;1538;p11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39" name="Google Shape;1539;p111"/>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40" name="Google Shape;1540;p11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41" name="Google Shape;1541;p11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42" name="Google Shape;1542;p11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543" name="Google Shape;1543;p111"/>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44" name="Google Shape;1544;p11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545" name="Google Shape;1545;p11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46" name="Google Shape;1546;p11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47" name="Google Shape;1547;p111"/>
          <p:cNvSpPr txBox="1"/>
          <p:nvPr>
            <p:ph idx="1" type="body"/>
          </p:nvPr>
        </p:nvSpPr>
        <p:spPr>
          <a:xfrm>
            <a:off x="5528247" y="1563523"/>
            <a:ext cx="6168431" cy="411228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8" name="Google Shape;1548;p111"/>
          <p:cNvSpPr txBox="1"/>
          <p:nvPr>
            <p:ph idx="2" type="body"/>
          </p:nvPr>
        </p:nvSpPr>
        <p:spPr>
          <a:xfrm>
            <a:off x="1660584" y="16041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9" name="Google Shape;1549;p111"/>
          <p:cNvSpPr txBox="1"/>
          <p:nvPr>
            <p:ph idx="3" type="body"/>
          </p:nvPr>
        </p:nvSpPr>
        <p:spPr>
          <a:xfrm>
            <a:off x="1660585" y="3034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0" name="Google Shape;1550;p111"/>
          <p:cNvSpPr txBox="1"/>
          <p:nvPr>
            <p:ph idx="4" type="body"/>
          </p:nvPr>
        </p:nvSpPr>
        <p:spPr>
          <a:xfrm>
            <a:off x="1660585" y="4505841"/>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1" name="Google Shape;1551;p111"/>
          <p:cNvSpPr txBox="1"/>
          <p:nvPr>
            <p:ph idx="5" type="body"/>
          </p:nvPr>
        </p:nvSpPr>
        <p:spPr>
          <a:xfrm>
            <a:off x="698500" y="1615215"/>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2" name="Google Shape;1552;p111"/>
          <p:cNvSpPr txBox="1"/>
          <p:nvPr>
            <p:ph idx="6" type="body"/>
          </p:nvPr>
        </p:nvSpPr>
        <p:spPr>
          <a:xfrm>
            <a:off x="698498" y="3040794"/>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3" name="Google Shape;1553;p111"/>
          <p:cNvSpPr txBox="1"/>
          <p:nvPr>
            <p:ph idx="7" type="body"/>
          </p:nvPr>
        </p:nvSpPr>
        <p:spPr>
          <a:xfrm>
            <a:off x="698498" y="4505840"/>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554" name="Shape 1554"/>
        <p:cNvGrpSpPr/>
        <p:nvPr/>
      </p:nvGrpSpPr>
      <p:grpSpPr>
        <a:xfrm>
          <a:off x="0" y="0"/>
          <a:ext cx="0" cy="0"/>
          <a:chOff x="0" y="0"/>
          <a:chExt cx="0" cy="0"/>
        </a:xfrm>
      </p:grpSpPr>
      <p:pic>
        <p:nvPicPr>
          <p:cNvPr id="1555" name="Google Shape;1555;p11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556" name="Google Shape;1556;p11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57" name="Google Shape;1557;p11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58" name="Google Shape;1558;p112"/>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559" name="Google Shape;1559;p11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560" name="Google Shape;1560;p11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61" name="Google Shape;1561;p11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62" name="Google Shape;1562;p1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563" name="Google Shape;1563;p1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564" name="Google Shape;1564;p11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65" name="Google Shape;1565;p112"/>
          <p:cNvSpPr txBox="1"/>
          <p:nvPr>
            <p:ph idx="1" type="body"/>
          </p:nvPr>
        </p:nvSpPr>
        <p:spPr>
          <a:xfrm>
            <a:off x="1265238" y="1692275"/>
            <a:ext cx="9766300"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1566" name="Shape 1566"/>
        <p:cNvGrpSpPr/>
        <p:nvPr/>
      </p:nvGrpSpPr>
      <p:grpSpPr>
        <a:xfrm>
          <a:off x="0" y="0"/>
          <a:ext cx="0" cy="0"/>
          <a:chOff x="0" y="0"/>
          <a:chExt cx="0" cy="0"/>
        </a:xfrm>
      </p:grpSpPr>
      <p:pic>
        <p:nvPicPr>
          <p:cNvPr id="1567" name="Google Shape;1567;p113"/>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568" name="Google Shape;1568;p113"/>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69" name="Google Shape;1569;p113"/>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570" name="Google Shape;1570;p113"/>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571" name="Google Shape;1571;p113"/>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572" name="Google Shape;1572;p113"/>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573" name="Google Shape;1573;p11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574" name="Google Shape;1574;p11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575" name="Google Shape;1575;p11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576" name="Google Shape;1576;p113"/>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77" name="Google Shape;1577;p113"/>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8" name="Google Shape;1578;p113"/>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1579" name="Shape 1579"/>
        <p:cNvGrpSpPr/>
        <p:nvPr/>
      </p:nvGrpSpPr>
      <p:grpSpPr>
        <a:xfrm>
          <a:off x="0" y="0"/>
          <a:ext cx="0" cy="0"/>
          <a:chOff x="0" y="0"/>
          <a:chExt cx="0" cy="0"/>
        </a:xfrm>
      </p:grpSpPr>
      <p:sp>
        <p:nvSpPr>
          <p:cNvPr id="1580" name="Google Shape;1580;p114"/>
          <p:cNvSpPr/>
          <p:nvPr>
            <p:ph idx="2" type="pic"/>
          </p:nvPr>
        </p:nvSpPr>
        <p:spPr>
          <a:xfrm>
            <a:off x="8142818" y="1687513"/>
            <a:ext cx="3587749" cy="3763962"/>
          </a:xfrm>
          <a:prstGeom prst="rect">
            <a:avLst/>
          </a:prstGeom>
          <a:noFill/>
          <a:ln cap="flat" cmpd="sng" w="19050">
            <a:solidFill>
              <a:srgbClr val="666666"/>
            </a:solidFill>
            <a:prstDash val="solid"/>
            <a:round/>
            <a:headEnd len="sm" w="sm" type="none"/>
            <a:tailEnd len="sm" w="sm" type="none"/>
          </a:ln>
        </p:spPr>
      </p:sp>
      <p:sp>
        <p:nvSpPr>
          <p:cNvPr id="1581" name="Google Shape;1581;p114"/>
          <p:cNvSpPr txBox="1"/>
          <p:nvPr>
            <p:ph idx="1" type="body"/>
          </p:nvPr>
        </p:nvSpPr>
        <p:spPr>
          <a:xfrm>
            <a:off x="258234" y="1687513"/>
            <a:ext cx="7884583" cy="3763962"/>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2" name="Google Shape;1582;p11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1">
  <p:cSld name="2_Custom Layout">
    <p:spTree>
      <p:nvGrpSpPr>
        <p:cNvPr id="1583" name="Shape 1583"/>
        <p:cNvGrpSpPr/>
        <p:nvPr/>
      </p:nvGrpSpPr>
      <p:grpSpPr>
        <a:xfrm>
          <a:off x="0" y="0"/>
          <a:ext cx="0" cy="0"/>
          <a:chOff x="0" y="0"/>
          <a:chExt cx="0" cy="0"/>
        </a:xfrm>
      </p:grpSpPr>
      <p:pic>
        <p:nvPicPr>
          <p:cNvPr id="1584" name="Google Shape;1584;p1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585" name="Google Shape;1585;p1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86" name="Google Shape;1586;p11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87" name="Google Shape;1587;p1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588" name="Google Shape;1588;p11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89" name="Google Shape;1589;p1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590" name="Google Shape;1590;p1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591" name="Google Shape;1591;p115"/>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592" name="Google Shape;1592;p11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593" name="Google Shape;1593;p1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94" name="Google Shape;1594;p115"/>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Calibri"/>
              <a:buNone/>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1595" name="Google Shape;1595;p115"/>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Calibri"/>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1596" name="Google Shape;1596;p115"/>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Calibri"/>
              <a:buNone/>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
        <p:nvSpPr>
          <p:cNvPr id="1597" name="Google Shape;1597;p115"/>
          <p:cNvSpPr txBox="1"/>
          <p:nvPr>
            <p:ph idx="4" type="body"/>
          </p:nvPr>
        </p:nvSpPr>
        <p:spPr>
          <a:xfrm>
            <a:off x="4338833" y="5286633"/>
            <a:ext cx="3514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Calibri"/>
              <a:buNone/>
              <a:defRPr b="1"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Calibri"/>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Calibri"/>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Calibri"/>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1_Title and Vertical Text">
    <p:spTree>
      <p:nvGrpSpPr>
        <p:cNvPr id="1603" name="Shape 1603"/>
        <p:cNvGrpSpPr/>
        <p:nvPr/>
      </p:nvGrpSpPr>
      <p:grpSpPr>
        <a:xfrm>
          <a:off x="0" y="0"/>
          <a:ext cx="0" cy="0"/>
          <a:chOff x="0" y="0"/>
          <a:chExt cx="0" cy="0"/>
        </a:xfrm>
      </p:grpSpPr>
      <p:sp>
        <p:nvSpPr>
          <p:cNvPr id="1604" name="Google Shape;1604;p117"/>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05" name="Google Shape;1605;p117"/>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06" name="Google Shape;1606;p117"/>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607" name="Google Shape;1607;p117"/>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608" name="Google Shape;1608;p11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609" name="Google Shape;1609;p117"/>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610" name="Google Shape;1610;p117"/>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611" name="Google Shape;1611;p117"/>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612" name="Google Shape;1612;p117"/>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3" name="Google Shape;1613;p117"/>
          <p:cNvSpPr/>
          <p:nvPr>
            <p:ph idx="2" type="pic"/>
          </p:nvPr>
        </p:nvSpPr>
        <p:spPr>
          <a:xfrm>
            <a:off x="457146" y="524736"/>
            <a:ext cx="2514600" cy="2935200"/>
          </a:xfrm>
          <a:prstGeom prst="rect">
            <a:avLst/>
          </a:prstGeom>
          <a:noFill/>
          <a:ln>
            <a:noFill/>
          </a:ln>
        </p:spPr>
      </p:sp>
      <p:sp>
        <p:nvSpPr>
          <p:cNvPr id="1614" name="Google Shape;1614;p117"/>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1615" name="Shape 1615"/>
        <p:cNvGrpSpPr/>
        <p:nvPr/>
      </p:nvGrpSpPr>
      <p:grpSpPr>
        <a:xfrm>
          <a:off x="0" y="0"/>
          <a:ext cx="0" cy="0"/>
          <a:chOff x="0" y="0"/>
          <a:chExt cx="0" cy="0"/>
        </a:xfrm>
      </p:grpSpPr>
      <p:sp>
        <p:nvSpPr>
          <p:cNvPr id="1616" name="Google Shape;1616;p11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17" name="Google Shape;1617;p118"/>
          <p:cNvSpPr txBox="1"/>
          <p:nvPr>
            <p:ph idx="1" type="body"/>
          </p:nvPr>
        </p:nvSpPr>
        <p:spPr>
          <a:xfrm>
            <a:off x="207818" y="1577975"/>
            <a:ext cx="29892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8" name="Google Shape;1618;p118"/>
          <p:cNvSpPr txBox="1"/>
          <p:nvPr>
            <p:ph idx="2" type="body"/>
          </p:nvPr>
        </p:nvSpPr>
        <p:spPr>
          <a:xfrm>
            <a:off x="207817" y="3992563"/>
            <a:ext cx="30201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619" name="Google Shape;1619;p11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20" name="Google Shape;1620;p11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621" name="Google Shape;1621;p11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622" name="Google Shape;1622;p11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623" name="Google Shape;1623;p11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624" name="Google Shape;1624;p11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625" name="Google Shape;1625;p118"/>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pic>
        <p:nvPicPr>
          <p:cNvPr descr="A picture containing person, indoor, table&#10;&#10;Description generated with very high confidence" id="1626" name="Google Shape;1626;p118"/>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1627" name="Google Shape;1627;p118"/>
          <p:cNvSpPr/>
          <p:nvPr/>
        </p:nvSpPr>
        <p:spPr>
          <a:xfrm rot="949803">
            <a:off x="8632588" y="1934638"/>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628" name="Google Shape;1628;p118"/>
          <p:cNvSpPr/>
          <p:nvPr/>
        </p:nvSpPr>
        <p:spPr>
          <a:xfrm flipH="1" rot="-2036003">
            <a:off x="3537616" y="1994863"/>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1629" name="Google Shape;1629;p118"/>
          <p:cNvSpPr txBox="1"/>
          <p:nvPr>
            <p:ph idx="3" type="body"/>
          </p:nvPr>
        </p:nvSpPr>
        <p:spPr>
          <a:xfrm rot="-2153668">
            <a:off x="3954263" y="2367682"/>
            <a:ext cx="2234544" cy="140894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0" name="Google Shape;1630;p118"/>
          <p:cNvSpPr txBox="1"/>
          <p:nvPr>
            <p:ph idx="4" type="body"/>
          </p:nvPr>
        </p:nvSpPr>
        <p:spPr>
          <a:xfrm rot="860265">
            <a:off x="9153635" y="2384138"/>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1" name="Google Shape;1631;p118"/>
          <p:cNvSpPr txBox="1"/>
          <p:nvPr>
            <p:ph idx="5"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open slide">
  <p:cSld name="2 Reading tip with open slide">
    <p:spTree>
      <p:nvGrpSpPr>
        <p:cNvPr id="1632" name="Shape 1632"/>
        <p:cNvGrpSpPr/>
        <p:nvPr/>
      </p:nvGrpSpPr>
      <p:grpSpPr>
        <a:xfrm>
          <a:off x="0" y="0"/>
          <a:ext cx="0" cy="0"/>
          <a:chOff x="0" y="0"/>
          <a:chExt cx="0" cy="0"/>
        </a:xfrm>
      </p:grpSpPr>
      <p:sp>
        <p:nvSpPr>
          <p:cNvPr id="1633" name="Google Shape;1633;p11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4" name="Google Shape;1634;p119"/>
          <p:cNvSpPr txBox="1"/>
          <p:nvPr>
            <p:ph idx="1" type="body"/>
          </p:nvPr>
        </p:nvSpPr>
        <p:spPr>
          <a:xfrm>
            <a:off x="162285" y="227488"/>
            <a:ext cx="3190500" cy="8655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5" name="Google Shape;1635;p119"/>
          <p:cNvSpPr txBox="1"/>
          <p:nvPr>
            <p:ph idx="2" type="body"/>
          </p:nvPr>
        </p:nvSpPr>
        <p:spPr>
          <a:xfrm>
            <a:off x="162285" y="1411720"/>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6" name="Google Shape;1636;p119"/>
          <p:cNvSpPr txBox="1"/>
          <p:nvPr>
            <p:ph idx="3" type="body"/>
          </p:nvPr>
        </p:nvSpPr>
        <p:spPr>
          <a:xfrm>
            <a:off x="180109" y="3992563"/>
            <a:ext cx="31728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637" name="Google Shape;1637;p11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38" name="Google Shape;1638;p11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639" name="Google Shape;1639;p11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640" name="Google Shape;1640;p11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641" name="Google Shape;1641;p11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642" name="Google Shape;1642;p11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643" name="Google Shape;1643;p119"/>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
        <p:nvSpPr>
          <p:cNvPr id="1644" name="Google Shape;1644;p119"/>
          <p:cNvSpPr txBox="1"/>
          <p:nvPr>
            <p:ph idx="4" type="body"/>
          </p:nvPr>
        </p:nvSpPr>
        <p:spPr>
          <a:xfrm>
            <a:off x="4104471" y="1818827"/>
            <a:ext cx="75420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5" name="Google Shape;1645;p119"/>
          <p:cNvSpPr txBox="1"/>
          <p:nvPr>
            <p:ph idx="5" type="body"/>
          </p:nvPr>
        </p:nvSpPr>
        <p:spPr>
          <a:xfrm>
            <a:off x="3969386" y="3243174"/>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6" name="Google Shape;1646;p119"/>
          <p:cNvSpPr txBox="1"/>
          <p:nvPr>
            <p:ph idx="6" type="body"/>
          </p:nvPr>
        </p:nvSpPr>
        <p:spPr>
          <a:xfrm>
            <a:off x="3987210" y="4810036"/>
            <a:ext cx="34104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47" name="Google Shape;1647;p119"/>
          <p:cNvSpPr txBox="1"/>
          <p:nvPr>
            <p:ph idx="7" type="body"/>
          </p:nvPr>
        </p:nvSpPr>
        <p:spPr>
          <a:xfrm>
            <a:off x="7676147" y="3224908"/>
            <a:ext cx="3970200" cy="897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9" name="Shape 129"/>
        <p:cNvGrpSpPr/>
        <p:nvPr/>
      </p:nvGrpSpPr>
      <p:grpSpPr>
        <a:xfrm>
          <a:off x="0" y="0"/>
          <a:ext cx="0" cy="0"/>
          <a:chOff x="0" y="0"/>
          <a:chExt cx="0" cy="0"/>
        </a:xfrm>
      </p:grpSpPr>
      <p:sp>
        <p:nvSpPr>
          <p:cNvPr id="130" name="Google Shape;130;p1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1" name="Google Shape;131;p1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 name="Google Shape;132;p14"/>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3" name="Google Shape;133;p1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 name="Google Shape;134;p1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5" name="Google Shape;135;p1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6" name="Google Shape;136;p1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7" name="Google Shape;137;p1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8" name="Google Shape;138;p1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9" name="Google Shape;139;p1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 name="Google Shape;140;p1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41" name="Google Shape;141;p1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48" name="Shape 1648"/>
        <p:cNvGrpSpPr/>
        <p:nvPr/>
      </p:nvGrpSpPr>
      <p:grpSpPr>
        <a:xfrm>
          <a:off x="0" y="0"/>
          <a:ext cx="0" cy="0"/>
          <a:chOff x="0" y="0"/>
          <a:chExt cx="0" cy="0"/>
        </a:xfrm>
      </p:grpSpPr>
      <p:sp>
        <p:nvSpPr>
          <p:cNvPr id="1649" name="Google Shape;1649;p12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50" name="Google Shape;1650;p120"/>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1" name="Google Shape;1651;p120"/>
          <p:cNvSpPr txBox="1"/>
          <p:nvPr>
            <p:ph idx="2" type="body"/>
          </p:nvPr>
        </p:nvSpPr>
        <p:spPr>
          <a:xfrm>
            <a:off x="0" y="1577975"/>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2" name="Google Shape;1652;p120"/>
          <p:cNvSpPr txBox="1"/>
          <p:nvPr>
            <p:ph idx="3" type="body"/>
          </p:nvPr>
        </p:nvSpPr>
        <p:spPr>
          <a:xfrm>
            <a:off x="-39687" y="3992563"/>
            <a:ext cx="35370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53" name="Google Shape;1653;p120"/>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654" name="Google Shape;1654;p12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55" name="Google Shape;1655;p12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656" name="Google Shape;1656;p12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657" name="Google Shape;1657;p12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658" name="Google Shape;1658;p12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659" name="Google Shape;1659;p12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660" name="Google Shape;1660;p120"/>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1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661" name="Shape 1661"/>
        <p:cNvGrpSpPr/>
        <p:nvPr/>
      </p:nvGrpSpPr>
      <p:grpSpPr>
        <a:xfrm>
          <a:off x="0" y="0"/>
          <a:ext cx="0" cy="0"/>
          <a:chOff x="0" y="0"/>
          <a:chExt cx="0" cy="0"/>
        </a:xfrm>
      </p:grpSpPr>
      <p:sp>
        <p:nvSpPr>
          <p:cNvPr id="1662" name="Google Shape;1662;p12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663" name="Google Shape;1663;p121"/>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1664" name="Google Shape;1664;p12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65" name="Google Shape;1665;p12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66" name="Google Shape;1666;p12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667" name="Google Shape;1667;p121"/>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1668" name="Google Shape;1668;p121"/>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669" name="Google Shape;1669;p121"/>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1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1670" name="Shape 1670"/>
        <p:cNvGrpSpPr/>
        <p:nvPr/>
      </p:nvGrpSpPr>
      <p:grpSpPr>
        <a:xfrm>
          <a:off x="0" y="0"/>
          <a:ext cx="0" cy="0"/>
          <a:chOff x="0" y="0"/>
          <a:chExt cx="0" cy="0"/>
        </a:xfrm>
      </p:grpSpPr>
      <p:sp>
        <p:nvSpPr>
          <p:cNvPr id="1671" name="Google Shape;1671;p12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72" name="Google Shape;1672;p122"/>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73" name="Google Shape;1673;p12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674" name="Google Shape;1674;p122"/>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675" name="Google Shape;1675;p12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1676" name="Google Shape;1676;p12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1677" name="Google Shape;1677;p122"/>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1678" name="Google Shape;1678;p122"/>
          <p:cNvPicPr preferRelativeResize="0"/>
          <p:nvPr/>
        </p:nvPicPr>
        <p:blipFill rotWithShape="1">
          <a:blip r:embed="rId5">
            <a:alphaModFix/>
          </a:blip>
          <a:srcRect b="0" l="0" r="0" t="0"/>
          <a:stretch/>
        </p:blipFill>
        <p:spPr>
          <a:xfrm>
            <a:off x="3847875" y="6251086"/>
            <a:ext cx="309931" cy="493980"/>
          </a:xfrm>
          <a:prstGeom prst="rect">
            <a:avLst/>
          </a:prstGeom>
          <a:noFill/>
          <a:ln>
            <a:noFill/>
          </a:ln>
        </p:spPr>
      </p:pic>
    </p:spTree>
  </p:cSld>
  <p:clrMapOvr>
    <a:masterClrMapping/>
  </p:clrMapOvr>
</p:sldLayout>
</file>

<file path=ppt/slideLayouts/slideLayout1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p:cSld name="Picture with Caption">
    <p:spTree>
      <p:nvGrpSpPr>
        <p:cNvPr id="1679" name="Shape 1679"/>
        <p:cNvGrpSpPr/>
        <p:nvPr/>
      </p:nvGrpSpPr>
      <p:grpSpPr>
        <a:xfrm>
          <a:off x="0" y="0"/>
          <a:ext cx="0" cy="0"/>
          <a:chOff x="0" y="0"/>
          <a:chExt cx="0" cy="0"/>
        </a:xfrm>
      </p:grpSpPr>
      <p:sp>
        <p:nvSpPr>
          <p:cNvPr id="1680" name="Google Shape;1680;p12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81" name="Google Shape;1681;p12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682" name="Google Shape;1682;p12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683" name="Google Shape;1683;p12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1684" name="Google Shape;1684;p123"/>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1685" name="Google Shape;1685;p12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686" name="Google Shape;1686;p123"/>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687" name="Google Shape;1687;p123"/>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1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688" name="Shape 1688"/>
        <p:cNvGrpSpPr/>
        <p:nvPr/>
      </p:nvGrpSpPr>
      <p:grpSpPr>
        <a:xfrm>
          <a:off x="0" y="0"/>
          <a:ext cx="0" cy="0"/>
          <a:chOff x="0" y="0"/>
          <a:chExt cx="0" cy="0"/>
        </a:xfrm>
      </p:grpSpPr>
      <p:sp>
        <p:nvSpPr>
          <p:cNvPr id="1689" name="Google Shape;1689;p124"/>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690" name="Google Shape;1690;p124"/>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91" name="Google Shape;1691;p124"/>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692" name="Google Shape;1692;p124"/>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1693" name="Google Shape;1693;p12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1694" name="Google Shape;1694;p124"/>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1695" name="Google Shape;1695;p124"/>
          <p:cNvPicPr preferRelativeResize="0"/>
          <p:nvPr/>
        </p:nvPicPr>
        <p:blipFill rotWithShape="1">
          <a:blip r:embed="rId4">
            <a:alphaModFix/>
          </a:blip>
          <a:srcRect b="0" l="0" r="0" t="0"/>
          <a:stretch/>
        </p:blipFill>
        <p:spPr>
          <a:xfrm>
            <a:off x="3847875" y="6251086"/>
            <a:ext cx="309931" cy="493980"/>
          </a:xfrm>
          <a:prstGeom prst="rect">
            <a:avLst/>
          </a:prstGeom>
          <a:noFill/>
          <a:ln>
            <a:noFill/>
          </a:ln>
        </p:spPr>
      </p:pic>
      <p:pic>
        <p:nvPicPr>
          <p:cNvPr id="1696" name="Google Shape;1696;p124"/>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1697" name="Google Shape;1697;p124"/>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98" name="Google Shape;1698;p124"/>
          <p:cNvSpPr/>
          <p:nvPr>
            <p:ph idx="2" type="pic"/>
          </p:nvPr>
        </p:nvSpPr>
        <p:spPr>
          <a:xfrm>
            <a:off x="457146" y="524736"/>
            <a:ext cx="2514600" cy="2935200"/>
          </a:xfrm>
          <a:prstGeom prst="rect">
            <a:avLst/>
          </a:prstGeom>
          <a:noFill/>
          <a:ln>
            <a:noFill/>
          </a:ln>
        </p:spPr>
      </p:sp>
      <p:sp>
        <p:nvSpPr>
          <p:cNvPr id="1699" name="Google Shape;1699;p124"/>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1705" name="Shape 1705"/>
        <p:cNvGrpSpPr/>
        <p:nvPr/>
      </p:nvGrpSpPr>
      <p:grpSpPr>
        <a:xfrm>
          <a:off x="0" y="0"/>
          <a:ext cx="0" cy="0"/>
          <a:chOff x="0" y="0"/>
          <a:chExt cx="0" cy="0"/>
        </a:xfrm>
      </p:grpSpPr>
      <p:sp>
        <p:nvSpPr>
          <p:cNvPr id="1706" name="Google Shape;1706;p12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07" name="Google Shape;1707;p126"/>
          <p:cNvSpPr/>
          <p:nvPr>
            <p:ph idx="2" type="pic"/>
          </p:nvPr>
        </p:nvSpPr>
        <p:spPr>
          <a:xfrm>
            <a:off x="8953152" y="1444919"/>
            <a:ext cx="2916900" cy="2596800"/>
          </a:xfrm>
          <a:prstGeom prst="rect">
            <a:avLst/>
          </a:prstGeom>
          <a:noFill/>
          <a:ln>
            <a:noFill/>
          </a:ln>
        </p:spPr>
      </p:sp>
      <p:sp>
        <p:nvSpPr>
          <p:cNvPr id="1708" name="Google Shape;1708;p126"/>
          <p:cNvSpPr txBox="1"/>
          <p:nvPr>
            <p:ph idx="1" type="body"/>
          </p:nvPr>
        </p:nvSpPr>
        <p:spPr>
          <a:xfrm>
            <a:off x="9163051" y="4074693"/>
            <a:ext cx="2497200" cy="2368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1709" name="Google Shape;1709;p12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0" name="Google Shape;1710;p12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1" name="Google Shape;1711;p12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712" name="Google Shape;1712;p12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713" name="Google Shape;1713;p12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714" name="Google Shape;1714;p12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715" name="Google Shape;1715;p12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716" name="Google Shape;1716;p126"/>
          <p:cNvSpPr/>
          <p:nvPr>
            <p:ph idx="3" type="pic"/>
          </p:nvPr>
        </p:nvSpPr>
        <p:spPr>
          <a:xfrm>
            <a:off x="1620982" y="1733964"/>
            <a:ext cx="5123700" cy="3849300"/>
          </a:xfrm>
          <a:prstGeom prst="rect">
            <a:avLst/>
          </a:prstGeom>
          <a:noFill/>
          <a:ln>
            <a:noFill/>
          </a:ln>
        </p:spPr>
      </p:sp>
    </p:spTree>
  </p:cSld>
  <p:clrMapOvr>
    <a:masterClrMapping/>
  </p:clrMapOvr>
</p:sldLayout>
</file>

<file path=ppt/slideLayouts/slideLayout1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1717" name="Shape 1717"/>
        <p:cNvGrpSpPr/>
        <p:nvPr/>
      </p:nvGrpSpPr>
      <p:grpSpPr>
        <a:xfrm>
          <a:off x="0" y="0"/>
          <a:ext cx="0" cy="0"/>
          <a:chOff x="0" y="0"/>
          <a:chExt cx="0" cy="0"/>
        </a:xfrm>
      </p:grpSpPr>
      <p:sp>
        <p:nvSpPr>
          <p:cNvPr id="1718" name="Google Shape;1718;p127"/>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1719" name="Google Shape;1719;p127"/>
          <p:cNvPicPr preferRelativeResize="0"/>
          <p:nvPr/>
        </p:nvPicPr>
        <p:blipFill rotWithShape="1">
          <a:blip r:embed="rId2">
            <a:alphaModFix/>
          </a:blip>
          <a:srcRect b="0" l="0" r="0" t="0"/>
          <a:stretch/>
        </p:blipFill>
        <p:spPr>
          <a:xfrm>
            <a:off x="179447" y="6246434"/>
            <a:ext cx="309931" cy="493980"/>
          </a:xfrm>
          <a:prstGeom prst="rect">
            <a:avLst/>
          </a:prstGeom>
          <a:noFill/>
          <a:ln>
            <a:noFill/>
          </a:ln>
        </p:spPr>
      </p:pic>
      <p:cxnSp>
        <p:nvCxnSpPr>
          <p:cNvPr id="1720" name="Google Shape;1720;p127"/>
          <p:cNvCxnSpPr/>
          <p:nvPr/>
        </p:nvCxnSpPr>
        <p:spPr>
          <a:xfrm>
            <a:off x="371844"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721" name="Google Shape;1721;p12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22" name="Google Shape;1722;p127"/>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3" name="Google Shape;1723;p127"/>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1724" name="Google Shape;1724;p127"/>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725" name="Google Shape;1725;p127"/>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1726" name="Google Shape;1726;p127"/>
          <p:cNvSpPr txBox="1"/>
          <p:nvPr>
            <p:ph idx="1" type="body"/>
          </p:nvPr>
        </p:nvSpPr>
        <p:spPr>
          <a:xfrm>
            <a:off x="628275" y="1620838"/>
            <a:ext cx="30816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7" name="Google Shape;1727;p127"/>
          <p:cNvSpPr txBox="1"/>
          <p:nvPr>
            <p:ph idx="2" type="body"/>
          </p:nvPr>
        </p:nvSpPr>
        <p:spPr>
          <a:xfrm>
            <a:off x="4059003" y="1632097"/>
            <a:ext cx="4005000" cy="33834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8" name="Google Shape;1728;p127"/>
          <p:cNvSpPr txBox="1"/>
          <p:nvPr>
            <p:ph idx="3" type="body"/>
          </p:nvPr>
        </p:nvSpPr>
        <p:spPr>
          <a:xfrm>
            <a:off x="8794864" y="1454588"/>
            <a:ext cx="3348000" cy="1172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29" name="Google Shape;1729;p127"/>
          <p:cNvSpPr txBox="1"/>
          <p:nvPr>
            <p:ph idx="4" type="body"/>
          </p:nvPr>
        </p:nvSpPr>
        <p:spPr>
          <a:xfrm>
            <a:off x="8794863" y="2645354"/>
            <a:ext cx="3348000" cy="153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30" name="Google Shape;1730;p127"/>
          <p:cNvSpPr/>
          <p:nvPr>
            <p:ph idx="5" type="pic"/>
          </p:nvPr>
        </p:nvSpPr>
        <p:spPr>
          <a:xfrm>
            <a:off x="8989159" y="4407656"/>
            <a:ext cx="2926200" cy="1947600"/>
          </a:xfrm>
          <a:prstGeom prst="rect">
            <a:avLst/>
          </a:prstGeom>
          <a:noFill/>
          <a:ln>
            <a:noFill/>
          </a:ln>
        </p:spPr>
      </p:sp>
    </p:spTree>
  </p:cSld>
  <p:clrMapOvr>
    <a:masterClrMapping/>
  </p:clrMapOvr>
</p:sldLayout>
</file>

<file path=ppt/slideLayouts/slideLayout1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1731" name="Shape 1731"/>
        <p:cNvGrpSpPr/>
        <p:nvPr/>
      </p:nvGrpSpPr>
      <p:grpSpPr>
        <a:xfrm>
          <a:off x="0" y="0"/>
          <a:ext cx="0" cy="0"/>
          <a:chOff x="0" y="0"/>
          <a:chExt cx="0" cy="0"/>
        </a:xfrm>
      </p:grpSpPr>
      <p:sp>
        <p:nvSpPr>
          <p:cNvPr id="1732" name="Google Shape;1732;p128"/>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33" name="Google Shape;1733;p128"/>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34" name="Google Shape;1734;p128"/>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735" name="Google Shape;1735;p128"/>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36" name="Google Shape;1736;p12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737" name="Google Shape;1737;p12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738" name="Google Shape;1738;p12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739" name="Google Shape;1739;p128"/>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740" name="Google Shape;1740;p128"/>
          <p:cNvSpPr/>
          <p:nvPr>
            <p:ph idx="2" type="pic"/>
          </p:nvPr>
        </p:nvSpPr>
        <p:spPr>
          <a:xfrm>
            <a:off x="9282749" y="1283634"/>
            <a:ext cx="2377500" cy="3173100"/>
          </a:xfrm>
          <a:prstGeom prst="rect">
            <a:avLst/>
          </a:prstGeom>
          <a:noFill/>
          <a:ln>
            <a:noFill/>
          </a:ln>
        </p:spPr>
      </p:sp>
      <p:sp>
        <p:nvSpPr>
          <p:cNvPr id="1741" name="Google Shape;1741;p128"/>
          <p:cNvSpPr txBox="1"/>
          <p:nvPr>
            <p:ph idx="1" type="body"/>
          </p:nvPr>
        </p:nvSpPr>
        <p:spPr>
          <a:xfrm>
            <a:off x="9222900" y="4748864"/>
            <a:ext cx="2497200" cy="1342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42" name="Google Shape;1742;p12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3" name="Google Shape;1743;p12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4" name="Google Shape;1744;p12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5" name="Google Shape;1745;p12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746" name="Google Shape;1746;p12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747" name="Google Shape;1747;p12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748" name="Google Shape;1748;p12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1749" name="Google Shape;1749;p12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1750" name="Shape 1750"/>
        <p:cNvGrpSpPr/>
        <p:nvPr/>
      </p:nvGrpSpPr>
      <p:grpSpPr>
        <a:xfrm>
          <a:off x="0" y="0"/>
          <a:ext cx="0" cy="0"/>
          <a:chOff x="0" y="0"/>
          <a:chExt cx="0" cy="0"/>
        </a:xfrm>
      </p:grpSpPr>
      <p:sp>
        <p:nvSpPr>
          <p:cNvPr id="1751" name="Google Shape;1751;p129"/>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52" name="Google Shape;1752;p129"/>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53" name="Google Shape;1753;p129"/>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754" name="Google Shape;1754;p129"/>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55" name="Google Shape;1755;p129"/>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756" name="Google Shape;1756;p12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757" name="Google Shape;1757;p129"/>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758" name="Google Shape;1758;p129"/>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759" name="Google Shape;1759;p129"/>
          <p:cNvSpPr txBox="1"/>
          <p:nvPr>
            <p:ph idx="1" type="body"/>
          </p:nvPr>
        </p:nvSpPr>
        <p:spPr>
          <a:xfrm>
            <a:off x="500204" y="1587499"/>
            <a:ext cx="7520700" cy="4364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0" name="Google Shape;1760;p129"/>
          <p:cNvSpPr/>
          <p:nvPr>
            <p:ph idx="2" type="pic"/>
          </p:nvPr>
        </p:nvSpPr>
        <p:spPr>
          <a:xfrm>
            <a:off x="8832388" y="1251284"/>
            <a:ext cx="3251700" cy="2499000"/>
          </a:xfrm>
          <a:prstGeom prst="rect">
            <a:avLst/>
          </a:prstGeom>
          <a:noFill/>
          <a:ln>
            <a:noFill/>
          </a:ln>
        </p:spPr>
      </p:sp>
      <p:sp>
        <p:nvSpPr>
          <p:cNvPr id="1761" name="Google Shape;1761;p129"/>
          <p:cNvSpPr txBox="1"/>
          <p:nvPr>
            <p:ph idx="3" type="body"/>
          </p:nvPr>
        </p:nvSpPr>
        <p:spPr>
          <a:xfrm>
            <a:off x="9209609" y="4065956"/>
            <a:ext cx="2497200" cy="21852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1762" name="Shape 1762"/>
        <p:cNvGrpSpPr/>
        <p:nvPr/>
      </p:nvGrpSpPr>
      <p:grpSpPr>
        <a:xfrm>
          <a:off x="0" y="0"/>
          <a:ext cx="0" cy="0"/>
          <a:chOff x="0" y="0"/>
          <a:chExt cx="0" cy="0"/>
        </a:xfrm>
      </p:grpSpPr>
      <p:sp>
        <p:nvSpPr>
          <p:cNvPr id="1763" name="Google Shape;1763;p130"/>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64" name="Google Shape;1764;p130"/>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65" name="Google Shape;1765;p130"/>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66" name="Google Shape;1766;p130"/>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767" name="Google Shape;1767;p130"/>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768" name="Google Shape;1768;p13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769" name="Google Shape;1769;p130"/>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770" name="Google Shape;1770;p130"/>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771" name="Google Shape;1771;p130"/>
          <p:cNvSpPr/>
          <p:nvPr>
            <p:ph idx="2" type="pic"/>
          </p:nvPr>
        </p:nvSpPr>
        <p:spPr>
          <a:xfrm>
            <a:off x="9093038" y="1058781"/>
            <a:ext cx="2715900" cy="2715900"/>
          </a:xfrm>
          <a:prstGeom prst="rect">
            <a:avLst/>
          </a:prstGeom>
          <a:noFill/>
          <a:ln>
            <a:noFill/>
          </a:ln>
        </p:spPr>
      </p:sp>
      <p:sp>
        <p:nvSpPr>
          <p:cNvPr id="1772" name="Google Shape;1772;p130"/>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3" name="Google Shape;1773;p130"/>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4" name="Google Shape;1774;p130"/>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5" name="Google Shape;1775;p130"/>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6" name="Google Shape;1776;p130"/>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7" name="Google Shape;1777;p130"/>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78" name="Google Shape;1778;p130"/>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42" name="Shape 142"/>
        <p:cNvGrpSpPr/>
        <p:nvPr/>
      </p:nvGrpSpPr>
      <p:grpSpPr>
        <a:xfrm>
          <a:off x="0" y="0"/>
          <a:ext cx="0" cy="0"/>
          <a:chOff x="0" y="0"/>
          <a:chExt cx="0" cy="0"/>
        </a:xfrm>
      </p:grpSpPr>
      <p:pic>
        <p:nvPicPr>
          <p:cNvPr id="143" name="Google Shape;143;p1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44" name="Google Shape;144;p1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45" name="Google Shape;145;p1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46" name="Google Shape;146;p1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47" name="Google Shape;147;p1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8" name="Google Shape;148;p1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 name="Google Shape;149;p1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50" name="Google Shape;150;p1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51" name="Google Shape;151;p1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52" name="Google Shape;152;p1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53" name="Google Shape;153;p15"/>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4" name="Google Shape;154;p15"/>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5" name="Google Shape;155;p15"/>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6" name="Google Shape;156;p15"/>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7" name="Google Shape;157;p15"/>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15"/>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9" name="Google Shape;159;p15"/>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0" name="Google Shape;160;p15"/>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1" name="Google Shape;161;p15"/>
          <p:cNvSpPr/>
          <p:nvPr>
            <p:ph idx="9" type="pic"/>
          </p:nvPr>
        </p:nvSpPr>
        <p:spPr>
          <a:xfrm>
            <a:off x="7967502" y="1420398"/>
            <a:ext cx="3962100" cy="3122700"/>
          </a:xfrm>
          <a:prstGeom prst="rect">
            <a:avLst/>
          </a:prstGeom>
          <a:noFill/>
          <a:ln>
            <a:noFill/>
          </a:ln>
        </p:spPr>
      </p:sp>
      <p:sp>
        <p:nvSpPr>
          <p:cNvPr id="162" name="Google Shape;162;p15"/>
          <p:cNvSpPr txBox="1"/>
          <p:nvPr>
            <p:ph idx="13" type="body"/>
          </p:nvPr>
        </p:nvSpPr>
        <p:spPr>
          <a:xfrm>
            <a:off x="6381858" y="5027422"/>
            <a:ext cx="5547900" cy="1053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63" name="Google Shape;163;p15"/>
          <p:cNvSpPr txBox="1"/>
          <p:nvPr>
            <p:ph idx="14"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1779" name="Shape 1779"/>
        <p:cNvGrpSpPr/>
        <p:nvPr/>
      </p:nvGrpSpPr>
      <p:grpSpPr>
        <a:xfrm>
          <a:off x="0" y="0"/>
          <a:ext cx="0" cy="0"/>
          <a:chOff x="0" y="0"/>
          <a:chExt cx="0" cy="0"/>
        </a:xfrm>
      </p:grpSpPr>
      <p:sp>
        <p:nvSpPr>
          <p:cNvPr id="1780" name="Google Shape;1780;p131"/>
          <p:cNvSpPr/>
          <p:nvPr>
            <p:ph idx="2" type="pic"/>
          </p:nvPr>
        </p:nvSpPr>
        <p:spPr>
          <a:xfrm>
            <a:off x="9810967" y="1562916"/>
            <a:ext cx="1152000" cy="1143000"/>
          </a:xfrm>
          <a:prstGeom prst="rect">
            <a:avLst/>
          </a:prstGeom>
          <a:noFill/>
          <a:ln>
            <a:noFill/>
          </a:ln>
        </p:spPr>
      </p:sp>
      <p:sp>
        <p:nvSpPr>
          <p:cNvPr id="1781" name="Google Shape;1781;p131"/>
          <p:cNvSpPr txBox="1"/>
          <p:nvPr>
            <p:ph idx="1" type="body"/>
          </p:nvPr>
        </p:nvSpPr>
        <p:spPr>
          <a:xfrm>
            <a:off x="371844" y="1687513"/>
            <a:ext cx="8090700" cy="3365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82" name="Google Shape;1782;p131"/>
          <p:cNvSpPr/>
          <p:nvPr>
            <p:ph idx="3" type="pic"/>
          </p:nvPr>
        </p:nvSpPr>
        <p:spPr>
          <a:xfrm>
            <a:off x="9757009" y="3260706"/>
            <a:ext cx="1216200" cy="987600"/>
          </a:xfrm>
          <a:prstGeom prst="rect">
            <a:avLst/>
          </a:prstGeom>
          <a:noFill/>
          <a:ln>
            <a:noFill/>
          </a:ln>
        </p:spPr>
      </p:sp>
      <p:sp>
        <p:nvSpPr>
          <p:cNvPr id="1783" name="Google Shape;1783;p131"/>
          <p:cNvSpPr/>
          <p:nvPr>
            <p:ph idx="4" type="pic"/>
          </p:nvPr>
        </p:nvSpPr>
        <p:spPr>
          <a:xfrm>
            <a:off x="9810967" y="4777725"/>
            <a:ext cx="1143000" cy="1143000"/>
          </a:xfrm>
          <a:prstGeom prst="rect">
            <a:avLst/>
          </a:prstGeom>
          <a:noFill/>
          <a:ln>
            <a:noFill/>
          </a:ln>
        </p:spPr>
      </p:sp>
      <p:cxnSp>
        <p:nvCxnSpPr>
          <p:cNvPr id="1784" name="Google Shape;1784;p131"/>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85" name="Google Shape;1785;p131"/>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86" name="Google Shape;1786;p131"/>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787" name="Google Shape;1787;p13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788" name="Google Shape;1788;p13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789" name="Google Shape;1789;p131"/>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790" name="Google Shape;1790;p13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791" name="Google Shape;1791;p131"/>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1792" name="Shape 1792"/>
        <p:cNvGrpSpPr/>
        <p:nvPr/>
      </p:nvGrpSpPr>
      <p:grpSpPr>
        <a:xfrm>
          <a:off x="0" y="0"/>
          <a:ext cx="0" cy="0"/>
          <a:chOff x="0" y="0"/>
          <a:chExt cx="0" cy="0"/>
        </a:xfrm>
      </p:grpSpPr>
      <p:sp>
        <p:nvSpPr>
          <p:cNvPr id="1793" name="Google Shape;1793;p132"/>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794" name="Google Shape;1794;p132"/>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795" name="Google Shape;1795;p132"/>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796" name="Google Shape;1796;p132"/>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97" name="Google Shape;1797;p132"/>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798" name="Google Shape;1798;p13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799" name="Google Shape;1799;p132"/>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800" name="Google Shape;1800;p132"/>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801" name="Google Shape;1801;p132"/>
          <p:cNvSpPr/>
          <p:nvPr>
            <p:ph idx="2" type="pic"/>
          </p:nvPr>
        </p:nvSpPr>
        <p:spPr>
          <a:xfrm>
            <a:off x="9209369" y="1251283"/>
            <a:ext cx="2404500" cy="2949900"/>
          </a:xfrm>
          <a:prstGeom prst="rect">
            <a:avLst/>
          </a:prstGeom>
          <a:noFill/>
          <a:ln>
            <a:noFill/>
          </a:ln>
        </p:spPr>
      </p:sp>
      <p:sp>
        <p:nvSpPr>
          <p:cNvPr id="1802" name="Google Shape;1802;p132"/>
          <p:cNvSpPr txBox="1"/>
          <p:nvPr>
            <p:ph idx="1" type="body"/>
          </p:nvPr>
        </p:nvSpPr>
        <p:spPr>
          <a:xfrm>
            <a:off x="8822723" y="4264514"/>
            <a:ext cx="3212700" cy="2301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3" name="Google Shape;1803;p132"/>
          <p:cNvSpPr txBox="1"/>
          <p:nvPr>
            <p:ph idx="3" type="body"/>
          </p:nvPr>
        </p:nvSpPr>
        <p:spPr>
          <a:xfrm>
            <a:off x="500205" y="1566099"/>
            <a:ext cx="7528800" cy="3463800"/>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4" name="Google Shape;1804;p132"/>
          <p:cNvSpPr txBox="1"/>
          <p:nvPr>
            <p:ph idx="4" type="body"/>
          </p:nvPr>
        </p:nvSpPr>
        <p:spPr>
          <a:xfrm>
            <a:off x="5940679" y="1768203"/>
            <a:ext cx="2692800" cy="25632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805" name="Shape 1805"/>
        <p:cNvGrpSpPr/>
        <p:nvPr/>
      </p:nvGrpSpPr>
      <p:grpSpPr>
        <a:xfrm>
          <a:off x="0" y="0"/>
          <a:ext cx="0" cy="0"/>
          <a:chOff x="0" y="0"/>
          <a:chExt cx="0" cy="0"/>
        </a:xfrm>
      </p:grpSpPr>
      <p:sp>
        <p:nvSpPr>
          <p:cNvPr id="1806" name="Google Shape;1806;p133"/>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7" name="Google Shape;1807;p133"/>
          <p:cNvSpPr txBox="1"/>
          <p:nvPr>
            <p:ph idx="1" type="body"/>
          </p:nvPr>
        </p:nvSpPr>
        <p:spPr>
          <a:xfrm>
            <a:off x="-1" y="1623059"/>
            <a:ext cx="8589900" cy="42978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8" name="Google Shape;1808;p133"/>
          <p:cNvSpPr txBox="1"/>
          <p:nvPr>
            <p:ph idx="2" type="body"/>
          </p:nvPr>
        </p:nvSpPr>
        <p:spPr>
          <a:xfrm>
            <a:off x="8783638" y="1622425"/>
            <a:ext cx="3306900" cy="23094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9" name="Google Shape;1809;p133"/>
          <p:cNvSpPr txBox="1"/>
          <p:nvPr>
            <p:ph idx="3" type="body"/>
          </p:nvPr>
        </p:nvSpPr>
        <p:spPr>
          <a:xfrm>
            <a:off x="8783638" y="5737860"/>
            <a:ext cx="3306900" cy="656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0" name="Google Shape;1810;p133"/>
          <p:cNvSpPr txBox="1"/>
          <p:nvPr>
            <p:ph idx="4" type="body"/>
          </p:nvPr>
        </p:nvSpPr>
        <p:spPr>
          <a:xfrm>
            <a:off x="8783638" y="4225881"/>
            <a:ext cx="3306900" cy="1214700"/>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811" name="Shape 1811"/>
        <p:cNvGrpSpPr/>
        <p:nvPr/>
      </p:nvGrpSpPr>
      <p:grpSpPr>
        <a:xfrm>
          <a:off x="0" y="0"/>
          <a:ext cx="0" cy="0"/>
          <a:chOff x="0" y="0"/>
          <a:chExt cx="0" cy="0"/>
        </a:xfrm>
      </p:grpSpPr>
      <p:sp>
        <p:nvSpPr>
          <p:cNvPr id="1812" name="Google Shape;1812;p134"/>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813" name="Shape 1813"/>
        <p:cNvGrpSpPr/>
        <p:nvPr/>
      </p:nvGrpSpPr>
      <p:grpSpPr>
        <a:xfrm>
          <a:off x="0" y="0"/>
          <a:ext cx="0" cy="0"/>
          <a:chOff x="0" y="0"/>
          <a:chExt cx="0" cy="0"/>
        </a:xfrm>
      </p:grpSpPr>
      <p:sp>
        <p:nvSpPr>
          <p:cNvPr id="1814" name="Google Shape;1814;p135"/>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815" name="Google Shape;1815;p135"/>
          <p:cNvCxnSpPr/>
          <p:nvPr/>
        </p:nvCxnSpPr>
        <p:spPr>
          <a:xfrm>
            <a:off x="3718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16" name="Google Shape;1816;p135"/>
          <p:cNvCxnSpPr/>
          <p:nvPr/>
        </p:nvCxnSpPr>
        <p:spPr>
          <a:xfrm>
            <a:off x="30078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1817" name="Google Shape;1817;p135"/>
          <p:cNvCxnSpPr/>
          <p:nvPr/>
        </p:nvCxnSpPr>
        <p:spPr>
          <a:xfrm>
            <a:off x="57032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818" name="Google Shape;1818;p135"/>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1819" name="Google Shape;1819;p135"/>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820" name="Google Shape;1820;p135"/>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1821" name="Google Shape;1821;p135"/>
          <p:cNvPicPr preferRelativeResize="0"/>
          <p:nvPr/>
        </p:nvPicPr>
        <p:blipFill rotWithShape="1">
          <a:blip r:embed="rId5">
            <a:alphaModFix/>
          </a:blip>
          <a:srcRect b="0" l="0" r="0" t="0"/>
          <a:stretch/>
        </p:blipFill>
        <p:spPr>
          <a:xfrm>
            <a:off x="190275" y="6251086"/>
            <a:ext cx="309931" cy="493980"/>
          </a:xfrm>
          <a:prstGeom prst="rect">
            <a:avLst/>
          </a:prstGeom>
          <a:noFill/>
          <a:ln>
            <a:noFill/>
          </a:ln>
        </p:spPr>
      </p:pic>
      <p:sp>
        <p:nvSpPr>
          <p:cNvPr id="1822" name="Google Shape;1822;p135"/>
          <p:cNvSpPr/>
          <p:nvPr>
            <p:ph idx="2" type="pic"/>
          </p:nvPr>
        </p:nvSpPr>
        <p:spPr>
          <a:xfrm>
            <a:off x="8916576" y="1661249"/>
            <a:ext cx="2990100" cy="2715900"/>
          </a:xfrm>
          <a:prstGeom prst="rect">
            <a:avLst/>
          </a:prstGeom>
          <a:noFill/>
          <a:ln>
            <a:noFill/>
          </a:ln>
        </p:spPr>
      </p:sp>
      <p:sp>
        <p:nvSpPr>
          <p:cNvPr id="1823" name="Google Shape;1823;p135"/>
          <p:cNvSpPr txBox="1"/>
          <p:nvPr>
            <p:ph idx="1" type="body"/>
          </p:nvPr>
        </p:nvSpPr>
        <p:spPr>
          <a:xfrm>
            <a:off x="8916576" y="4120489"/>
            <a:ext cx="2990100" cy="1342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4" name="Google Shape;1824;p135"/>
          <p:cNvSpPr txBox="1"/>
          <p:nvPr>
            <p:ph idx="3" type="body"/>
          </p:nvPr>
        </p:nvSpPr>
        <p:spPr>
          <a:xfrm>
            <a:off x="740937" y="183144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5" name="Google Shape;1825;p135"/>
          <p:cNvSpPr txBox="1"/>
          <p:nvPr>
            <p:ph idx="4" type="body"/>
          </p:nvPr>
        </p:nvSpPr>
        <p:spPr>
          <a:xfrm>
            <a:off x="740937" y="3256853"/>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6" name="Google Shape;1826;p135"/>
          <p:cNvSpPr txBox="1"/>
          <p:nvPr>
            <p:ph idx="5" type="body"/>
          </p:nvPr>
        </p:nvSpPr>
        <p:spPr>
          <a:xfrm>
            <a:off x="740937" y="4726515"/>
            <a:ext cx="6616200" cy="1055700"/>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827" name="Shape 1827"/>
        <p:cNvGrpSpPr/>
        <p:nvPr/>
      </p:nvGrpSpPr>
      <p:grpSpPr>
        <a:xfrm>
          <a:off x="0" y="0"/>
          <a:ext cx="0" cy="0"/>
          <a:chOff x="0" y="0"/>
          <a:chExt cx="0" cy="0"/>
        </a:xfrm>
      </p:grpSpPr>
      <p:sp>
        <p:nvSpPr>
          <p:cNvPr id="1828" name="Google Shape;1828;p136"/>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1829" name="Google Shape;1829;p136"/>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0" name="Google Shape;1830;p136"/>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31" name="Google Shape;1831;p136"/>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832" name="Google Shape;1832;p136"/>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833" name="Google Shape;1833;p136"/>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834" name="Google Shape;1834;p136"/>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835" name="Google Shape;1835;p136"/>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836" name="Google Shape;1836;p136"/>
          <p:cNvSpPr/>
          <p:nvPr>
            <p:ph idx="2" type="pic"/>
          </p:nvPr>
        </p:nvSpPr>
        <p:spPr>
          <a:xfrm>
            <a:off x="9093038" y="1058781"/>
            <a:ext cx="2715900" cy="2715900"/>
          </a:xfrm>
          <a:prstGeom prst="rect">
            <a:avLst/>
          </a:prstGeom>
          <a:noFill/>
          <a:ln>
            <a:noFill/>
          </a:ln>
        </p:spPr>
      </p:sp>
      <p:sp>
        <p:nvSpPr>
          <p:cNvPr id="1837" name="Google Shape;1837;p136"/>
          <p:cNvSpPr txBox="1"/>
          <p:nvPr>
            <p:ph idx="1" type="body"/>
          </p:nvPr>
        </p:nvSpPr>
        <p:spPr>
          <a:xfrm>
            <a:off x="1660584" y="1489802"/>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8" name="Google Shape;1838;p136"/>
          <p:cNvSpPr txBox="1"/>
          <p:nvPr>
            <p:ph idx="3" type="body"/>
          </p:nvPr>
        </p:nvSpPr>
        <p:spPr>
          <a:xfrm>
            <a:off x="1660584" y="3034440"/>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9" name="Google Shape;1839;p136"/>
          <p:cNvSpPr txBox="1"/>
          <p:nvPr>
            <p:ph idx="4" type="body"/>
          </p:nvPr>
        </p:nvSpPr>
        <p:spPr>
          <a:xfrm>
            <a:off x="1660585" y="4620141"/>
            <a:ext cx="66162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0" name="Google Shape;1840;p136"/>
          <p:cNvSpPr txBox="1"/>
          <p:nvPr>
            <p:ph idx="5" type="body"/>
          </p:nvPr>
        </p:nvSpPr>
        <p:spPr>
          <a:xfrm>
            <a:off x="698499" y="148979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1" name="Google Shape;1841;p136"/>
          <p:cNvSpPr txBox="1"/>
          <p:nvPr>
            <p:ph idx="6" type="body"/>
          </p:nvPr>
        </p:nvSpPr>
        <p:spPr>
          <a:xfrm>
            <a:off x="698499" y="462013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2" name="Google Shape;1842;p136"/>
          <p:cNvSpPr txBox="1"/>
          <p:nvPr>
            <p:ph idx="7" type="body"/>
          </p:nvPr>
        </p:nvSpPr>
        <p:spPr>
          <a:xfrm>
            <a:off x="698499" y="3054969"/>
            <a:ext cx="882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3" name="Google Shape;1843;p136"/>
          <p:cNvSpPr/>
          <p:nvPr>
            <p:ph idx="8" type="pic"/>
          </p:nvPr>
        </p:nvSpPr>
        <p:spPr>
          <a:xfrm>
            <a:off x="8788240" y="3300664"/>
            <a:ext cx="3346800" cy="3154800"/>
          </a:xfrm>
          <a:prstGeom prst="rect">
            <a:avLst/>
          </a:prstGeom>
          <a:noFill/>
          <a:ln>
            <a:noFill/>
          </a:ln>
        </p:spPr>
      </p:sp>
    </p:spTree>
  </p:cSld>
  <p:clrMapOvr>
    <a:masterClrMapping/>
  </p:clrMapOvr>
</p:sldLayout>
</file>

<file path=ppt/slideLayouts/slideLayout1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1844" name="Shape 1844"/>
        <p:cNvGrpSpPr/>
        <p:nvPr/>
      </p:nvGrpSpPr>
      <p:grpSpPr>
        <a:xfrm>
          <a:off x="0" y="0"/>
          <a:ext cx="0" cy="0"/>
          <a:chOff x="0" y="0"/>
          <a:chExt cx="0" cy="0"/>
        </a:xfrm>
      </p:grpSpPr>
      <p:sp>
        <p:nvSpPr>
          <p:cNvPr id="1845" name="Google Shape;1845;p137"/>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6" name="Google Shape;1846;p137"/>
          <p:cNvSpPr/>
          <p:nvPr>
            <p:ph idx="2" type="pic"/>
          </p:nvPr>
        </p:nvSpPr>
        <p:spPr>
          <a:xfrm>
            <a:off x="9510134" y="1431036"/>
            <a:ext cx="1965900" cy="3996000"/>
          </a:xfrm>
          <a:prstGeom prst="rect">
            <a:avLst/>
          </a:prstGeom>
          <a:noFill/>
          <a:ln>
            <a:noFill/>
          </a:ln>
        </p:spPr>
      </p:sp>
      <p:cxnSp>
        <p:nvCxnSpPr>
          <p:cNvPr id="1847" name="Google Shape;1847;p137"/>
          <p:cNvCxnSpPr/>
          <p:nvPr/>
        </p:nvCxnSpPr>
        <p:spPr>
          <a:xfrm>
            <a:off x="3718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48" name="Google Shape;1848;p137"/>
          <p:cNvCxnSpPr/>
          <p:nvPr/>
        </p:nvCxnSpPr>
        <p:spPr>
          <a:xfrm>
            <a:off x="30078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849" name="Google Shape;1849;p137"/>
          <p:cNvCxnSpPr/>
          <p:nvPr/>
        </p:nvCxnSpPr>
        <p:spPr>
          <a:xfrm>
            <a:off x="57032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1850" name="Google Shape;1850;p137"/>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1851" name="Google Shape;1851;p13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1852" name="Google Shape;1852;p137"/>
          <p:cNvPicPr preferRelativeResize="0"/>
          <p:nvPr/>
        </p:nvPicPr>
        <p:blipFill rotWithShape="1">
          <a:blip r:embed="rId4">
            <a:alphaModFix/>
          </a:blip>
          <a:srcRect b="0" l="0" r="0" t="0"/>
          <a:stretch/>
        </p:blipFill>
        <p:spPr>
          <a:xfrm>
            <a:off x="190275" y="6251086"/>
            <a:ext cx="309931" cy="493980"/>
          </a:xfrm>
          <a:prstGeom prst="rect">
            <a:avLst/>
          </a:prstGeom>
          <a:noFill/>
          <a:ln>
            <a:noFill/>
          </a:ln>
        </p:spPr>
      </p:pic>
      <p:pic>
        <p:nvPicPr>
          <p:cNvPr id="1853" name="Google Shape;1853;p137"/>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1854" name="Google Shape;1854;p137"/>
          <p:cNvSpPr txBox="1"/>
          <p:nvPr>
            <p:ph idx="1" type="body"/>
          </p:nvPr>
        </p:nvSpPr>
        <p:spPr>
          <a:xfrm>
            <a:off x="1660583" y="1489802"/>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5" name="Google Shape;1855;p137"/>
          <p:cNvSpPr txBox="1"/>
          <p:nvPr>
            <p:ph idx="3" type="body"/>
          </p:nvPr>
        </p:nvSpPr>
        <p:spPr>
          <a:xfrm>
            <a:off x="1660584" y="2653440"/>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6" name="Google Shape;1856;p137"/>
          <p:cNvSpPr txBox="1"/>
          <p:nvPr>
            <p:ph idx="4" type="body"/>
          </p:nvPr>
        </p:nvSpPr>
        <p:spPr>
          <a:xfrm>
            <a:off x="1660583" y="3817079"/>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7" name="Google Shape;1857;p137"/>
          <p:cNvSpPr txBox="1"/>
          <p:nvPr>
            <p:ph idx="5" type="body"/>
          </p:nvPr>
        </p:nvSpPr>
        <p:spPr>
          <a:xfrm>
            <a:off x="1660583" y="5006628"/>
            <a:ext cx="63435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8" name="Google Shape;1858;p137"/>
          <p:cNvSpPr txBox="1"/>
          <p:nvPr>
            <p:ph idx="6" type="body"/>
          </p:nvPr>
        </p:nvSpPr>
        <p:spPr>
          <a:xfrm>
            <a:off x="691245" y="1502511"/>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9" name="Google Shape;1859;p137"/>
          <p:cNvSpPr txBox="1"/>
          <p:nvPr>
            <p:ph idx="7" type="body"/>
          </p:nvPr>
        </p:nvSpPr>
        <p:spPr>
          <a:xfrm>
            <a:off x="693291" y="2653441"/>
            <a:ext cx="793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0" name="Google Shape;1860;p137"/>
          <p:cNvSpPr txBox="1"/>
          <p:nvPr>
            <p:ph idx="8" type="body"/>
          </p:nvPr>
        </p:nvSpPr>
        <p:spPr>
          <a:xfrm>
            <a:off x="691246" y="3817079"/>
            <a:ext cx="7956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1" name="Google Shape;1861;p137"/>
          <p:cNvSpPr txBox="1"/>
          <p:nvPr>
            <p:ph idx="9" type="body"/>
          </p:nvPr>
        </p:nvSpPr>
        <p:spPr>
          <a:xfrm>
            <a:off x="691245" y="5006628"/>
            <a:ext cx="795600" cy="1041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64" name="Shape 164"/>
        <p:cNvGrpSpPr/>
        <p:nvPr/>
      </p:nvGrpSpPr>
      <p:grpSpPr>
        <a:xfrm>
          <a:off x="0" y="0"/>
          <a:ext cx="0" cy="0"/>
          <a:chOff x="0" y="0"/>
          <a:chExt cx="0" cy="0"/>
        </a:xfrm>
      </p:grpSpPr>
      <p:pic>
        <p:nvPicPr>
          <p:cNvPr id="165" name="Google Shape;165;p1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66" name="Google Shape;166;p1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67" name="Google Shape;167;p1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68" name="Google Shape;168;p1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69" name="Google Shape;169;p1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70" name="Google Shape;170;p1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71" name="Google Shape;171;p1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72" name="Google Shape;172;p1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73" name="Google Shape;173;p1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74" name="Google Shape;174;p1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75" name="Google Shape;175;p16"/>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6" name="Google Shape;176;p16"/>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77" name="Shape 177"/>
        <p:cNvGrpSpPr/>
        <p:nvPr/>
      </p:nvGrpSpPr>
      <p:grpSpPr>
        <a:xfrm>
          <a:off x="0" y="0"/>
          <a:ext cx="0" cy="0"/>
          <a:chOff x="0" y="0"/>
          <a:chExt cx="0" cy="0"/>
        </a:xfrm>
      </p:grpSpPr>
      <p:sp>
        <p:nvSpPr>
          <p:cNvPr id="178" name="Google Shape;178;p17"/>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79" name="Google Shape;179;p17"/>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0" name="Google Shape;180;p17"/>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1" name="Google Shape;181;p17"/>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2" name="Google Shape;182;p17"/>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3" name="Google Shape;183;p17"/>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4" name="Google Shape;184;p17"/>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5" name="Google Shape;185;p17"/>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17"/>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87" name="Google Shape;187;p1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88" name="Google Shape;188;p17"/>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89" name="Google Shape;189;p17"/>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90" name="Google Shape;190;p1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1" name="Google Shape;191;p17"/>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92" name="Google Shape;192;p1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93" name="Google Shape;193;p1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94" name="Google Shape;194;p1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95" name="Google Shape;195;p1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96" name="Shape 196"/>
        <p:cNvGrpSpPr/>
        <p:nvPr/>
      </p:nvGrpSpPr>
      <p:grpSpPr>
        <a:xfrm>
          <a:off x="0" y="0"/>
          <a:ext cx="0" cy="0"/>
          <a:chOff x="0" y="0"/>
          <a:chExt cx="0" cy="0"/>
        </a:xfrm>
      </p:grpSpPr>
      <p:sp>
        <p:nvSpPr>
          <p:cNvPr id="197" name="Google Shape;197;p18"/>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198" name="Google Shape;198;p18"/>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9" name="Google Shape;199;p18"/>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00" name="Google Shape;200;p1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1" name="Google Shape;201;p18"/>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02" name="Google Shape;202;p18"/>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03" name="Google Shape;203;p18"/>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4" name="Google Shape;204;p1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05" name="Google Shape;205;p18"/>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6" name="Google Shape;206;p1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07" name="Google Shape;207;p1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08" name="Google Shape;208;p1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09" name="Google Shape;209;p1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10" name="Google Shape;210;p1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11" name="Google Shape;211;p18"/>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212" name="Google Shape;212;p18"/>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213" name="Google Shape;213;p18"/>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214" name="Shape 214"/>
        <p:cNvGrpSpPr/>
        <p:nvPr/>
      </p:nvGrpSpPr>
      <p:grpSpPr>
        <a:xfrm>
          <a:off x="0" y="0"/>
          <a:ext cx="0" cy="0"/>
          <a:chOff x="0" y="0"/>
          <a:chExt cx="0" cy="0"/>
        </a:xfrm>
      </p:grpSpPr>
      <p:sp>
        <p:nvSpPr>
          <p:cNvPr id="215" name="Google Shape;215;p19"/>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216" name="Google Shape;216;p1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7" name="Google Shape;217;p19"/>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18" name="Google Shape;218;p1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19" name="Google Shape;219;p19"/>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220" name="Google Shape;220;p1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21" name="Google Shape;221;p1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2" name="Google Shape;222;p1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23" name="Google Shape;223;p1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4" name="Google Shape;224;p1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25" name="Google Shape;225;p1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26" name="Google Shape;226;p1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27" name="Google Shape;227;p1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28" name="Google Shape;228;p1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229" name="Google Shape;229;p19"/>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230" name="Google Shape;230;p19"/>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231" name="Google Shape;231;p19"/>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232" name="Shape 232"/>
        <p:cNvGrpSpPr/>
        <p:nvPr/>
      </p:nvGrpSpPr>
      <p:grpSpPr>
        <a:xfrm>
          <a:off x="0" y="0"/>
          <a:ext cx="0" cy="0"/>
          <a:chOff x="0" y="0"/>
          <a:chExt cx="0" cy="0"/>
        </a:xfrm>
      </p:grpSpPr>
      <p:sp>
        <p:nvSpPr>
          <p:cNvPr id="233" name="Google Shape;233;p2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4" name="Google Shape;234;p2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5" name="Google Shape;235;p2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6" name="Google Shape;236;p2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7" name="Google Shape;237;p2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8" name="Google Shape;238;p2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39" name="Google Shape;239;p2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0" name="Google Shape;240;p2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41" name="Google Shape;241;p2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42" name="Google Shape;242;p2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43" name="Google Shape;243;p2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4" name="Google Shape;244;p2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45" name="Google Shape;245;p2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6" name="Google Shape;246;p2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47" name="Google Shape;247;p2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48" name="Google Shape;248;p2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49" name="Google Shape;249;p2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250" name="Google Shape;250;p2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251" name="Shape 251"/>
        <p:cNvGrpSpPr/>
        <p:nvPr/>
      </p:nvGrpSpPr>
      <p:grpSpPr>
        <a:xfrm>
          <a:off x="0" y="0"/>
          <a:ext cx="0" cy="0"/>
          <a:chOff x="0" y="0"/>
          <a:chExt cx="0" cy="0"/>
        </a:xfrm>
      </p:grpSpPr>
      <p:pic>
        <p:nvPicPr>
          <p:cNvPr id="252" name="Google Shape;252;p2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53" name="Google Shape;253;p2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4" name="Google Shape;254;p2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55" name="Google Shape;255;p2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56" name="Google Shape;256;p2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57" name="Google Shape;257;p2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58" name="Google Shape;258;p2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59" name="Google Shape;259;p2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60" name="Google Shape;260;p2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61" name="Google Shape;261;p2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62" name="Google Shape;262;p21"/>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3" name="Google Shape;263;p21"/>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4" name="Google Shape;264;p21"/>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5" name="Google Shape;265;p21"/>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6" name="Google Shape;266;p21"/>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7" name="Google Shape;267;p21"/>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8" name="Google Shape;268;p21"/>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69" name="Google Shape;269;p21"/>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70" name="Google Shape;270;p21"/>
          <p:cNvPicPr preferRelativeResize="0"/>
          <p:nvPr/>
        </p:nvPicPr>
        <p:blipFill rotWithShape="1">
          <a:blip r:embed="rId6">
            <a:alphaModFix/>
          </a:blip>
          <a:srcRect b="0" l="0" r="0" t="0"/>
          <a:stretch/>
        </p:blipFill>
        <p:spPr>
          <a:xfrm>
            <a:off x="6552007" y="2127658"/>
            <a:ext cx="5112981"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271" name="Shape 271"/>
        <p:cNvGrpSpPr/>
        <p:nvPr/>
      </p:nvGrpSpPr>
      <p:grpSpPr>
        <a:xfrm>
          <a:off x="0" y="0"/>
          <a:ext cx="0" cy="0"/>
          <a:chOff x="0" y="0"/>
          <a:chExt cx="0" cy="0"/>
        </a:xfrm>
      </p:grpSpPr>
      <p:pic>
        <p:nvPicPr>
          <p:cNvPr id="272" name="Google Shape;272;p2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73" name="Google Shape;273;p2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4" name="Google Shape;274;p22"/>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75" name="Google Shape;275;p2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276" name="Google Shape;276;p2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277" name="Google Shape;277;p22"/>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278" name="Google Shape;278;p22"/>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79" name="Google Shape;279;p2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280" name="Google Shape;280;p22"/>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281" name="Google Shape;281;p2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2" name="Google Shape;282;p22"/>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3" name="Google Shape;283;p22"/>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4" name="Google Shape;284;p22"/>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5" name="Google Shape;285;p22"/>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6" name="Google Shape;286;p22"/>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7" name="Google Shape;287;p22"/>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8" name="Google Shape;288;p22"/>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89" name="Google Shape;289;p22"/>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290" name="Google Shape;290;p22"/>
          <p:cNvSpPr txBox="1"/>
          <p:nvPr>
            <p:ph idx="9" type="body"/>
          </p:nvPr>
        </p:nvSpPr>
        <p:spPr>
          <a:xfrm>
            <a:off x="8389001" y="1520875"/>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291" name="Google Shape;291;p22"/>
          <p:cNvPicPr preferRelativeResize="0"/>
          <p:nvPr/>
        </p:nvPicPr>
        <p:blipFill rotWithShape="1">
          <a:blip r:embed="rId6">
            <a:alphaModFix/>
          </a:blip>
          <a:srcRect b="0" l="0" r="0" t="0"/>
          <a:stretch/>
        </p:blipFill>
        <p:spPr>
          <a:xfrm>
            <a:off x="5348708" y="3084976"/>
            <a:ext cx="3642575" cy="2854738"/>
          </a:xfrm>
          <a:prstGeom prst="rect">
            <a:avLst/>
          </a:prstGeom>
          <a:noFill/>
          <a:ln cap="sq" cmpd="sng" w="19050">
            <a:solidFill>
              <a:srgbClr val="666666"/>
            </a:solidFill>
            <a:prstDash val="solid"/>
            <a:miter lim="800000"/>
            <a:headEnd len="sm" w="sm" type="none"/>
            <a:tailEnd len="sm" w="sm" type="none"/>
          </a:ln>
        </p:spPr>
      </p:pic>
      <p:sp>
        <p:nvSpPr>
          <p:cNvPr id="292" name="Google Shape;292;p22"/>
          <p:cNvSpPr/>
          <p:nvPr/>
        </p:nvSpPr>
        <p:spPr>
          <a:xfrm>
            <a:off x="8182573" y="1374414"/>
            <a:ext cx="3801300" cy="1571100"/>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3" name="Google Shape;293;p22"/>
          <p:cNvSpPr/>
          <p:nvPr/>
        </p:nvSpPr>
        <p:spPr>
          <a:xfrm>
            <a:off x="8852546" y="4379200"/>
            <a:ext cx="3206700" cy="1571100"/>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94" name="Google Shape;294;p22"/>
          <p:cNvSpPr txBox="1"/>
          <p:nvPr>
            <p:ph idx="13" type="body"/>
          </p:nvPr>
        </p:nvSpPr>
        <p:spPr>
          <a:xfrm>
            <a:off x="8991285" y="4468187"/>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Figure out the word">
  <p:cSld name="Title, Subtitle">
    <p:spTree>
      <p:nvGrpSpPr>
        <p:cNvPr id="19" name="Shape 19"/>
        <p:cNvGrpSpPr/>
        <p:nvPr/>
      </p:nvGrpSpPr>
      <p:grpSpPr>
        <a:xfrm>
          <a:off x="0" y="0"/>
          <a:ext cx="0" cy="0"/>
          <a:chOff x="0" y="0"/>
          <a:chExt cx="0" cy="0"/>
        </a:xfrm>
      </p:grpSpPr>
      <p:pic>
        <p:nvPicPr>
          <p:cNvPr id="20" name="Google Shape;20;p4"/>
          <p:cNvPicPr preferRelativeResize="0"/>
          <p:nvPr/>
        </p:nvPicPr>
        <p:blipFill rotWithShape="1">
          <a:blip r:embed="rId2">
            <a:alphaModFix/>
          </a:blip>
          <a:srcRect b="15736" l="0" r="0" t="0"/>
          <a:stretch/>
        </p:blipFill>
        <p:spPr>
          <a:xfrm>
            <a:off x="22160" y="0"/>
            <a:ext cx="12191999" cy="6857995"/>
          </a:xfrm>
          <a:prstGeom prst="rect">
            <a:avLst/>
          </a:prstGeom>
          <a:noFill/>
          <a:ln>
            <a:noFill/>
          </a:ln>
        </p:spPr>
      </p:pic>
      <p:grpSp>
        <p:nvGrpSpPr>
          <p:cNvPr id="21" name="Google Shape;21;p4"/>
          <p:cNvGrpSpPr/>
          <p:nvPr/>
        </p:nvGrpSpPr>
        <p:grpSpPr>
          <a:xfrm>
            <a:off x="0" y="5607273"/>
            <a:ext cx="12214159" cy="1252536"/>
            <a:chOff x="-33239" y="5603791"/>
            <a:chExt cx="9160619" cy="1252536"/>
          </a:xfrm>
        </p:grpSpPr>
        <p:sp>
          <p:nvSpPr>
            <p:cNvPr id="22" name="Google Shape;22;p4"/>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23" name="Google Shape;23;p4"/>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24" name="Google Shape;24;p4"/>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25" name="Google Shape;25;p4"/>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26" name="Google Shape;26;p4"/>
          <p:cNvPicPr preferRelativeResize="0"/>
          <p:nvPr/>
        </p:nvPicPr>
        <p:blipFill rotWithShape="1">
          <a:blip r:embed="rId3">
            <a:alphaModFix/>
          </a:blip>
          <a:srcRect b="0" l="0" r="0" t="0"/>
          <a:stretch/>
        </p:blipFill>
        <p:spPr>
          <a:xfrm>
            <a:off x="9526862" y="5918379"/>
            <a:ext cx="2339648" cy="711925"/>
          </a:xfrm>
          <a:prstGeom prst="rect">
            <a:avLst/>
          </a:prstGeom>
          <a:noFill/>
          <a:ln>
            <a:noFill/>
          </a:ln>
        </p:spPr>
      </p:pic>
      <p:sp>
        <p:nvSpPr>
          <p:cNvPr id="27" name="Google Shape;27;p4"/>
          <p:cNvSpPr/>
          <p:nvPr/>
        </p:nvSpPr>
        <p:spPr>
          <a:xfrm>
            <a:off x="0" y="-38100"/>
            <a:ext cx="12223022" cy="5610904"/>
          </a:xfrm>
          <a:prstGeom prst="rect">
            <a:avLst/>
          </a:prstGeom>
          <a:solidFill>
            <a:srgbClr val="006FB6">
              <a:alpha val="31372"/>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295" name="Shape 295"/>
        <p:cNvGrpSpPr/>
        <p:nvPr/>
      </p:nvGrpSpPr>
      <p:grpSpPr>
        <a:xfrm>
          <a:off x="0" y="0"/>
          <a:ext cx="0" cy="0"/>
          <a:chOff x="0" y="0"/>
          <a:chExt cx="0" cy="0"/>
        </a:xfrm>
      </p:grpSpPr>
      <p:pic>
        <p:nvPicPr>
          <p:cNvPr id="296" name="Google Shape;296;p2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297" name="Google Shape;297;p2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298" name="Google Shape;298;p2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299" name="Google Shape;299;p2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00" name="Google Shape;300;p2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01" name="Google Shape;301;p2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02" name="Google Shape;302;p2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03" name="Google Shape;303;p23"/>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304" name="Google Shape;304;p2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05" name="Google Shape;305;p2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06" name="Google Shape;306;p23"/>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07" name="Google Shape;307;p23"/>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boxes">
  <p:cSld name="Title, 2 content boxes">
    <p:spTree>
      <p:nvGrpSpPr>
        <p:cNvPr id="308" name="Shape 308"/>
        <p:cNvGrpSpPr/>
        <p:nvPr/>
      </p:nvGrpSpPr>
      <p:grpSpPr>
        <a:xfrm>
          <a:off x="0" y="0"/>
          <a:ext cx="0" cy="0"/>
          <a:chOff x="0" y="0"/>
          <a:chExt cx="0" cy="0"/>
        </a:xfrm>
      </p:grpSpPr>
      <p:pic>
        <p:nvPicPr>
          <p:cNvPr id="309" name="Google Shape;309;p2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10" name="Google Shape;310;p2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1" name="Google Shape;311;p24"/>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12" name="Google Shape;312;p2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13" name="Google Shape;313;p2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14" name="Google Shape;314;p24"/>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15" name="Google Shape;315;p24"/>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16" name="Google Shape;316;p2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17" name="Google Shape;317;p24"/>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18" name="Google Shape;318;p2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19" name="Google Shape;319;p24"/>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20" name="Google Shape;320;p24"/>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2 content boxes">
  <p:cSld name="1_Title, 2 content boxes">
    <p:spTree>
      <p:nvGrpSpPr>
        <p:cNvPr id="321" name="Shape 321"/>
        <p:cNvGrpSpPr/>
        <p:nvPr/>
      </p:nvGrpSpPr>
      <p:grpSpPr>
        <a:xfrm>
          <a:off x="0" y="0"/>
          <a:ext cx="0" cy="0"/>
          <a:chOff x="0" y="0"/>
          <a:chExt cx="0" cy="0"/>
        </a:xfrm>
      </p:grpSpPr>
      <p:pic>
        <p:nvPicPr>
          <p:cNvPr id="322" name="Google Shape;322;p2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23" name="Google Shape;323;p2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4" name="Google Shape;324;p2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25" name="Google Shape;325;p2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26" name="Google Shape;326;p2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27" name="Google Shape;327;p25"/>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328" name="Google Shape;328;p2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29" name="Google Shape;329;p25"/>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30" name="Google Shape;330;p25"/>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331" name="Google Shape;331;p2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32" name="Google Shape;332;p25"/>
          <p:cNvSpPr txBox="1"/>
          <p:nvPr>
            <p:ph idx="1" type="body"/>
          </p:nvPr>
        </p:nvSpPr>
        <p:spPr>
          <a:xfrm>
            <a:off x="5528247" y="1563523"/>
            <a:ext cx="6168300" cy="41124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3" name="Google Shape;333;p25"/>
          <p:cNvSpPr txBox="1"/>
          <p:nvPr>
            <p:ph idx="2" type="body"/>
          </p:nvPr>
        </p:nvSpPr>
        <p:spPr>
          <a:xfrm>
            <a:off x="1660584" y="16041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4" name="Google Shape;334;p25"/>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5" name="Google Shape;335;p25"/>
          <p:cNvSpPr txBox="1"/>
          <p:nvPr>
            <p:ph idx="4" type="body"/>
          </p:nvPr>
        </p:nvSpPr>
        <p:spPr>
          <a:xfrm>
            <a:off x="1660585" y="4505841"/>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6" name="Google Shape;336;p25"/>
          <p:cNvSpPr txBox="1"/>
          <p:nvPr>
            <p:ph idx="5" type="body"/>
          </p:nvPr>
        </p:nvSpPr>
        <p:spPr>
          <a:xfrm>
            <a:off x="698500" y="1615215"/>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7" name="Google Shape;337;p25"/>
          <p:cNvSpPr txBox="1"/>
          <p:nvPr>
            <p:ph idx="6" type="body"/>
          </p:nvPr>
        </p:nvSpPr>
        <p:spPr>
          <a:xfrm>
            <a:off x="698498" y="3040794"/>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38" name="Google Shape;338;p25"/>
          <p:cNvSpPr txBox="1"/>
          <p:nvPr>
            <p:ph idx="7" type="body"/>
          </p:nvPr>
        </p:nvSpPr>
        <p:spPr>
          <a:xfrm>
            <a:off x="698498" y="4505840"/>
            <a:ext cx="847200" cy="1055700"/>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39" name="Shape 339"/>
        <p:cNvGrpSpPr/>
        <p:nvPr/>
      </p:nvGrpSpPr>
      <p:grpSpPr>
        <a:xfrm>
          <a:off x="0" y="0"/>
          <a:ext cx="0" cy="0"/>
          <a:chOff x="0" y="0"/>
          <a:chExt cx="0" cy="0"/>
        </a:xfrm>
      </p:grpSpPr>
      <p:pic>
        <p:nvPicPr>
          <p:cNvPr id="340" name="Google Shape;340;p2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41" name="Google Shape;341;p2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2" name="Google Shape;342;p26"/>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43" name="Google Shape;343;p26"/>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44" name="Google Shape;344;p26"/>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45" name="Google Shape;345;p26"/>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46" name="Google Shape;346;p2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47" name="Google Shape;347;p2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48" name="Google Shape;348;p2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49" name="Google Shape;349;p2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50" name="Google Shape;350;p26"/>
          <p:cNvSpPr txBox="1"/>
          <p:nvPr>
            <p:ph idx="1" type="body"/>
          </p:nvPr>
        </p:nvSpPr>
        <p:spPr>
          <a:xfrm>
            <a:off x="1265238" y="1692275"/>
            <a:ext cx="97662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351" name="Shape 351"/>
        <p:cNvGrpSpPr/>
        <p:nvPr/>
      </p:nvGrpSpPr>
      <p:grpSpPr>
        <a:xfrm>
          <a:off x="0" y="0"/>
          <a:ext cx="0" cy="0"/>
          <a:chOff x="0" y="0"/>
          <a:chExt cx="0" cy="0"/>
        </a:xfrm>
      </p:grpSpPr>
      <p:pic>
        <p:nvPicPr>
          <p:cNvPr id="352" name="Google Shape;352;p27"/>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53" name="Google Shape;353;p2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4" name="Google Shape;354;p2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55" name="Google Shape;355;p27"/>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356" name="Google Shape;356;p27"/>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357" name="Google Shape;357;p2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58" name="Google Shape;358;p27"/>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59" name="Google Shape;359;p27"/>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60" name="Google Shape;360;p27"/>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361" name="Google Shape;361;p2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62" name="Google Shape;362;p27"/>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3" name="Google Shape;363;p27"/>
          <p:cNvSpPr txBox="1"/>
          <p:nvPr>
            <p:ph idx="2" type="body"/>
          </p:nvPr>
        </p:nvSpPr>
        <p:spPr>
          <a:xfrm>
            <a:off x="6250420" y="1692275"/>
            <a:ext cx="4756500" cy="4100700"/>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eveled Text, Pic">
  <p:cSld name="Title. Leveled Text, Pic">
    <p:spTree>
      <p:nvGrpSpPr>
        <p:cNvPr id="364" name="Shape 364"/>
        <p:cNvGrpSpPr/>
        <p:nvPr/>
      </p:nvGrpSpPr>
      <p:grpSpPr>
        <a:xfrm>
          <a:off x="0" y="0"/>
          <a:ext cx="0" cy="0"/>
          <a:chOff x="0" y="0"/>
          <a:chExt cx="0" cy="0"/>
        </a:xfrm>
      </p:grpSpPr>
      <p:sp>
        <p:nvSpPr>
          <p:cNvPr id="365" name="Google Shape;365;p28"/>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366" name="Google Shape;366;p28"/>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rm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67" name="Google Shape;367;p2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372" name="Shape 372"/>
        <p:cNvGrpSpPr/>
        <p:nvPr/>
      </p:nvGrpSpPr>
      <p:grpSpPr>
        <a:xfrm>
          <a:off x="0" y="0"/>
          <a:ext cx="0" cy="0"/>
          <a:chOff x="0" y="0"/>
          <a:chExt cx="0" cy="0"/>
        </a:xfrm>
      </p:grpSpPr>
      <p:sp>
        <p:nvSpPr>
          <p:cNvPr id="373" name="Google Shape;373;p30"/>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4" name="Google Shape;374;p30"/>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5" name="Google Shape;375;p30"/>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6" name="Google Shape;376;p30"/>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7" name="Google Shape;377;p30"/>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8" name="Google Shape;378;p30"/>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79" name="Google Shape;379;p30"/>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0" name="Google Shape;380;p30"/>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81" name="Google Shape;381;p30"/>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82" name="Google Shape;382;p3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83" name="Google Shape;383;p3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4" name="Google Shape;384;p3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85" name="Google Shape;385;p3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6" name="Google Shape;386;p3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387" name="Google Shape;387;p3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388" name="Google Shape;388;p3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389" name="Google Shape;389;p3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390" name="Google Shape;390;p3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391" name="Shape 391"/>
        <p:cNvGrpSpPr/>
        <p:nvPr/>
      </p:nvGrpSpPr>
      <p:grpSpPr>
        <a:xfrm>
          <a:off x="0" y="0"/>
          <a:ext cx="0" cy="0"/>
          <a:chOff x="0" y="0"/>
          <a:chExt cx="0" cy="0"/>
        </a:xfrm>
      </p:grpSpPr>
      <p:sp>
        <p:nvSpPr>
          <p:cNvPr id="392" name="Google Shape;392;p31"/>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393" name="Google Shape;393;p31"/>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4" name="Google Shape;394;p31"/>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395" name="Google Shape;395;p3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6" name="Google Shape;396;p31"/>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397" name="Google Shape;397;p3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398" name="Google Shape;398;p3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399" name="Google Shape;399;p3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00" name="Google Shape;400;p3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1" name="Google Shape;401;p3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02" name="Google Shape;402;p3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03" name="Google Shape;403;p3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04" name="Google Shape;404;p3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05" name="Google Shape;405;p3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06" name="Google Shape;406;p31"/>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407" name="Google Shape;407;p31"/>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408" name="Google Shape;408;p31"/>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409" name="Shape 409"/>
        <p:cNvGrpSpPr/>
        <p:nvPr/>
      </p:nvGrpSpPr>
      <p:grpSpPr>
        <a:xfrm>
          <a:off x="0" y="0"/>
          <a:ext cx="0" cy="0"/>
          <a:chOff x="0" y="0"/>
          <a:chExt cx="0" cy="0"/>
        </a:xfrm>
      </p:grpSpPr>
      <p:sp>
        <p:nvSpPr>
          <p:cNvPr id="410" name="Google Shape;410;p32"/>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1" name="Google Shape;411;p32"/>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12" name="Google Shape;412;p3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13" name="Google Shape;413;p32"/>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414" name="Google Shape;414;p3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15" name="Google Shape;415;p3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6" name="Google Shape;416;p3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17" name="Google Shape;417;p3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8" name="Google Shape;418;p3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19" name="Google Shape;419;p3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20" name="Google Shape;420;p3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21" name="Google Shape;421;p3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422" name="Google Shape;422;p3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423" name="Google Shape;423;p32"/>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424" name="Google Shape;424;p32"/>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425" name="Google Shape;425;p32"/>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426" name="Google Shape;426;p32"/>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27" name="Shape 427"/>
        <p:cNvGrpSpPr/>
        <p:nvPr/>
      </p:nvGrpSpPr>
      <p:grpSpPr>
        <a:xfrm>
          <a:off x="0" y="0"/>
          <a:ext cx="0" cy="0"/>
          <a:chOff x="0" y="0"/>
          <a:chExt cx="0" cy="0"/>
        </a:xfrm>
      </p:grpSpPr>
      <p:sp>
        <p:nvSpPr>
          <p:cNvPr id="428" name="Google Shape;428;p3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29" name="Google Shape;429;p3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pic>
        <p:nvPicPr>
          <p:cNvPr descr="A picture containing text, person, indoor, table&#10;&#10;Description automatically generated" id="430" name="Google Shape;430;p33"/>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431" name="Google Shape;431;p3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2" name="Google Shape;432;p3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3" name="Google Shape;433;p3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34" name="Google Shape;434;p3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35" name="Google Shape;435;p3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436" name="Google Shape;436;p33"/>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37" name="Google Shape;437;p3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38" name="Google Shape;438;p3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39" name="Google Shape;439;p33"/>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40" name="Google Shape;440;p3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41" name="Google Shape;441;p33"/>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2" name="Google Shape;442;p33"/>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43" name="Google Shape;443;p33"/>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4" name="Google Shape;444;p33"/>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5" name="Google Shape;445;p33"/>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46" name="Google Shape;446;p33"/>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Understand the story">
  <p:cSld name="Title, Subtitle_1">
    <p:spTree>
      <p:nvGrpSpPr>
        <p:cNvPr id="28" name="Shape 28"/>
        <p:cNvGrpSpPr/>
        <p:nvPr/>
      </p:nvGrpSpPr>
      <p:grpSpPr>
        <a:xfrm>
          <a:off x="0" y="0"/>
          <a:ext cx="0" cy="0"/>
          <a:chOff x="0" y="0"/>
          <a:chExt cx="0" cy="0"/>
        </a:xfrm>
      </p:grpSpPr>
      <p:pic>
        <p:nvPicPr>
          <p:cNvPr id="29" name="Google Shape;29;p5"/>
          <p:cNvPicPr preferRelativeResize="0"/>
          <p:nvPr/>
        </p:nvPicPr>
        <p:blipFill rotWithShape="1">
          <a:blip r:embed="rId2">
            <a:alphaModFix/>
          </a:blip>
          <a:srcRect b="0" l="0" r="0" t="0"/>
          <a:stretch/>
        </p:blipFill>
        <p:spPr>
          <a:xfrm>
            <a:off x="19610" y="0"/>
            <a:ext cx="12152782" cy="6858001"/>
          </a:xfrm>
          <a:prstGeom prst="rect">
            <a:avLst/>
          </a:prstGeom>
          <a:noFill/>
          <a:ln>
            <a:noFill/>
          </a:ln>
        </p:spPr>
      </p:pic>
      <p:grpSp>
        <p:nvGrpSpPr>
          <p:cNvPr id="30" name="Google Shape;30;p5"/>
          <p:cNvGrpSpPr/>
          <p:nvPr/>
        </p:nvGrpSpPr>
        <p:grpSpPr>
          <a:xfrm>
            <a:off x="1" y="5607273"/>
            <a:ext cx="12213728" cy="1252537"/>
            <a:chOff x="-33239" y="5603791"/>
            <a:chExt cx="9160525" cy="1252537"/>
          </a:xfrm>
        </p:grpSpPr>
        <p:sp>
          <p:nvSpPr>
            <p:cNvPr id="31" name="Google Shape;31;p5"/>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2" name="Google Shape;32;p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33" name="Google Shape;33;p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34" name="Google Shape;34;p5"/>
          <p:cNvSpPr txBox="1"/>
          <p:nvPr>
            <p:ph type="title"/>
          </p:nvPr>
        </p:nvSpPr>
        <p:spPr>
          <a:xfrm>
            <a:off x="22142"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5" name="Google Shape;35;p5"/>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36" name="Google Shape;36;p5"/>
          <p:cNvSpPr/>
          <p:nvPr/>
        </p:nvSpPr>
        <p:spPr>
          <a:xfrm>
            <a:off x="-1545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47" name="Shape 447"/>
        <p:cNvGrpSpPr/>
        <p:nvPr/>
      </p:nvGrpSpPr>
      <p:grpSpPr>
        <a:xfrm>
          <a:off x="0" y="0"/>
          <a:ext cx="0" cy="0"/>
          <a:chOff x="0" y="0"/>
          <a:chExt cx="0" cy="0"/>
        </a:xfrm>
      </p:grpSpPr>
      <p:pic>
        <p:nvPicPr>
          <p:cNvPr id="448" name="Google Shape;448;p34"/>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449" name="Google Shape;449;p3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50" name="Google Shape;450;p34"/>
          <p:cNvPicPr preferRelativeResize="0"/>
          <p:nvPr/>
        </p:nvPicPr>
        <p:blipFill rotWithShape="1">
          <a:blip r:embed="rId3">
            <a:alphaModFix/>
          </a:blip>
          <a:srcRect b="0" l="0" r="0" t="0"/>
          <a:stretch/>
        </p:blipFill>
        <p:spPr>
          <a:xfrm>
            <a:off x="2097147" y="6246434"/>
            <a:ext cx="309931" cy="493980"/>
          </a:xfrm>
          <a:prstGeom prst="rect">
            <a:avLst/>
          </a:prstGeom>
          <a:noFill/>
          <a:ln>
            <a:noFill/>
          </a:ln>
        </p:spPr>
      </p:pic>
      <p:cxnSp>
        <p:nvCxnSpPr>
          <p:cNvPr id="451" name="Google Shape;451;p3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2" name="Google Shape;452;p3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3" name="Google Shape;453;p3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54" name="Google Shape;454;p3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55" name="Google Shape;455;p3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56" name="Google Shape;456;p34"/>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457" name="Google Shape;457;p34"/>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458" name="Google Shape;458;p34"/>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459" name="Google Shape;459;p34"/>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460" name="Google Shape;460;p34"/>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1" name="Google Shape;461;p34"/>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62" name="Google Shape;462;p34"/>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3" name="Google Shape;463;p34"/>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4" name="Google Shape;464;p34"/>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465" name="Shape 465"/>
        <p:cNvGrpSpPr/>
        <p:nvPr/>
      </p:nvGrpSpPr>
      <p:grpSpPr>
        <a:xfrm>
          <a:off x="0" y="0"/>
          <a:ext cx="0" cy="0"/>
          <a:chOff x="0" y="0"/>
          <a:chExt cx="0" cy="0"/>
        </a:xfrm>
      </p:grpSpPr>
      <p:sp>
        <p:nvSpPr>
          <p:cNvPr id="466" name="Google Shape;466;p35"/>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67" name="Google Shape;467;p35"/>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468" name="Google Shape;468;p35"/>
          <p:cNvSpPr txBox="1"/>
          <p:nvPr>
            <p:ph idx="2" type="body"/>
          </p:nvPr>
        </p:nvSpPr>
        <p:spPr>
          <a:xfrm>
            <a:off x="0" y="1657350"/>
            <a:ext cx="12192000" cy="35244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469" name="Google Shape;469;p35"/>
          <p:cNvGrpSpPr/>
          <p:nvPr/>
        </p:nvGrpSpPr>
        <p:grpSpPr>
          <a:xfrm>
            <a:off x="1" y="5607273"/>
            <a:ext cx="12196128" cy="83414"/>
            <a:chOff x="-33239" y="5603791"/>
            <a:chExt cx="9147325" cy="83414"/>
          </a:xfrm>
        </p:grpSpPr>
        <p:cxnSp>
          <p:nvCxnSpPr>
            <p:cNvPr id="470" name="Google Shape;470;p35"/>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71" name="Google Shape;471;p35"/>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472" name="Shape 472"/>
        <p:cNvGrpSpPr/>
        <p:nvPr/>
      </p:nvGrpSpPr>
      <p:grpSpPr>
        <a:xfrm>
          <a:off x="0" y="0"/>
          <a:ext cx="0" cy="0"/>
          <a:chOff x="0" y="0"/>
          <a:chExt cx="0" cy="0"/>
        </a:xfrm>
      </p:grpSpPr>
      <p:sp>
        <p:nvSpPr>
          <p:cNvPr id="473" name="Google Shape;473;p3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74" name="Google Shape;474;p3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475" name="Google Shape;475;p3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6" name="Google Shape;476;p3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7" name="Google Shape;477;p3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478" name="Google Shape;478;p3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479" name="Google Shape;479;p3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480" name="Google Shape;480;p3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481" name="Google Shape;481;p3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482" name="Google Shape;482;p3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483" name="Google Shape;483;p3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4" name="Google Shape;484;p3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5" name="Google Shape;485;p3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6" name="Google Shape;486;p3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7" name="Google Shape;487;p3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8" name="Google Shape;488;p3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89" name="Google Shape;489;p3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490" name="Google Shape;490;p3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introduction">
  <p:cSld name="3_Reading tip">
    <p:spTree>
      <p:nvGrpSpPr>
        <p:cNvPr id="496" name="Shape 496"/>
        <p:cNvGrpSpPr/>
        <p:nvPr/>
      </p:nvGrpSpPr>
      <p:grpSpPr>
        <a:xfrm>
          <a:off x="0" y="0"/>
          <a:ext cx="0" cy="0"/>
          <a:chOff x="0" y="0"/>
          <a:chExt cx="0" cy="0"/>
        </a:xfrm>
      </p:grpSpPr>
      <p:sp>
        <p:nvSpPr>
          <p:cNvPr id="497" name="Google Shape;497;p38"/>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498" name="Google Shape;498;p38"/>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499" name="Google Shape;499;p38"/>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00" name="Google Shape;500;p38"/>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01" name="Google Shape;501;p38"/>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02" name="Google Shape;502;p3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03" name="Google Shape;503;p38"/>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04" name="Google Shape;504;p38"/>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05" name="Google Shape;505;p38"/>
          <p:cNvSpPr/>
          <p:nvPr>
            <p:ph idx="2" type="pic"/>
          </p:nvPr>
        </p:nvSpPr>
        <p:spPr>
          <a:xfrm>
            <a:off x="9282749" y="1283634"/>
            <a:ext cx="2377440" cy="3172968"/>
          </a:xfrm>
          <a:prstGeom prst="rect">
            <a:avLst/>
          </a:prstGeom>
          <a:noFill/>
          <a:ln>
            <a:noFill/>
          </a:ln>
        </p:spPr>
      </p:sp>
      <p:sp>
        <p:nvSpPr>
          <p:cNvPr id="506" name="Google Shape;506;p38"/>
          <p:cNvSpPr txBox="1"/>
          <p:nvPr>
            <p:ph idx="1" type="body"/>
          </p:nvPr>
        </p:nvSpPr>
        <p:spPr>
          <a:xfrm>
            <a:off x="9222900" y="4748864"/>
            <a:ext cx="2497138" cy="134220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07" name="Google Shape;507;p38"/>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8" name="Google Shape;508;p38"/>
          <p:cNvSpPr txBox="1"/>
          <p:nvPr>
            <p:ph idx="4" type="title"/>
          </p:nvPr>
        </p:nvSpPr>
        <p:spPr>
          <a:xfrm>
            <a:off x="371850" y="491044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9" name="Google Shape;509;p38"/>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0" name="Google Shape;510;p38"/>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1" name="Google Shape;511;p38"/>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2" name="Google Shape;512;p38"/>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3" name="Google Shape;513;p38"/>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lvl1pPr indent="-431800" lvl="0" marL="457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100000"/>
              </a:lnSpc>
              <a:spcBef>
                <a:spcPts val="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514" name="Google Shape;514;p38"/>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lvl1pPr lvl="0" algn="l">
              <a:lnSpc>
                <a:spcPct val="90000"/>
              </a:lnSpc>
              <a:spcBef>
                <a:spcPts val="0"/>
              </a:spcBef>
              <a:spcAft>
                <a:spcPts val="0"/>
              </a:spcAft>
              <a:buSzPts val="50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d Your Materials">
  <p:cSld name="Find Your Materials">
    <p:spTree>
      <p:nvGrpSpPr>
        <p:cNvPr id="515" name="Shape 515"/>
        <p:cNvGrpSpPr/>
        <p:nvPr/>
      </p:nvGrpSpPr>
      <p:grpSpPr>
        <a:xfrm>
          <a:off x="0" y="0"/>
          <a:ext cx="0" cy="0"/>
          <a:chOff x="0" y="0"/>
          <a:chExt cx="0" cy="0"/>
        </a:xfrm>
      </p:grpSpPr>
      <p:sp>
        <p:nvSpPr>
          <p:cNvPr id="516" name="Google Shape;516;p39"/>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517" name="Google Shape;517;p39"/>
          <p:cNvPicPr preferRelativeResize="0"/>
          <p:nvPr/>
        </p:nvPicPr>
        <p:blipFill rotWithShape="1">
          <a:blip r:embed="rId2">
            <a:alphaModFix/>
          </a:blip>
          <a:srcRect b="0" l="0" r="0" t="0"/>
          <a:stretch/>
        </p:blipFill>
        <p:spPr>
          <a:xfrm>
            <a:off x="179447" y="6246434"/>
            <a:ext cx="309931" cy="493979"/>
          </a:xfrm>
          <a:prstGeom prst="rect">
            <a:avLst/>
          </a:prstGeom>
          <a:noFill/>
          <a:ln>
            <a:noFill/>
          </a:ln>
        </p:spPr>
      </p:pic>
      <p:cxnSp>
        <p:nvCxnSpPr>
          <p:cNvPr id="518" name="Google Shape;518;p39"/>
          <p:cNvCxnSpPr/>
          <p:nvPr/>
        </p:nvCxnSpPr>
        <p:spPr>
          <a:xfrm>
            <a:off x="371844"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19" name="Google Shape;519;p3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20" name="Google Shape;520;p39"/>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21" name="Google Shape;521;p39"/>
          <p:cNvPicPr preferRelativeResize="0"/>
          <p:nvPr/>
        </p:nvPicPr>
        <p:blipFill rotWithShape="1">
          <a:blip r:embed="rId3">
            <a:alphaModFix/>
          </a:blip>
          <a:srcRect b="0" l="0" r="0" t="0"/>
          <a:stretch/>
        </p:blipFill>
        <p:spPr>
          <a:xfrm>
            <a:off x="7784915" y="6196177"/>
            <a:ext cx="491969" cy="536174"/>
          </a:xfrm>
          <a:prstGeom prst="rect">
            <a:avLst/>
          </a:prstGeom>
          <a:noFill/>
          <a:ln>
            <a:noFill/>
          </a:ln>
        </p:spPr>
      </p:pic>
      <p:pic>
        <p:nvPicPr>
          <p:cNvPr id="522" name="Google Shape;522;p39"/>
          <p:cNvPicPr preferRelativeResize="0"/>
          <p:nvPr/>
        </p:nvPicPr>
        <p:blipFill rotWithShape="1">
          <a:blip r:embed="rId4">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23" name="Google Shape;523;p39"/>
          <p:cNvPicPr preferRelativeResize="0"/>
          <p:nvPr/>
        </p:nvPicPr>
        <p:blipFill rotWithShape="1">
          <a:blip r:embed="rId5">
            <a:alphaModFix/>
          </a:blip>
          <a:srcRect b="0" l="0" r="0" t="0"/>
          <a:stretch/>
        </p:blipFill>
        <p:spPr>
          <a:xfrm>
            <a:off x="5063574" y="6196177"/>
            <a:ext cx="687747" cy="615553"/>
          </a:xfrm>
          <a:prstGeom prst="rect">
            <a:avLst/>
          </a:prstGeom>
          <a:noFill/>
          <a:ln>
            <a:noFill/>
          </a:ln>
        </p:spPr>
      </p:pic>
      <p:sp>
        <p:nvSpPr>
          <p:cNvPr id="524" name="Google Shape;524;p39"/>
          <p:cNvSpPr txBox="1"/>
          <p:nvPr>
            <p:ph idx="1" type="body"/>
          </p:nvPr>
        </p:nvSpPr>
        <p:spPr>
          <a:xfrm>
            <a:off x="628275" y="1620838"/>
            <a:ext cx="3081528"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5" name="Google Shape;525;p39"/>
          <p:cNvSpPr txBox="1"/>
          <p:nvPr>
            <p:ph idx="2" type="body"/>
          </p:nvPr>
        </p:nvSpPr>
        <p:spPr>
          <a:xfrm>
            <a:off x="4059003" y="1632097"/>
            <a:ext cx="4005072" cy="338328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6" name="Google Shape;526;p39"/>
          <p:cNvSpPr txBox="1"/>
          <p:nvPr>
            <p:ph idx="3" type="body"/>
          </p:nvPr>
        </p:nvSpPr>
        <p:spPr>
          <a:xfrm>
            <a:off x="8794864" y="1454588"/>
            <a:ext cx="3347923" cy="1172238"/>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7" name="Google Shape;527;p39"/>
          <p:cNvSpPr txBox="1"/>
          <p:nvPr>
            <p:ph idx="4" type="body"/>
          </p:nvPr>
        </p:nvSpPr>
        <p:spPr>
          <a:xfrm>
            <a:off x="8794863" y="2645354"/>
            <a:ext cx="3347923" cy="1535228"/>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28" name="Google Shape;528;p39"/>
          <p:cNvSpPr/>
          <p:nvPr>
            <p:ph idx="5" type="pic"/>
          </p:nvPr>
        </p:nvSpPr>
        <p:spPr>
          <a:xfrm>
            <a:off x="8989159" y="4407656"/>
            <a:ext cx="2926080" cy="1947672"/>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Reading tip with wider picture">
  <p:cSld name="3_Reading tip with wider picture">
    <p:spTree>
      <p:nvGrpSpPr>
        <p:cNvPr id="529" name="Shape 529"/>
        <p:cNvGrpSpPr/>
        <p:nvPr/>
      </p:nvGrpSpPr>
      <p:grpSpPr>
        <a:xfrm>
          <a:off x="0" y="0"/>
          <a:ext cx="0" cy="0"/>
          <a:chOff x="0" y="0"/>
          <a:chExt cx="0" cy="0"/>
        </a:xfrm>
      </p:grpSpPr>
      <p:sp>
        <p:nvSpPr>
          <p:cNvPr id="530" name="Google Shape;530;p40"/>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31" name="Google Shape;531;p40"/>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32" name="Google Shape;532;p40"/>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33" name="Google Shape;533;p40"/>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34" name="Google Shape;534;p40"/>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35" name="Google Shape;535;p40"/>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36" name="Google Shape;536;p40"/>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37" name="Google Shape;537;p40"/>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38" name="Google Shape;538;p40"/>
          <p:cNvSpPr txBox="1"/>
          <p:nvPr>
            <p:ph idx="1" type="body"/>
          </p:nvPr>
        </p:nvSpPr>
        <p:spPr>
          <a:xfrm>
            <a:off x="500204" y="1587499"/>
            <a:ext cx="7520849" cy="436412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0" i="0" sz="4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4pPr>
            <a:lvl5pPr indent="-406400" lvl="4" marL="22860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39" name="Google Shape;539;p40"/>
          <p:cNvSpPr/>
          <p:nvPr>
            <p:ph idx="2" type="pic"/>
          </p:nvPr>
        </p:nvSpPr>
        <p:spPr>
          <a:xfrm>
            <a:off x="8832388" y="1251284"/>
            <a:ext cx="3251581" cy="2498913"/>
          </a:xfrm>
          <a:prstGeom prst="rect">
            <a:avLst/>
          </a:prstGeom>
          <a:noFill/>
          <a:ln>
            <a:noFill/>
          </a:ln>
        </p:spPr>
      </p:sp>
      <p:sp>
        <p:nvSpPr>
          <p:cNvPr id="540" name="Google Shape;540;p40"/>
          <p:cNvSpPr txBox="1"/>
          <p:nvPr>
            <p:ph idx="3" type="body"/>
          </p:nvPr>
        </p:nvSpPr>
        <p:spPr>
          <a:xfrm>
            <a:off x="9209609" y="4065956"/>
            <a:ext cx="2497138" cy="218512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Raz Kids">
  <p:cSld name="4_Raz Kids">
    <p:spTree>
      <p:nvGrpSpPr>
        <p:cNvPr id="541" name="Shape 541"/>
        <p:cNvGrpSpPr/>
        <p:nvPr/>
      </p:nvGrpSpPr>
      <p:grpSpPr>
        <a:xfrm>
          <a:off x="0" y="0"/>
          <a:ext cx="0" cy="0"/>
          <a:chOff x="0" y="0"/>
          <a:chExt cx="0" cy="0"/>
        </a:xfrm>
      </p:grpSpPr>
      <p:sp>
        <p:nvSpPr>
          <p:cNvPr id="542" name="Google Shape;542;p41"/>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43" name="Google Shape;543;p41"/>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4" name="Google Shape;544;p41"/>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45" name="Google Shape;545;p41"/>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46" name="Google Shape;546;p41"/>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47" name="Google Shape;547;p41"/>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48" name="Google Shape;548;p41"/>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49" name="Google Shape;549;p41"/>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50" name="Google Shape;550;p41"/>
          <p:cNvSpPr/>
          <p:nvPr>
            <p:ph idx="2" type="pic"/>
          </p:nvPr>
        </p:nvSpPr>
        <p:spPr>
          <a:xfrm>
            <a:off x="9093038" y="1058781"/>
            <a:ext cx="2715768" cy="2715768"/>
          </a:xfrm>
          <a:prstGeom prst="rect">
            <a:avLst/>
          </a:prstGeom>
          <a:noFill/>
          <a:ln>
            <a:noFill/>
          </a:ln>
        </p:spPr>
      </p:sp>
      <p:sp>
        <p:nvSpPr>
          <p:cNvPr id="551" name="Google Shape;551;p41"/>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2" name="Google Shape;552;p41"/>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3" name="Google Shape;553;p41"/>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4" name="Google Shape;554;p41"/>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5" name="Google Shape;555;p41"/>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6" name="Google Shape;556;p41"/>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57" name="Google Shape;557;p41"/>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ontent with Caption">
  <p:cSld name="5_Content with Caption">
    <p:spTree>
      <p:nvGrpSpPr>
        <p:cNvPr id="558" name="Shape 558"/>
        <p:cNvGrpSpPr/>
        <p:nvPr/>
      </p:nvGrpSpPr>
      <p:grpSpPr>
        <a:xfrm>
          <a:off x="0" y="0"/>
          <a:ext cx="0" cy="0"/>
          <a:chOff x="0" y="0"/>
          <a:chExt cx="0" cy="0"/>
        </a:xfrm>
      </p:grpSpPr>
      <p:sp>
        <p:nvSpPr>
          <p:cNvPr id="559" name="Google Shape;559;p42"/>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0" name="Google Shape;560;p42"/>
          <p:cNvSpPr/>
          <p:nvPr>
            <p:ph idx="2" type="pic"/>
          </p:nvPr>
        </p:nvSpPr>
        <p:spPr>
          <a:xfrm>
            <a:off x="8953152" y="1444919"/>
            <a:ext cx="2916936" cy="2596896"/>
          </a:xfrm>
          <a:prstGeom prst="rect">
            <a:avLst/>
          </a:prstGeom>
          <a:noFill/>
          <a:ln>
            <a:noFill/>
          </a:ln>
        </p:spPr>
      </p:sp>
      <p:sp>
        <p:nvSpPr>
          <p:cNvPr id="561" name="Google Shape;561;p42"/>
          <p:cNvSpPr txBox="1"/>
          <p:nvPr>
            <p:ph idx="1" type="body"/>
          </p:nvPr>
        </p:nvSpPr>
        <p:spPr>
          <a:xfrm>
            <a:off x="9163051" y="4074693"/>
            <a:ext cx="2497138" cy="236889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700"/>
              <a:buFont typeface="Noto Sans Symbols"/>
              <a:buNone/>
              <a:defRPr b="0" i="0" sz="36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562" name="Google Shape;562;p42"/>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3" name="Google Shape;563;p42"/>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64" name="Google Shape;564;p42"/>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65" name="Google Shape;565;p42"/>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66" name="Google Shape;566;p42"/>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67" name="Google Shape;567;p42"/>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68" name="Google Shape;568;p42"/>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69" name="Google Shape;569;p42"/>
          <p:cNvSpPr/>
          <p:nvPr>
            <p:ph idx="3" type="pic"/>
          </p:nvPr>
        </p:nvSpPr>
        <p:spPr>
          <a:xfrm>
            <a:off x="1620982" y="1733964"/>
            <a:ext cx="5123557" cy="3849365"/>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cial Media">
  <p:cSld name="Social Media">
    <p:spTree>
      <p:nvGrpSpPr>
        <p:cNvPr id="570" name="Shape 570"/>
        <p:cNvGrpSpPr/>
        <p:nvPr/>
      </p:nvGrpSpPr>
      <p:grpSpPr>
        <a:xfrm>
          <a:off x="0" y="0"/>
          <a:ext cx="0" cy="0"/>
          <a:chOff x="0" y="0"/>
          <a:chExt cx="0" cy="0"/>
        </a:xfrm>
      </p:grpSpPr>
      <p:sp>
        <p:nvSpPr>
          <p:cNvPr id="571" name="Google Shape;571;p43"/>
          <p:cNvSpPr/>
          <p:nvPr>
            <p:ph idx="2" type="pic"/>
          </p:nvPr>
        </p:nvSpPr>
        <p:spPr>
          <a:xfrm>
            <a:off x="9810967" y="1562916"/>
            <a:ext cx="1152144" cy="1143000"/>
          </a:xfrm>
          <a:prstGeom prst="rect">
            <a:avLst/>
          </a:prstGeom>
          <a:noFill/>
          <a:ln>
            <a:noFill/>
          </a:ln>
        </p:spPr>
      </p:sp>
      <p:sp>
        <p:nvSpPr>
          <p:cNvPr id="572" name="Google Shape;572;p43"/>
          <p:cNvSpPr txBox="1"/>
          <p:nvPr>
            <p:ph idx="1" type="body"/>
          </p:nvPr>
        </p:nvSpPr>
        <p:spPr>
          <a:xfrm>
            <a:off x="371844" y="1687513"/>
            <a:ext cx="8090821" cy="336499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5000"/>
              <a:buFont typeface="Arial"/>
              <a:buNone/>
              <a:defRPr b="0" i="0" sz="50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73" name="Google Shape;573;p43"/>
          <p:cNvSpPr/>
          <p:nvPr>
            <p:ph idx="3" type="pic"/>
          </p:nvPr>
        </p:nvSpPr>
        <p:spPr>
          <a:xfrm>
            <a:off x="9757009" y="3260706"/>
            <a:ext cx="1216152" cy="987552"/>
          </a:xfrm>
          <a:prstGeom prst="rect">
            <a:avLst/>
          </a:prstGeom>
          <a:noFill/>
          <a:ln>
            <a:noFill/>
          </a:ln>
        </p:spPr>
      </p:sp>
      <p:sp>
        <p:nvSpPr>
          <p:cNvPr id="574" name="Google Shape;574;p43"/>
          <p:cNvSpPr/>
          <p:nvPr>
            <p:ph idx="4" type="pic"/>
          </p:nvPr>
        </p:nvSpPr>
        <p:spPr>
          <a:xfrm>
            <a:off x="9810967" y="4777725"/>
            <a:ext cx="1143000" cy="1143000"/>
          </a:xfrm>
          <a:prstGeom prst="rect">
            <a:avLst/>
          </a:prstGeom>
          <a:noFill/>
          <a:ln>
            <a:noFill/>
          </a:ln>
        </p:spPr>
      </p:sp>
      <p:cxnSp>
        <p:nvCxnSpPr>
          <p:cNvPr id="575" name="Google Shape;575;p43"/>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6" name="Google Shape;576;p43"/>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577" name="Google Shape;577;p43"/>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578" name="Google Shape;578;p43"/>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579" name="Google Shape;579;p43"/>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80" name="Google Shape;580;p43"/>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581" name="Google Shape;581;p43"/>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582" name="Google Shape;582;p43"/>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Reading tip with older child extra">
  <p:cSld name="2--Reading tip with older child extra">
    <p:spTree>
      <p:nvGrpSpPr>
        <p:cNvPr id="583" name="Shape 583"/>
        <p:cNvGrpSpPr/>
        <p:nvPr/>
      </p:nvGrpSpPr>
      <p:grpSpPr>
        <a:xfrm>
          <a:off x="0" y="0"/>
          <a:ext cx="0" cy="0"/>
          <a:chOff x="0" y="0"/>
          <a:chExt cx="0" cy="0"/>
        </a:xfrm>
      </p:grpSpPr>
      <p:sp>
        <p:nvSpPr>
          <p:cNvPr id="584" name="Google Shape;584;p44"/>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585" name="Google Shape;585;p44"/>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586" name="Google Shape;586;p44"/>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587" name="Google Shape;587;p44"/>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588" name="Google Shape;588;p44"/>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589" name="Google Shape;589;p44"/>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590" name="Google Shape;590;p44"/>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591" name="Google Shape;591;p44"/>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592" name="Google Shape;592;p44"/>
          <p:cNvSpPr/>
          <p:nvPr>
            <p:ph idx="2" type="pic"/>
          </p:nvPr>
        </p:nvSpPr>
        <p:spPr>
          <a:xfrm>
            <a:off x="9209369" y="1251283"/>
            <a:ext cx="2404501" cy="2950013"/>
          </a:xfrm>
          <a:prstGeom prst="rect">
            <a:avLst/>
          </a:prstGeom>
          <a:noFill/>
          <a:ln>
            <a:noFill/>
          </a:ln>
        </p:spPr>
      </p:sp>
      <p:sp>
        <p:nvSpPr>
          <p:cNvPr id="593" name="Google Shape;593;p44"/>
          <p:cNvSpPr txBox="1"/>
          <p:nvPr>
            <p:ph idx="1" type="body"/>
          </p:nvPr>
        </p:nvSpPr>
        <p:spPr>
          <a:xfrm>
            <a:off x="8822723" y="4264514"/>
            <a:ext cx="3212757" cy="230138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4" name="Google Shape;594;p44"/>
          <p:cNvSpPr txBox="1"/>
          <p:nvPr>
            <p:ph idx="3" type="body"/>
          </p:nvPr>
        </p:nvSpPr>
        <p:spPr>
          <a:xfrm>
            <a:off x="500205" y="1566099"/>
            <a:ext cx="7528871" cy="3463772"/>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500"/>
              </a:spcBef>
              <a:spcAft>
                <a:spcPts val="0"/>
              </a:spcAft>
              <a:buClr>
                <a:srgbClr val="006FB6"/>
              </a:buClr>
              <a:buSzPts val="3200"/>
              <a:buFont typeface="Calibri"/>
              <a:buAutoNum type="arabicPeriod"/>
              <a:defRPr b="0" i="0" sz="32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5" name="Google Shape;595;p44"/>
          <p:cNvSpPr txBox="1"/>
          <p:nvPr>
            <p:ph idx="4" type="body"/>
          </p:nvPr>
        </p:nvSpPr>
        <p:spPr>
          <a:xfrm>
            <a:off x="5940679" y="1768203"/>
            <a:ext cx="2692686" cy="2563214"/>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ound like a storyteller">
  <p:cSld name="Title, Subtitle_2">
    <p:spTree>
      <p:nvGrpSpPr>
        <p:cNvPr id="37" name="Shape 37"/>
        <p:cNvGrpSpPr/>
        <p:nvPr/>
      </p:nvGrpSpPr>
      <p:grpSpPr>
        <a:xfrm>
          <a:off x="0" y="0"/>
          <a:ext cx="0" cy="0"/>
          <a:chOff x="0" y="0"/>
          <a:chExt cx="0" cy="0"/>
        </a:xfrm>
      </p:grpSpPr>
      <p:pic>
        <p:nvPicPr>
          <p:cNvPr id="38" name="Google Shape;38;p6"/>
          <p:cNvPicPr preferRelativeResize="0"/>
          <p:nvPr/>
        </p:nvPicPr>
        <p:blipFill rotWithShape="1">
          <a:blip r:embed="rId2">
            <a:alphaModFix/>
          </a:blip>
          <a:srcRect b="12168" l="0" r="0" t="3434"/>
          <a:stretch/>
        </p:blipFill>
        <p:spPr>
          <a:xfrm>
            <a:off x="0" y="0"/>
            <a:ext cx="12192000" cy="6857999"/>
          </a:xfrm>
          <a:prstGeom prst="rect">
            <a:avLst/>
          </a:prstGeom>
          <a:noFill/>
          <a:ln>
            <a:noFill/>
          </a:ln>
        </p:spPr>
      </p:pic>
      <p:grpSp>
        <p:nvGrpSpPr>
          <p:cNvPr id="39" name="Google Shape;39;p6"/>
          <p:cNvGrpSpPr/>
          <p:nvPr/>
        </p:nvGrpSpPr>
        <p:grpSpPr>
          <a:xfrm>
            <a:off x="1" y="5607273"/>
            <a:ext cx="12213728" cy="1252537"/>
            <a:chOff x="-33239" y="5603791"/>
            <a:chExt cx="9160525" cy="1252537"/>
          </a:xfrm>
        </p:grpSpPr>
        <p:sp>
          <p:nvSpPr>
            <p:cNvPr id="40" name="Google Shape;40;p6"/>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41" name="Google Shape;41;p6"/>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42" name="Google Shape;42;p6"/>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43" name="Google Shape;43;p6"/>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4" name="Google Shape;44;p6"/>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45" name="Google Shape;45;p6"/>
          <p:cNvSpPr/>
          <p:nvPr/>
        </p:nvSpPr>
        <p:spPr>
          <a:xfrm>
            <a:off x="-4600"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96" name="Shape 596"/>
        <p:cNvGrpSpPr/>
        <p:nvPr/>
      </p:nvGrpSpPr>
      <p:grpSpPr>
        <a:xfrm>
          <a:off x="0" y="0"/>
          <a:ext cx="0" cy="0"/>
          <a:chOff x="0" y="0"/>
          <a:chExt cx="0" cy="0"/>
        </a:xfrm>
      </p:grpSpPr>
      <p:sp>
        <p:nvSpPr>
          <p:cNvPr id="597" name="Google Shape;597;p45"/>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8" name="Google Shape;598;p45"/>
          <p:cNvSpPr txBox="1"/>
          <p:nvPr>
            <p:ph idx="1" type="body"/>
          </p:nvPr>
        </p:nvSpPr>
        <p:spPr>
          <a:xfrm>
            <a:off x="-1" y="1623059"/>
            <a:ext cx="8589819" cy="4297681"/>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457200" lvl="1" marL="914400" marR="0" rtl="0" algn="l">
              <a:lnSpc>
                <a:spcPct val="90000"/>
              </a:lnSpc>
              <a:spcBef>
                <a:spcPts val="5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2pPr>
            <a:lvl3pPr indent="-431800" lvl="2" marL="1371600" marR="0" rtl="0" algn="l">
              <a:lnSpc>
                <a:spcPct val="9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3pPr>
            <a:lvl4pPr indent="-406400" lvl="3" marL="1828800" marR="0" rtl="0" algn="l">
              <a:lnSpc>
                <a:spcPct val="9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81000" lvl="5" marL="27432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599" name="Google Shape;599;p45"/>
          <p:cNvSpPr txBox="1"/>
          <p:nvPr>
            <p:ph idx="2" type="body"/>
          </p:nvPr>
        </p:nvSpPr>
        <p:spPr>
          <a:xfrm>
            <a:off x="8783638" y="1622425"/>
            <a:ext cx="3306762" cy="2309495"/>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55600" lvl="1" marL="9144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2pPr>
            <a:lvl3pPr indent="-342900" lvl="2" marL="13716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0" name="Google Shape;600;p45"/>
          <p:cNvSpPr txBox="1"/>
          <p:nvPr>
            <p:ph idx="3" type="body"/>
          </p:nvPr>
        </p:nvSpPr>
        <p:spPr>
          <a:xfrm>
            <a:off x="8783638" y="5737860"/>
            <a:ext cx="3306762" cy="656604"/>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01" name="Google Shape;601;p45"/>
          <p:cNvSpPr txBox="1"/>
          <p:nvPr>
            <p:ph idx="4" type="body"/>
          </p:nvPr>
        </p:nvSpPr>
        <p:spPr>
          <a:xfrm>
            <a:off x="8783638" y="4225881"/>
            <a:ext cx="3306762" cy="1214799"/>
          </a:xfrm>
          <a:prstGeom prst="rect">
            <a:avLst/>
          </a:prstGeom>
          <a:noFill/>
          <a:ln>
            <a:noFill/>
          </a:ln>
        </p:spPr>
        <p:txBody>
          <a:bodyPr anchorCtr="0" anchor="t" bIns="45700" lIns="91425" spcFirstLastPara="1" rIns="91425" wrap="square" tIns="45700">
            <a:noAutofit/>
          </a:bodyPr>
          <a:lstStyle>
            <a:lvl1pPr indent="-381000" lvl="0" marL="457200" marR="0" rtl="0" algn="l">
              <a:lnSpc>
                <a:spcPct val="90000"/>
              </a:lnSpc>
              <a:spcBef>
                <a:spcPts val="10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602" name="Shape 602"/>
        <p:cNvGrpSpPr/>
        <p:nvPr/>
      </p:nvGrpSpPr>
      <p:grpSpPr>
        <a:xfrm>
          <a:off x="0" y="0"/>
          <a:ext cx="0" cy="0"/>
          <a:chOff x="0" y="0"/>
          <a:chExt cx="0" cy="0"/>
        </a:xfrm>
      </p:grpSpPr>
      <p:sp>
        <p:nvSpPr>
          <p:cNvPr id="603" name="Google Shape;603;p46"/>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604" name="Shape 604"/>
        <p:cNvGrpSpPr/>
        <p:nvPr/>
      </p:nvGrpSpPr>
      <p:grpSpPr>
        <a:xfrm>
          <a:off x="0" y="0"/>
          <a:ext cx="0" cy="0"/>
          <a:chOff x="0" y="0"/>
          <a:chExt cx="0" cy="0"/>
        </a:xfrm>
      </p:grpSpPr>
      <p:sp>
        <p:nvSpPr>
          <p:cNvPr id="605" name="Google Shape;605;p47"/>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06" name="Google Shape;606;p47"/>
          <p:cNvCxnSpPr/>
          <p:nvPr/>
        </p:nvCxnSpPr>
        <p:spPr>
          <a:xfrm>
            <a:off x="3718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607" name="Google Shape;607;p47"/>
          <p:cNvCxnSpPr/>
          <p:nvPr/>
        </p:nvCxnSpPr>
        <p:spPr>
          <a:xfrm>
            <a:off x="3007849" y="6565900"/>
            <a:ext cx="2082480" cy="0"/>
          </a:xfrm>
          <a:prstGeom prst="straightConnector1">
            <a:avLst/>
          </a:prstGeom>
          <a:noFill/>
          <a:ln cap="flat" cmpd="sng" w="25400">
            <a:solidFill>
              <a:srgbClr val="96C93E"/>
            </a:solidFill>
            <a:prstDash val="solid"/>
            <a:miter lim="800000"/>
            <a:headEnd len="sm" w="sm" type="none"/>
            <a:tailEnd len="sm" w="sm" type="none"/>
          </a:ln>
        </p:spPr>
      </p:cxnSp>
      <p:cxnSp>
        <p:nvCxnSpPr>
          <p:cNvPr id="608" name="Google Shape;608;p47"/>
          <p:cNvCxnSpPr/>
          <p:nvPr/>
        </p:nvCxnSpPr>
        <p:spPr>
          <a:xfrm>
            <a:off x="570329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609" name="Google Shape;609;p47"/>
          <p:cNvPicPr preferRelativeResize="0"/>
          <p:nvPr/>
        </p:nvPicPr>
        <p:blipFill rotWithShape="1">
          <a:blip r:embed="rId2">
            <a:alphaModFix/>
          </a:blip>
          <a:srcRect b="0" l="0" r="0" t="0"/>
          <a:stretch/>
        </p:blipFill>
        <p:spPr>
          <a:xfrm>
            <a:off x="7784915" y="6196177"/>
            <a:ext cx="491969" cy="536174"/>
          </a:xfrm>
          <a:prstGeom prst="rect">
            <a:avLst/>
          </a:prstGeom>
          <a:noFill/>
          <a:ln>
            <a:noFill/>
          </a:ln>
        </p:spPr>
      </p:pic>
      <p:pic>
        <p:nvPicPr>
          <p:cNvPr descr="A picture containing vector graphics&#10;&#10;Description automatically generated" id="610" name="Google Shape;610;p47"/>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11" name="Google Shape;611;p47"/>
          <p:cNvPicPr preferRelativeResize="0"/>
          <p:nvPr/>
        </p:nvPicPr>
        <p:blipFill rotWithShape="1">
          <a:blip r:embed="rId4">
            <a:alphaModFix/>
          </a:blip>
          <a:srcRect b="0" l="0" r="0" t="0"/>
          <a:stretch/>
        </p:blipFill>
        <p:spPr>
          <a:xfrm>
            <a:off x="2477073" y="6324412"/>
            <a:ext cx="529889" cy="497950"/>
          </a:xfrm>
          <a:prstGeom prst="rect">
            <a:avLst/>
          </a:prstGeom>
          <a:noFill/>
          <a:ln>
            <a:noFill/>
          </a:ln>
        </p:spPr>
      </p:pic>
      <p:pic>
        <p:nvPicPr>
          <p:cNvPr id="612" name="Google Shape;612;p47"/>
          <p:cNvPicPr preferRelativeResize="0"/>
          <p:nvPr/>
        </p:nvPicPr>
        <p:blipFill rotWithShape="1">
          <a:blip r:embed="rId5">
            <a:alphaModFix/>
          </a:blip>
          <a:srcRect b="0" l="0" r="0" t="0"/>
          <a:stretch/>
        </p:blipFill>
        <p:spPr>
          <a:xfrm>
            <a:off x="190275" y="6251086"/>
            <a:ext cx="309930" cy="493979"/>
          </a:xfrm>
          <a:prstGeom prst="rect">
            <a:avLst/>
          </a:prstGeom>
          <a:noFill/>
          <a:ln>
            <a:noFill/>
          </a:ln>
        </p:spPr>
      </p:pic>
      <p:sp>
        <p:nvSpPr>
          <p:cNvPr id="613" name="Google Shape;613;p47"/>
          <p:cNvSpPr/>
          <p:nvPr>
            <p:ph idx="2" type="pic"/>
          </p:nvPr>
        </p:nvSpPr>
        <p:spPr>
          <a:xfrm>
            <a:off x="8916576" y="1661249"/>
            <a:ext cx="2990088" cy="2715768"/>
          </a:xfrm>
          <a:prstGeom prst="rect">
            <a:avLst/>
          </a:prstGeom>
          <a:noFill/>
          <a:ln>
            <a:noFill/>
          </a:ln>
        </p:spPr>
      </p:sp>
      <p:sp>
        <p:nvSpPr>
          <p:cNvPr id="614" name="Google Shape;614;p47"/>
          <p:cNvSpPr txBox="1"/>
          <p:nvPr>
            <p:ph idx="1" type="body"/>
          </p:nvPr>
        </p:nvSpPr>
        <p:spPr>
          <a:xfrm>
            <a:off x="8916576" y="4120489"/>
            <a:ext cx="2990088" cy="1342202"/>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5" name="Google Shape;615;p47"/>
          <p:cNvSpPr txBox="1"/>
          <p:nvPr>
            <p:ph idx="3" type="body"/>
          </p:nvPr>
        </p:nvSpPr>
        <p:spPr>
          <a:xfrm>
            <a:off x="740937" y="1831445"/>
            <a:ext cx="6616300"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6" name="Google Shape;616;p47"/>
          <p:cNvSpPr txBox="1"/>
          <p:nvPr>
            <p:ph idx="4" type="body"/>
          </p:nvPr>
        </p:nvSpPr>
        <p:spPr>
          <a:xfrm>
            <a:off x="740937" y="3256853"/>
            <a:ext cx="6616299"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17" name="Google Shape;617;p47"/>
          <p:cNvSpPr txBox="1"/>
          <p:nvPr>
            <p:ph idx="5" type="body"/>
          </p:nvPr>
        </p:nvSpPr>
        <p:spPr>
          <a:xfrm>
            <a:off x="740937" y="4726515"/>
            <a:ext cx="6616298" cy="1055685"/>
          </a:xfrm>
          <a:prstGeom prst="rect">
            <a:avLst/>
          </a:prstGeom>
          <a:noFill/>
          <a:ln>
            <a:noFill/>
          </a:ln>
        </p:spPr>
        <p:txBody>
          <a:bodyPr anchorCtr="0" anchor="ctr" bIns="45700" lIns="91425" spcFirstLastPara="1" rIns="91425" wrap="square" tIns="45700">
            <a:normAutofit/>
          </a:bodyPr>
          <a:lstStyle>
            <a:lvl1pPr indent="-419100" lvl="0" marL="457200" marR="0" rtl="0" algn="l">
              <a:lnSpc>
                <a:spcPct val="90000"/>
              </a:lnSpc>
              <a:spcBef>
                <a:spcPts val="10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618" name="Shape 618"/>
        <p:cNvGrpSpPr/>
        <p:nvPr/>
      </p:nvGrpSpPr>
      <p:grpSpPr>
        <a:xfrm>
          <a:off x="0" y="0"/>
          <a:ext cx="0" cy="0"/>
          <a:chOff x="0" y="0"/>
          <a:chExt cx="0" cy="0"/>
        </a:xfrm>
      </p:grpSpPr>
      <p:sp>
        <p:nvSpPr>
          <p:cNvPr id="619" name="Google Shape;619;p48"/>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620" name="Google Shape;620;p48"/>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1" name="Google Shape;621;p48"/>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22" name="Google Shape;622;p48"/>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23" name="Google Shape;623;p48"/>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24" name="Google Shape;624;p48"/>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25" name="Google Shape;625;p48"/>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26" name="Google Shape;626;p48"/>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27" name="Google Shape;627;p48"/>
          <p:cNvSpPr/>
          <p:nvPr>
            <p:ph idx="2" type="pic"/>
          </p:nvPr>
        </p:nvSpPr>
        <p:spPr>
          <a:xfrm>
            <a:off x="9093038" y="1058781"/>
            <a:ext cx="2715768" cy="2715768"/>
          </a:xfrm>
          <a:prstGeom prst="rect">
            <a:avLst/>
          </a:prstGeom>
          <a:noFill/>
          <a:ln>
            <a:noFill/>
          </a:ln>
        </p:spPr>
      </p:sp>
      <p:sp>
        <p:nvSpPr>
          <p:cNvPr id="628" name="Google Shape;628;p48"/>
          <p:cNvSpPr txBox="1"/>
          <p:nvPr>
            <p:ph idx="1" type="body"/>
          </p:nvPr>
        </p:nvSpPr>
        <p:spPr>
          <a:xfrm>
            <a:off x="1660584" y="1489802"/>
            <a:ext cx="6616300"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29" name="Google Shape;629;p48"/>
          <p:cNvSpPr txBox="1"/>
          <p:nvPr>
            <p:ph idx="3" type="body"/>
          </p:nvPr>
        </p:nvSpPr>
        <p:spPr>
          <a:xfrm>
            <a:off x="1660584" y="3034440"/>
            <a:ext cx="6616299"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0" name="Google Shape;630;p48"/>
          <p:cNvSpPr txBox="1"/>
          <p:nvPr>
            <p:ph idx="4" type="body"/>
          </p:nvPr>
        </p:nvSpPr>
        <p:spPr>
          <a:xfrm>
            <a:off x="1660585" y="4620141"/>
            <a:ext cx="661629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1" name="Google Shape;631;p48"/>
          <p:cNvSpPr txBox="1"/>
          <p:nvPr>
            <p:ph idx="5" type="body"/>
          </p:nvPr>
        </p:nvSpPr>
        <p:spPr>
          <a:xfrm>
            <a:off x="698499" y="148979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2" name="Google Shape;632;p48"/>
          <p:cNvSpPr txBox="1"/>
          <p:nvPr>
            <p:ph idx="6" type="body"/>
          </p:nvPr>
        </p:nvSpPr>
        <p:spPr>
          <a:xfrm>
            <a:off x="698499" y="462013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3" name="Google Shape;633;p48"/>
          <p:cNvSpPr txBox="1"/>
          <p:nvPr>
            <p:ph idx="7" type="body"/>
          </p:nvPr>
        </p:nvSpPr>
        <p:spPr>
          <a:xfrm>
            <a:off x="698499" y="3054969"/>
            <a:ext cx="882460"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6000"/>
              <a:buFont typeface="Arial"/>
              <a:buNone/>
              <a:defRPr b="1" i="0" sz="6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4" name="Google Shape;634;p48"/>
          <p:cNvSpPr/>
          <p:nvPr>
            <p:ph idx="8" type="pic"/>
          </p:nvPr>
        </p:nvSpPr>
        <p:spPr>
          <a:xfrm>
            <a:off x="8788240" y="3300664"/>
            <a:ext cx="3346704" cy="315468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ntent with Caption">
  <p:cSld name="2_Content with Caption">
    <p:spTree>
      <p:nvGrpSpPr>
        <p:cNvPr id="635" name="Shape 635"/>
        <p:cNvGrpSpPr/>
        <p:nvPr/>
      </p:nvGrpSpPr>
      <p:grpSpPr>
        <a:xfrm>
          <a:off x="0" y="0"/>
          <a:ext cx="0" cy="0"/>
          <a:chOff x="0" y="0"/>
          <a:chExt cx="0" cy="0"/>
        </a:xfrm>
      </p:grpSpPr>
      <p:sp>
        <p:nvSpPr>
          <p:cNvPr id="636" name="Google Shape;636;p49"/>
          <p:cNvSpPr txBox="1"/>
          <p:nvPr>
            <p:ph type="title"/>
          </p:nvPr>
        </p:nvSpPr>
        <p:spPr>
          <a:xfrm>
            <a:off x="-7620" y="0"/>
            <a:ext cx="8638079" cy="1251284"/>
          </a:xfrm>
          <a:prstGeom prst="rect">
            <a:avLst/>
          </a:prstGeom>
          <a:noFill/>
          <a:ln>
            <a:noFill/>
          </a:ln>
        </p:spPr>
        <p:txBody>
          <a:bodyPr anchorCtr="0" anchor="ctr" bIns="45700" lIns="274300" spcFirstLastPara="1" rIns="91425" wrap="square" tIns="45700">
            <a:norm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7" name="Google Shape;637;p49"/>
          <p:cNvSpPr/>
          <p:nvPr>
            <p:ph idx="2" type="pic"/>
          </p:nvPr>
        </p:nvSpPr>
        <p:spPr>
          <a:xfrm>
            <a:off x="9510134" y="1431036"/>
            <a:ext cx="1965960" cy="3995928"/>
          </a:xfrm>
          <a:prstGeom prst="rect">
            <a:avLst/>
          </a:prstGeom>
          <a:noFill/>
          <a:ln>
            <a:noFill/>
          </a:ln>
        </p:spPr>
      </p:sp>
      <p:cxnSp>
        <p:nvCxnSpPr>
          <p:cNvPr id="638" name="Google Shape;638;p49"/>
          <p:cNvCxnSpPr/>
          <p:nvPr/>
        </p:nvCxnSpPr>
        <p:spPr>
          <a:xfrm>
            <a:off x="3718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39" name="Google Shape;639;p49"/>
          <p:cNvCxnSpPr/>
          <p:nvPr/>
        </p:nvCxnSpPr>
        <p:spPr>
          <a:xfrm>
            <a:off x="30078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640" name="Google Shape;640;p49"/>
          <p:cNvCxnSpPr/>
          <p:nvPr/>
        </p:nvCxnSpPr>
        <p:spPr>
          <a:xfrm>
            <a:off x="5703299" y="6565900"/>
            <a:ext cx="2082480" cy="0"/>
          </a:xfrm>
          <a:prstGeom prst="straightConnector1">
            <a:avLst/>
          </a:prstGeom>
          <a:noFill/>
          <a:ln cap="flat" cmpd="sng" w="25400">
            <a:solidFill>
              <a:srgbClr val="96C93E"/>
            </a:solidFill>
            <a:prstDash val="solid"/>
            <a:miter lim="800000"/>
            <a:headEnd len="sm" w="sm" type="none"/>
            <a:tailEnd len="sm" w="sm" type="none"/>
          </a:ln>
        </p:spPr>
      </p:cxnSp>
      <p:pic>
        <p:nvPicPr>
          <p:cNvPr id="641" name="Google Shape;641;p49"/>
          <p:cNvPicPr preferRelativeResize="0"/>
          <p:nvPr/>
        </p:nvPicPr>
        <p:blipFill rotWithShape="1">
          <a:blip r:embed="rId2">
            <a:alphaModFix/>
          </a:blip>
          <a:srcRect b="0" l="0" r="0" t="0"/>
          <a:stretch/>
        </p:blipFill>
        <p:spPr>
          <a:xfrm>
            <a:off x="2477073" y="6324412"/>
            <a:ext cx="529889" cy="497951"/>
          </a:xfrm>
          <a:prstGeom prst="rect">
            <a:avLst/>
          </a:prstGeom>
          <a:noFill/>
          <a:ln>
            <a:noFill/>
          </a:ln>
        </p:spPr>
      </p:pic>
      <p:pic>
        <p:nvPicPr>
          <p:cNvPr descr="A picture containing vector graphics&#10;&#10;Description automatically generated" id="642" name="Google Shape;642;p49"/>
          <p:cNvPicPr preferRelativeResize="0"/>
          <p:nvPr/>
        </p:nvPicPr>
        <p:blipFill rotWithShape="1">
          <a:blip r:embed="rId3">
            <a:alphaModFix/>
          </a:blip>
          <a:srcRect b="0" l="0" r="0" t="0"/>
          <a:stretch/>
        </p:blipFill>
        <p:spPr>
          <a:xfrm>
            <a:off x="5063574" y="6196177"/>
            <a:ext cx="687747" cy="615553"/>
          </a:xfrm>
          <a:prstGeom prst="rect">
            <a:avLst/>
          </a:prstGeom>
          <a:noFill/>
          <a:ln>
            <a:noFill/>
          </a:ln>
        </p:spPr>
      </p:pic>
      <p:pic>
        <p:nvPicPr>
          <p:cNvPr id="643" name="Google Shape;643;p49"/>
          <p:cNvPicPr preferRelativeResize="0"/>
          <p:nvPr/>
        </p:nvPicPr>
        <p:blipFill rotWithShape="1">
          <a:blip r:embed="rId4">
            <a:alphaModFix/>
          </a:blip>
          <a:srcRect b="0" l="0" r="0" t="0"/>
          <a:stretch/>
        </p:blipFill>
        <p:spPr>
          <a:xfrm>
            <a:off x="190275" y="6251086"/>
            <a:ext cx="309930" cy="493979"/>
          </a:xfrm>
          <a:prstGeom prst="rect">
            <a:avLst/>
          </a:prstGeom>
          <a:noFill/>
          <a:ln>
            <a:noFill/>
          </a:ln>
        </p:spPr>
      </p:pic>
      <p:pic>
        <p:nvPicPr>
          <p:cNvPr id="644" name="Google Shape;644;p49"/>
          <p:cNvPicPr preferRelativeResize="0"/>
          <p:nvPr/>
        </p:nvPicPr>
        <p:blipFill rotWithShape="1">
          <a:blip r:embed="rId5">
            <a:alphaModFix/>
          </a:blip>
          <a:srcRect b="0" l="0" r="0" t="0"/>
          <a:stretch/>
        </p:blipFill>
        <p:spPr>
          <a:xfrm>
            <a:off x="7784915" y="6196177"/>
            <a:ext cx="491968" cy="536174"/>
          </a:xfrm>
          <a:prstGeom prst="rect">
            <a:avLst/>
          </a:prstGeom>
          <a:noFill/>
          <a:ln>
            <a:noFill/>
          </a:ln>
        </p:spPr>
      </p:pic>
      <p:sp>
        <p:nvSpPr>
          <p:cNvPr id="645" name="Google Shape;645;p49"/>
          <p:cNvSpPr txBox="1"/>
          <p:nvPr>
            <p:ph idx="1" type="body"/>
          </p:nvPr>
        </p:nvSpPr>
        <p:spPr>
          <a:xfrm>
            <a:off x="1660583" y="1489802"/>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6" name="Google Shape;646;p49"/>
          <p:cNvSpPr txBox="1"/>
          <p:nvPr>
            <p:ph idx="3" type="body"/>
          </p:nvPr>
        </p:nvSpPr>
        <p:spPr>
          <a:xfrm>
            <a:off x="1660584" y="2653440"/>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7" name="Google Shape;647;p49"/>
          <p:cNvSpPr txBox="1"/>
          <p:nvPr>
            <p:ph idx="4" type="body"/>
          </p:nvPr>
        </p:nvSpPr>
        <p:spPr>
          <a:xfrm>
            <a:off x="1660583" y="3817079"/>
            <a:ext cx="6343485"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8" name="Google Shape;648;p49"/>
          <p:cNvSpPr txBox="1"/>
          <p:nvPr>
            <p:ph idx="5" type="body"/>
          </p:nvPr>
        </p:nvSpPr>
        <p:spPr>
          <a:xfrm>
            <a:off x="1660583" y="5006628"/>
            <a:ext cx="6343487"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49" name="Google Shape;649;p49"/>
          <p:cNvSpPr txBox="1"/>
          <p:nvPr>
            <p:ph idx="6" type="body"/>
          </p:nvPr>
        </p:nvSpPr>
        <p:spPr>
          <a:xfrm>
            <a:off x="691245" y="1502511"/>
            <a:ext cx="795528" cy="104113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0" name="Google Shape;650;p49"/>
          <p:cNvSpPr txBox="1"/>
          <p:nvPr>
            <p:ph idx="7" type="body"/>
          </p:nvPr>
        </p:nvSpPr>
        <p:spPr>
          <a:xfrm>
            <a:off x="693291" y="2653441"/>
            <a:ext cx="793481"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1" name="Google Shape;651;p49"/>
          <p:cNvSpPr txBox="1"/>
          <p:nvPr>
            <p:ph idx="8" type="body"/>
          </p:nvPr>
        </p:nvSpPr>
        <p:spPr>
          <a:xfrm>
            <a:off x="691246" y="3817079"/>
            <a:ext cx="795528" cy="1055684"/>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52" name="Google Shape;652;p49"/>
          <p:cNvSpPr txBox="1"/>
          <p:nvPr>
            <p:ph idx="9" type="body"/>
          </p:nvPr>
        </p:nvSpPr>
        <p:spPr>
          <a:xfrm>
            <a:off x="691245" y="5006628"/>
            <a:ext cx="795528" cy="1041137"/>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iteracy terms">
  <p:cSld name="Custom Layout_1">
    <p:spTree>
      <p:nvGrpSpPr>
        <p:cNvPr id="657" name="Shape 657"/>
        <p:cNvGrpSpPr/>
        <p:nvPr/>
      </p:nvGrpSpPr>
      <p:grpSpPr>
        <a:xfrm>
          <a:off x="0" y="0"/>
          <a:ext cx="0" cy="0"/>
          <a:chOff x="0" y="0"/>
          <a:chExt cx="0" cy="0"/>
        </a:xfrm>
      </p:grpSpPr>
      <p:sp>
        <p:nvSpPr>
          <p:cNvPr id="658" name="Google Shape;658;p5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59" name="Google Shape;659;p5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660" name="Google Shape;660;p5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61" name="Google Shape;661;p5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2" name="Google Shape;662;p5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63" name="Google Shape;663;p5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64" name="Google Shape;664;p5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665" name="Google Shape;665;p5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666" name="Google Shape;666;p5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667" name="Google Shape;667;p5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668" name="Google Shape;668;p5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69" name="Google Shape;669;p5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70" name="Google Shape;670;p5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71" name="Google Shape;671;p5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72" name="Google Shape;672;p5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73" name="Google Shape;673;p5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74" name="Google Shape;674;p5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
        <p:nvSpPr>
          <p:cNvPr id="675" name="Google Shape;675;p5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2pPr>
            <a:lvl3pPr indent="-431800" lvl="2" marL="1371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3pPr>
            <a:lvl4pPr indent="-431800" lvl="3" marL="1828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4pPr>
            <a:lvl5pPr indent="-431800" lvl="4" marL="22860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5pPr>
            <a:lvl6pPr indent="-431800" lvl="5" marL="27432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6pPr>
            <a:lvl7pPr indent="-431800" lvl="6" marL="32004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7pPr>
            <a:lvl8pPr indent="-431800" lvl="7" marL="36576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8pPr>
            <a:lvl9pPr indent="-431800" lvl="8" marL="4114800" marR="0" rtl="0" algn="l">
              <a:lnSpc>
                <a:spcPct val="90000"/>
              </a:lnSpc>
              <a:spcBef>
                <a:spcPts val="1000"/>
              </a:spcBef>
              <a:spcAft>
                <a:spcPts val="0"/>
              </a:spcAft>
              <a:buClr>
                <a:srgbClr val="006FB6"/>
              </a:buClr>
              <a:buSzPts val="3200"/>
              <a:buFont typeface="Calibri"/>
              <a:buChar char="■"/>
              <a:defRPr b="0" i="0" sz="3200" u="none" cap="none" strike="noStrike">
                <a:solidFill>
                  <a:srgbClr val="006FB6"/>
                </a:solidFill>
                <a:latin typeface="Calibri"/>
                <a:ea typeface="Calibri"/>
                <a:cs typeface="Calibri"/>
                <a:sym typeface="Calibri"/>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676" name="Shape 676"/>
        <p:cNvGrpSpPr/>
        <p:nvPr/>
      </p:nvGrpSpPr>
      <p:grpSpPr>
        <a:xfrm>
          <a:off x="0" y="0"/>
          <a:ext cx="0" cy="0"/>
          <a:chOff x="0" y="0"/>
          <a:chExt cx="0" cy="0"/>
        </a:xfrm>
      </p:grpSpPr>
      <p:sp>
        <p:nvSpPr>
          <p:cNvPr id="677" name="Google Shape;677;p5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78" name="Google Shape;678;p5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pic>
        <p:nvPicPr>
          <p:cNvPr descr="A picture containing text, person, indoor, table&#10;&#10;Description automatically generated" id="679" name="Google Shape;679;p52"/>
          <p:cNvPicPr preferRelativeResize="0"/>
          <p:nvPr/>
        </p:nvPicPr>
        <p:blipFill rotWithShape="1">
          <a:blip r:embed="rId3">
            <a:alphaModFix/>
          </a:blip>
          <a:srcRect b="0" l="0" r="0" t="0"/>
          <a:stretch/>
        </p:blipFill>
        <p:spPr>
          <a:xfrm>
            <a:off x="5464911" y="1581644"/>
            <a:ext cx="6486175" cy="4320879"/>
          </a:xfrm>
          <a:prstGeom prst="rect">
            <a:avLst/>
          </a:prstGeom>
          <a:noFill/>
          <a:ln>
            <a:noFill/>
          </a:ln>
        </p:spPr>
      </p:pic>
      <p:cxnSp>
        <p:nvCxnSpPr>
          <p:cNvPr id="680" name="Google Shape;680;p5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81" name="Google Shape;681;p5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2" name="Google Shape;682;p5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683" name="Google Shape;683;p5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684" name="Google Shape;684;p5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sp>
        <p:nvSpPr>
          <p:cNvPr id="685" name="Google Shape;685;p52"/>
          <p:cNvSpPr/>
          <p:nvPr/>
        </p:nvSpPr>
        <p:spPr>
          <a:xfrm>
            <a:off x="3812820" y="4636967"/>
            <a:ext cx="3808200" cy="1571100"/>
          </a:xfrm>
          <a:prstGeom prst="wedgeRoundRectCallout">
            <a:avLst>
              <a:gd fmla="val 42010" name="adj1"/>
              <a:gd fmla="val -88457"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686" name="Google Shape;686;p52"/>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687" name="Google Shape;687;p52"/>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688" name="Google Shape;688;p52"/>
          <p:cNvSpPr/>
          <p:nvPr/>
        </p:nvSpPr>
        <p:spPr>
          <a:xfrm>
            <a:off x="1586774" y="2772170"/>
            <a:ext cx="3801300" cy="1571100"/>
          </a:xfrm>
          <a:prstGeom prst="wedgeRoundRectCallout">
            <a:avLst>
              <a:gd fmla="val 77165" name="adj1"/>
              <a:gd fmla="val -35329"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689" name="Google Shape;689;p52"/>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690" name="Google Shape;690;p52"/>
          <p:cNvSpPr/>
          <p:nvPr/>
        </p:nvSpPr>
        <p:spPr>
          <a:xfrm>
            <a:off x="144716" y="1293950"/>
            <a:ext cx="3801300" cy="1571100"/>
          </a:xfrm>
          <a:prstGeom prst="wedgeRoundRectCallout">
            <a:avLst>
              <a:gd fmla="val 112822" name="adj1"/>
              <a:gd fmla="val -3832"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1" name="Google Shape;691;p52"/>
          <p:cNvSpPr/>
          <p:nvPr/>
        </p:nvSpPr>
        <p:spPr>
          <a:xfrm>
            <a:off x="158984" y="4417887"/>
            <a:ext cx="3206700" cy="1571100"/>
          </a:xfrm>
          <a:prstGeom prst="wedgeRoundRectCallout">
            <a:avLst>
              <a:gd fmla="val 117826" name="adj1"/>
              <a:gd fmla="val -60384"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692" name="Google Shape;692;p52"/>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3" name="Google Shape;693;p52"/>
          <p:cNvSpPr txBox="1"/>
          <p:nvPr>
            <p:ph idx="2" type="body"/>
          </p:nvPr>
        </p:nvSpPr>
        <p:spPr>
          <a:xfrm>
            <a:off x="4072874" y="4724938"/>
            <a:ext cx="33069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4" name="Google Shape;694;p52"/>
          <p:cNvSpPr txBox="1"/>
          <p:nvPr>
            <p:ph idx="3" type="body"/>
          </p:nvPr>
        </p:nvSpPr>
        <p:spPr>
          <a:xfrm>
            <a:off x="240914" y="1445813"/>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95" name="Google Shape;695;p52"/>
          <p:cNvSpPr txBox="1"/>
          <p:nvPr>
            <p:ph idx="4" type="body"/>
          </p:nvPr>
        </p:nvSpPr>
        <p:spPr>
          <a:xfrm>
            <a:off x="319505" y="4495585"/>
            <a:ext cx="28857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696" name="Shape 696"/>
        <p:cNvGrpSpPr/>
        <p:nvPr/>
      </p:nvGrpSpPr>
      <p:grpSpPr>
        <a:xfrm>
          <a:off x="0" y="0"/>
          <a:ext cx="0" cy="0"/>
          <a:chOff x="0" y="0"/>
          <a:chExt cx="0" cy="0"/>
        </a:xfrm>
      </p:grpSpPr>
      <p:pic>
        <p:nvPicPr>
          <p:cNvPr id="697" name="Google Shape;697;p53"/>
          <p:cNvPicPr preferRelativeResize="0"/>
          <p:nvPr/>
        </p:nvPicPr>
        <p:blipFill rotWithShape="1">
          <a:blip r:embed="rId2">
            <a:alphaModFix/>
          </a:blip>
          <a:srcRect b="0" l="0" r="0" t="0"/>
          <a:stretch/>
        </p:blipFill>
        <p:spPr>
          <a:xfrm>
            <a:off x="129614" y="1685897"/>
            <a:ext cx="5505627" cy="4256743"/>
          </a:xfrm>
          <a:prstGeom prst="rect">
            <a:avLst/>
          </a:prstGeom>
          <a:noFill/>
          <a:ln>
            <a:noFill/>
          </a:ln>
        </p:spPr>
      </p:pic>
      <p:sp>
        <p:nvSpPr>
          <p:cNvPr id="698" name="Google Shape;698;p5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699" name="Google Shape;699;p53"/>
          <p:cNvPicPr preferRelativeResize="0"/>
          <p:nvPr/>
        </p:nvPicPr>
        <p:blipFill rotWithShape="1">
          <a:blip r:embed="rId3">
            <a:alphaModFix/>
          </a:blip>
          <a:srcRect b="0" l="0" r="0" t="0"/>
          <a:stretch/>
        </p:blipFill>
        <p:spPr>
          <a:xfrm>
            <a:off x="2097147" y="6246434"/>
            <a:ext cx="309929" cy="493980"/>
          </a:xfrm>
          <a:prstGeom prst="rect">
            <a:avLst/>
          </a:prstGeom>
          <a:noFill/>
          <a:ln>
            <a:noFill/>
          </a:ln>
        </p:spPr>
      </p:pic>
      <p:cxnSp>
        <p:nvCxnSpPr>
          <p:cNvPr id="700" name="Google Shape;700;p5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01" name="Google Shape;701;p5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2" name="Google Shape;702;p5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03" name="Google Shape;703;p5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04" name="Google Shape;704;p5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05" name="Google Shape;705;p53"/>
          <p:cNvPicPr preferRelativeResize="0"/>
          <p:nvPr/>
        </p:nvPicPr>
        <p:blipFill rotWithShape="1">
          <a:blip r:embed="rId4">
            <a:alphaModFix/>
          </a:blip>
          <a:srcRect b="0" l="0" r="0" t="0"/>
          <a:stretch/>
        </p:blipFill>
        <p:spPr>
          <a:xfrm>
            <a:off x="9702615" y="6196177"/>
            <a:ext cx="491969" cy="536174"/>
          </a:xfrm>
          <a:prstGeom prst="rect">
            <a:avLst/>
          </a:prstGeom>
          <a:noFill/>
          <a:ln>
            <a:noFill/>
          </a:ln>
        </p:spPr>
      </p:pic>
      <p:pic>
        <p:nvPicPr>
          <p:cNvPr id="706" name="Google Shape;706;p53"/>
          <p:cNvPicPr preferRelativeResize="0"/>
          <p:nvPr/>
        </p:nvPicPr>
        <p:blipFill rotWithShape="1">
          <a:blip r:embed="rId5">
            <a:alphaModFix/>
          </a:blip>
          <a:srcRect b="0" l="0" r="0" t="0"/>
          <a:stretch/>
        </p:blipFill>
        <p:spPr>
          <a:xfrm>
            <a:off x="4458273" y="6324412"/>
            <a:ext cx="529889" cy="497950"/>
          </a:xfrm>
          <a:prstGeom prst="rect">
            <a:avLst/>
          </a:prstGeom>
          <a:noFill/>
          <a:ln>
            <a:noFill/>
          </a:ln>
        </p:spPr>
      </p:pic>
      <p:sp>
        <p:nvSpPr>
          <p:cNvPr id="707" name="Google Shape;707;p53"/>
          <p:cNvSpPr/>
          <p:nvPr/>
        </p:nvSpPr>
        <p:spPr>
          <a:xfrm>
            <a:off x="8260989" y="2998070"/>
            <a:ext cx="3801300" cy="1571100"/>
          </a:xfrm>
          <a:prstGeom prst="wedgeRoundRectCallout">
            <a:avLst>
              <a:gd fmla="val -135679" name="adj1"/>
              <a:gd fmla="val -7111"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A picture containing vector graphics&#10;&#10;Description automatically generated" id="708" name="Google Shape;708;p53"/>
          <p:cNvPicPr preferRelativeResize="0"/>
          <p:nvPr/>
        </p:nvPicPr>
        <p:blipFill rotWithShape="1">
          <a:blip r:embed="rId6">
            <a:alphaModFix/>
          </a:blip>
          <a:srcRect b="0" l="0" r="0" t="0"/>
          <a:stretch/>
        </p:blipFill>
        <p:spPr>
          <a:xfrm>
            <a:off x="6981274" y="6196177"/>
            <a:ext cx="687747" cy="615553"/>
          </a:xfrm>
          <a:prstGeom prst="rect">
            <a:avLst/>
          </a:prstGeom>
          <a:noFill/>
          <a:ln>
            <a:noFill/>
          </a:ln>
        </p:spPr>
      </p:pic>
      <p:sp>
        <p:nvSpPr>
          <p:cNvPr id="709" name="Google Shape;709;p53"/>
          <p:cNvSpPr/>
          <p:nvPr/>
        </p:nvSpPr>
        <p:spPr>
          <a:xfrm>
            <a:off x="5720300" y="1436681"/>
            <a:ext cx="3801300" cy="1571100"/>
          </a:xfrm>
          <a:prstGeom prst="wedgeRoundRectCallout">
            <a:avLst>
              <a:gd fmla="val -69408" name="adj1"/>
              <a:gd fmla="val 37613"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0" name="Google Shape;710;p53"/>
          <p:cNvSpPr/>
          <p:nvPr/>
        </p:nvSpPr>
        <p:spPr>
          <a:xfrm>
            <a:off x="5839976" y="4511014"/>
            <a:ext cx="5789100" cy="1571100"/>
          </a:xfrm>
          <a:prstGeom prst="wedgeRoundRectCallout">
            <a:avLst>
              <a:gd fmla="val -71407" name="adj1"/>
              <a:gd fmla="val -94775" name="adj2"/>
              <a:gd fmla="val 16667" name="adj3"/>
            </a:avLst>
          </a:prstGeom>
          <a:solidFill>
            <a:schemeClr val="lt1"/>
          </a:solid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711" name="Google Shape;711;p53"/>
          <p:cNvSpPr txBox="1"/>
          <p:nvPr>
            <p:ph idx="1" type="body"/>
          </p:nvPr>
        </p:nvSpPr>
        <p:spPr>
          <a:xfrm>
            <a:off x="8450575" y="3165416"/>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2" name="Google Shape;712;p53"/>
          <p:cNvSpPr txBox="1"/>
          <p:nvPr>
            <p:ph idx="2" type="body"/>
          </p:nvPr>
        </p:nvSpPr>
        <p:spPr>
          <a:xfrm>
            <a:off x="5816498" y="1588544"/>
            <a:ext cx="3488100" cy="12366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0"/>
              </a:spcBef>
              <a:spcAft>
                <a:spcPts val="0"/>
              </a:spcAft>
              <a:buClr>
                <a:srgbClr val="006FB6"/>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3" name="Google Shape;713;p53"/>
          <p:cNvSpPr txBox="1"/>
          <p:nvPr>
            <p:ph idx="3" type="body"/>
          </p:nvPr>
        </p:nvSpPr>
        <p:spPr>
          <a:xfrm>
            <a:off x="6003646" y="4619956"/>
            <a:ext cx="5388600" cy="1393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714" name="Shape 714"/>
        <p:cNvGrpSpPr/>
        <p:nvPr/>
      </p:nvGrpSpPr>
      <p:grpSpPr>
        <a:xfrm>
          <a:off x="0" y="0"/>
          <a:ext cx="0" cy="0"/>
          <a:chOff x="0" y="0"/>
          <a:chExt cx="0" cy="0"/>
        </a:xfrm>
      </p:grpSpPr>
      <p:sp>
        <p:nvSpPr>
          <p:cNvPr id="715" name="Google Shape;715;p54"/>
          <p:cNvSpPr/>
          <p:nvPr>
            <p:ph idx="2" type="pic"/>
          </p:nvPr>
        </p:nvSpPr>
        <p:spPr>
          <a:xfrm>
            <a:off x="5292892" y="1502510"/>
            <a:ext cx="6578700" cy="4545300"/>
          </a:xfrm>
          <a:prstGeom prst="rect">
            <a:avLst/>
          </a:prstGeom>
          <a:noFill/>
          <a:ln cap="flat" cmpd="sng" w="19050">
            <a:solidFill>
              <a:srgbClr val="666666"/>
            </a:solidFill>
            <a:prstDash val="solid"/>
            <a:round/>
            <a:headEnd len="sm" w="sm" type="none"/>
            <a:tailEnd len="sm" w="sm" type="none"/>
          </a:ln>
        </p:spPr>
      </p:sp>
      <p:sp>
        <p:nvSpPr>
          <p:cNvPr id="716" name="Google Shape;716;p54"/>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7" name="Google Shape;717;p54"/>
          <p:cNvSpPr txBox="1"/>
          <p:nvPr>
            <p:ph idx="3"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18" name="Google Shape;718;p5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9" name="Google Shape;719;p54"/>
          <p:cNvSpPr txBox="1"/>
          <p:nvPr>
            <p:ph idx="4"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20" name="Google Shape;720;p54"/>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21" name="Google Shape;721;p54"/>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2" name="Google Shape;722;p5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23" name="Google Shape;723;p54"/>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4" name="Google Shape;724;p5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25" name="Google Shape;725;p5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26" name="Google Shape;726;p5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27" name="Google Shape;727;p5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28" name="Google Shape;728;p5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29" name="Google Shape;729;p5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730" name="Google Shape;730;p5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731" name="Google Shape;731;p5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732" name="Shape 732"/>
        <p:cNvGrpSpPr/>
        <p:nvPr/>
      </p:nvGrpSpPr>
      <p:grpSpPr>
        <a:xfrm>
          <a:off x="0" y="0"/>
          <a:ext cx="0" cy="0"/>
          <a:chOff x="0" y="0"/>
          <a:chExt cx="0" cy="0"/>
        </a:xfrm>
      </p:grpSpPr>
      <p:sp>
        <p:nvSpPr>
          <p:cNvPr id="733" name="Google Shape;733;p55"/>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4" name="Google Shape;734;p55"/>
          <p:cNvSpPr txBox="1"/>
          <p:nvPr>
            <p:ph idx="2"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5" name="Google Shape;735;p5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36" name="Google Shape;736;p55"/>
          <p:cNvSpPr txBox="1"/>
          <p:nvPr>
            <p:ph idx="3"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37" name="Google Shape;737;p55"/>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38" name="Google Shape;738;p55"/>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39" name="Google Shape;739;p55"/>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40" name="Google Shape;740;p5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1" name="Google Shape;741;p55"/>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42" name="Google Shape;742;p55"/>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43" name="Google Shape;743;p5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44" name="Google Shape;744;p5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45" name="Google Shape;745;p5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746" name="Google Shape;746;p5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747" name="Google Shape;747;p5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748" name="Google Shape;748;p5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pic>
        <p:nvPicPr>
          <p:cNvPr descr="A group of people in a room&#10;&#10;Description automatically generated with low confidence" id="749" name="Google Shape;749;p55"/>
          <p:cNvPicPr preferRelativeResize="0"/>
          <p:nvPr/>
        </p:nvPicPr>
        <p:blipFill rotWithShape="1">
          <a:blip r:embed="rId9">
            <a:alphaModFix/>
          </a:blip>
          <a:srcRect b="0" l="0" r="0" t="0"/>
          <a:stretch/>
        </p:blipFill>
        <p:spPr>
          <a:xfrm>
            <a:off x="7196750" y="1648824"/>
            <a:ext cx="4792050" cy="266557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enjoy and engage">
  <p:cSld name="Title, Subtitle_3">
    <p:spTree>
      <p:nvGrpSpPr>
        <p:cNvPr id="46" name="Shape 46"/>
        <p:cNvGrpSpPr/>
        <p:nvPr/>
      </p:nvGrpSpPr>
      <p:grpSpPr>
        <a:xfrm>
          <a:off x="0" y="0"/>
          <a:ext cx="0" cy="0"/>
          <a:chOff x="0" y="0"/>
          <a:chExt cx="0" cy="0"/>
        </a:xfrm>
      </p:grpSpPr>
      <p:pic>
        <p:nvPicPr>
          <p:cNvPr id="47" name="Google Shape;47;p7"/>
          <p:cNvPicPr preferRelativeResize="0"/>
          <p:nvPr/>
        </p:nvPicPr>
        <p:blipFill rotWithShape="1">
          <a:blip r:embed="rId2">
            <a:alphaModFix/>
          </a:blip>
          <a:srcRect b="7385" l="548" r="-547" t="8195"/>
          <a:stretch/>
        </p:blipFill>
        <p:spPr>
          <a:xfrm>
            <a:off x="0" y="0"/>
            <a:ext cx="12192001" cy="6858000"/>
          </a:xfrm>
          <a:prstGeom prst="rect">
            <a:avLst/>
          </a:prstGeom>
          <a:noFill/>
          <a:ln>
            <a:noFill/>
          </a:ln>
        </p:spPr>
      </p:pic>
      <p:grpSp>
        <p:nvGrpSpPr>
          <p:cNvPr id="48" name="Google Shape;48;p7"/>
          <p:cNvGrpSpPr/>
          <p:nvPr/>
        </p:nvGrpSpPr>
        <p:grpSpPr>
          <a:xfrm>
            <a:off x="1" y="5607273"/>
            <a:ext cx="12213728" cy="1252537"/>
            <a:chOff x="-33239" y="5603791"/>
            <a:chExt cx="9160525" cy="1252537"/>
          </a:xfrm>
        </p:grpSpPr>
        <p:sp>
          <p:nvSpPr>
            <p:cNvPr id="49" name="Google Shape;49;p7"/>
            <p:cNvSpPr/>
            <p:nvPr/>
          </p:nvSpPr>
          <p:spPr>
            <a:xfrm>
              <a:off x="-29914" y="5611028"/>
              <a:ext cx="9157200" cy="1245300"/>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50" name="Google Shape;50;p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51" name="Google Shape;51;p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
        <p:nvSpPr>
          <p:cNvPr id="52" name="Google Shape;52;p7"/>
          <p:cNvSpPr txBox="1"/>
          <p:nvPr>
            <p:ph type="title"/>
          </p:nvPr>
        </p:nvSpPr>
        <p:spPr>
          <a:xfrm>
            <a:off x="-8" y="5994739"/>
            <a:ext cx="9156300" cy="5592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0"/>
              </a:spcBef>
              <a:spcAft>
                <a:spcPts val="0"/>
              </a:spcAft>
              <a:buClr>
                <a:srgbClr val="006FB6"/>
              </a:buClr>
              <a:buSzPts val="3750"/>
              <a:buFont typeface="Calibri"/>
              <a:buNone/>
              <a:defRPr b="1" i="0" sz="375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53" name="Google Shape;53;p7"/>
          <p:cNvPicPr preferRelativeResize="0"/>
          <p:nvPr/>
        </p:nvPicPr>
        <p:blipFill rotWithShape="1">
          <a:blip r:embed="rId3">
            <a:alphaModFix/>
          </a:blip>
          <a:srcRect b="0" l="0" r="0" t="0"/>
          <a:stretch/>
        </p:blipFill>
        <p:spPr>
          <a:xfrm>
            <a:off x="9526862" y="5918379"/>
            <a:ext cx="2339650" cy="711925"/>
          </a:xfrm>
          <a:prstGeom prst="rect">
            <a:avLst/>
          </a:prstGeom>
          <a:noFill/>
          <a:ln>
            <a:noFill/>
          </a:ln>
        </p:spPr>
      </p:pic>
      <p:sp>
        <p:nvSpPr>
          <p:cNvPr id="54" name="Google Shape;54;p7"/>
          <p:cNvSpPr/>
          <p:nvPr/>
        </p:nvSpPr>
        <p:spPr>
          <a:xfrm>
            <a:off x="-4587" y="0"/>
            <a:ext cx="12222900" cy="5610900"/>
          </a:xfrm>
          <a:prstGeom prst="rect">
            <a:avLst/>
          </a:prstGeom>
          <a:solidFill>
            <a:srgbClr val="006FB6">
              <a:alpha val="31764"/>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750" name="Shape 750"/>
        <p:cNvGrpSpPr/>
        <p:nvPr/>
      </p:nvGrpSpPr>
      <p:grpSpPr>
        <a:xfrm>
          <a:off x="0" y="0"/>
          <a:ext cx="0" cy="0"/>
          <a:chOff x="0" y="0"/>
          <a:chExt cx="0" cy="0"/>
        </a:xfrm>
      </p:grpSpPr>
      <p:sp>
        <p:nvSpPr>
          <p:cNvPr id="751" name="Google Shape;751;p56"/>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2" name="Google Shape;752;p56"/>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3" name="Google Shape;753;p56"/>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4" name="Google Shape;754;p56"/>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5" name="Google Shape;755;p56"/>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6" name="Google Shape;756;p56"/>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7" name="Google Shape;757;p56"/>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8" name="Google Shape;758;p56"/>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59" name="Google Shape;759;p56"/>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760" name="Google Shape;760;p56"/>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61" name="Google Shape;761;p56"/>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2" name="Google Shape;762;p5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63" name="Google Shape;763;p56"/>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4" name="Google Shape;764;p5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765" name="Google Shape;765;p5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66" name="Google Shape;766;p5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767" name="Google Shape;767;p5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768" name="Google Shape;768;p5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769" name="Shape 769"/>
        <p:cNvGrpSpPr/>
        <p:nvPr/>
      </p:nvGrpSpPr>
      <p:grpSpPr>
        <a:xfrm>
          <a:off x="0" y="0"/>
          <a:ext cx="0" cy="0"/>
          <a:chOff x="0" y="0"/>
          <a:chExt cx="0" cy="0"/>
        </a:xfrm>
      </p:grpSpPr>
      <p:sp>
        <p:nvSpPr>
          <p:cNvPr id="770" name="Google Shape;770;p57"/>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71" name="Google Shape;771;p57"/>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72" name="Google Shape;772;p57"/>
          <p:cNvSpPr txBox="1"/>
          <p:nvPr>
            <p:ph idx="2" type="body"/>
          </p:nvPr>
        </p:nvSpPr>
        <p:spPr>
          <a:xfrm>
            <a:off x="0" y="1657350"/>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773" name="Google Shape;773;p57"/>
          <p:cNvGrpSpPr/>
          <p:nvPr/>
        </p:nvGrpSpPr>
        <p:grpSpPr>
          <a:xfrm>
            <a:off x="1" y="5607273"/>
            <a:ext cx="12196128" cy="83414"/>
            <a:chOff x="-33239" y="5603791"/>
            <a:chExt cx="9147325" cy="83414"/>
          </a:xfrm>
        </p:grpSpPr>
        <p:cxnSp>
          <p:nvCxnSpPr>
            <p:cNvPr id="774" name="Google Shape;774;p57"/>
            <p:cNvCxnSpPr/>
            <p:nvPr/>
          </p:nvCxnSpPr>
          <p:spPr>
            <a:xfrm>
              <a:off x="-29914" y="5603791"/>
              <a:ext cx="9144000" cy="0"/>
            </a:xfrm>
            <a:prstGeom prst="straightConnector1">
              <a:avLst/>
            </a:prstGeom>
            <a:noFill/>
            <a:ln cap="flat" cmpd="sng" w="88900">
              <a:solidFill>
                <a:srgbClr val="006FB6"/>
              </a:solidFill>
              <a:prstDash val="solid"/>
              <a:miter lim="800000"/>
              <a:headEnd len="sm" w="sm" type="none"/>
              <a:tailEnd len="sm" w="sm" type="none"/>
            </a:ln>
          </p:spPr>
        </p:cxnSp>
        <p:cxnSp>
          <p:nvCxnSpPr>
            <p:cNvPr id="775" name="Google Shape;775;p57"/>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2 Reading tip with pic and conversation bubbles">
    <p:spTree>
      <p:nvGrpSpPr>
        <p:cNvPr id="781" name="Shape 781"/>
        <p:cNvGrpSpPr/>
        <p:nvPr/>
      </p:nvGrpSpPr>
      <p:grpSpPr>
        <a:xfrm>
          <a:off x="0" y="0"/>
          <a:ext cx="0" cy="0"/>
          <a:chOff x="0" y="0"/>
          <a:chExt cx="0" cy="0"/>
        </a:xfrm>
      </p:grpSpPr>
      <p:sp>
        <p:nvSpPr>
          <p:cNvPr id="782" name="Google Shape;782;p5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3" name="Google Shape;783;p59"/>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84" name="Google Shape;784;p59"/>
          <p:cNvSpPr txBox="1"/>
          <p:nvPr>
            <p:ph idx="2" type="body"/>
          </p:nvPr>
        </p:nvSpPr>
        <p:spPr>
          <a:xfrm>
            <a:off x="138544" y="1343824"/>
            <a:ext cx="3200400" cy="52221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785" name="Google Shape;785;p5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6" name="Google Shape;786;p5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787" name="Google Shape;787;p5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788" name="Google Shape;788;p5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789" name="Google Shape;789;p5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790" name="Google Shape;790;p5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791" name="Google Shape;791;p59"/>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pic>
        <p:nvPicPr>
          <p:cNvPr descr="A picture containing person, indoor, table&#10;&#10;Description generated with very high confidence" id="792" name="Google Shape;792;p59"/>
          <p:cNvPicPr preferRelativeResize="0"/>
          <p:nvPr/>
        </p:nvPicPr>
        <p:blipFill rotWithShape="1">
          <a:blip r:embed="rId6">
            <a:alphaModFix/>
          </a:blip>
          <a:srcRect b="0" l="0" r="0" t="0"/>
          <a:stretch/>
        </p:blipFill>
        <p:spPr>
          <a:xfrm>
            <a:off x="6533129" y="2343959"/>
            <a:ext cx="2453431" cy="3680153"/>
          </a:xfrm>
          <a:prstGeom prst="rect">
            <a:avLst/>
          </a:prstGeom>
          <a:noFill/>
          <a:ln cap="sq" cmpd="sng" w="19050">
            <a:solidFill>
              <a:srgbClr val="666666"/>
            </a:solidFill>
            <a:prstDash val="solid"/>
            <a:miter lim="800000"/>
            <a:headEnd len="sm" w="sm" type="none"/>
            <a:tailEnd len="sm" w="sm" type="none"/>
          </a:ln>
        </p:spPr>
      </p:pic>
      <p:sp>
        <p:nvSpPr>
          <p:cNvPr id="793" name="Google Shape;793;p59"/>
          <p:cNvSpPr/>
          <p:nvPr/>
        </p:nvSpPr>
        <p:spPr>
          <a:xfrm rot="949803">
            <a:off x="8632642" y="1934653"/>
            <a:ext cx="3479666" cy="2748714"/>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94" name="Google Shape;794;p59"/>
          <p:cNvSpPr/>
          <p:nvPr/>
        </p:nvSpPr>
        <p:spPr>
          <a:xfrm flipH="1" rot="-2036003">
            <a:off x="3537596" y="1994877"/>
            <a:ext cx="3036928" cy="2147042"/>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795" name="Google Shape;795;p59"/>
          <p:cNvSpPr txBox="1"/>
          <p:nvPr>
            <p:ph idx="3" type="body"/>
          </p:nvPr>
        </p:nvSpPr>
        <p:spPr>
          <a:xfrm rot="-2153668">
            <a:off x="3954334" y="2367651"/>
            <a:ext cx="2234544" cy="140912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96" name="Google Shape;796;p59"/>
          <p:cNvSpPr txBox="1"/>
          <p:nvPr>
            <p:ph idx="4" type="body"/>
          </p:nvPr>
        </p:nvSpPr>
        <p:spPr>
          <a:xfrm rot="860265">
            <a:off x="9153575" y="2384122"/>
            <a:ext cx="2405938" cy="1828793"/>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1_2 reading tip more options">
    <p:spTree>
      <p:nvGrpSpPr>
        <p:cNvPr id="797" name="Shape 797"/>
        <p:cNvGrpSpPr/>
        <p:nvPr/>
      </p:nvGrpSpPr>
      <p:grpSpPr>
        <a:xfrm>
          <a:off x="0" y="0"/>
          <a:ext cx="0" cy="0"/>
          <a:chOff x="0" y="0"/>
          <a:chExt cx="0" cy="0"/>
        </a:xfrm>
      </p:grpSpPr>
      <p:sp>
        <p:nvSpPr>
          <p:cNvPr id="798" name="Google Shape;798;p6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9" name="Google Shape;799;p60"/>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0" name="Google Shape;800;p60"/>
          <p:cNvSpPr txBox="1"/>
          <p:nvPr>
            <p:ph idx="2" type="body"/>
          </p:nvPr>
        </p:nvSpPr>
        <p:spPr>
          <a:xfrm>
            <a:off x="243874" y="1023994"/>
            <a:ext cx="3040200" cy="2270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01" name="Google Shape;801;p60"/>
          <p:cNvSpPr txBox="1"/>
          <p:nvPr>
            <p:ph idx="3" type="body"/>
          </p:nvPr>
        </p:nvSpPr>
        <p:spPr>
          <a:xfrm>
            <a:off x="3659537" y="1612545"/>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02" name="Google Shape;802;p6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03" name="Google Shape;803;p60"/>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04" name="Google Shape;804;p6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05" name="Google Shape;805;p60"/>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06" name="Google Shape;806;p60"/>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07" name="Google Shape;807;p60"/>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08" name="Google Shape;808;p60"/>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809" name="Google Shape;809;p60"/>
          <p:cNvSpPr txBox="1"/>
          <p:nvPr>
            <p:ph idx="4" type="body"/>
          </p:nvPr>
        </p:nvSpPr>
        <p:spPr>
          <a:xfrm>
            <a:off x="6698878" y="1612544"/>
            <a:ext cx="51345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10" name="Google Shape;810;p60"/>
          <p:cNvSpPr/>
          <p:nvPr>
            <p:ph idx="5" type="pic"/>
          </p:nvPr>
        </p:nvSpPr>
        <p:spPr>
          <a:xfrm>
            <a:off x="478983" y="3499292"/>
            <a:ext cx="2514600" cy="29352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811" name="Shape 811"/>
        <p:cNvGrpSpPr/>
        <p:nvPr/>
      </p:nvGrpSpPr>
      <p:grpSpPr>
        <a:xfrm>
          <a:off x="0" y="0"/>
          <a:ext cx="0" cy="0"/>
          <a:chOff x="0" y="0"/>
          <a:chExt cx="0" cy="0"/>
        </a:xfrm>
      </p:grpSpPr>
      <p:sp>
        <p:nvSpPr>
          <p:cNvPr id="812" name="Google Shape;812;p61"/>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13" name="Google Shape;813;p61"/>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4" name="Google Shape;814;p61"/>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15" name="Google Shape;815;p61"/>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16" name="Google Shape;816;p6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17" name="Google Shape;817;p61"/>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18" name="Google Shape;818;p61"/>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819" name="Google Shape;819;p61"/>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20" name="Google Shape;820;p61"/>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21" name="Google Shape;821;p61"/>
          <p:cNvSpPr/>
          <p:nvPr>
            <p:ph idx="2" type="pic"/>
          </p:nvPr>
        </p:nvSpPr>
        <p:spPr>
          <a:xfrm>
            <a:off x="457146" y="524736"/>
            <a:ext cx="2514600" cy="2935200"/>
          </a:xfrm>
          <a:prstGeom prst="rect">
            <a:avLst/>
          </a:prstGeom>
          <a:noFill/>
          <a:ln>
            <a:noFill/>
          </a:ln>
        </p:spPr>
      </p:sp>
      <p:sp>
        <p:nvSpPr>
          <p:cNvPr id="822" name="Google Shape;822;p61"/>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ext, 2 content boxes">
  <p:cSld name="4_text, 2 content boxes">
    <p:spTree>
      <p:nvGrpSpPr>
        <p:cNvPr id="823" name="Shape 823"/>
        <p:cNvGrpSpPr/>
        <p:nvPr/>
      </p:nvGrpSpPr>
      <p:grpSpPr>
        <a:xfrm>
          <a:off x="0" y="0"/>
          <a:ext cx="0" cy="0"/>
          <a:chOff x="0" y="0"/>
          <a:chExt cx="0" cy="0"/>
        </a:xfrm>
      </p:grpSpPr>
      <p:sp>
        <p:nvSpPr>
          <p:cNvPr id="824" name="Google Shape;824;p6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25" name="Google Shape;825;p62"/>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26" name="Google Shape;826;p6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827" name="Google Shape;827;p62"/>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828" name="Google Shape;828;p62"/>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829" name="Google Shape;829;p6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830" name="Google Shape;830;p6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831" name="Google Shape;831;p62"/>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832" name="Google Shape;832;p62"/>
          <p:cNvSpPr txBox="1"/>
          <p:nvPr>
            <p:ph idx="1" type="body"/>
          </p:nvPr>
        </p:nvSpPr>
        <p:spPr>
          <a:xfrm>
            <a:off x="3921665" y="1901395"/>
            <a:ext cx="4526400" cy="3401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3" name="Google Shape;833;p62"/>
          <p:cNvSpPr txBox="1"/>
          <p:nvPr>
            <p:ph idx="2" type="body"/>
          </p:nvPr>
        </p:nvSpPr>
        <p:spPr>
          <a:xfrm>
            <a:off x="240633" y="1577339"/>
            <a:ext cx="2999100" cy="42300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rgbClr val="006FB6"/>
              </a:buClr>
              <a:buSzPts val="2100"/>
              <a:buFont typeface="Noto Sans Symbols"/>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12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34" name="Google Shape;834;p62"/>
          <p:cNvSpPr txBox="1"/>
          <p:nvPr>
            <p:ph idx="3" type="body"/>
          </p:nvPr>
        </p:nvSpPr>
        <p:spPr>
          <a:xfrm>
            <a:off x="8634513" y="1901394"/>
            <a:ext cx="2996100" cy="3401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picture on the left, picture in the middle">
  <p:cSld name="2-picture on the left, picture in the middle">
    <p:spTree>
      <p:nvGrpSpPr>
        <p:cNvPr id="835" name="Shape 835"/>
        <p:cNvGrpSpPr/>
        <p:nvPr/>
      </p:nvGrpSpPr>
      <p:grpSpPr>
        <a:xfrm>
          <a:off x="0" y="0"/>
          <a:ext cx="0" cy="0"/>
          <a:chOff x="0" y="0"/>
          <a:chExt cx="0" cy="0"/>
        </a:xfrm>
      </p:grpSpPr>
      <p:sp>
        <p:nvSpPr>
          <p:cNvPr id="836" name="Google Shape;836;p63"/>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837" name="Google Shape;837;p63"/>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38" name="Google Shape;838;p63"/>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39" name="Google Shape;839;p63"/>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40" name="Google Shape;840;p63"/>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41" name="Google Shape;841;p6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42" name="Google Shape;842;p63"/>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43" name="Google Shape;843;p63"/>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844" name="Google Shape;844;p63"/>
          <p:cNvSpPr/>
          <p:nvPr>
            <p:ph idx="2" type="pic"/>
          </p:nvPr>
        </p:nvSpPr>
        <p:spPr>
          <a:xfrm>
            <a:off x="503705" y="821803"/>
            <a:ext cx="2514600" cy="3135900"/>
          </a:xfrm>
          <a:prstGeom prst="rect">
            <a:avLst/>
          </a:prstGeom>
          <a:noFill/>
          <a:ln>
            <a:noFill/>
          </a:ln>
        </p:spPr>
      </p:sp>
      <p:sp>
        <p:nvSpPr>
          <p:cNvPr id="845" name="Google Shape;845;p63"/>
          <p:cNvSpPr txBox="1"/>
          <p:nvPr>
            <p:ph idx="1" type="body"/>
          </p:nvPr>
        </p:nvSpPr>
        <p:spPr>
          <a:xfrm>
            <a:off x="349300" y="4181296"/>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6" name="Google Shape;846;p63"/>
          <p:cNvSpPr/>
          <p:nvPr>
            <p:ph idx="3" type="pic"/>
          </p:nvPr>
        </p:nvSpPr>
        <p:spPr>
          <a:xfrm>
            <a:off x="6064679" y="1947062"/>
            <a:ext cx="3692400" cy="3402300"/>
          </a:xfrm>
          <a:prstGeom prst="rect">
            <a:avLst/>
          </a:prstGeom>
          <a:noFill/>
          <a:ln>
            <a:noFill/>
          </a:ln>
        </p:spPr>
      </p:sp>
      <p:sp>
        <p:nvSpPr>
          <p:cNvPr id="847" name="Google Shape;847;p63"/>
          <p:cNvSpPr txBox="1"/>
          <p:nvPr>
            <p:ph idx="4" type="body"/>
          </p:nvPr>
        </p:nvSpPr>
        <p:spPr>
          <a:xfrm>
            <a:off x="3794600" y="1947062"/>
            <a:ext cx="2270100" cy="3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8" name="Google Shape;848;p63"/>
          <p:cNvSpPr txBox="1"/>
          <p:nvPr>
            <p:ph idx="5" type="body"/>
          </p:nvPr>
        </p:nvSpPr>
        <p:spPr>
          <a:xfrm>
            <a:off x="9757002" y="1947062"/>
            <a:ext cx="2270100" cy="34191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49" name="Google Shape;849;p63"/>
          <p:cNvSpPr txBox="1"/>
          <p:nvPr>
            <p:ph idx="6" type="body"/>
          </p:nvPr>
        </p:nvSpPr>
        <p:spPr>
          <a:xfrm>
            <a:off x="349300" y="129891"/>
            <a:ext cx="2823300" cy="468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2100"/>
              <a:buFont typeface="Arial"/>
              <a:buNone/>
              <a:defRPr b="1"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 reading tip more options">
  <p:cSld name="2_2 reading tip more options">
    <p:spTree>
      <p:nvGrpSpPr>
        <p:cNvPr id="850" name="Shape 850"/>
        <p:cNvGrpSpPr/>
        <p:nvPr/>
      </p:nvGrpSpPr>
      <p:grpSpPr>
        <a:xfrm>
          <a:off x="0" y="0"/>
          <a:ext cx="0" cy="0"/>
          <a:chOff x="0" y="0"/>
          <a:chExt cx="0" cy="0"/>
        </a:xfrm>
      </p:grpSpPr>
      <p:sp>
        <p:nvSpPr>
          <p:cNvPr id="851" name="Google Shape;851;p6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2" name="Google Shape;852;p64"/>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3" name="Google Shape;853;p64"/>
          <p:cNvSpPr txBox="1"/>
          <p:nvPr>
            <p:ph idx="2" type="body"/>
          </p:nvPr>
        </p:nvSpPr>
        <p:spPr>
          <a:xfrm>
            <a:off x="243874" y="1023994"/>
            <a:ext cx="3040200" cy="29937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54" name="Google Shape;854;p64"/>
          <p:cNvSpPr txBox="1"/>
          <p:nvPr>
            <p:ph idx="3" type="body"/>
          </p:nvPr>
        </p:nvSpPr>
        <p:spPr>
          <a:xfrm>
            <a:off x="3790950" y="1944688"/>
            <a:ext cx="43614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55" name="Google Shape;855;p64"/>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56" name="Google Shape;856;p64"/>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57" name="Google Shape;857;p64"/>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58" name="Google Shape;858;p64"/>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59" name="Google Shape;859;p64"/>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60" name="Google Shape;860;p64"/>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61" name="Google Shape;861;p64"/>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862" name="Google Shape;862;p64"/>
          <p:cNvSpPr txBox="1"/>
          <p:nvPr>
            <p:ph idx="4" type="body"/>
          </p:nvPr>
        </p:nvSpPr>
        <p:spPr>
          <a:xfrm>
            <a:off x="8420151" y="1944688"/>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3" name="Google Shape;863;p64"/>
          <p:cNvSpPr txBox="1"/>
          <p:nvPr>
            <p:ph idx="5" type="body"/>
          </p:nvPr>
        </p:nvSpPr>
        <p:spPr>
          <a:xfrm>
            <a:off x="8433792" y="4255294"/>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4" name="Google Shape;864;p64"/>
          <p:cNvSpPr/>
          <p:nvPr>
            <p:ph idx="6" type="pic"/>
          </p:nvPr>
        </p:nvSpPr>
        <p:spPr>
          <a:xfrm>
            <a:off x="328222" y="4123429"/>
            <a:ext cx="2871300" cy="249510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with pic and conversation bubbles">
  <p:cSld name="1_2 Reading tip with pic and conversation bubbles">
    <p:spTree>
      <p:nvGrpSpPr>
        <p:cNvPr id="865" name="Shape 865"/>
        <p:cNvGrpSpPr/>
        <p:nvPr/>
      </p:nvGrpSpPr>
      <p:grpSpPr>
        <a:xfrm>
          <a:off x="0" y="0"/>
          <a:ext cx="0" cy="0"/>
          <a:chOff x="0" y="0"/>
          <a:chExt cx="0" cy="0"/>
        </a:xfrm>
      </p:grpSpPr>
      <p:sp>
        <p:nvSpPr>
          <p:cNvPr id="866" name="Google Shape;866;p65"/>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67" name="Google Shape;867;p65"/>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8" name="Google Shape;868;p65"/>
          <p:cNvSpPr txBox="1"/>
          <p:nvPr>
            <p:ph idx="2" type="body"/>
          </p:nvPr>
        </p:nvSpPr>
        <p:spPr>
          <a:xfrm>
            <a:off x="138544" y="1343824"/>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9" name="Google Shape;869;p65"/>
          <p:cNvSpPr txBox="1"/>
          <p:nvPr>
            <p:ph idx="3" type="body"/>
          </p:nvPr>
        </p:nvSpPr>
        <p:spPr>
          <a:xfrm>
            <a:off x="138544" y="3883036"/>
            <a:ext cx="32004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70" name="Google Shape;870;p65"/>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71" name="Google Shape;871;p65"/>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72" name="Google Shape;872;p65"/>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73" name="Google Shape;873;p65"/>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74" name="Google Shape;874;p65"/>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75" name="Google Shape;875;p65"/>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76" name="Google Shape;876;p65"/>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877" name="Google Shape;877;p65"/>
          <p:cNvSpPr txBox="1"/>
          <p:nvPr>
            <p:ph idx="4" type="body"/>
          </p:nvPr>
        </p:nvSpPr>
        <p:spPr>
          <a:xfrm rot="-2153581">
            <a:off x="3698465" y="2197679"/>
            <a:ext cx="2558532" cy="1574988"/>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8" name="Google Shape;878;p65"/>
          <p:cNvSpPr/>
          <p:nvPr/>
        </p:nvSpPr>
        <p:spPr>
          <a:xfrm rot="949913">
            <a:off x="8197938" y="1549933"/>
            <a:ext cx="3910333" cy="2463141"/>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9" name="Google Shape;879;p65"/>
          <p:cNvSpPr txBox="1"/>
          <p:nvPr>
            <p:ph idx="5" type="body"/>
          </p:nvPr>
        </p:nvSpPr>
        <p:spPr>
          <a:xfrm rot="860453">
            <a:off x="8789257" y="1869145"/>
            <a:ext cx="2887476" cy="1828793"/>
          </a:xfrm>
          <a:prstGeom prst="rect">
            <a:avLst/>
          </a:prstGeom>
          <a:noFill/>
          <a:ln>
            <a:noFill/>
          </a:ln>
        </p:spPr>
        <p:txBody>
          <a:bodyPr anchorCtr="0" anchor="t" bIns="9125" lIns="9125" spcFirstLastPara="1" rIns="9125" wrap="square" tIns="9125">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2016 FirstPhilly Workshop.JPG" id="880" name="Google Shape;880;p65"/>
          <p:cNvPicPr preferRelativeResize="0"/>
          <p:nvPr/>
        </p:nvPicPr>
        <p:blipFill rotWithShape="1">
          <a:blip r:embed="rId6">
            <a:alphaModFix amt="98000"/>
          </a:blip>
          <a:srcRect b="-7" l="4789" r="0" t="606"/>
          <a:stretch/>
        </p:blipFill>
        <p:spPr>
          <a:xfrm>
            <a:off x="6096000" y="3616575"/>
            <a:ext cx="3680278" cy="2608545"/>
          </a:xfrm>
          <a:prstGeom prst="rect">
            <a:avLst/>
          </a:prstGeom>
          <a:noFill/>
          <a:ln cap="flat" cmpd="sng" w="19050">
            <a:solidFill>
              <a:srgbClr val="666666"/>
            </a:solidFill>
            <a:prstDash val="solid"/>
            <a:round/>
            <a:headEnd len="sm" w="sm" type="none"/>
            <a:tailEnd len="sm" w="sm" type="none"/>
          </a:ln>
        </p:spPr>
      </p:pic>
      <p:sp>
        <p:nvSpPr>
          <p:cNvPr id="881" name="Google Shape;881;p65"/>
          <p:cNvSpPr/>
          <p:nvPr/>
        </p:nvSpPr>
        <p:spPr>
          <a:xfrm flipH="1" rot="-2036101">
            <a:off x="3380672" y="1812681"/>
            <a:ext cx="3328065" cy="2381766"/>
          </a:xfrm>
          <a:prstGeom prst="wedgeEllipseCallout">
            <a:avLst>
              <a:gd fmla="val -20833" name="adj1"/>
              <a:gd fmla="val 62500" name="adj2"/>
            </a:avLst>
          </a:prstGeom>
          <a:noFill/>
          <a:ln cap="flat" cmpd="sng" w="57150">
            <a:solidFill>
              <a:srgbClr val="666666"/>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Calibri"/>
              <a:ea typeface="Calibri"/>
              <a:cs typeface="Calibri"/>
              <a:sym typeface="Calibri"/>
            </a:endParaRPr>
          </a:p>
        </p:txBody>
      </p:sp>
      <p:sp>
        <p:nvSpPr>
          <p:cNvPr id="882" name="Google Shape;882;p65"/>
          <p:cNvSpPr txBox="1"/>
          <p:nvPr>
            <p:ph idx="6" type="body"/>
          </p:nvPr>
        </p:nvSpPr>
        <p:spPr>
          <a:xfrm>
            <a:off x="9641043" y="5445006"/>
            <a:ext cx="2550900" cy="839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p:spTree>
      <p:nvGrpSpPr>
        <p:cNvPr id="883" name="Shape 883"/>
        <p:cNvGrpSpPr/>
        <p:nvPr/>
      </p:nvGrpSpPr>
      <p:grpSpPr>
        <a:xfrm>
          <a:off x="0" y="0"/>
          <a:ext cx="0" cy="0"/>
          <a:chOff x="0" y="0"/>
          <a:chExt cx="0" cy="0"/>
        </a:xfrm>
      </p:grpSpPr>
      <p:sp>
        <p:nvSpPr>
          <p:cNvPr id="884" name="Google Shape;884;p6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5" name="Google Shape;885;p66"/>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6" name="Google Shape;886;p66"/>
          <p:cNvSpPr txBox="1"/>
          <p:nvPr>
            <p:ph idx="2" type="body"/>
          </p:nvPr>
        </p:nvSpPr>
        <p:spPr>
          <a:xfrm>
            <a:off x="230115" y="1577339"/>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7" name="Google Shape;887;p66"/>
          <p:cNvSpPr txBox="1"/>
          <p:nvPr>
            <p:ph idx="3" type="body"/>
          </p:nvPr>
        </p:nvSpPr>
        <p:spPr>
          <a:xfrm>
            <a:off x="230115" y="3988898"/>
            <a:ext cx="30369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8" name="Google Shape;888;p66"/>
          <p:cNvSpPr txBox="1"/>
          <p:nvPr>
            <p:ph idx="4"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889" name="Google Shape;889;p66"/>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890" name="Google Shape;890;p66"/>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891" name="Google Shape;891;p66"/>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92" name="Google Shape;892;p66"/>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893" name="Google Shape;893;p66"/>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894" name="Google Shape;894;p66"/>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895" name="Google Shape;895;p66"/>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55" name="Shape 55"/>
        <p:cNvGrpSpPr/>
        <p:nvPr/>
      </p:nvGrpSpPr>
      <p:grpSpPr>
        <a:xfrm>
          <a:off x="0" y="0"/>
          <a:ext cx="0" cy="0"/>
          <a:chOff x="0" y="0"/>
          <a:chExt cx="0" cy="0"/>
        </a:xfrm>
      </p:grpSpPr>
      <p:sp>
        <p:nvSpPr>
          <p:cNvPr id="56" name="Google Shape;56;p8"/>
          <p:cNvSpPr/>
          <p:nvPr/>
        </p:nvSpPr>
        <p:spPr>
          <a:xfrm>
            <a:off x="0" y="0"/>
            <a:ext cx="12192000" cy="1291245"/>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cxnSp>
        <p:nvCxnSpPr>
          <p:cNvPr id="57" name="Google Shape;57;p8"/>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58" name="Google Shape;58;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cxnSp>
        <p:nvCxnSpPr>
          <p:cNvPr id="59" name="Google Shape;59;p8"/>
          <p:cNvCxnSpPr>
            <a:endCxn id="56" idx="2"/>
          </p:cNvCxnSpPr>
          <p:nvPr/>
        </p:nvCxnSpPr>
        <p:spPr>
          <a:xfrm>
            <a:off x="0" y="1291245"/>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60" name="Google Shape;60;p8"/>
          <p:cNvPicPr preferRelativeResize="0"/>
          <p:nvPr/>
        </p:nvPicPr>
        <p:blipFill rotWithShape="1">
          <a:blip r:embed="rId2">
            <a:alphaModFix/>
          </a:blip>
          <a:srcRect b="0" l="0" r="0" t="0"/>
          <a:stretch/>
        </p:blipFill>
        <p:spPr>
          <a:xfrm>
            <a:off x="9220261" y="169846"/>
            <a:ext cx="2816352" cy="856741"/>
          </a:xfrm>
          <a:prstGeom prst="rect">
            <a:avLst/>
          </a:prstGeom>
          <a:noFill/>
          <a:ln>
            <a:noFill/>
          </a:ln>
        </p:spPr>
      </p:pic>
      <p:sp>
        <p:nvSpPr>
          <p:cNvPr id="61" name="Google Shape;61;p8"/>
          <p:cNvSpPr txBox="1"/>
          <p:nvPr>
            <p:ph type="title"/>
          </p:nvPr>
        </p:nvSpPr>
        <p:spPr>
          <a:xfrm>
            <a:off x="0" y="-1"/>
            <a:ext cx="9160042"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2" name="Google Shape;62;p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3" name="Google Shape;63;p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0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 check it">
  <p:cSld name="2 reading tip check it">
    <p:spTree>
      <p:nvGrpSpPr>
        <p:cNvPr id="896" name="Shape 896"/>
        <p:cNvGrpSpPr/>
        <p:nvPr/>
      </p:nvGrpSpPr>
      <p:grpSpPr>
        <a:xfrm>
          <a:off x="0" y="0"/>
          <a:ext cx="0" cy="0"/>
          <a:chOff x="0" y="0"/>
          <a:chExt cx="0" cy="0"/>
        </a:xfrm>
      </p:grpSpPr>
      <p:sp>
        <p:nvSpPr>
          <p:cNvPr id="897" name="Google Shape;897;p67"/>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8" name="Google Shape;898;p67"/>
          <p:cNvSpPr txBox="1"/>
          <p:nvPr>
            <p:ph idx="1" type="body"/>
          </p:nvPr>
        </p:nvSpPr>
        <p:spPr>
          <a:xfrm>
            <a:off x="248443" y="239394"/>
            <a:ext cx="30402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99" name="Google Shape;899;p67"/>
          <p:cNvSpPr txBox="1"/>
          <p:nvPr>
            <p:ph idx="2" type="body"/>
          </p:nvPr>
        </p:nvSpPr>
        <p:spPr>
          <a:xfrm>
            <a:off x="1816073" y="1313548"/>
            <a:ext cx="1548600" cy="65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0" name="Google Shape;900;p67"/>
          <p:cNvSpPr txBox="1"/>
          <p:nvPr>
            <p:ph idx="3" type="body"/>
          </p:nvPr>
        </p:nvSpPr>
        <p:spPr>
          <a:xfrm>
            <a:off x="127321" y="1023994"/>
            <a:ext cx="1828800" cy="4740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01" name="Google Shape;901;p67"/>
          <p:cNvSpPr txBox="1"/>
          <p:nvPr>
            <p:ph idx="4" type="body"/>
          </p:nvPr>
        </p:nvSpPr>
        <p:spPr>
          <a:xfrm>
            <a:off x="3790950" y="1944688"/>
            <a:ext cx="30393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02" name="Google Shape;902;p67"/>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03" name="Google Shape;903;p67"/>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04" name="Google Shape;904;p67"/>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05" name="Google Shape;905;p67"/>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06" name="Google Shape;906;p67"/>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07" name="Google Shape;907;p67"/>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08" name="Google Shape;908;p67"/>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09" name="Google Shape;909;p67"/>
          <p:cNvSpPr txBox="1"/>
          <p:nvPr>
            <p:ph idx="5" type="body"/>
          </p:nvPr>
        </p:nvSpPr>
        <p:spPr>
          <a:xfrm>
            <a:off x="7074477" y="1949740"/>
            <a:ext cx="4618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0" name="Google Shape;910;p67"/>
          <p:cNvSpPr txBox="1"/>
          <p:nvPr>
            <p:ph idx="6" type="body"/>
          </p:nvPr>
        </p:nvSpPr>
        <p:spPr>
          <a:xfrm>
            <a:off x="1816073" y="2618359"/>
            <a:ext cx="1548600" cy="65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1" name="Google Shape;911;p67"/>
          <p:cNvSpPr txBox="1"/>
          <p:nvPr>
            <p:ph idx="7" type="body"/>
          </p:nvPr>
        </p:nvSpPr>
        <p:spPr>
          <a:xfrm>
            <a:off x="1828896" y="4021931"/>
            <a:ext cx="1548600" cy="6525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2">
    <p:spTree>
      <p:nvGrpSpPr>
        <p:cNvPr id="912" name="Shape 912"/>
        <p:cNvGrpSpPr/>
        <p:nvPr/>
      </p:nvGrpSpPr>
      <p:grpSpPr>
        <a:xfrm>
          <a:off x="0" y="0"/>
          <a:ext cx="0" cy="0"/>
          <a:chOff x="0" y="0"/>
          <a:chExt cx="0" cy="0"/>
        </a:xfrm>
      </p:grpSpPr>
      <p:sp>
        <p:nvSpPr>
          <p:cNvPr id="913" name="Google Shape;913;p6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4" name="Google Shape;914;p68"/>
          <p:cNvSpPr txBox="1"/>
          <p:nvPr>
            <p:ph idx="1" type="body"/>
          </p:nvPr>
        </p:nvSpPr>
        <p:spPr>
          <a:xfrm>
            <a:off x="0" y="227488"/>
            <a:ext cx="3497400" cy="5493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771BA"/>
              </a:buClr>
              <a:buSzPts val="2800"/>
              <a:buFont typeface="Arial"/>
              <a:buNone/>
              <a:defRPr b="1"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5" name="Google Shape;915;p68"/>
          <p:cNvSpPr txBox="1"/>
          <p:nvPr>
            <p:ph idx="2" type="body"/>
          </p:nvPr>
        </p:nvSpPr>
        <p:spPr>
          <a:xfrm>
            <a:off x="260350" y="1577975"/>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6" name="Google Shape;916;p68"/>
          <p:cNvSpPr txBox="1"/>
          <p:nvPr>
            <p:ph idx="3"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17" name="Google Shape;917;p68"/>
          <p:cNvSpPr txBox="1"/>
          <p:nvPr>
            <p:ph idx="4" type="body"/>
          </p:nvPr>
        </p:nvSpPr>
        <p:spPr>
          <a:xfrm>
            <a:off x="3790950" y="1947062"/>
            <a:ext cx="3576900" cy="4152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18" name="Google Shape;918;p68"/>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19" name="Google Shape;919;p68"/>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20" name="Google Shape;920;p68"/>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21" name="Google Shape;921;p68"/>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22" name="Google Shape;922;p68"/>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23" name="Google Shape;923;p68"/>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24" name="Google Shape;924;p68"/>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25" name="Google Shape;925;p68"/>
          <p:cNvSpPr/>
          <p:nvPr>
            <p:ph idx="5" type="pic"/>
          </p:nvPr>
        </p:nvSpPr>
        <p:spPr>
          <a:xfrm>
            <a:off x="7865512" y="1933588"/>
            <a:ext cx="4066200" cy="4152000"/>
          </a:xfrm>
          <a:prstGeom prst="rect">
            <a:avLst/>
          </a:prstGeom>
          <a:noFill/>
          <a:ln>
            <a:noFill/>
          </a:ln>
        </p:spPr>
      </p:sp>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3_Title Slide 3">
    <p:spTree>
      <p:nvGrpSpPr>
        <p:cNvPr id="926" name="Shape 926"/>
        <p:cNvGrpSpPr/>
        <p:nvPr/>
      </p:nvGrpSpPr>
      <p:grpSpPr>
        <a:xfrm>
          <a:off x="0" y="0"/>
          <a:ext cx="0" cy="0"/>
          <a:chOff x="0" y="0"/>
          <a:chExt cx="0" cy="0"/>
        </a:xfrm>
      </p:grpSpPr>
      <p:sp>
        <p:nvSpPr>
          <p:cNvPr id="927" name="Google Shape;927;p69"/>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8" name="Google Shape;928;p69"/>
          <p:cNvSpPr txBox="1"/>
          <p:nvPr>
            <p:ph idx="1" type="body"/>
          </p:nvPr>
        </p:nvSpPr>
        <p:spPr>
          <a:xfrm>
            <a:off x="257516" y="3992563"/>
            <a:ext cx="3088500" cy="22623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771BA"/>
              </a:buClr>
              <a:buSzPts val="2000"/>
              <a:buFont typeface="Arial"/>
              <a:buChar char="•"/>
              <a:defRPr b="0" i="0" sz="2000" u="none" cap="none" strike="noStrike">
                <a:solidFill>
                  <a:srgbClr val="0771BA"/>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771BA"/>
              </a:buClr>
              <a:buSzPts val="1800"/>
              <a:buFont typeface="Arial"/>
              <a:buChar char="•"/>
              <a:defRPr b="0" i="0" sz="1800" u="none" cap="none" strike="noStrike">
                <a:solidFill>
                  <a:srgbClr val="0771BA"/>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29" name="Google Shape;929;p69"/>
          <p:cNvSpPr txBox="1"/>
          <p:nvPr>
            <p:ph idx="2" type="body"/>
          </p:nvPr>
        </p:nvSpPr>
        <p:spPr>
          <a:xfrm>
            <a:off x="3790950" y="1944688"/>
            <a:ext cx="8140800" cy="41544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cxnSp>
        <p:nvCxnSpPr>
          <p:cNvPr id="930" name="Google Shape;930;p69"/>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31" name="Google Shape;931;p69"/>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32" name="Google Shape;932;p69"/>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33" name="Google Shape;933;p69"/>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34" name="Google Shape;934;p69"/>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35" name="Google Shape;935;p69"/>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36" name="Google Shape;936;p69"/>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
        <p:nvSpPr>
          <p:cNvPr id="937" name="Google Shape;937;p69"/>
          <p:cNvSpPr/>
          <p:nvPr>
            <p:ph idx="3" type="pic"/>
          </p:nvPr>
        </p:nvSpPr>
        <p:spPr>
          <a:xfrm>
            <a:off x="457146" y="524736"/>
            <a:ext cx="2514600" cy="2935200"/>
          </a:xfrm>
          <a:prstGeom prst="rect">
            <a:avLst/>
          </a:prstGeom>
          <a:noFill/>
          <a:ln>
            <a:noFill/>
          </a:ln>
        </p:spPr>
      </p:sp>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938" name="Shape 938"/>
        <p:cNvGrpSpPr/>
        <p:nvPr/>
      </p:nvGrpSpPr>
      <p:grpSpPr>
        <a:xfrm>
          <a:off x="0" y="0"/>
          <a:ext cx="0" cy="0"/>
          <a:chOff x="0" y="0"/>
          <a:chExt cx="0" cy="0"/>
        </a:xfrm>
      </p:grpSpPr>
      <p:sp>
        <p:nvSpPr>
          <p:cNvPr id="939" name="Google Shape;939;p7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id="940" name="Google Shape;940;p70"/>
          <p:cNvPicPr preferRelativeResize="0"/>
          <p:nvPr/>
        </p:nvPicPr>
        <p:blipFill rotWithShape="1">
          <a:blip r:embed="rId2">
            <a:alphaModFix/>
          </a:blip>
          <a:srcRect b="0" l="0" r="0" t="0"/>
          <a:stretch/>
        </p:blipFill>
        <p:spPr>
          <a:xfrm>
            <a:off x="3837047" y="6246434"/>
            <a:ext cx="309931" cy="493980"/>
          </a:xfrm>
          <a:prstGeom prst="rect">
            <a:avLst/>
          </a:prstGeom>
          <a:noFill/>
          <a:ln>
            <a:noFill/>
          </a:ln>
        </p:spPr>
      </p:pic>
      <p:cxnSp>
        <p:nvCxnSpPr>
          <p:cNvPr id="941" name="Google Shape;941;p70"/>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42" name="Google Shape;942;p70"/>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43" name="Google Shape;943;p70"/>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44" name="Google Shape;944;p70"/>
          <p:cNvPicPr preferRelativeResize="0"/>
          <p:nvPr/>
        </p:nvPicPr>
        <p:blipFill rotWithShape="1">
          <a:blip r:embed="rId3">
            <a:alphaModFix/>
          </a:blip>
          <a:srcRect b="0" l="0" r="0" t="0"/>
          <a:stretch/>
        </p:blipFill>
        <p:spPr>
          <a:xfrm>
            <a:off x="11442515" y="6196177"/>
            <a:ext cx="491969" cy="536174"/>
          </a:xfrm>
          <a:prstGeom prst="rect">
            <a:avLst/>
          </a:prstGeom>
          <a:noFill/>
          <a:ln>
            <a:noFill/>
          </a:ln>
        </p:spPr>
      </p:pic>
      <p:pic>
        <p:nvPicPr>
          <p:cNvPr id="945" name="Google Shape;945;p70"/>
          <p:cNvPicPr preferRelativeResize="0"/>
          <p:nvPr/>
        </p:nvPicPr>
        <p:blipFill rotWithShape="1">
          <a:blip r:embed="rId4">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946" name="Google Shape;946;p70"/>
          <p:cNvPicPr preferRelativeResize="0"/>
          <p:nvPr/>
        </p:nvPicPr>
        <p:blipFill rotWithShape="1">
          <a:blip r:embed="rId5">
            <a:alphaModFix/>
          </a:blip>
          <a:srcRect b="0" l="0" r="0" t="0"/>
          <a:stretch/>
        </p:blipFill>
        <p:spPr>
          <a:xfrm>
            <a:off x="8721174" y="6196177"/>
            <a:ext cx="687747" cy="615553"/>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Blank">
  <p:cSld name="2_Blank">
    <p:spTree>
      <p:nvGrpSpPr>
        <p:cNvPr id="947" name="Shape 947"/>
        <p:cNvGrpSpPr/>
        <p:nvPr/>
      </p:nvGrpSpPr>
      <p:grpSpPr>
        <a:xfrm>
          <a:off x="0" y="0"/>
          <a:ext cx="0" cy="0"/>
          <a:chOff x="0" y="0"/>
          <a:chExt cx="0" cy="0"/>
        </a:xfrm>
      </p:grpSpPr>
      <p:sp>
        <p:nvSpPr>
          <p:cNvPr id="948" name="Google Shape;948;p71"/>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49" name="Google Shape;949;p71"/>
          <p:cNvCxnSpPr/>
          <p:nvPr/>
        </p:nvCxnSpPr>
        <p:spPr>
          <a:xfrm>
            <a:off x="40294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50" name="Google Shape;950;p71"/>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51" name="Google Shape;951;p71"/>
          <p:cNvCxnSpPr/>
          <p:nvPr/>
        </p:nvCxnSpPr>
        <p:spPr>
          <a:xfrm>
            <a:off x="936089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52" name="Google Shape;952;p71"/>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descr="A picture containing vector graphics&#10;&#10;Description automatically generated" id="953" name="Google Shape;953;p71"/>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pic>
        <p:nvPicPr>
          <p:cNvPr id="954" name="Google Shape;954;p71"/>
          <p:cNvPicPr preferRelativeResize="0"/>
          <p:nvPr/>
        </p:nvPicPr>
        <p:blipFill rotWithShape="1">
          <a:blip r:embed="rId4">
            <a:alphaModFix/>
          </a:blip>
          <a:srcRect b="0" l="0" r="0" t="0"/>
          <a:stretch/>
        </p:blipFill>
        <p:spPr>
          <a:xfrm>
            <a:off x="6134673" y="6324412"/>
            <a:ext cx="529889" cy="497950"/>
          </a:xfrm>
          <a:prstGeom prst="rect">
            <a:avLst/>
          </a:prstGeom>
          <a:noFill/>
          <a:ln>
            <a:noFill/>
          </a:ln>
        </p:spPr>
      </p:pic>
      <p:pic>
        <p:nvPicPr>
          <p:cNvPr id="955" name="Google Shape;955;p71"/>
          <p:cNvPicPr preferRelativeResize="0"/>
          <p:nvPr/>
        </p:nvPicPr>
        <p:blipFill rotWithShape="1">
          <a:blip r:embed="rId5">
            <a:alphaModFix/>
          </a:blip>
          <a:srcRect b="0" l="0" r="0" t="0"/>
          <a:stretch/>
        </p:blipFill>
        <p:spPr>
          <a:xfrm>
            <a:off x="3847875" y="6251086"/>
            <a:ext cx="309929" cy="493980"/>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Blank">
  <p:cSld name="3_Blank">
    <p:spTree>
      <p:nvGrpSpPr>
        <p:cNvPr id="956" name="Shape 956"/>
        <p:cNvGrpSpPr/>
        <p:nvPr/>
      </p:nvGrpSpPr>
      <p:grpSpPr>
        <a:xfrm>
          <a:off x="0" y="0"/>
          <a:ext cx="0" cy="0"/>
          <a:chOff x="0" y="0"/>
          <a:chExt cx="0" cy="0"/>
        </a:xfrm>
      </p:grpSpPr>
      <p:sp>
        <p:nvSpPr>
          <p:cNvPr id="957" name="Google Shape;957;p72"/>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58" name="Google Shape;958;p72"/>
          <p:cNvCxnSpPr/>
          <p:nvPr/>
        </p:nvCxnSpPr>
        <p:spPr>
          <a:xfrm>
            <a:off x="6665449" y="6565900"/>
            <a:ext cx="2082600" cy="0"/>
          </a:xfrm>
          <a:prstGeom prst="straightConnector1">
            <a:avLst/>
          </a:prstGeom>
          <a:noFill/>
          <a:ln cap="flat" cmpd="sng" w="25400">
            <a:solidFill>
              <a:srgbClr val="96C93E"/>
            </a:solidFill>
            <a:prstDash val="solid"/>
            <a:miter lim="800000"/>
            <a:headEnd len="sm" w="sm" type="none"/>
            <a:tailEnd len="sm" w="sm" type="none"/>
          </a:ln>
        </p:spPr>
      </p:cxnSp>
      <p:cxnSp>
        <p:nvCxnSpPr>
          <p:cNvPr id="959" name="Google Shape;959;p72"/>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960" name="Google Shape;960;p72"/>
          <p:cNvPicPr preferRelativeResize="0"/>
          <p:nvPr/>
        </p:nvPicPr>
        <p:blipFill rotWithShape="1">
          <a:blip r:embed="rId2">
            <a:alphaModFix/>
          </a:blip>
          <a:srcRect b="0" l="0" r="0" t="0"/>
          <a:stretch/>
        </p:blipFill>
        <p:spPr>
          <a:xfrm>
            <a:off x="11442515" y="6196177"/>
            <a:ext cx="491969" cy="536174"/>
          </a:xfrm>
          <a:prstGeom prst="rect">
            <a:avLst/>
          </a:prstGeom>
          <a:noFill/>
          <a:ln>
            <a:noFill/>
          </a:ln>
        </p:spPr>
      </p:pic>
      <p:pic>
        <p:nvPicPr>
          <p:cNvPr id="961" name="Google Shape;961;p72"/>
          <p:cNvPicPr preferRelativeResize="0"/>
          <p:nvPr/>
        </p:nvPicPr>
        <p:blipFill rotWithShape="1">
          <a:blip r:embed="rId3">
            <a:alphaModFix/>
          </a:blip>
          <a:srcRect b="0" l="0" r="0" t="0"/>
          <a:stretch/>
        </p:blipFill>
        <p:spPr>
          <a:xfrm>
            <a:off x="6134673" y="6324412"/>
            <a:ext cx="529889" cy="497951"/>
          </a:xfrm>
          <a:prstGeom prst="rect">
            <a:avLst/>
          </a:prstGeom>
          <a:noFill/>
          <a:ln>
            <a:noFill/>
          </a:ln>
        </p:spPr>
      </p:pic>
      <p:cxnSp>
        <p:nvCxnSpPr>
          <p:cNvPr id="962" name="Google Shape;962;p72"/>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963" name="Google Shape;963;p72"/>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964" name="Google Shape;964;p72"/>
          <p:cNvPicPr preferRelativeResize="0"/>
          <p:nvPr/>
        </p:nvPicPr>
        <p:blipFill rotWithShape="1">
          <a:blip r:embed="rId5">
            <a:alphaModFix/>
          </a:blip>
          <a:srcRect b="0" l="0" r="0" t="0"/>
          <a:stretch/>
        </p:blipFill>
        <p:spPr>
          <a:xfrm>
            <a:off x="8709189" y="6196177"/>
            <a:ext cx="714098" cy="615553"/>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pic, text, content box">
  <p:cSld name="4_Title, pic, text, content box">
    <p:spTree>
      <p:nvGrpSpPr>
        <p:cNvPr id="965" name="Shape 965"/>
        <p:cNvGrpSpPr/>
        <p:nvPr/>
      </p:nvGrpSpPr>
      <p:grpSpPr>
        <a:xfrm>
          <a:off x="0" y="0"/>
          <a:ext cx="0" cy="0"/>
          <a:chOff x="0" y="0"/>
          <a:chExt cx="0" cy="0"/>
        </a:xfrm>
      </p:grpSpPr>
      <p:sp>
        <p:nvSpPr>
          <p:cNvPr id="966" name="Google Shape;966;p73"/>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Clr>
                <a:srgbClr val="0771B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967" name="Google Shape;967;p73"/>
          <p:cNvCxnSpPr/>
          <p:nvPr/>
        </p:nvCxnSpPr>
        <p:spPr>
          <a:xfrm>
            <a:off x="66654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68" name="Google Shape;968;p73"/>
          <p:cNvCxnSpPr/>
          <p:nvPr/>
        </p:nvCxnSpPr>
        <p:spPr>
          <a:xfrm>
            <a:off x="9360899" y="6565900"/>
            <a:ext cx="2082600" cy="0"/>
          </a:xfrm>
          <a:prstGeom prst="straightConnector1">
            <a:avLst/>
          </a:prstGeom>
          <a:noFill/>
          <a:ln cap="flat" cmpd="sng" w="25400">
            <a:solidFill>
              <a:srgbClr val="96C93E"/>
            </a:solidFill>
            <a:prstDash val="solid"/>
            <a:miter lim="800000"/>
            <a:headEnd len="sm" w="sm" type="none"/>
            <a:tailEnd len="sm" w="sm" type="none"/>
          </a:ln>
        </p:spPr>
      </p:cxnSp>
      <p:pic>
        <p:nvPicPr>
          <p:cNvPr id="969" name="Google Shape;969;p73"/>
          <p:cNvPicPr preferRelativeResize="0"/>
          <p:nvPr/>
        </p:nvPicPr>
        <p:blipFill rotWithShape="1">
          <a:blip r:embed="rId2">
            <a:alphaModFix/>
          </a:blip>
          <a:srcRect b="0" l="0" r="0" t="0"/>
          <a:stretch/>
        </p:blipFill>
        <p:spPr>
          <a:xfrm>
            <a:off x="6134673" y="6324412"/>
            <a:ext cx="529889" cy="497951"/>
          </a:xfrm>
          <a:prstGeom prst="rect">
            <a:avLst/>
          </a:prstGeom>
          <a:noFill/>
          <a:ln>
            <a:noFill/>
          </a:ln>
        </p:spPr>
      </p:pic>
      <p:pic>
        <p:nvPicPr>
          <p:cNvPr descr="A picture containing vector graphics&#10;&#10;Description automatically generated" id="970" name="Google Shape;970;p73"/>
          <p:cNvPicPr preferRelativeResize="0"/>
          <p:nvPr/>
        </p:nvPicPr>
        <p:blipFill rotWithShape="1">
          <a:blip r:embed="rId3">
            <a:alphaModFix/>
          </a:blip>
          <a:srcRect b="0" l="0" r="0" t="0"/>
          <a:stretch/>
        </p:blipFill>
        <p:spPr>
          <a:xfrm>
            <a:off x="8721174" y="6196177"/>
            <a:ext cx="687747" cy="615553"/>
          </a:xfrm>
          <a:prstGeom prst="rect">
            <a:avLst/>
          </a:prstGeom>
          <a:noFill/>
          <a:ln>
            <a:noFill/>
          </a:ln>
        </p:spPr>
      </p:pic>
      <p:cxnSp>
        <p:nvCxnSpPr>
          <p:cNvPr id="971" name="Google Shape;971;p73"/>
          <p:cNvCxnSpPr/>
          <p:nvPr/>
        </p:nvCxnSpPr>
        <p:spPr>
          <a:xfrm>
            <a:off x="4029444" y="6565900"/>
            <a:ext cx="2082600" cy="0"/>
          </a:xfrm>
          <a:prstGeom prst="straightConnector1">
            <a:avLst/>
          </a:prstGeom>
          <a:noFill/>
          <a:ln cap="flat" cmpd="sng" w="25400">
            <a:solidFill>
              <a:srgbClr val="0771BA"/>
            </a:solidFill>
            <a:prstDash val="solid"/>
            <a:miter lim="800000"/>
            <a:headEnd len="sm" w="sm" type="none"/>
            <a:tailEnd len="sm" w="sm" type="none"/>
          </a:ln>
        </p:spPr>
      </p:cxnSp>
      <p:pic>
        <p:nvPicPr>
          <p:cNvPr id="972" name="Google Shape;972;p73"/>
          <p:cNvPicPr preferRelativeResize="0"/>
          <p:nvPr/>
        </p:nvPicPr>
        <p:blipFill rotWithShape="1">
          <a:blip r:embed="rId4">
            <a:alphaModFix/>
          </a:blip>
          <a:srcRect b="0" l="0" r="0" t="0"/>
          <a:stretch/>
        </p:blipFill>
        <p:spPr>
          <a:xfrm>
            <a:off x="3847875" y="6251086"/>
            <a:ext cx="309929" cy="493980"/>
          </a:xfrm>
          <a:prstGeom prst="rect">
            <a:avLst/>
          </a:prstGeom>
          <a:noFill/>
          <a:ln>
            <a:noFill/>
          </a:ln>
        </p:spPr>
      </p:pic>
      <p:pic>
        <p:nvPicPr>
          <p:cNvPr id="973" name="Google Shape;973;p73"/>
          <p:cNvPicPr preferRelativeResize="0"/>
          <p:nvPr/>
        </p:nvPicPr>
        <p:blipFill rotWithShape="1">
          <a:blip r:embed="rId5">
            <a:alphaModFix/>
          </a:blip>
          <a:srcRect b="0" l="0" r="0" t="0"/>
          <a:stretch/>
        </p:blipFill>
        <p:spPr>
          <a:xfrm>
            <a:off x="11442513" y="6196177"/>
            <a:ext cx="491968" cy="536174"/>
          </a:xfrm>
          <a:prstGeom prst="rect">
            <a:avLst/>
          </a:prstGeom>
          <a:noFill/>
          <a:ln>
            <a:noFill/>
          </a:ln>
        </p:spPr>
      </p:pic>
      <p:sp>
        <p:nvSpPr>
          <p:cNvPr id="974" name="Google Shape;974;p73"/>
          <p:cNvSpPr txBox="1"/>
          <p:nvPr>
            <p:ph idx="1" type="body"/>
          </p:nvPr>
        </p:nvSpPr>
        <p:spPr>
          <a:xfrm>
            <a:off x="3921664" y="1901395"/>
            <a:ext cx="7773000" cy="3905700"/>
          </a:xfrm>
          <a:prstGeom prst="rect">
            <a:avLst/>
          </a:prstGeom>
          <a:noFill/>
          <a:ln>
            <a:noFill/>
          </a:ln>
        </p:spPr>
        <p:txBody>
          <a:bodyPr anchorCtr="0" anchor="t" bIns="45700" lIns="91425" spcFirstLastPara="1" rIns="91425" wrap="square" tIns="45700">
            <a:noAutofit/>
          </a:bodyPr>
          <a:lstStyle>
            <a:lvl1pPr indent="-444500" lvl="0" marL="457200" marR="0" rtl="0" algn="l">
              <a:lnSpc>
                <a:spcPct val="100000"/>
              </a:lnSpc>
              <a:spcBef>
                <a:spcPts val="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24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975" name="Google Shape;975;p73"/>
          <p:cNvSpPr/>
          <p:nvPr>
            <p:ph idx="2" type="pic"/>
          </p:nvPr>
        </p:nvSpPr>
        <p:spPr>
          <a:xfrm>
            <a:off x="457146" y="524736"/>
            <a:ext cx="2514600" cy="2935200"/>
          </a:xfrm>
          <a:prstGeom prst="rect">
            <a:avLst/>
          </a:prstGeom>
          <a:noFill/>
          <a:ln>
            <a:noFill/>
          </a:ln>
        </p:spPr>
      </p:sp>
      <p:sp>
        <p:nvSpPr>
          <p:cNvPr id="976" name="Google Shape;976;p73"/>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100"/>
              <a:buFont typeface="Noto Sans Symbols"/>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77" name="Shape 977"/>
        <p:cNvGrpSpPr/>
        <p:nvPr/>
      </p:nvGrpSpPr>
      <p:grpSpPr>
        <a:xfrm>
          <a:off x="0" y="0"/>
          <a:ext cx="0" cy="0"/>
          <a:chOff x="0" y="0"/>
          <a:chExt cx="0" cy="0"/>
        </a:xfrm>
      </p:grpSpPr>
      <p:sp>
        <p:nvSpPr>
          <p:cNvPr id="978" name="Google Shape;978;p7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algn="l">
              <a:lnSpc>
                <a:spcPct val="90000"/>
              </a:lnSpc>
              <a:spcBef>
                <a:spcPts val="0"/>
              </a:spcBef>
              <a:spcAft>
                <a:spcPts val="0"/>
              </a:spcAft>
              <a:buSzPts val="42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9" name="Google Shape;979;p74"/>
          <p:cNvSpPr txBox="1"/>
          <p:nvPr>
            <p:ph idx="1" type="body"/>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80" name="Google Shape;980;p7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81" name="Google Shape;981;p7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82" name="Google Shape;982;p7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2_Custom Layout">
    <p:spTree>
      <p:nvGrpSpPr>
        <p:cNvPr id="988" name="Shape 988"/>
        <p:cNvGrpSpPr/>
        <p:nvPr/>
      </p:nvGrpSpPr>
      <p:grpSpPr>
        <a:xfrm>
          <a:off x="0" y="0"/>
          <a:ext cx="0" cy="0"/>
          <a:chOff x="0" y="0"/>
          <a:chExt cx="0" cy="0"/>
        </a:xfrm>
      </p:grpSpPr>
      <p:pic>
        <p:nvPicPr>
          <p:cNvPr id="989" name="Google Shape;989;p7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990" name="Google Shape;990;p7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1" name="Google Shape;991;p7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2" name="Google Shape;992;p7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993" name="Google Shape;993;p7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994" name="Google Shape;994;p7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995" name="Google Shape;995;p7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996" name="Google Shape;996;p7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997" name="Google Shape;997;p7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998" name="Google Shape;998;p7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99" name="Google Shape;999;p76"/>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0" name="Google Shape;1000;p76"/>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600"/>
              <a:buFont typeface="Arial"/>
              <a:buNone/>
              <a:defRPr b="0" i="0" sz="4400" u="none" cap="none" strike="noStrike">
                <a:solidFill>
                  <a:schemeClr val="dk1"/>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1" name="Google Shape;1001;p76"/>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0"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2" name="Google Shape;1002;p76"/>
          <p:cNvSpPr txBox="1"/>
          <p:nvPr>
            <p:ph idx="4" type="body"/>
          </p:nvPr>
        </p:nvSpPr>
        <p:spPr>
          <a:xfrm>
            <a:off x="4338833" y="5286633"/>
            <a:ext cx="3514200" cy="8037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600"/>
              <a:buFont typeface="Arial"/>
              <a:buNone/>
              <a:defRPr b="1" i="0" sz="32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3_Title, 3 points,content box">
    <p:spTree>
      <p:nvGrpSpPr>
        <p:cNvPr id="1003" name="Shape 1003"/>
        <p:cNvGrpSpPr/>
        <p:nvPr/>
      </p:nvGrpSpPr>
      <p:grpSpPr>
        <a:xfrm>
          <a:off x="0" y="0"/>
          <a:ext cx="0" cy="0"/>
          <a:chOff x="0" y="0"/>
          <a:chExt cx="0" cy="0"/>
        </a:xfrm>
      </p:grpSpPr>
      <p:pic>
        <p:nvPicPr>
          <p:cNvPr id="1004" name="Google Shape;1004;p7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005" name="Google Shape;1005;p7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06" name="Google Shape;1006;p7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07" name="Google Shape;1007;p7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08" name="Google Shape;1008;p7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09" name="Google Shape;1009;p7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10" name="Google Shape;1010;p7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11" name="Google Shape;1011;p7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012" name="Google Shape;1012;p7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013" name="Google Shape;1013;p7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14" name="Google Shape;1014;p77"/>
          <p:cNvSpPr txBox="1"/>
          <p:nvPr>
            <p:ph idx="1" type="body"/>
          </p:nvPr>
        </p:nvSpPr>
        <p:spPr>
          <a:xfrm>
            <a:off x="1660584" y="1604102"/>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5" name="Google Shape;1015;p77"/>
          <p:cNvSpPr txBox="1"/>
          <p:nvPr>
            <p:ph idx="2" type="body"/>
          </p:nvPr>
        </p:nvSpPr>
        <p:spPr>
          <a:xfrm>
            <a:off x="1660585" y="3034440"/>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6" name="Google Shape;1016;p77"/>
          <p:cNvSpPr txBox="1"/>
          <p:nvPr>
            <p:ph idx="3" type="body"/>
          </p:nvPr>
        </p:nvSpPr>
        <p:spPr>
          <a:xfrm>
            <a:off x="1660585" y="4505841"/>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7" name="Google Shape;1017;p77"/>
          <p:cNvSpPr txBox="1"/>
          <p:nvPr>
            <p:ph idx="4" type="body"/>
          </p:nvPr>
        </p:nvSpPr>
        <p:spPr>
          <a:xfrm>
            <a:off x="698500" y="1615215"/>
            <a:ext cx="847200" cy="1055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8" name="Google Shape;1018;p77"/>
          <p:cNvSpPr txBox="1"/>
          <p:nvPr>
            <p:ph idx="5" type="body"/>
          </p:nvPr>
        </p:nvSpPr>
        <p:spPr>
          <a:xfrm>
            <a:off x="698498" y="3040794"/>
            <a:ext cx="847200" cy="1055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9" name="Google Shape;1019;p77"/>
          <p:cNvSpPr txBox="1"/>
          <p:nvPr>
            <p:ph idx="6" type="body"/>
          </p:nvPr>
        </p:nvSpPr>
        <p:spPr>
          <a:xfrm>
            <a:off x="698498" y="4505840"/>
            <a:ext cx="847200" cy="1055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0" name="Google Shape;1020;p77"/>
          <p:cNvSpPr/>
          <p:nvPr>
            <p:ph idx="7" type="pic"/>
          </p:nvPr>
        </p:nvSpPr>
        <p:spPr>
          <a:xfrm>
            <a:off x="6096000" y="1589982"/>
            <a:ext cx="5397600" cy="39462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69" name="Shape 69"/>
        <p:cNvGrpSpPr/>
        <p:nvPr/>
      </p:nvGrpSpPr>
      <p:grpSpPr>
        <a:xfrm>
          <a:off x="0" y="0"/>
          <a:ext cx="0" cy="0"/>
          <a:chOff x="0" y="0"/>
          <a:chExt cx="0" cy="0"/>
        </a:xfrm>
      </p:grpSpPr>
      <p:sp>
        <p:nvSpPr>
          <p:cNvPr id="70" name="Google Shape;70;p1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71" name="Google Shape;71;p1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2" name="Google Shape;72;p1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3" name="Google Shape;73;p1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74" name="Google Shape;74;p1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5" name="Google Shape;75;p1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76" name="Google Shape;76;p1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77" name="Google Shape;77;p1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8" name="Google Shape;78;p1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79" name="Google Shape;79;p1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0" name="Google Shape;80;p1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81" name="Google Shape;81;p1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82" name="Google Shape;82;p1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83" name="Google Shape;83;p1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84" name="Google Shape;84;p1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85" name="Google Shape;85;p1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6" name="Google Shape;86;p1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8" name="Google Shape;88;p1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all out Bubbles">
  <p:cSld name="3_Call out Bubbles">
    <p:spTree>
      <p:nvGrpSpPr>
        <p:cNvPr id="1021" name="Shape 1021"/>
        <p:cNvGrpSpPr/>
        <p:nvPr/>
      </p:nvGrpSpPr>
      <p:grpSpPr>
        <a:xfrm>
          <a:off x="0" y="0"/>
          <a:ext cx="0" cy="0"/>
          <a:chOff x="0" y="0"/>
          <a:chExt cx="0" cy="0"/>
        </a:xfrm>
      </p:grpSpPr>
      <p:pic>
        <p:nvPicPr>
          <p:cNvPr id="1022" name="Google Shape;1022;p78"/>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023" name="Google Shape;1023;p7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4" name="Google Shape;1024;p78"/>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25" name="Google Shape;1025;p7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26" name="Google Shape;1026;p7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27" name="Google Shape;1027;p7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028" name="Google Shape;1028;p78"/>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29" name="Google Shape;1029;p7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sp>
        <p:nvSpPr>
          <p:cNvPr id="1030" name="Google Shape;1030;p7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31" name="Google Shape;1031;p78"/>
          <p:cNvSpPr/>
          <p:nvPr/>
        </p:nvSpPr>
        <p:spPr>
          <a:xfrm flipH="1">
            <a:off x="7073390" y="3783598"/>
            <a:ext cx="3970500" cy="2112900"/>
          </a:xfrm>
          <a:prstGeom prst="wedgeRoundRectCallout">
            <a:avLst>
              <a:gd fmla="val -37634" name="adj1"/>
              <a:gd fmla="val 67223"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2" name="Google Shape;1032;p78"/>
          <p:cNvSpPr/>
          <p:nvPr/>
        </p:nvSpPr>
        <p:spPr>
          <a:xfrm>
            <a:off x="1224534" y="4321133"/>
            <a:ext cx="5353200" cy="1651500"/>
          </a:xfrm>
          <a:prstGeom prst="wedgeRoundRectCallout">
            <a:avLst>
              <a:gd fmla="val -39583" name="adj1"/>
              <a:gd fmla="val 7050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3" name="Google Shape;1033;p78"/>
          <p:cNvSpPr/>
          <p:nvPr/>
        </p:nvSpPr>
        <p:spPr>
          <a:xfrm flipH="1" rot="10800000">
            <a:off x="537973" y="2489059"/>
            <a:ext cx="3571800" cy="1651500"/>
          </a:xfrm>
          <a:prstGeom prst="wedgeRoundRectCallout">
            <a:avLst>
              <a:gd fmla="val -40312" name="adj1"/>
              <a:gd fmla="val 75317"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4" name="Google Shape;1034;p78"/>
          <p:cNvSpPr/>
          <p:nvPr/>
        </p:nvSpPr>
        <p:spPr>
          <a:xfrm flipH="1" rot="10800000">
            <a:off x="8170224" y="2062952"/>
            <a:ext cx="3571800" cy="1535700"/>
          </a:xfrm>
          <a:prstGeom prst="wedgeRoundRectCallout">
            <a:avLst>
              <a:gd fmla="val -43095" name="adj1"/>
              <a:gd fmla="val 8013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5" name="Google Shape;1035;p78"/>
          <p:cNvSpPr/>
          <p:nvPr/>
        </p:nvSpPr>
        <p:spPr>
          <a:xfrm>
            <a:off x="4310091" y="1501557"/>
            <a:ext cx="3571800" cy="2073000"/>
          </a:xfrm>
          <a:prstGeom prst="wedgeRoundRectCallout">
            <a:avLst>
              <a:gd fmla="val -41982" name="adj1"/>
              <a:gd fmla="val 76540"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36" name="Google Shape;1036;p78"/>
          <p:cNvSpPr txBox="1"/>
          <p:nvPr/>
        </p:nvSpPr>
        <p:spPr>
          <a:xfrm>
            <a:off x="299493" y="1478182"/>
            <a:ext cx="3505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006FB6"/>
                </a:solidFill>
                <a:latin typeface="Calibri"/>
                <a:ea typeface="Calibri"/>
                <a:cs typeface="Calibri"/>
                <a:sym typeface="Calibri"/>
              </a:rPr>
              <a:t>#askyourchild</a:t>
            </a:r>
            <a:endParaRPr b="0" i="0" sz="3200" u="none" cap="none" strike="noStrike">
              <a:solidFill>
                <a:srgbClr val="000000"/>
              </a:solidFill>
              <a:latin typeface="Calibri"/>
              <a:ea typeface="Calibri"/>
              <a:cs typeface="Calibri"/>
              <a:sym typeface="Calibri"/>
            </a:endParaRPr>
          </a:p>
        </p:txBody>
      </p:sp>
      <p:sp>
        <p:nvSpPr>
          <p:cNvPr id="1037" name="Google Shape;1037;p78"/>
          <p:cNvSpPr txBox="1"/>
          <p:nvPr>
            <p:ph idx="1" type="body"/>
          </p:nvPr>
        </p:nvSpPr>
        <p:spPr>
          <a:xfrm>
            <a:off x="1371600" y="4414453"/>
            <a:ext cx="5269800" cy="1462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8" name="Google Shape;1038;p78"/>
          <p:cNvSpPr txBox="1"/>
          <p:nvPr>
            <p:ph idx="2" type="body"/>
          </p:nvPr>
        </p:nvSpPr>
        <p:spPr>
          <a:xfrm>
            <a:off x="516599" y="2489153"/>
            <a:ext cx="3654300" cy="15582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9" name="Google Shape;1039;p78"/>
          <p:cNvSpPr txBox="1"/>
          <p:nvPr>
            <p:ph idx="3" type="body"/>
          </p:nvPr>
        </p:nvSpPr>
        <p:spPr>
          <a:xfrm>
            <a:off x="4372023" y="1550592"/>
            <a:ext cx="3552900" cy="19545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0" name="Google Shape;1040;p78"/>
          <p:cNvSpPr txBox="1"/>
          <p:nvPr>
            <p:ph idx="4" type="body"/>
          </p:nvPr>
        </p:nvSpPr>
        <p:spPr>
          <a:xfrm>
            <a:off x="7211666" y="3836010"/>
            <a:ext cx="3878700" cy="2006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41" name="Google Shape;1041;p78"/>
          <p:cNvSpPr txBox="1"/>
          <p:nvPr>
            <p:ph idx="5" type="body"/>
          </p:nvPr>
        </p:nvSpPr>
        <p:spPr>
          <a:xfrm>
            <a:off x="8170223" y="2062956"/>
            <a:ext cx="3620700" cy="153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42" name="Google Shape;1042;p7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Welcome 3 Points, Pic">
  <p:cSld name="1_Welcome 3 Points, Pic">
    <p:spTree>
      <p:nvGrpSpPr>
        <p:cNvPr id="1043" name="Shape 1043"/>
        <p:cNvGrpSpPr/>
        <p:nvPr/>
      </p:nvGrpSpPr>
      <p:grpSpPr>
        <a:xfrm>
          <a:off x="0" y="0"/>
          <a:ext cx="0" cy="0"/>
          <a:chOff x="0" y="0"/>
          <a:chExt cx="0" cy="0"/>
        </a:xfrm>
      </p:grpSpPr>
      <p:sp>
        <p:nvSpPr>
          <p:cNvPr id="1044" name="Google Shape;1044;p7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45" name="Google Shape;1045;p7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6" name="Google Shape;1046;p79"/>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7" name="Google Shape;1047;p7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48" name="Google Shape;1048;p7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49" name="Google Shape;1049;p7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50" name="Google Shape;1050;p7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51" name="Google Shape;1051;p7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52" name="Google Shape;1052;p7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53" name="Google Shape;1053;p7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54" name="Google Shape;1054;p79"/>
          <p:cNvSpPr/>
          <p:nvPr>
            <p:ph idx="2" type="pic"/>
          </p:nvPr>
        </p:nvSpPr>
        <p:spPr>
          <a:xfrm>
            <a:off x="5305232" y="1500915"/>
            <a:ext cx="6578700" cy="4438800"/>
          </a:xfrm>
          <a:prstGeom prst="rect">
            <a:avLst/>
          </a:prstGeom>
          <a:noFill/>
          <a:ln cap="flat" cmpd="sng" w="19050">
            <a:solidFill>
              <a:srgbClr val="666666"/>
            </a:solidFill>
            <a:prstDash val="solid"/>
            <a:round/>
            <a:headEnd len="sm" w="sm" type="none"/>
            <a:tailEnd len="sm" w="sm" type="none"/>
          </a:ln>
        </p:spPr>
      </p:sp>
      <p:sp>
        <p:nvSpPr>
          <p:cNvPr id="1055" name="Google Shape;1055;p79"/>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6" name="Google Shape;1056;p79"/>
          <p:cNvSpPr txBox="1"/>
          <p:nvPr>
            <p:ph idx="3" type="body"/>
          </p:nvPr>
        </p:nvSpPr>
        <p:spPr>
          <a:xfrm>
            <a:off x="1660585" y="3034440"/>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7" name="Google Shape;1057;p79"/>
          <p:cNvSpPr txBox="1"/>
          <p:nvPr>
            <p:ph idx="4" type="body"/>
          </p:nvPr>
        </p:nvSpPr>
        <p:spPr>
          <a:xfrm>
            <a:off x="1660585" y="4620141"/>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8" name="Google Shape;1058;p79"/>
          <p:cNvSpPr txBox="1"/>
          <p:nvPr>
            <p:ph idx="5" type="body"/>
          </p:nvPr>
        </p:nvSpPr>
        <p:spPr>
          <a:xfrm>
            <a:off x="571500" y="4617905"/>
            <a:ext cx="952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59" name="Google Shape;1059;p79"/>
          <p:cNvSpPr txBox="1"/>
          <p:nvPr>
            <p:ph idx="6" type="body"/>
          </p:nvPr>
        </p:nvSpPr>
        <p:spPr>
          <a:xfrm>
            <a:off x="571500" y="3089072"/>
            <a:ext cx="952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0" name="Google Shape;1060;p79"/>
          <p:cNvSpPr txBox="1"/>
          <p:nvPr>
            <p:ph idx="7" type="body"/>
          </p:nvPr>
        </p:nvSpPr>
        <p:spPr>
          <a:xfrm>
            <a:off x="571500" y="1527902"/>
            <a:ext cx="952500" cy="10557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Agenda">
  <p:cSld name="1_Agenda">
    <p:spTree>
      <p:nvGrpSpPr>
        <p:cNvPr id="1061" name="Shape 1061"/>
        <p:cNvGrpSpPr/>
        <p:nvPr/>
      </p:nvGrpSpPr>
      <p:grpSpPr>
        <a:xfrm>
          <a:off x="0" y="0"/>
          <a:ext cx="0" cy="0"/>
          <a:chOff x="0" y="0"/>
          <a:chExt cx="0" cy="0"/>
        </a:xfrm>
      </p:grpSpPr>
      <p:sp>
        <p:nvSpPr>
          <p:cNvPr id="1062" name="Google Shape;1062;p80"/>
          <p:cNvSpPr/>
          <p:nvPr>
            <p:ph idx="2" type="pic"/>
          </p:nvPr>
        </p:nvSpPr>
        <p:spPr>
          <a:xfrm>
            <a:off x="5305232" y="1853299"/>
            <a:ext cx="6578700" cy="3764100"/>
          </a:xfrm>
          <a:prstGeom prst="rect">
            <a:avLst/>
          </a:prstGeom>
          <a:noFill/>
          <a:ln cap="flat" cmpd="sng" w="19050">
            <a:solidFill>
              <a:srgbClr val="666666"/>
            </a:solidFill>
            <a:prstDash val="solid"/>
            <a:round/>
            <a:headEnd len="sm" w="sm" type="none"/>
            <a:tailEnd len="sm" w="sm" type="none"/>
          </a:ln>
        </p:spPr>
      </p:sp>
      <p:sp>
        <p:nvSpPr>
          <p:cNvPr id="1063" name="Google Shape;1063;p80"/>
          <p:cNvSpPr txBox="1"/>
          <p:nvPr>
            <p:ph idx="1" type="body"/>
          </p:nvPr>
        </p:nvSpPr>
        <p:spPr>
          <a:xfrm>
            <a:off x="1660584" y="1489802"/>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4" name="Google Shape;1064;p80"/>
          <p:cNvSpPr txBox="1"/>
          <p:nvPr>
            <p:ph idx="3" type="body"/>
          </p:nvPr>
        </p:nvSpPr>
        <p:spPr>
          <a:xfrm>
            <a:off x="1660585" y="2653440"/>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5" name="Google Shape;1065;p80"/>
          <p:cNvSpPr txBox="1"/>
          <p:nvPr>
            <p:ph idx="4" type="body"/>
          </p:nvPr>
        </p:nvSpPr>
        <p:spPr>
          <a:xfrm>
            <a:off x="1660584" y="3817079"/>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66" name="Google Shape;1066;p8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067" name="Google Shape;1067;p80"/>
          <p:cNvSpPr txBox="1"/>
          <p:nvPr>
            <p:ph idx="5" type="body"/>
          </p:nvPr>
        </p:nvSpPr>
        <p:spPr>
          <a:xfrm>
            <a:off x="1660584" y="4992079"/>
            <a:ext cx="36324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068" name="Google Shape;1068;p80"/>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69" name="Google Shape;1069;p80"/>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0" name="Google Shape;1070;p80"/>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71" name="Google Shape;1071;p80"/>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2" name="Google Shape;1072;p80"/>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3" name="Google Shape;1073;p8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74" name="Google Shape;1074;p8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75" name="Google Shape;1075;p8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76" name="Google Shape;1076;p8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077" name="Google Shape;1077;p80"/>
          <p:cNvSpPr txBox="1"/>
          <p:nvPr>
            <p:ph idx="6" type="body"/>
          </p:nvPr>
        </p:nvSpPr>
        <p:spPr>
          <a:xfrm>
            <a:off x="691245" y="1502511"/>
            <a:ext cx="576000"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8" name="Google Shape;1078;p80"/>
          <p:cNvSpPr txBox="1"/>
          <p:nvPr>
            <p:ph idx="7" type="body"/>
          </p:nvPr>
        </p:nvSpPr>
        <p:spPr>
          <a:xfrm>
            <a:off x="693292" y="2822770"/>
            <a:ext cx="7590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79" name="Google Shape;1079;p80"/>
          <p:cNvSpPr txBox="1"/>
          <p:nvPr>
            <p:ph idx="8" type="body"/>
          </p:nvPr>
        </p:nvSpPr>
        <p:spPr>
          <a:xfrm>
            <a:off x="691246" y="3939833"/>
            <a:ext cx="795600" cy="7131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0" name="Google Shape;1080;p80"/>
          <p:cNvSpPr txBox="1"/>
          <p:nvPr>
            <p:ph idx="9" type="body"/>
          </p:nvPr>
        </p:nvSpPr>
        <p:spPr>
          <a:xfrm>
            <a:off x="691245" y="5162747"/>
            <a:ext cx="658500" cy="7638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Workshop Guidelines">
    <p:spTree>
      <p:nvGrpSpPr>
        <p:cNvPr id="1081" name="Shape 1081"/>
        <p:cNvGrpSpPr/>
        <p:nvPr/>
      </p:nvGrpSpPr>
      <p:grpSpPr>
        <a:xfrm>
          <a:off x="0" y="0"/>
          <a:ext cx="0" cy="0"/>
          <a:chOff x="0" y="0"/>
          <a:chExt cx="0" cy="0"/>
        </a:xfrm>
      </p:grpSpPr>
      <p:sp>
        <p:nvSpPr>
          <p:cNvPr id="1082" name="Google Shape;1082;p81"/>
          <p:cNvSpPr txBox="1"/>
          <p:nvPr>
            <p:ph idx="1" type="body"/>
          </p:nvPr>
        </p:nvSpPr>
        <p:spPr>
          <a:xfrm>
            <a:off x="4588042" y="1489802"/>
            <a:ext cx="72054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3" name="Google Shape;1083;p81"/>
          <p:cNvSpPr txBox="1"/>
          <p:nvPr>
            <p:ph idx="2" type="body"/>
          </p:nvPr>
        </p:nvSpPr>
        <p:spPr>
          <a:xfrm>
            <a:off x="4588042" y="2653440"/>
            <a:ext cx="72054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4" name="Google Shape;1084;p81"/>
          <p:cNvSpPr txBox="1"/>
          <p:nvPr>
            <p:ph idx="3" type="body"/>
          </p:nvPr>
        </p:nvSpPr>
        <p:spPr>
          <a:xfrm>
            <a:off x="4588042" y="3817079"/>
            <a:ext cx="72054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5" name="Google Shape;1085;p81"/>
          <p:cNvSpPr txBox="1"/>
          <p:nvPr>
            <p:ph idx="4" type="body"/>
          </p:nvPr>
        </p:nvSpPr>
        <p:spPr>
          <a:xfrm>
            <a:off x="4588042" y="4992079"/>
            <a:ext cx="72054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6" name="Google Shape;1086;p81"/>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7" name="Google Shape;1087;p81"/>
          <p:cNvSpPr txBox="1"/>
          <p:nvPr>
            <p:ph idx="6" type="body"/>
          </p:nvPr>
        </p:nvSpPr>
        <p:spPr>
          <a:xfrm>
            <a:off x="693292" y="2653440"/>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8" name="Google Shape;1088;p81"/>
          <p:cNvSpPr txBox="1"/>
          <p:nvPr>
            <p:ph idx="7" type="body"/>
          </p:nvPr>
        </p:nvSpPr>
        <p:spPr>
          <a:xfrm>
            <a:off x="691246" y="3804369"/>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89" name="Google Shape;1089;p81"/>
          <p:cNvSpPr txBox="1"/>
          <p:nvPr>
            <p:ph idx="8" type="body"/>
          </p:nvPr>
        </p:nvSpPr>
        <p:spPr>
          <a:xfrm>
            <a:off x="691245" y="4959551"/>
            <a:ext cx="3433200" cy="10431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90" name="Google Shape;1090;p8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91" name="Google Shape;1091;p81"/>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92" name="Google Shape;1092;p81"/>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3" name="Google Shape;1093;p81"/>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94" name="Google Shape;1094;p81"/>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5" name="Google Shape;1095;p81"/>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96" name="Google Shape;1096;p8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7" name="Google Shape;1097;p8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098" name="Google Shape;1098;p81"/>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099" name="Google Shape;1099;p8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Why are we here">
    <p:spTree>
      <p:nvGrpSpPr>
        <p:cNvPr id="1100" name="Shape 1100"/>
        <p:cNvGrpSpPr/>
        <p:nvPr/>
      </p:nvGrpSpPr>
      <p:grpSpPr>
        <a:xfrm>
          <a:off x="0" y="0"/>
          <a:ext cx="0" cy="0"/>
          <a:chOff x="0" y="0"/>
          <a:chExt cx="0" cy="0"/>
        </a:xfrm>
      </p:grpSpPr>
      <p:sp>
        <p:nvSpPr>
          <p:cNvPr id="1101" name="Google Shape;1101;p82"/>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2" name="Google Shape;1102;p82"/>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3" name="Google Shape;1103;p82"/>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4" name="Google Shape;1104;p82"/>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5" name="Google Shape;1105;p82"/>
          <p:cNvSpPr txBox="1"/>
          <p:nvPr>
            <p:ph idx="5" type="body"/>
          </p:nvPr>
        </p:nvSpPr>
        <p:spPr>
          <a:xfrm>
            <a:off x="651620" y="1700202"/>
            <a:ext cx="2130600" cy="21306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6" name="Google Shape;1106;p82"/>
          <p:cNvSpPr txBox="1"/>
          <p:nvPr>
            <p:ph idx="6" type="body"/>
          </p:nvPr>
        </p:nvSpPr>
        <p:spPr>
          <a:xfrm>
            <a:off x="3479964" y="1854357"/>
            <a:ext cx="24873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7" name="Google Shape;1107;p82"/>
          <p:cNvSpPr txBox="1"/>
          <p:nvPr>
            <p:ph idx="7" type="body"/>
          </p:nvPr>
        </p:nvSpPr>
        <p:spPr>
          <a:xfrm>
            <a:off x="6416856" y="186161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8" name="Google Shape;1108;p82"/>
          <p:cNvSpPr txBox="1"/>
          <p:nvPr>
            <p:ph idx="8" type="body"/>
          </p:nvPr>
        </p:nvSpPr>
        <p:spPr>
          <a:xfrm>
            <a:off x="9355776" y="1852559"/>
            <a:ext cx="2084700" cy="19752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09" name="Google Shape;1109;p8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10" name="Google Shape;1110;p8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11" name="Google Shape;1111;p8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2" name="Google Shape;1112;p8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13" name="Google Shape;1113;p8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4" name="Google Shape;1114;p8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15" name="Google Shape;1115;p8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16" name="Google Shape;1116;p8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17" name="Google Shape;1117;p8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8" name="Google Shape;1118;p8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119" name="Shape 1119"/>
        <p:cNvGrpSpPr/>
        <p:nvPr/>
      </p:nvGrpSpPr>
      <p:grpSpPr>
        <a:xfrm>
          <a:off x="0" y="0"/>
          <a:ext cx="0" cy="0"/>
          <a:chOff x="0" y="0"/>
          <a:chExt cx="0" cy="0"/>
        </a:xfrm>
      </p:grpSpPr>
      <p:sp>
        <p:nvSpPr>
          <p:cNvPr id="1120" name="Google Shape;1120;p83"/>
          <p:cNvSpPr/>
          <p:nvPr>
            <p:ph idx="2" type="pic"/>
          </p:nvPr>
        </p:nvSpPr>
        <p:spPr>
          <a:xfrm>
            <a:off x="3641156" y="1806752"/>
            <a:ext cx="5166300" cy="3776400"/>
          </a:xfrm>
          <a:prstGeom prst="rect">
            <a:avLst/>
          </a:prstGeom>
          <a:noFill/>
          <a:ln>
            <a:noFill/>
          </a:ln>
        </p:spPr>
      </p:sp>
      <p:sp>
        <p:nvSpPr>
          <p:cNvPr id="1121" name="Google Shape;1121;p8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22" name="Google Shape;1122;p83"/>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123" name="Google Shape;1123;p83"/>
          <p:cNvCxnSpPr/>
          <p:nvPr/>
        </p:nvCxnSpPr>
        <p:spPr>
          <a:xfrm>
            <a:off x="-46438"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4" name="Google Shape;1124;p83"/>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25" name="Google Shape;1125;p83"/>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6" name="Google Shape;1126;p83"/>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27" name="Google Shape;1127;p8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28" name="Google Shape;1128;p8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29" name="Google Shape;1129;p8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30" name="Google Shape;1130;p8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31" name="Google Shape;1131;p83"/>
          <p:cNvSpPr txBox="1"/>
          <p:nvPr>
            <p:ph idx="1" type="body"/>
          </p:nvPr>
        </p:nvSpPr>
        <p:spPr>
          <a:xfrm>
            <a:off x="262766" y="3473260"/>
            <a:ext cx="3978600" cy="493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2" name="Google Shape;1132;p83"/>
          <p:cNvSpPr txBox="1"/>
          <p:nvPr>
            <p:ph idx="3" type="body"/>
          </p:nvPr>
        </p:nvSpPr>
        <p:spPr>
          <a:xfrm>
            <a:off x="7620999" y="3473260"/>
            <a:ext cx="3978600" cy="493800"/>
          </a:xfrm>
          <a:prstGeom prst="rect">
            <a:avLst/>
          </a:prstGeom>
          <a:noFill/>
          <a:ln>
            <a:noFill/>
          </a:ln>
        </p:spPr>
        <p:txBody>
          <a:bodyPr anchorCtr="0" anchor="t" bIns="45700" lIns="91425" spcFirstLastPara="1" rIns="91425" wrap="square" tIns="45700">
            <a:noAutofit/>
          </a:bodyPr>
          <a:lstStyle>
            <a:lvl1pPr indent="-228600" lvl="0" marL="457200" marR="0" rtl="0" algn="r">
              <a:lnSpc>
                <a:spcPct val="90000"/>
              </a:lnSpc>
              <a:spcBef>
                <a:spcPts val="1000"/>
              </a:spcBef>
              <a:spcAft>
                <a:spcPts val="0"/>
              </a:spcAft>
              <a:buClr>
                <a:srgbClr val="006FB6"/>
              </a:buClr>
              <a:buSzPts val="3200"/>
              <a:buFont typeface="Arial"/>
              <a:buNone/>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Pic">
  <p:cSld name="2_Title, Pic">
    <p:spTree>
      <p:nvGrpSpPr>
        <p:cNvPr id="1133" name="Shape 1133"/>
        <p:cNvGrpSpPr/>
        <p:nvPr/>
      </p:nvGrpSpPr>
      <p:grpSpPr>
        <a:xfrm>
          <a:off x="0" y="0"/>
          <a:ext cx="0" cy="0"/>
          <a:chOff x="0" y="0"/>
          <a:chExt cx="0" cy="0"/>
        </a:xfrm>
      </p:grpSpPr>
      <p:sp>
        <p:nvSpPr>
          <p:cNvPr id="1134" name="Google Shape;1134;p84"/>
          <p:cNvSpPr/>
          <p:nvPr>
            <p:ph idx="2" type="pic"/>
          </p:nvPr>
        </p:nvSpPr>
        <p:spPr>
          <a:xfrm>
            <a:off x="2932176" y="1489108"/>
            <a:ext cx="6327600" cy="4425600"/>
          </a:xfrm>
          <a:prstGeom prst="rect">
            <a:avLst/>
          </a:prstGeom>
          <a:noFill/>
          <a:ln cap="flat" cmpd="sng" w="19050">
            <a:solidFill>
              <a:srgbClr val="666666"/>
            </a:solidFill>
            <a:prstDash val="solid"/>
            <a:round/>
            <a:headEnd len="sm" w="sm" type="none"/>
            <a:tailEnd len="sm" w="sm" type="none"/>
          </a:ln>
        </p:spPr>
      </p:sp>
      <p:sp>
        <p:nvSpPr>
          <p:cNvPr id="1135" name="Google Shape;1135;p8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136" name="Google Shape;1136;p8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137" name="Google Shape;1137;p8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38" name="Google Shape;1138;p8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39" name="Google Shape;1139;p8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0" name="Google Shape;1140;p8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1" name="Google Shape;1141;p8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42" name="Google Shape;1142;p8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43" name="Google Shape;1143;p8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44" name="Google Shape;1144;p8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145" name="Shape 1145"/>
        <p:cNvGrpSpPr/>
        <p:nvPr/>
      </p:nvGrpSpPr>
      <p:grpSpPr>
        <a:xfrm>
          <a:off x="0" y="0"/>
          <a:ext cx="0" cy="0"/>
          <a:chOff x="0" y="0"/>
          <a:chExt cx="0" cy="0"/>
        </a:xfrm>
      </p:grpSpPr>
      <p:pic>
        <p:nvPicPr>
          <p:cNvPr id="1146" name="Google Shape;1146;p85"/>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147" name="Google Shape;1147;p85"/>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48" name="Google Shape;1148;p85"/>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49" name="Google Shape;1149;p85"/>
          <p:cNvCxnSpPr/>
          <p:nvPr/>
        </p:nvCxnSpPr>
        <p:spPr>
          <a:xfrm>
            <a:off x="10120153" y="6584021"/>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50" name="Google Shape;1150;p85"/>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151" name="Google Shape;1151;p85"/>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52" name="Google Shape;1152;p85"/>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53" name="Google Shape;1153;p8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54" name="Google Shape;1154;p8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55" name="Google Shape;1155;p8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56" name="Google Shape;1156;p85"/>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7" name="Google Shape;1157;p85"/>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2_Custom Layout 2">
    <p:spTree>
      <p:nvGrpSpPr>
        <p:cNvPr id="1158" name="Shape 1158"/>
        <p:cNvGrpSpPr/>
        <p:nvPr/>
      </p:nvGrpSpPr>
      <p:grpSpPr>
        <a:xfrm>
          <a:off x="0" y="0"/>
          <a:ext cx="0" cy="0"/>
          <a:chOff x="0" y="0"/>
          <a:chExt cx="0" cy="0"/>
        </a:xfrm>
      </p:grpSpPr>
      <p:pic>
        <p:nvPicPr>
          <p:cNvPr id="1159" name="Google Shape;1159;p86"/>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160" name="Google Shape;1160;p86"/>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1" name="Google Shape;1161;p86"/>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2" name="Google Shape;1162;p86"/>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63" name="Google Shape;1163;p86"/>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64" name="Google Shape;1164;p86"/>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65" name="Google Shape;1165;p8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66" name="Google Shape;1166;p86"/>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167" name="Google Shape;1167;p8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68" name="Google Shape;1168;p8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69" name="Google Shape;1169;p86"/>
          <p:cNvSpPr txBox="1"/>
          <p:nvPr>
            <p:ph idx="1" type="body"/>
          </p:nvPr>
        </p:nvSpPr>
        <p:spPr>
          <a:xfrm>
            <a:off x="346770" y="1787953"/>
            <a:ext cx="32361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0" name="Google Shape;1170;p86"/>
          <p:cNvSpPr/>
          <p:nvPr>
            <p:ph idx="2" type="pic"/>
          </p:nvPr>
        </p:nvSpPr>
        <p:spPr>
          <a:xfrm>
            <a:off x="3582813" y="1787953"/>
            <a:ext cx="4767900" cy="3108000"/>
          </a:xfrm>
          <a:prstGeom prst="rect">
            <a:avLst/>
          </a:prstGeom>
          <a:noFill/>
          <a:ln>
            <a:noFill/>
          </a:ln>
        </p:spPr>
      </p:sp>
      <p:sp>
        <p:nvSpPr>
          <p:cNvPr id="1171" name="Google Shape;1171;p86"/>
          <p:cNvSpPr txBox="1"/>
          <p:nvPr>
            <p:ph idx="3" type="body"/>
          </p:nvPr>
        </p:nvSpPr>
        <p:spPr>
          <a:xfrm>
            <a:off x="8350764" y="1799829"/>
            <a:ext cx="32361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72" name="Google Shape;1172;p86"/>
          <p:cNvSpPr txBox="1"/>
          <p:nvPr>
            <p:ph idx="4" type="body"/>
          </p:nvPr>
        </p:nvSpPr>
        <p:spPr>
          <a:xfrm>
            <a:off x="4286014" y="5299034"/>
            <a:ext cx="3236100" cy="6843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173" name="Shape 1173"/>
        <p:cNvGrpSpPr/>
        <p:nvPr/>
      </p:nvGrpSpPr>
      <p:grpSpPr>
        <a:xfrm>
          <a:off x="0" y="0"/>
          <a:ext cx="0" cy="0"/>
          <a:chOff x="0" y="0"/>
          <a:chExt cx="0" cy="0"/>
        </a:xfrm>
      </p:grpSpPr>
      <p:pic>
        <p:nvPicPr>
          <p:cNvPr id="1174" name="Google Shape;1174;p87"/>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175" name="Google Shape;1175;p87"/>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76" name="Google Shape;1176;p87"/>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77" name="Google Shape;1177;p87"/>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178" name="Google Shape;1178;p8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79" name="Google Shape;1179;p8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180" name="Google Shape;1180;p87"/>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81" name="Google Shape;1181;p87"/>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182" name="Google Shape;1182;p8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183" name="Google Shape;1183;p8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84" name="Google Shape;1184;p87"/>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5" name="Google Shape;1185;p87"/>
          <p:cNvSpPr txBox="1"/>
          <p:nvPr>
            <p:ph idx="2" type="body"/>
          </p:nvPr>
        </p:nvSpPr>
        <p:spPr>
          <a:xfrm>
            <a:off x="1627989" y="2592249"/>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6" name="Google Shape;1186;p87"/>
          <p:cNvSpPr txBox="1"/>
          <p:nvPr>
            <p:ph idx="3" type="body"/>
          </p:nvPr>
        </p:nvSpPr>
        <p:spPr>
          <a:xfrm>
            <a:off x="1655384" y="3809178"/>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7" name="Google Shape;1187;p87"/>
          <p:cNvSpPr txBox="1"/>
          <p:nvPr>
            <p:ph idx="4" type="body"/>
          </p:nvPr>
        </p:nvSpPr>
        <p:spPr>
          <a:xfrm>
            <a:off x="698497" y="1377337"/>
            <a:ext cx="847200" cy="1055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8" name="Google Shape;1188;p87"/>
          <p:cNvSpPr txBox="1"/>
          <p:nvPr>
            <p:ph idx="5" type="body"/>
          </p:nvPr>
        </p:nvSpPr>
        <p:spPr>
          <a:xfrm>
            <a:off x="698497" y="3809178"/>
            <a:ext cx="847200" cy="1055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89" name="Google Shape;1189;p87"/>
          <p:cNvSpPr txBox="1"/>
          <p:nvPr>
            <p:ph idx="6" type="body"/>
          </p:nvPr>
        </p:nvSpPr>
        <p:spPr>
          <a:xfrm>
            <a:off x="1627989" y="5024978"/>
            <a:ext cx="3393900" cy="1055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0" name="Google Shape;1190;p87"/>
          <p:cNvSpPr txBox="1"/>
          <p:nvPr>
            <p:ph idx="7" type="body"/>
          </p:nvPr>
        </p:nvSpPr>
        <p:spPr>
          <a:xfrm>
            <a:off x="698497" y="2592249"/>
            <a:ext cx="847200" cy="1055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91" name="Google Shape;1191;p87"/>
          <p:cNvSpPr txBox="1"/>
          <p:nvPr>
            <p:ph idx="8" type="body"/>
          </p:nvPr>
        </p:nvSpPr>
        <p:spPr>
          <a:xfrm>
            <a:off x="698497" y="5027421"/>
            <a:ext cx="847200" cy="105570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192" name="Google Shape;1192;p87"/>
          <p:cNvPicPr preferRelativeResize="0"/>
          <p:nvPr/>
        </p:nvPicPr>
        <p:blipFill rotWithShape="1">
          <a:blip r:embed="rId6">
            <a:alphaModFix/>
          </a:blip>
          <a:srcRect b="0" l="0" r="0" t="0"/>
          <a:stretch/>
        </p:blipFill>
        <p:spPr>
          <a:xfrm>
            <a:off x="6552007" y="2127658"/>
            <a:ext cx="5112988"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acilitator">
  <p:cSld name="Facilitator">
    <p:spTree>
      <p:nvGrpSpPr>
        <p:cNvPr id="89" name="Shape 89"/>
        <p:cNvGrpSpPr/>
        <p:nvPr/>
      </p:nvGrpSpPr>
      <p:grpSpPr>
        <a:xfrm>
          <a:off x="0" y="0"/>
          <a:ext cx="0" cy="0"/>
          <a:chOff x="0" y="0"/>
          <a:chExt cx="0" cy="0"/>
        </a:xfrm>
      </p:grpSpPr>
      <p:sp>
        <p:nvSpPr>
          <p:cNvPr id="90" name="Google Shape;90;p11"/>
          <p:cNvSpPr/>
          <p:nvPr/>
        </p:nvSpPr>
        <p:spPr>
          <a:xfrm>
            <a:off x="0" y="0"/>
            <a:ext cx="12192000" cy="1291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900"/>
              <a:buFont typeface="Calibri"/>
              <a:buNone/>
            </a:pPr>
            <a:r>
              <a:t/>
            </a:r>
            <a:endParaRPr b="0" i="0" sz="1900" u="none" cap="none" strike="noStrike">
              <a:solidFill>
                <a:srgbClr val="FFFFFF"/>
              </a:solidFill>
              <a:latin typeface="Calibri"/>
              <a:ea typeface="Calibri"/>
              <a:cs typeface="Calibri"/>
              <a:sym typeface="Calibri"/>
            </a:endParaRPr>
          </a:p>
        </p:txBody>
      </p:sp>
      <p:cxnSp>
        <p:nvCxnSpPr>
          <p:cNvPr id="91" name="Google Shape;91;p11"/>
          <p:cNvCxnSpPr/>
          <p:nvPr/>
        </p:nvCxnSpPr>
        <p:spPr>
          <a:xfrm>
            <a:off x="0" y="1291245"/>
            <a:ext cx="12192000" cy="0"/>
          </a:xfrm>
          <a:prstGeom prst="straightConnector1">
            <a:avLst/>
          </a:prstGeom>
          <a:noFill/>
          <a:ln cap="flat" cmpd="sng" w="76200">
            <a:solidFill>
              <a:srgbClr val="96C93F"/>
            </a:solidFill>
            <a:prstDash val="solid"/>
            <a:miter lim="800000"/>
            <a:headEnd len="sm" w="sm" type="none"/>
            <a:tailEnd len="sm" w="sm" type="none"/>
          </a:ln>
        </p:spPr>
      </p:cxnSp>
      <p:pic>
        <p:nvPicPr>
          <p:cNvPr id="92" name="Google Shape;92;p11"/>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cxnSp>
        <p:nvCxnSpPr>
          <p:cNvPr id="93" name="Google Shape;93;p11"/>
          <p:cNvCxnSpPr>
            <a:endCxn id="90" idx="2"/>
          </p:cNvCxnSpPr>
          <p:nvPr/>
        </p:nvCxnSpPr>
        <p:spPr>
          <a:xfrm>
            <a:off x="0" y="1291200"/>
            <a:ext cx="6096000" cy="0"/>
          </a:xfrm>
          <a:prstGeom prst="straightConnector1">
            <a:avLst/>
          </a:prstGeom>
          <a:noFill/>
          <a:ln cap="flat" cmpd="sng" w="76200">
            <a:solidFill>
              <a:srgbClr val="96C93F"/>
            </a:solidFill>
            <a:prstDash val="solid"/>
            <a:miter lim="800000"/>
            <a:headEnd len="sm" w="sm" type="none"/>
            <a:tailEnd len="sm" w="sm" type="none"/>
          </a:ln>
        </p:spPr>
      </p:cxnSp>
      <p:pic>
        <p:nvPicPr>
          <p:cNvPr id="94" name="Google Shape;94;p11"/>
          <p:cNvPicPr preferRelativeResize="0"/>
          <p:nvPr/>
        </p:nvPicPr>
        <p:blipFill rotWithShape="1">
          <a:blip r:embed="rId2">
            <a:alphaModFix/>
          </a:blip>
          <a:srcRect b="0" l="0" r="0" t="0"/>
          <a:stretch/>
        </p:blipFill>
        <p:spPr>
          <a:xfrm>
            <a:off x="9220261" y="169845"/>
            <a:ext cx="2816352" cy="856742"/>
          </a:xfrm>
          <a:prstGeom prst="rect">
            <a:avLst/>
          </a:prstGeom>
          <a:noFill/>
          <a:ln>
            <a:noFill/>
          </a:ln>
        </p:spPr>
      </p:pic>
      <p:sp>
        <p:nvSpPr>
          <p:cNvPr id="95" name="Google Shape;95;p11"/>
          <p:cNvSpPr txBox="1"/>
          <p:nvPr>
            <p:ph type="title"/>
          </p:nvPr>
        </p:nvSpPr>
        <p:spPr>
          <a:xfrm>
            <a:off x="0" y="-1"/>
            <a:ext cx="91599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100"/>
              <a:buFont typeface="Calibri"/>
              <a:buNone/>
              <a:defRPr b="1" i="0" sz="51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96" name="Google Shape;96;p11"/>
          <p:cNvSpPr txBox="1"/>
          <p:nvPr>
            <p:ph idx="1" type="body"/>
          </p:nvPr>
        </p:nvSpPr>
        <p:spPr>
          <a:xfrm>
            <a:off x="0" y="5764437"/>
            <a:ext cx="12192000" cy="1093500"/>
          </a:xfrm>
          <a:prstGeom prst="rect">
            <a:avLst/>
          </a:prstGeom>
          <a:noFill/>
          <a:ln>
            <a:noFill/>
          </a:ln>
        </p:spPr>
        <p:txBody>
          <a:bodyPr anchorCtr="1" anchor="ctr" bIns="45700" lIns="91425" spcFirstLastPara="1" rIns="91425" wrap="square" tIns="45700">
            <a:noAutofit/>
          </a:bodyPr>
          <a:lstStyle>
            <a:lvl1pPr indent="-228600" lvl="0" marL="457200" marR="0" rtl="0" algn="ctr">
              <a:lnSpc>
                <a:spcPct val="90000"/>
              </a:lnSpc>
              <a:spcBef>
                <a:spcPts val="1100"/>
              </a:spcBef>
              <a:spcAft>
                <a:spcPts val="0"/>
              </a:spcAft>
              <a:buClr>
                <a:srgbClr val="0771BA"/>
              </a:buClr>
              <a:buSzPts val="4400"/>
              <a:buFont typeface="Arial"/>
              <a:buNone/>
              <a:defRPr b="1" i="0" sz="44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97" name="Google Shape;97;p11"/>
          <p:cNvSpPr txBox="1"/>
          <p:nvPr>
            <p:ph idx="2" type="body"/>
          </p:nvPr>
        </p:nvSpPr>
        <p:spPr>
          <a:xfrm>
            <a:off x="0" y="1657351"/>
            <a:ext cx="12192000" cy="3524100"/>
          </a:xfrm>
          <a:prstGeom prst="rect">
            <a:avLst/>
          </a:prstGeom>
          <a:noFill/>
          <a:ln>
            <a:noFill/>
          </a:ln>
        </p:spPr>
        <p:txBody>
          <a:bodyPr anchorCtr="0" anchor="t" bIns="45700" lIns="457200" spcFirstLastPara="1" rIns="91425" wrap="square" tIns="45700">
            <a:noAutofit/>
          </a:bodyPr>
          <a:lstStyle>
            <a:lvl1pPr indent="-457200" lvl="0" marL="457200" marR="0" rtl="0" algn="l">
              <a:lnSpc>
                <a:spcPct val="100000"/>
              </a:lnSpc>
              <a:spcBef>
                <a:spcPts val="1100"/>
              </a:spcBef>
              <a:spcAft>
                <a:spcPts val="0"/>
              </a:spcAft>
              <a:buClr>
                <a:srgbClr val="0771BA"/>
              </a:buClr>
              <a:buSzPts val="3600"/>
              <a:buFont typeface="Arial"/>
              <a:buChar char="•"/>
              <a:defRPr b="0" i="0" sz="3600" u="none" cap="none" strike="noStrike">
                <a:solidFill>
                  <a:srgbClr val="0771BA"/>
                </a:solidFill>
                <a:latin typeface="Calibri"/>
                <a:ea typeface="Calibri"/>
                <a:cs typeface="Calibri"/>
                <a:sym typeface="Calibri"/>
              </a:defRPr>
            </a:lvl1pPr>
            <a:lvl2pPr indent="-431800" lvl="1" marL="914400" marR="0" rtl="0" algn="l">
              <a:lnSpc>
                <a:spcPct val="100000"/>
              </a:lnSpc>
              <a:spcBef>
                <a:spcPts val="500"/>
              </a:spcBef>
              <a:spcAft>
                <a:spcPts val="0"/>
              </a:spcAft>
              <a:buClr>
                <a:srgbClr val="0771BA"/>
              </a:buClr>
              <a:buSzPts val="3200"/>
              <a:buFont typeface="Arial"/>
              <a:buChar char="•"/>
              <a:defRPr b="0" i="0" sz="3200" u="none" cap="none" strike="noStrike">
                <a:solidFill>
                  <a:srgbClr val="0771BA"/>
                </a:solidFill>
                <a:latin typeface="Calibri"/>
                <a:ea typeface="Calibri"/>
                <a:cs typeface="Calibri"/>
                <a:sym typeface="Calibri"/>
              </a:defRPr>
            </a:lvl2pPr>
            <a:lvl3pPr indent="-406400" lvl="2" marL="1371600" marR="0" rtl="0" algn="l">
              <a:lnSpc>
                <a:spcPct val="100000"/>
              </a:lnSpc>
              <a:spcBef>
                <a:spcPts val="500"/>
              </a:spcBef>
              <a:spcAft>
                <a:spcPts val="0"/>
              </a:spcAft>
              <a:buClr>
                <a:srgbClr val="0771BA"/>
              </a:buClr>
              <a:buSzPts val="2800"/>
              <a:buFont typeface="Arial"/>
              <a:buChar char="•"/>
              <a:defRPr b="0" i="0" sz="2800" u="none" cap="none" strike="noStrike">
                <a:solidFill>
                  <a:srgbClr val="0771BA"/>
                </a:solidFill>
                <a:latin typeface="Calibri"/>
                <a:ea typeface="Calibri"/>
                <a:cs typeface="Calibri"/>
                <a:sym typeface="Calibri"/>
              </a:defRPr>
            </a:lvl3pPr>
            <a:lvl4pPr indent="-381000" lvl="3" marL="18288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4pPr>
            <a:lvl5pPr indent="-381000" lvl="4" marL="2286000" marR="0" rtl="0" algn="l">
              <a:lnSpc>
                <a:spcPct val="100000"/>
              </a:lnSpc>
              <a:spcBef>
                <a:spcPts val="500"/>
              </a:spcBef>
              <a:spcAft>
                <a:spcPts val="0"/>
              </a:spcAft>
              <a:buClr>
                <a:srgbClr val="0771BA"/>
              </a:buClr>
              <a:buSzPts val="2400"/>
              <a:buFont typeface="Arial"/>
              <a:buChar char="•"/>
              <a:defRPr b="0" i="0" sz="2400" u="none" cap="none" strike="noStrike">
                <a:solidFill>
                  <a:srgbClr val="0771BA"/>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193" name="Shape 1193"/>
        <p:cNvGrpSpPr/>
        <p:nvPr/>
      </p:nvGrpSpPr>
      <p:grpSpPr>
        <a:xfrm>
          <a:off x="0" y="0"/>
          <a:ext cx="0" cy="0"/>
          <a:chOff x="0" y="0"/>
          <a:chExt cx="0" cy="0"/>
        </a:xfrm>
      </p:grpSpPr>
      <p:pic>
        <p:nvPicPr>
          <p:cNvPr id="1194" name="Google Shape;1194;p88"/>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195" name="Google Shape;1195;p88"/>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6" name="Google Shape;1196;p88"/>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7" name="Google Shape;1197;p88"/>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198" name="Google Shape;1198;p88"/>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199" name="Google Shape;1199;p88"/>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00" name="Google Shape;1200;p8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01" name="Google Shape;1201;p88"/>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02" name="Google Shape;1202;p8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03" name="Google Shape;1203;p8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04" name="Google Shape;1204;p88"/>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05" name="Google Shape;1205;p88"/>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2_Custom Layout 3">
    <p:spTree>
      <p:nvGrpSpPr>
        <p:cNvPr id="1206" name="Shape 1206"/>
        <p:cNvGrpSpPr/>
        <p:nvPr/>
      </p:nvGrpSpPr>
      <p:grpSpPr>
        <a:xfrm>
          <a:off x="0" y="0"/>
          <a:ext cx="0" cy="0"/>
          <a:chOff x="0" y="0"/>
          <a:chExt cx="0" cy="0"/>
        </a:xfrm>
      </p:grpSpPr>
      <p:pic>
        <p:nvPicPr>
          <p:cNvPr id="1207" name="Google Shape;1207;p89"/>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08" name="Google Shape;1208;p89"/>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09" name="Google Shape;1209;p8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0" name="Google Shape;1210;p89"/>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11" name="Google Shape;1211;p8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12" name="Google Shape;1212;p8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13" name="Google Shape;1213;p8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14" name="Google Shape;1214;p89"/>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15" name="Google Shape;1215;p8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16" name="Google Shape;1216;p8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17" name="Google Shape;1217;p89"/>
          <p:cNvSpPr txBox="1"/>
          <p:nvPr>
            <p:ph idx="1" type="body"/>
          </p:nvPr>
        </p:nvSpPr>
        <p:spPr>
          <a:xfrm>
            <a:off x="346770" y="1787953"/>
            <a:ext cx="32361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18" name="Google Shape;1218;p89"/>
          <p:cNvSpPr/>
          <p:nvPr>
            <p:ph idx="2" type="pic"/>
          </p:nvPr>
        </p:nvSpPr>
        <p:spPr>
          <a:xfrm>
            <a:off x="3582813" y="1787953"/>
            <a:ext cx="4767900" cy="3640200"/>
          </a:xfrm>
          <a:prstGeom prst="rect">
            <a:avLst/>
          </a:prstGeom>
          <a:noFill/>
          <a:ln>
            <a:noFill/>
          </a:ln>
        </p:spPr>
      </p:sp>
      <p:sp>
        <p:nvSpPr>
          <p:cNvPr id="1219" name="Google Shape;1219;p89"/>
          <p:cNvSpPr txBox="1"/>
          <p:nvPr>
            <p:ph idx="3" type="body"/>
          </p:nvPr>
        </p:nvSpPr>
        <p:spPr>
          <a:xfrm>
            <a:off x="8350764" y="1799829"/>
            <a:ext cx="3236100" cy="36402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2800"/>
              <a:buFont typeface="Arial"/>
              <a:buNone/>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2 content boxes">
  <p:cSld name="3_Title, 2 content boxes">
    <p:spTree>
      <p:nvGrpSpPr>
        <p:cNvPr id="1220" name="Shape 1220"/>
        <p:cNvGrpSpPr/>
        <p:nvPr/>
      </p:nvGrpSpPr>
      <p:grpSpPr>
        <a:xfrm>
          <a:off x="0" y="0"/>
          <a:ext cx="0" cy="0"/>
          <a:chOff x="0" y="0"/>
          <a:chExt cx="0" cy="0"/>
        </a:xfrm>
      </p:grpSpPr>
      <p:pic>
        <p:nvPicPr>
          <p:cNvPr id="1221" name="Google Shape;1221;p90"/>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22" name="Google Shape;1222;p90"/>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3" name="Google Shape;1223;p90"/>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24" name="Google Shape;1224;p90"/>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25" name="Google Shape;1225;p9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26" name="Google Shape;1226;p90"/>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27" name="Google Shape;1227;p90"/>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28" name="Google Shape;1228;p90"/>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29" name="Google Shape;1229;p90"/>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30" name="Google Shape;1230;p9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31" name="Google Shape;1231;p90"/>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32" name="Google Shape;1232;p90"/>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Title, 2 content boxes">
  <p:cSld name="4_Title, 2 content boxes">
    <p:spTree>
      <p:nvGrpSpPr>
        <p:cNvPr id="1233" name="Shape 1233"/>
        <p:cNvGrpSpPr/>
        <p:nvPr/>
      </p:nvGrpSpPr>
      <p:grpSpPr>
        <a:xfrm>
          <a:off x="0" y="0"/>
          <a:ext cx="0" cy="0"/>
          <a:chOff x="0" y="0"/>
          <a:chExt cx="0" cy="0"/>
        </a:xfrm>
      </p:grpSpPr>
      <p:pic>
        <p:nvPicPr>
          <p:cNvPr id="1234" name="Google Shape;1234;p91"/>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35" name="Google Shape;1235;p91"/>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36" name="Google Shape;1236;p91"/>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37" name="Google Shape;1237;p91"/>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38" name="Google Shape;1238;p9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39" name="Google Shape;1239;p91"/>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40" name="Google Shape;1240;p91"/>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1" name="Google Shape;1241;p91"/>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42" name="Google Shape;1242;p91"/>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43" name="Google Shape;1243;p91"/>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44" name="Google Shape;1244;p91"/>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45" name="Google Shape;1245;p91"/>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2_Custom Layout 4">
    <p:spTree>
      <p:nvGrpSpPr>
        <p:cNvPr id="1246" name="Shape 1246"/>
        <p:cNvGrpSpPr/>
        <p:nvPr/>
      </p:nvGrpSpPr>
      <p:grpSpPr>
        <a:xfrm>
          <a:off x="0" y="0"/>
          <a:ext cx="0" cy="0"/>
          <a:chOff x="0" y="0"/>
          <a:chExt cx="0" cy="0"/>
        </a:xfrm>
      </p:grpSpPr>
      <p:pic>
        <p:nvPicPr>
          <p:cNvPr id="1247" name="Google Shape;1247;p92"/>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48" name="Google Shape;1248;p92"/>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49" name="Google Shape;1249;p9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50" name="Google Shape;1250;p92"/>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51" name="Google Shape;1251;p9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52" name="Google Shape;1252;p9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53" name="Google Shape;1253;p9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54" name="Google Shape;1254;p92"/>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55" name="Google Shape;1255;p9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256" name="Google Shape;1256;p92"/>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57" name="Google Shape;1257;p92"/>
          <p:cNvSpPr txBox="1"/>
          <p:nvPr>
            <p:ph idx="1" type="body"/>
          </p:nvPr>
        </p:nvSpPr>
        <p:spPr>
          <a:xfrm>
            <a:off x="421059" y="1739549"/>
            <a:ext cx="6408600" cy="36402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12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81000" lvl="4" marL="22860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58" name="Google Shape;1258;p92"/>
          <p:cNvSpPr txBox="1"/>
          <p:nvPr>
            <p:ph idx="2" type="body"/>
          </p:nvPr>
        </p:nvSpPr>
        <p:spPr>
          <a:xfrm>
            <a:off x="7182346" y="1811338"/>
            <a:ext cx="4443600" cy="3640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3pPr>
            <a:lvl4pPr indent="-342900" lvl="3" marL="18288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4pPr>
            <a:lvl5pPr indent="-342900" lvl="4" marL="2286000" marR="0" rtl="0" algn="l">
              <a:lnSpc>
                <a:spcPct val="90000"/>
              </a:lnSpc>
              <a:spcBef>
                <a:spcPts val="500"/>
              </a:spcBef>
              <a:spcAft>
                <a:spcPts val="0"/>
              </a:spcAft>
              <a:buClr>
                <a:srgbClr val="006FB6"/>
              </a:buClr>
              <a:buSzPts val="1800"/>
              <a:buFont typeface="Arial"/>
              <a:buChar char="•"/>
              <a:defRPr b="0" i="0" sz="18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2 content boxes">
  <p:cSld name="4_Title, 2 content boxes 2">
    <p:spTree>
      <p:nvGrpSpPr>
        <p:cNvPr id="1259" name="Shape 1259"/>
        <p:cNvGrpSpPr/>
        <p:nvPr/>
      </p:nvGrpSpPr>
      <p:grpSpPr>
        <a:xfrm>
          <a:off x="0" y="0"/>
          <a:ext cx="0" cy="0"/>
          <a:chOff x="0" y="0"/>
          <a:chExt cx="0" cy="0"/>
        </a:xfrm>
      </p:grpSpPr>
      <p:pic>
        <p:nvPicPr>
          <p:cNvPr id="1260" name="Google Shape;1260;p93"/>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61" name="Google Shape;1261;p93"/>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2" name="Google Shape;1262;p93"/>
          <p:cNvCxnSpPr/>
          <p:nvPr/>
        </p:nvCxnSpPr>
        <p:spPr>
          <a:xfrm>
            <a:off x="762099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63" name="Google Shape;1263;p93"/>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64" name="Google Shape;1264;p9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65" name="Google Shape;1265;p93"/>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266" name="Google Shape;1266;p93"/>
          <p:cNvCxnSpPr/>
          <p:nvPr/>
        </p:nvCxnSpPr>
        <p:spPr>
          <a:xfrm>
            <a:off x="2289544"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67" name="Google Shape;1267;p93"/>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pic>
        <p:nvPicPr>
          <p:cNvPr id="1268" name="Google Shape;1268;p93"/>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269" name="Google Shape;1269;p9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0" name="Google Shape;1270;p93"/>
          <p:cNvSpPr txBox="1"/>
          <p:nvPr>
            <p:ph idx="1" type="body"/>
          </p:nvPr>
        </p:nvSpPr>
        <p:spPr>
          <a:xfrm>
            <a:off x="1114424" y="1558925"/>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1" name="Google Shape;1271;p93"/>
          <p:cNvSpPr txBox="1"/>
          <p:nvPr>
            <p:ph idx="2" type="body"/>
          </p:nvPr>
        </p:nvSpPr>
        <p:spPr>
          <a:xfrm>
            <a:off x="6494085" y="1558924"/>
            <a:ext cx="4583400" cy="44418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272" name="Shape 1272"/>
        <p:cNvGrpSpPr/>
        <p:nvPr/>
      </p:nvGrpSpPr>
      <p:grpSpPr>
        <a:xfrm>
          <a:off x="0" y="0"/>
          <a:ext cx="0" cy="0"/>
          <a:chOff x="0" y="0"/>
          <a:chExt cx="0" cy="0"/>
        </a:xfrm>
      </p:grpSpPr>
      <p:sp>
        <p:nvSpPr>
          <p:cNvPr id="1273" name="Google Shape;1273;p94"/>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74" name="Google Shape;1274;p94"/>
          <p:cNvSpPr txBox="1"/>
          <p:nvPr>
            <p:ph idx="1" type="body"/>
          </p:nvPr>
        </p:nvSpPr>
        <p:spPr>
          <a:xfrm>
            <a:off x="1185028" y="1692275"/>
            <a:ext cx="4830900" cy="4067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75" name="Google Shape;1275;p94"/>
          <p:cNvSpPr txBox="1"/>
          <p:nvPr>
            <p:ph idx="2" type="body"/>
          </p:nvPr>
        </p:nvSpPr>
        <p:spPr>
          <a:xfrm>
            <a:off x="6250420" y="1692275"/>
            <a:ext cx="4756500" cy="41007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276" name="Google Shape;1276;p94"/>
          <p:cNvPicPr preferRelativeResize="0"/>
          <p:nvPr/>
        </p:nvPicPr>
        <p:blipFill rotWithShape="1">
          <a:blip r:embed="rId2">
            <a:alphaModFix/>
          </a:blip>
          <a:srcRect b="0" l="0" r="0" t="0"/>
          <a:stretch/>
        </p:blipFill>
        <p:spPr>
          <a:xfrm>
            <a:off x="2097147" y="6246434"/>
            <a:ext cx="309929" cy="493980"/>
          </a:xfrm>
          <a:prstGeom prst="rect">
            <a:avLst/>
          </a:prstGeom>
          <a:noFill/>
          <a:ln>
            <a:noFill/>
          </a:ln>
        </p:spPr>
      </p:pic>
      <p:cxnSp>
        <p:nvCxnSpPr>
          <p:cNvPr id="1277" name="Google Shape;1277;p94"/>
          <p:cNvCxnSpPr/>
          <p:nvPr/>
        </p:nvCxnSpPr>
        <p:spPr>
          <a:xfrm>
            <a:off x="-30396" y="6567434"/>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78" name="Google Shape;1278;p94"/>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79" name="Google Shape;1279;p94"/>
          <p:cNvCxnSpPr/>
          <p:nvPr/>
        </p:nvCxnSpPr>
        <p:spPr>
          <a:xfrm>
            <a:off x="4925549"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280" name="Google Shape;1280;p94"/>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281" name="Google Shape;1281;p94"/>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282" name="Google Shape;1282;p9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283" name="Google Shape;1283;p94"/>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284" name="Google Shape;1284;p9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GTitle. Leveled Text, Pic">
  <p:cSld name="Blank PGTitle. Leveled Text, Pic">
    <p:spTree>
      <p:nvGrpSpPr>
        <p:cNvPr id="1285" name="Shape 1285"/>
        <p:cNvGrpSpPr/>
        <p:nvPr/>
      </p:nvGrpSpPr>
      <p:grpSpPr>
        <a:xfrm>
          <a:off x="0" y="0"/>
          <a:ext cx="0" cy="0"/>
          <a:chOff x="0" y="0"/>
          <a:chExt cx="0" cy="0"/>
        </a:xfrm>
      </p:grpSpPr>
      <p:sp>
        <p:nvSpPr>
          <p:cNvPr id="1286" name="Google Shape;1286;p95"/>
          <p:cNvSpPr/>
          <p:nvPr>
            <p:ph idx="2" type="pic"/>
          </p:nvPr>
        </p:nvSpPr>
        <p:spPr>
          <a:xfrm>
            <a:off x="8142818" y="1687513"/>
            <a:ext cx="3587700" cy="3764100"/>
          </a:xfrm>
          <a:prstGeom prst="rect">
            <a:avLst/>
          </a:prstGeom>
          <a:noFill/>
          <a:ln cap="flat" cmpd="sng" w="19050">
            <a:solidFill>
              <a:srgbClr val="666666"/>
            </a:solidFill>
            <a:prstDash val="solid"/>
            <a:round/>
            <a:headEnd len="sm" w="sm" type="none"/>
            <a:tailEnd len="sm" w="sm" type="none"/>
          </a:ln>
        </p:spPr>
      </p:sp>
      <p:sp>
        <p:nvSpPr>
          <p:cNvPr id="1287" name="Google Shape;1287;p95"/>
          <p:cNvSpPr txBox="1"/>
          <p:nvPr>
            <p:ph idx="1" type="body"/>
          </p:nvPr>
        </p:nvSpPr>
        <p:spPr>
          <a:xfrm>
            <a:off x="258234" y="1687513"/>
            <a:ext cx="7884600" cy="3764100"/>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57200" lvl="1" marL="9144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2pPr>
            <a:lvl3pPr indent="-457200" lvl="2" marL="13716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3pPr>
            <a:lvl4pPr indent="-457200" lvl="3" marL="18288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4pPr>
            <a:lvl5pPr indent="-457200" lvl="4" marL="2286000" marR="0" rtl="0" algn="l">
              <a:lnSpc>
                <a:spcPct val="90000"/>
              </a:lnSpc>
              <a:spcBef>
                <a:spcPts val="5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88" name="Google Shape;1288;p9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p:spTree>
      <p:nvGrpSpPr>
        <p:cNvPr id="1294" name="Shape 1294"/>
        <p:cNvGrpSpPr/>
        <p:nvPr/>
      </p:nvGrpSpPr>
      <p:grpSpPr>
        <a:xfrm>
          <a:off x="0" y="0"/>
          <a:ext cx="0" cy="0"/>
          <a:chOff x="0" y="0"/>
          <a:chExt cx="0" cy="0"/>
        </a:xfrm>
      </p:grpSpPr>
      <p:pic>
        <p:nvPicPr>
          <p:cNvPr id="1295" name="Google Shape;1295;p9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296" name="Google Shape;1296;p9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297" name="Google Shape;1297;p9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298" name="Google Shape;1298;p9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299" name="Google Shape;1299;p9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00" name="Google Shape;1300;p9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301" name="Google Shape;1301;p9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02" name="Google Shape;1302;p9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303" name="Google Shape;1303;p9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304" name="Google Shape;1304;p9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05" name="Google Shape;1305;p97"/>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6" name="Google Shape;1306;p97"/>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7" name="Google Shape;1307;p97"/>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8" name="Google Shape;1308;p9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9" name="Google Shape;1309;p9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0" name="Google Shape;1310;p97"/>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1" name="Google Shape;1311;p9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2" name="Google Shape;1312;p97"/>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3" name="Google Shape;1313;p97"/>
          <p:cNvSpPr/>
          <p:nvPr>
            <p:ph idx="9" type="pic"/>
          </p:nvPr>
        </p:nvSpPr>
        <p:spPr>
          <a:xfrm>
            <a:off x="7967502" y="1420398"/>
            <a:ext cx="3962194" cy="3122713"/>
          </a:xfrm>
          <a:prstGeom prst="rect">
            <a:avLst/>
          </a:prstGeom>
          <a:noFill/>
          <a:ln>
            <a:noFill/>
          </a:ln>
        </p:spPr>
      </p:sp>
      <p:sp>
        <p:nvSpPr>
          <p:cNvPr id="1314" name="Google Shape;1314;p97"/>
          <p:cNvSpPr txBox="1"/>
          <p:nvPr>
            <p:ph idx="13" type="body"/>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6FB6"/>
              </a:buClr>
              <a:buSzPts val="3400"/>
              <a:buFont typeface="Arial"/>
              <a:buNone/>
              <a:defRPr b="0" i="0" sz="3400" u="none" cap="none" strike="noStrike">
                <a:solidFill>
                  <a:srgbClr val="006FB6"/>
                </a:solidFill>
                <a:latin typeface="Calibri"/>
                <a:ea typeface="Calibri"/>
                <a:cs typeface="Calibri"/>
                <a:sym typeface="Calibri"/>
              </a:defRPr>
            </a:lvl1pPr>
            <a:lvl2pPr indent="-444500" lvl="1" marL="9144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2pPr>
            <a:lvl3pPr indent="-444500" lvl="2" marL="13716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3pPr>
            <a:lvl4pPr indent="-444500" lvl="3" marL="18288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4pPr>
            <a:lvl5pPr indent="-444500" lvl="4" marL="2286000" marR="0" rtl="0" algn="l">
              <a:lnSpc>
                <a:spcPct val="100000"/>
              </a:lnSpc>
              <a:spcBef>
                <a:spcPts val="1200"/>
              </a:spcBef>
              <a:spcAft>
                <a:spcPts val="0"/>
              </a:spcAft>
              <a:buClr>
                <a:srgbClr val="006FB6"/>
              </a:buClr>
              <a:buSzPts val="3400"/>
              <a:buFont typeface="Arial"/>
              <a:buChar char="•"/>
              <a:defRPr b="0" i="0" sz="34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p:spTree>
      <p:nvGrpSpPr>
        <p:cNvPr id="1315" name="Shape 1315"/>
        <p:cNvGrpSpPr/>
        <p:nvPr/>
      </p:nvGrpSpPr>
      <p:grpSpPr>
        <a:xfrm>
          <a:off x="0" y="0"/>
          <a:ext cx="0" cy="0"/>
          <a:chOff x="0" y="0"/>
          <a:chExt cx="0" cy="0"/>
        </a:xfrm>
      </p:grpSpPr>
      <p:sp>
        <p:nvSpPr>
          <p:cNvPr id="1316" name="Google Shape;1316;p98"/>
          <p:cNvSpPr/>
          <p:nvPr>
            <p:ph idx="2" type="pic"/>
          </p:nvPr>
        </p:nvSpPr>
        <p:spPr>
          <a:xfrm>
            <a:off x="5305232" y="1853299"/>
            <a:ext cx="6578600" cy="3763962"/>
          </a:xfrm>
          <a:prstGeom prst="rect">
            <a:avLst/>
          </a:prstGeom>
          <a:noFill/>
          <a:ln cap="flat" cmpd="sng" w="19050">
            <a:solidFill>
              <a:srgbClr val="666666"/>
            </a:solidFill>
            <a:prstDash val="solid"/>
            <a:round/>
            <a:headEnd len="sm" w="sm" type="none"/>
            <a:tailEnd len="sm" w="sm" type="none"/>
          </a:ln>
        </p:spPr>
      </p:sp>
      <p:sp>
        <p:nvSpPr>
          <p:cNvPr id="1317" name="Google Shape;1317;p98"/>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8" name="Google Shape;1318;p98"/>
          <p:cNvSpPr txBox="1"/>
          <p:nvPr>
            <p:ph idx="3" type="body"/>
          </p:nvPr>
        </p:nvSpPr>
        <p:spPr>
          <a:xfrm>
            <a:off x="1660585" y="2653440"/>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19" name="Google Shape;1319;p98"/>
          <p:cNvSpPr txBox="1"/>
          <p:nvPr>
            <p:ph idx="4"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20" name="Google Shape;1320;p9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21" name="Google Shape;1321;p98"/>
          <p:cNvSpPr txBox="1"/>
          <p:nvPr>
            <p:ph idx="5"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22" name="Google Shape;1322;p98"/>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323" name="Google Shape;1323;p98"/>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24" name="Google Shape;1324;p98"/>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25" name="Google Shape;1325;p98"/>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26" name="Google Shape;1326;p98"/>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27" name="Google Shape;1327;p9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28" name="Google Shape;1328;p9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29" name="Google Shape;1329;p98"/>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30" name="Google Shape;1330;p98"/>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31" name="Google Shape;1331;p98"/>
          <p:cNvSpPr txBox="1"/>
          <p:nvPr>
            <p:ph idx="6" type="body"/>
          </p:nvPr>
        </p:nvSpPr>
        <p:spPr>
          <a:xfrm>
            <a:off x="691245" y="1502511"/>
            <a:ext cx="576072" cy="91440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2" name="Google Shape;1332;p98"/>
          <p:cNvSpPr txBox="1"/>
          <p:nvPr>
            <p:ph idx="7" type="body"/>
          </p:nvPr>
        </p:nvSpPr>
        <p:spPr>
          <a:xfrm>
            <a:off x="693292" y="2822770"/>
            <a:ext cx="758952"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3" name="Google Shape;1333;p98"/>
          <p:cNvSpPr txBox="1"/>
          <p:nvPr>
            <p:ph idx="8" type="body"/>
          </p:nvPr>
        </p:nvSpPr>
        <p:spPr>
          <a:xfrm>
            <a:off x="691246" y="3939833"/>
            <a:ext cx="795528" cy="713232"/>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4" name="Google Shape;1334;p98"/>
          <p:cNvSpPr txBox="1"/>
          <p:nvPr>
            <p:ph idx="9" type="body"/>
          </p:nvPr>
        </p:nvSpPr>
        <p:spPr>
          <a:xfrm>
            <a:off x="691245" y="5162747"/>
            <a:ext cx="658368" cy="763916"/>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98" name="Shape 98"/>
        <p:cNvGrpSpPr/>
        <p:nvPr/>
      </p:nvGrpSpPr>
      <p:grpSpPr>
        <a:xfrm>
          <a:off x="0" y="0"/>
          <a:ext cx="0" cy="0"/>
          <a:chOff x="0" y="0"/>
          <a:chExt cx="0" cy="0"/>
        </a:xfrm>
      </p:grpSpPr>
      <p:sp>
        <p:nvSpPr>
          <p:cNvPr id="99" name="Google Shape;99;p12"/>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0" name="Google Shape;100;p12"/>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1" name="Google Shape;101;p12"/>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2" name="Google Shape;102;p12"/>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03" name="Google Shape;103;p12"/>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04" name="Google Shape;104;p12"/>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5" name="Google Shape;105;p12"/>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06" name="Google Shape;106;p12"/>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7" name="Google Shape;107;p12"/>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08" name="Google Shape;108;p12"/>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09" name="Google Shape;109;p12"/>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10" name="Google Shape;110;p1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11" name="Google Shape;111;p1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12" name="Google Shape;112;p12"/>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3" name="Google Shape;113;p12"/>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14" name="Google Shape;114;p12"/>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1_Title and Content_1">
    <p:spTree>
      <p:nvGrpSpPr>
        <p:cNvPr id="1335" name="Shape 1335"/>
        <p:cNvGrpSpPr/>
        <p:nvPr/>
      </p:nvGrpSpPr>
      <p:grpSpPr>
        <a:xfrm>
          <a:off x="0" y="0"/>
          <a:ext cx="0" cy="0"/>
          <a:chOff x="0" y="0"/>
          <a:chExt cx="0" cy="0"/>
        </a:xfrm>
      </p:grpSpPr>
      <p:sp>
        <p:nvSpPr>
          <p:cNvPr id="1336" name="Google Shape;1336;p99"/>
          <p:cNvSpPr txBox="1"/>
          <p:nvPr>
            <p:ph idx="1" type="body"/>
          </p:nvPr>
        </p:nvSpPr>
        <p:spPr>
          <a:xfrm>
            <a:off x="994808" y="1334491"/>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7" name="Google Shape;1337;p99"/>
          <p:cNvSpPr txBox="1"/>
          <p:nvPr>
            <p:ph idx="2" type="body"/>
          </p:nvPr>
        </p:nvSpPr>
        <p:spPr>
          <a:xfrm>
            <a:off x="91432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8" name="Google Shape;1338;p99"/>
          <p:cNvSpPr txBox="1"/>
          <p:nvPr>
            <p:ph idx="3" type="body"/>
          </p:nvPr>
        </p:nvSpPr>
        <p:spPr>
          <a:xfrm>
            <a:off x="4458284" y="2860693"/>
            <a:ext cx="2514600" cy="1828800"/>
          </a:xfrm>
          <a:prstGeom prst="rect">
            <a:avLst/>
          </a:prstGeom>
          <a:solidFill>
            <a:schemeClr val="lt1"/>
          </a:solid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39" name="Google Shape;1339;p99"/>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40" name="Google Shape;1340;p99"/>
          <p:cNvPicPr preferRelativeResize="0"/>
          <p:nvPr/>
        </p:nvPicPr>
        <p:blipFill rotWithShape="1">
          <a:blip r:embed="rId2">
            <a:alphaModFix/>
          </a:blip>
          <a:srcRect b="0" l="0" r="0" t="0"/>
          <a:stretch/>
        </p:blipFill>
        <p:spPr>
          <a:xfrm>
            <a:off x="2097147" y="6246434"/>
            <a:ext cx="309931" cy="493980"/>
          </a:xfrm>
          <a:prstGeom prst="rect">
            <a:avLst/>
          </a:prstGeom>
          <a:noFill/>
          <a:ln>
            <a:noFill/>
          </a:ln>
        </p:spPr>
      </p:pic>
      <p:cxnSp>
        <p:nvCxnSpPr>
          <p:cNvPr id="1341" name="Google Shape;1341;p99"/>
          <p:cNvCxnSpPr/>
          <p:nvPr/>
        </p:nvCxnSpPr>
        <p:spPr>
          <a:xfrm>
            <a:off x="-30396" y="6567434"/>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2" name="Google Shape;1342;p99"/>
          <p:cNvCxnSpPr/>
          <p:nvPr/>
        </p:nvCxnSpPr>
        <p:spPr>
          <a:xfrm>
            <a:off x="2289544" y="6565900"/>
            <a:ext cx="2082600" cy="0"/>
          </a:xfrm>
          <a:prstGeom prst="straightConnector1">
            <a:avLst/>
          </a:prstGeom>
          <a:noFill/>
          <a:ln cap="flat" cmpd="sng" w="25400">
            <a:solidFill>
              <a:srgbClr val="96C934"/>
            </a:solidFill>
            <a:prstDash val="solid"/>
            <a:miter lim="800000"/>
            <a:headEnd len="sm" w="sm" type="none"/>
            <a:tailEnd len="sm" w="sm" type="none"/>
          </a:ln>
        </p:spPr>
      </p:cxnSp>
      <p:cxnSp>
        <p:nvCxnSpPr>
          <p:cNvPr id="1343" name="Google Shape;1343;p99"/>
          <p:cNvCxnSpPr/>
          <p:nvPr/>
        </p:nvCxnSpPr>
        <p:spPr>
          <a:xfrm>
            <a:off x="492554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4" name="Google Shape;1344;p99"/>
          <p:cNvCxnSpPr/>
          <p:nvPr/>
        </p:nvCxnSpPr>
        <p:spPr>
          <a:xfrm>
            <a:off x="7620999" y="6565900"/>
            <a:ext cx="2082600" cy="0"/>
          </a:xfrm>
          <a:prstGeom prst="straightConnector1">
            <a:avLst/>
          </a:prstGeom>
          <a:noFill/>
          <a:ln cap="flat" cmpd="sng" w="25400">
            <a:solidFill>
              <a:srgbClr val="006FB6"/>
            </a:solidFill>
            <a:prstDash val="solid"/>
            <a:miter lim="800000"/>
            <a:headEnd len="sm" w="sm" type="none"/>
            <a:tailEnd len="sm" w="sm" type="none"/>
          </a:ln>
        </p:spPr>
      </p:cxnSp>
      <p:cxnSp>
        <p:nvCxnSpPr>
          <p:cNvPr id="1345" name="Google Shape;1345;p99"/>
          <p:cNvCxnSpPr/>
          <p:nvPr/>
        </p:nvCxnSpPr>
        <p:spPr>
          <a:xfrm>
            <a:off x="10120153" y="6584021"/>
            <a:ext cx="2082600" cy="0"/>
          </a:xfrm>
          <a:prstGeom prst="straightConnector1">
            <a:avLst/>
          </a:prstGeom>
          <a:noFill/>
          <a:ln cap="flat" cmpd="sng" w="25400">
            <a:solidFill>
              <a:srgbClr val="006FB6"/>
            </a:solidFill>
            <a:prstDash val="solid"/>
            <a:miter lim="800000"/>
            <a:headEnd len="sm" w="sm" type="none"/>
            <a:tailEnd len="sm" w="sm" type="none"/>
          </a:ln>
        </p:spPr>
      </p:cxnSp>
      <p:pic>
        <p:nvPicPr>
          <p:cNvPr id="1346" name="Google Shape;1346;p99"/>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47" name="Google Shape;1347;p99"/>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48" name="Google Shape;1348;p99"/>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49" name="Google Shape;1349;p99"/>
          <p:cNvSpPr txBox="1"/>
          <p:nvPr>
            <p:ph idx="4" type="body"/>
          </p:nvPr>
        </p:nvSpPr>
        <p:spPr>
          <a:xfrm>
            <a:off x="994808" y="4100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50" name="Google Shape;1350;p99"/>
          <p:cNvSpPr txBox="1"/>
          <p:nvPr>
            <p:ph idx="5" type="body"/>
          </p:nvPr>
        </p:nvSpPr>
        <p:spPr>
          <a:xfrm>
            <a:off x="9143260" y="14080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51" name="Google Shape;1351;p99"/>
          <p:cNvPicPr preferRelativeResize="0"/>
          <p:nvPr/>
        </p:nvPicPr>
        <p:blipFill rotWithShape="1">
          <a:blip r:embed="rId6">
            <a:alphaModFix/>
          </a:blip>
          <a:srcRect b="0" l="0" r="0" t="0"/>
          <a:stretch/>
        </p:blipFill>
        <p:spPr>
          <a:xfrm>
            <a:off x="3265450" y="1494950"/>
            <a:ext cx="5661102" cy="4743376"/>
          </a:xfrm>
          <a:prstGeom prst="rect">
            <a:avLst/>
          </a:prstGeom>
          <a:noFill/>
          <a:ln>
            <a:noFill/>
          </a:ln>
        </p:spPr>
      </p:pic>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Pic">
  <p:cSld name="1_Title, Pic">
    <p:spTree>
      <p:nvGrpSpPr>
        <p:cNvPr id="1352" name="Shape 1352"/>
        <p:cNvGrpSpPr/>
        <p:nvPr/>
      </p:nvGrpSpPr>
      <p:grpSpPr>
        <a:xfrm>
          <a:off x="0" y="0"/>
          <a:ext cx="0" cy="0"/>
          <a:chOff x="0" y="0"/>
          <a:chExt cx="0" cy="0"/>
        </a:xfrm>
      </p:grpSpPr>
      <p:sp>
        <p:nvSpPr>
          <p:cNvPr id="1353" name="Google Shape;1353;p100"/>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354" name="Google Shape;1354;p100"/>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355" name="Google Shape;1355;p100"/>
          <p:cNvCxnSpPr/>
          <p:nvPr/>
        </p:nvCxnSpPr>
        <p:spPr>
          <a:xfrm>
            <a:off x="-46438"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56" name="Google Shape;1356;p100"/>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57" name="Google Shape;1357;p100"/>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58" name="Google Shape;1358;p100"/>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59" name="Google Shape;1359;p100"/>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60" name="Google Shape;1360;p100"/>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61" name="Google Shape;1361;p100"/>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62" name="Google Shape;1362;p100"/>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63" name="Google Shape;1363;p100"/>
          <p:cNvSpPr txBox="1"/>
          <p:nvPr>
            <p:ph idx="1" type="body"/>
          </p:nvPr>
        </p:nvSpPr>
        <p:spPr>
          <a:xfrm>
            <a:off x="6303981" y="1659612"/>
            <a:ext cx="5353397" cy="11937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rgbClr val="006FB6"/>
              </a:buClr>
              <a:buSzPts val="2400"/>
              <a:buFont typeface="Arial"/>
              <a:buChar char="•"/>
              <a:defRPr b="0" i="1" sz="2400" u="none" cap="none" strike="noStrike">
                <a:solidFill>
                  <a:srgbClr val="006FB6"/>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4" name="Google Shape;1364;p100"/>
          <p:cNvSpPr txBox="1"/>
          <p:nvPr>
            <p:ph idx="2" type="body"/>
          </p:nvPr>
        </p:nvSpPr>
        <p:spPr>
          <a:xfrm>
            <a:off x="6303981" y="4001457"/>
            <a:ext cx="5353397" cy="1554195"/>
          </a:xfrm>
          <a:prstGeom prst="rect">
            <a:avLst/>
          </a:prstGeom>
          <a:noFill/>
          <a:ln>
            <a:noFill/>
          </a:ln>
        </p:spPr>
        <p:txBody>
          <a:bodyPr anchorCtr="0" anchor="t" bIns="45700" lIns="91425" spcFirstLastPara="1" rIns="91425" wrap="square" tIns="45700">
            <a:noAutofit/>
          </a:bodyPr>
          <a:lstStyle>
            <a:lvl1pPr indent="-431800" lvl="0" marL="457200" marR="0" rtl="0" algn="l">
              <a:lnSpc>
                <a:spcPct val="90000"/>
              </a:lnSpc>
              <a:spcBef>
                <a:spcPts val="10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A picture containing person, indoor&#10;&#10;Description automatically generated" id="1365" name="Google Shape;1365;p100"/>
          <p:cNvPicPr preferRelativeResize="0"/>
          <p:nvPr/>
        </p:nvPicPr>
        <p:blipFill rotWithShape="1">
          <a:blip r:embed="rId6">
            <a:alphaModFix/>
          </a:blip>
          <a:srcRect b="0" l="0" r="0" t="0"/>
          <a:stretch/>
        </p:blipFill>
        <p:spPr>
          <a:xfrm>
            <a:off x="671712" y="1659612"/>
            <a:ext cx="4253837" cy="4198988"/>
          </a:xfrm>
          <a:prstGeom prst="rect">
            <a:avLst/>
          </a:prstGeom>
          <a:noFill/>
          <a:ln cap="flat" cmpd="sng" w="9525">
            <a:solidFill>
              <a:srgbClr val="666666"/>
            </a:solidFill>
            <a:prstDash val="solid"/>
            <a:round/>
            <a:headEnd len="sm" w="sm" type="none"/>
            <a:tailEnd len="sm" w="sm" type="none"/>
          </a:ln>
        </p:spPr>
      </p:pic>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Reading tip_2 Content boxes">
  <p:cSld name="2 Reading tip_2 Content boxes">
    <p:spTree>
      <p:nvGrpSpPr>
        <p:cNvPr id="1366" name="Shape 1366"/>
        <p:cNvGrpSpPr/>
        <p:nvPr/>
      </p:nvGrpSpPr>
      <p:grpSpPr>
        <a:xfrm>
          <a:off x="0" y="0"/>
          <a:ext cx="0" cy="0"/>
          <a:chOff x="0" y="0"/>
          <a:chExt cx="0" cy="0"/>
        </a:xfrm>
      </p:grpSpPr>
      <p:sp>
        <p:nvSpPr>
          <p:cNvPr id="1367" name="Google Shape;1367;p101"/>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68" name="Google Shape;1368;p101"/>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69" name="Google Shape;1369;p101"/>
          <p:cNvSpPr txBox="1"/>
          <p:nvPr>
            <p:ph idx="2" type="body"/>
          </p:nvPr>
        </p:nvSpPr>
        <p:spPr>
          <a:xfrm>
            <a:off x="6250420" y="1692275"/>
            <a:ext cx="4756551" cy="4100677"/>
          </a:xfrm>
          <a:prstGeom prst="rect">
            <a:avLst/>
          </a:prstGeom>
          <a:noFill/>
          <a:ln>
            <a:noFill/>
          </a:ln>
        </p:spPr>
        <p:txBody>
          <a:bodyPr anchorCtr="0" anchor="ctr"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370" name="Google Shape;1370;p101"/>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371" name="Google Shape;1371;p101"/>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72" name="Google Shape;1372;p101"/>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73" name="Google Shape;1373;p101"/>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74" name="Google Shape;1374;p101"/>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75" name="Google Shape;1375;p101"/>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76" name="Google Shape;1376;p101"/>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377" name="Google Shape;1377;p101"/>
          <p:cNvPicPr preferRelativeResize="0"/>
          <p:nvPr/>
        </p:nvPicPr>
        <p:blipFill rotWithShape="1">
          <a:blip r:embed="rId4">
            <a:alphaModFix/>
          </a:blip>
          <a:srcRect b="0" l="0" r="0" t="0"/>
          <a:stretch/>
        </p:blipFill>
        <p:spPr>
          <a:xfrm>
            <a:off x="4458273" y="6324412"/>
            <a:ext cx="529889" cy="497950"/>
          </a:xfrm>
          <a:prstGeom prst="rect">
            <a:avLst/>
          </a:prstGeom>
          <a:noFill/>
          <a:ln>
            <a:noFill/>
          </a:ln>
        </p:spPr>
      </p:pic>
      <p:pic>
        <p:nvPicPr>
          <p:cNvPr descr="A picture containing vector graphics&#10;&#10;Description automatically generated" id="1378" name="Google Shape;1378;p101"/>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2 Content boxes">
  <p:cSld name="4_2 Content boxes">
    <p:spTree>
      <p:nvGrpSpPr>
        <p:cNvPr id="1379" name="Shape 1379"/>
        <p:cNvGrpSpPr/>
        <p:nvPr/>
      </p:nvGrpSpPr>
      <p:grpSpPr>
        <a:xfrm>
          <a:off x="0" y="0"/>
          <a:ext cx="0" cy="0"/>
          <a:chOff x="0" y="0"/>
          <a:chExt cx="0" cy="0"/>
        </a:xfrm>
      </p:grpSpPr>
      <p:pic>
        <p:nvPicPr>
          <p:cNvPr id="1380" name="Google Shape;1380;p102"/>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381" name="Google Shape;1381;p102"/>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82" name="Google Shape;1382;p102"/>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383" name="Google Shape;1383;p102"/>
          <p:cNvCxnSpPr/>
          <p:nvPr/>
        </p:nvCxnSpPr>
        <p:spPr>
          <a:xfrm>
            <a:off x="10120153" y="6584021"/>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384" name="Google Shape;1384;p102"/>
          <p:cNvPicPr preferRelativeResize="0"/>
          <p:nvPr/>
        </p:nvPicPr>
        <p:blipFill rotWithShape="1">
          <a:blip r:embed="rId3">
            <a:alphaModFix/>
          </a:blip>
          <a:srcRect b="0" l="0" r="0" t="0"/>
          <a:stretch/>
        </p:blipFill>
        <p:spPr>
          <a:xfrm>
            <a:off x="9702615" y="6196177"/>
            <a:ext cx="491968" cy="536174"/>
          </a:xfrm>
          <a:prstGeom prst="rect">
            <a:avLst/>
          </a:prstGeom>
          <a:noFill/>
          <a:ln>
            <a:noFill/>
          </a:ln>
        </p:spPr>
      </p:pic>
      <p:cxnSp>
        <p:nvCxnSpPr>
          <p:cNvPr id="1385" name="Google Shape;1385;p102"/>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386" name="Google Shape;1386;p102"/>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387" name="Google Shape;1387;p102"/>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388" name="Google Shape;1388;p102"/>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
        <p:nvSpPr>
          <p:cNvPr id="1389" name="Google Shape;1389;p102"/>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90" name="Google Shape;1390;p102"/>
          <p:cNvSpPr txBox="1"/>
          <p:nvPr>
            <p:ph idx="1" type="body"/>
          </p:nvPr>
        </p:nvSpPr>
        <p:spPr>
          <a:xfrm>
            <a:off x="1185028" y="1692275"/>
            <a:ext cx="4830762" cy="4067175"/>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1" name="Google Shape;1391;p102"/>
          <p:cNvSpPr txBox="1"/>
          <p:nvPr>
            <p:ph idx="2" type="body"/>
          </p:nvPr>
        </p:nvSpPr>
        <p:spPr>
          <a:xfrm>
            <a:off x="6250420" y="1692275"/>
            <a:ext cx="4756551" cy="4100677"/>
          </a:xfrm>
          <a:prstGeom prst="rect">
            <a:avLst/>
          </a:prstGeom>
          <a:noFill/>
          <a:ln>
            <a:noFill/>
          </a:ln>
        </p:spPr>
        <p:txBody>
          <a:bodyPr anchorCtr="0" anchor="t" bIns="45700" lIns="91425" spcFirstLastPara="1" rIns="91425" wrap="square" tIns="45700">
            <a:noAutofit/>
          </a:bodyPr>
          <a:lstStyle>
            <a:lvl1pPr indent="-457200" lvl="0" marL="457200" marR="0" rtl="0" algn="l">
              <a:lnSpc>
                <a:spcPct val="90000"/>
              </a:lnSpc>
              <a:spcBef>
                <a:spcPts val="1000"/>
              </a:spcBef>
              <a:spcAft>
                <a:spcPts val="0"/>
              </a:spcAft>
              <a:buClr>
                <a:srgbClr val="006FB6"/>
              </a:buClr>
              <a:buSzPts val="3600"/>
              <a:buFont typeface="Arial"/>
              <a:buChar char="•"/>
              <a:defRPr b="0" i="0" sz="3600" u="none" cap="none" strike="noStrike">
                <a:solidFill>
                  <a:srgbClr val="006FB6"/>
                </a:solidFill>
                <a:latin typeface="Calibri"/>
                <a:ea typeface="Calibri"/>
                <a:cs typeface="Calibri"/>
                <a:sym typeface="Calibri"/>
              </a:defRPr>
            </a:lvl1pPr>
            <a:lvl2pPr indent="-431800" lvl="1" marL="914400" marR="0" rtl="0" algn="l">
              <a:lnSpc>
                <a:spcPct val="90000"/>
              </a:lnSpc>
              <a:spcBef>
                <a:spcPts val="500"/>
              </a:spcBef>
              <a:spcAft>
                <a:spcPts val="0"/>
              </a:spcAft>
              <a:buClr>
                <a:srgbClr val="006FB6"/>
              </a:buClr>
              <a:buSzPts val="3200"/>
              <a:buFont typeface="Arial"/>
              <a:buChar char="•"/>
              <a:defRPr b="0" i="0" sz="3200" u="none" cap="none" strike="noStrike">
                <a:solidFill>
                  <a:srgbClr val="006FB6"/>
                </a:solidFill>
                <a:latin typeface="Calibri"/>
                <a:ea typeface="Calibri"/>
                <a:cs typeface="Calibri"/>
                <a:sym typeface="Calibri"/>
              </a:defRPr>
            </a:lvl2pPr>
            <a:lvl3pPr indent="-406400" lvl="2" marL="1371600" marR="0" rtl="0" algn="l">
              <a:lnSpc>
                <a:spcPct val="90000"/>
              </a:lnSpc>
              <a:spcBef>
                <a:spcPts val="500"/>
              </a:spcBef>
              <a:spcAft>
                <a:spcPts val="0"/>
              </a:spcAft>
              <a:buClr>
                <a:srgbClr val="006FB6"/>
              </a:buClr>
              <a:buSzPts val="2800"/>
              <a:buFont typeface="Arial"/>
              <a:buChar char="•"/>
              <a:defRPr b="0" i="0" sz="2800" u="none" cap="none" strike="noStrike">
                <a:solidFill>
                  <a:srgbClr val="006FB6"/>
                </a:solidFill>
                <a:latin typeface="Calibri"/>
                <a:ea typeface="Calibri"/>
                <a:cs typeface="Calibri"/>
                <a:sym typeface="Calibri"/>
              </a:defRPr>
            </a:lvl3pPr>
            <a:lvl4pPr indent="-381000" lvl="3" marL="1828800" marR="0" rtl="0" algn="l">
              <a:lnSpc>
                <a:spcPct val="90000"/>
              </a:lnSpc>
              <a:spcBef>
                <a:spcPts val="500"/>
              </a:spcBef>
              <a:spcAft>
                <a:spcPts val="0"/>
              </a:spcAft>
              <a:buClr>
                <a:srgbClr val="006FB6"/>
              </a:buClr>
              <a:buSzPts val="2400"/>
              <a:buFont typeface="Arial"/>
              <a:buChar char="•"/>
              <a:defRPr b="0" i="0" sz="2400" u="none" cap="none" strike="noStrike">
                <a:solidFill>
                  <a:srgbClr val="006FB6"/>
                </a:solidFill>
                <a:latin typeface="Calibri"/>
                <a:ea typeface="Calibri"/>
                <a:cs typeface="Calibri"/>
                <a:sym typeface="Calibri"/>
              </a:defRPr>
            </a:lvl4pPr>
            <a:lvl5pPr indent="-355600" lvl="4" marL="2286000" marR="0" rtl="0" algn="l">
              <a:lnSpc>
                <a:spcPct val="90000"/>
              </a:lnSpc>
              <a:spcBef>
                <a:spcPts val="500"/>
              </a:spcBef>
              <a:spcAft>
                <a:spcPts val="0"/>
              </a:spcAft>
              <a:buClr>
                <a:srgbClr val="006FB6"/>
              </a:buClr>
              <a:buSzPts val="2000"/>
              <a:buFont typeface="Arial"/>
              <a:buChar char="•"/>
              <a:defRPr b="0" i="0" sz="2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1_Title and Content">
    <p:spTree>
      <p:nvGrpSpPr>
        <p:cNvPr id="1392" name="Shape 1392"/>
        <p:cNvGrpSpPr/>
        <p:nvPr/>
      </p:nvGrpSpPr>
      <p:grpSpPr>
        <a:xfrm>
          <a:off x="0" y="0"/>
          <a:ext cx="0" cy="0"/>
          <a:chOff x="0" y="0"/>
          <a:chExt cx="0" cy="0"/>
        </a:xfrm>
      </p:grpSpPr>
      <p:sp>
        <p:nvSpPr>
          <p:cNvPr id="1393" name="Google Shape;1393;p103"/>
          <p:cNvSpPr txBox="1"/>
          <p:nvPr>
            <p:ph idx="1" type="body"/>
          </p:nvPr>
        </p:nvSpPr>
        <p:spPr>
          <a:xfrm>
            <a:off x="459596" y="3948916"/>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4" name="Google Shape;1394;p103"/>
          <p:cNvSpPr txBox="1"/>
          <p:nvPr>
            <p:ph idx="2" type="body"/>
          </p:nvPr>
        </p:nvSpPr>
        <p:spPr>
          <a:xfrm>
            <a:off x="6201972"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5" name="Google Shape;1395;p103"/>
          <p:cNvSpPr txBox="1"/>
          <p:nvPr>
            <p:ph idx="3" type="body"/>
          </p:nvPr>
        </p:nvSpPr>
        <p:spPr>
          <a:xfrm>
            <a:off x="9073160" y="3943617"/>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6" name="Google Shape;1396;p103"/>
          <p:cNvSpPr txBox="1"/>
          <p:nvPr>
            <p:ph idx="4" type="body"/>
          </p:nvPr>
        </p:nvSpPr>
        <p:spPr>
          <a:xfrm>
            <a:off x="3330784" y="3950205"/>
            <a:ext cx="2514600" cy="1828800"/>
          </a:xfrm>
          <a:prstGeom prst="rect">
            <a:avLst/>
          </a:prstGeom>
          <a:noFill/>
          <a:ln>
            <a:noFill/>
          </a:ln>
        </p:spPr>
        <p:txBody>
          <a:bodyPr anchorCtr="1" anchor="t"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7" name="Google Shape;1397;p103"/>
          <p:cNvSpPr txBox="1"/>
          <p:nvPr>
            <p:ph idx="5" type="body"/>
          </p:nvPr>
        </p:nvSpPr>
        <p:spPr>
          <a:xfrm>
            <a:off x="651620" y="1700202"/>
            <a:ext cx="2130552" cy="2130552"/>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8" name="Google Shape;1398;p103"/>
          <p:cNvSpPr txBox="1"/>
          <p:nvPr>
            <p:ph idx="6" type="body"/>
          </p:nvPr>
        </p:nvSpPr>
        <p:spPr>
          <a:xfrm>
            <a:off x="3479964" y="1854357"/>
            <a:ext cx="2487168"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99" name="Google Shape;1399;p103"/>
          <p:cNvSpPr txBox="1"/>
          <p:nvPr>
            <p:ph idx="7" type="body"/>
          </p:nvPr>
        </p:nvSpPr>
        <p:spPr>
          <a:xfrm>
            <a:off x="6416856" y="186161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0" name="Google Shape;1400;p103"/>
          <p:cNvSpPr txBox="1"/>
          <p:nvPr>
            <p:ph idx="8" type="body"/>
          </p:nvPr>
        </p:nvSpPr>
        <p:spPr>
          <a:xfrm>
            <a:off x="9355776" y="1852559"/>
            <a:ext cx="2084832" cy="197510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01" name="Google Shape;1401;p103"/>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02" name="Google Shape;1402;p103"/>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403" name="Google Shape;1403;p103"/>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04" name="Google Shape;1404;p103"/>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05" name="Google Shape;1405;p103"/>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06" name="Google Shape;1406;p103"/>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07" name="Google Shape;1407;p103"/>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408" name="Google Shape;1408;p103"/>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09" name="Google Shape;1409;p103"/>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410" name="Google Shape;1410;p103"/>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1_Welcome 4 Points, Pic 2">
    <p:spTree>
      <p:nvGrpSpPr>
        <p:cNvPr id="1411" name="Shape 1411"/>
        <p:cNvGrpSpPr/>
        <p:nvPr/>
      </p:nvGrpSpPr>
      <p:grpSpPr>
        <a:xfrm>
          <a:off x="0" y="0"/>
          <a:ext cx="0" cy="0"/>
          <a:chOff x="0" y="0"/>
          <a:chExt cx="0" cy="0"/>
        </a:xfrm>
      </p:grpSpPr>
      <p:sp>
        <p:nvSpPr>
          <p:cNvPr id="1412" name="Google Shape;1412;p104"/>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413" name="Google Shape;1413;p104"/>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4" name="Google Shape;1414;p104"/>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15" name="Google Shape;1415;p10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16" name="Google Shape;1416;p104"/>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17" name="Google Shape;1417;p104"/>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418" name="Google Shape;1418;p104"/>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19" name="Google Shape;1419;p104"/>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20" name="Google Shape;1420;p104"/>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21" name="Google Shape;1421;p104"/>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22" name="Google Shape;1422;p104"/>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423" name="Google Shape;1423;p104"/>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24" name="Google Shape;1424;p104"/>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425" name="Google Shape;1425;p104"/>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426" name="Google Shape;1426;p104"/>
          <p:cNvPicPr preferRelativeResize="0"/>
          <p:nvPr/>
        </p:nvPicPr>
        <p:blipFill rotWithShape="1">
          <a:blip r:embed="rId6">
            <a:alphaModFix/>
          </a:blip>
          <a:srcRect b="0" l="0" r="0" t="0"/>
          <a:stretch/>
        </p:blipFill>
        <p:spPr>
          <a:xfrm>
            <a:off x="544196" y="1666754"/>
            <a:ext cx="768146" cy="762970"/>
          </a:xfrm>
          <a:prstGeom prst="rect">
            <a:avLst/>
          </a:prstGeom>
          <a:noFill/>
          <a:ln>
            <a:noFill/>
          </a:ln>
        </p:spPr>
      </p:pic>
      <p:pic>
        <p:nvPicPr>
          <p:cNvPr id="1427" name="Google Shape;1427;p104"/>
          <p:cNvPicPr preferRelativeResize="0"/>
          <p:nvPr/>
        </p:nvPicPr>
        <p:blipFill rotWithShape="1">
          <a:blip r:embed="rId7">
            <a:alphaModFix/>
          </a:blip>
          <a:srcRect b="0" l="0" r="0" t="0"/>
          <a:stretch/>
        </p:blipFill>
        <p:spPr>
          <a:xfrm>
            <a:off x="511220" y="3130840"/>
            <a:ext cx="834098" cy="884000"/>
          </a:xfrm>
          <a:prstGeom prst="rect">
            <a:avLst/>
          </a:prstGeom>
          <a:noFill/>
          <a:ln>
            <a:noFill/>
          </a:ln>
        </p:spPr>
      </p:pic>
      <p:pic>
        <p:nvPicPr>
          <p:cNvPr id="1428" name="Google Shape;1428;p104"/>
          <p:cNvPicPr preferRelativeResize="0"/>
          <p:nvPr/>
        </p:nvPicPr>
        <p:blipFill rotWithShape="1">
          <a:blip r:embed="rId8">
            <a:alphaModFix/>
          </a:blip>
          <a:srcRect b="0" l="0" r="0" t="0"/>
          <a:stretch/>
        </p:blipFill>
        <p:spPr>
          <a:xfrm>
            <a:off x="511220" y="4872764"/>
            <a:ext cx="834098" cy="914400"/>
          </a:xfrm>
          <a:prstGeom prst="rect">
            <a:avLst/>
          </a:prstGeom>
          <a:noFill/>
          <a:ln>
            <a:noFill/>
          </a:ln>
        </p:spPr>
      </p:pic>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4 Points, Pic">
  <p:cSld name="Welcome (Virtual) 4 Points, Pic">
    <p:spTree>
      <p:nvGrpSpPr>
        <p:cNvPr id="1429" name="Shape 1429"/>
        <p:cNvGrpSpPr/>
        <p:nvPr/>
      </p:nvGrpSpPr>
      <p:grpSpPr>
        <a:xfrm>
          <a:off x="0" y="0"/>
          <a:ext cx="0" cy="0"/>
          <a:chOff x="0" y="0"/>
          <a:chExt cx="0" cy="0"/>
        </a:xfrm>
      </p:grpSpPr>
      <p:sp>
        <p:nvSpPr>
          <p:cNvPr id="1430" name="Google Shape;1430;p105"/>
          <p:cNvSpPr/>
          <p:nvPr>
            <p:ph idx="2" type="pic"/>
          </p:nvPr>
        </p:nvSpPr>
        <p:spPr>
          <a:xfrm>
            <a:off x="5292892" y="1502510"/>
            <a:ext cx="6578600" cy="4545253"/>
          </a:xfrm>
          <a:prstGeom prst="rect">
            <a:avLst/>
          </a:prstGeom>
          <a:noFill/>
          <a:ln cap="flat" cmpd="sng" w="19050">
            <a:solidFill>
              <a:srgbClr val="666666"/>
            </a:solidFill>
            <a:prstDash val="solid"/>
            <a:round/>
            <a:headEnd len="sm" w="sm" type="none"/>
            <a:tailEnd len="sm" w="sm" type="none"/>
          </a:ln>
        </p:spPr>
      </p:sp>
      <p:sp>
        <p:nvSpPr>
          <p:cNvPr id="1431" name="Google Shape;1431;p105"/>
          <p:cNvSpPr txBox="1"/>
          <p:nvPr>
            <p:ph idx="1" type="body"/>
          </p:nvPr>
        </p:nvSpPr>
        <p:spPr>
          <a:xfrm>
            <a:off x="1660584" y="1489802"/>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2" name="Google Shape;1432;p105"/>
          <p:cNvSpPr txBox="1"/>
          <p:nvPr>
            <p:ph idx="3" type="body"/>
          </p:nvPr>
        </p:nvSpPr>
        <p:spPr>
          <a:xfrm>
            <a:off x="1660584" y="381707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33" name="Google Shape;1433;p105"/>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34" name="Google Shape;1434;p105"/>
          <p:cNvSpPr txBox="1"/>
          <p:nvPr>
            <p:ph idx="4" type="body"/>
          </p:nvPr>
        </p:nvSpPr>
        <p:spPr>
          <a:xfrm>
            <a:off x="1660584" y="4992079"/>
            <a:ext cx="3632308"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id="1435" name="Google Shape;1435;p105"/>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436" name="Google Shape;1436;p105"/>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37" name="Google Shape;1437;p105"/>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38" name="Google Shape;1438;p105"/>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39" name="Google Shape;1439;p105"/>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40" name="Google Shape;1440;p105"/>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441" name="Google Shape;1441;p105"/>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42" name="Google Shape;1442;p105"/>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443" name="Google Shape;1443;p105"/>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pic>
        <p:nvPicPr>
          <p:cNvPr id="1444" name="Google Shape;1444;p105"/>
          <p:cNvPicPr preferRelativeResize="0"/>
          <p:nvPr/>
        </p:nvPicPr>
        <p:blipFill rotWithShape="1">
          <a:blip r:embed="rId6">
            <a:alphaModFix/>
          </a:blip>
          <a:srcRect b="0" l="0" r="0" t="0"/>
          <a:stretch/>
        </p:blipFill>
        <p:spPr>
          <a:xfrm>
            <a:off x="531600" y="1630111"/>
            <a:ext cx="735594" cy="836256"/>
          </a:xfrm>
          <a:prstGeom prst="rect">
            <a:avLst/>
          </a:prstGeom>
          <a:noFill/>
          <a:ln>
            <a:noFill/>
          </a:ln>
        </p:spPr>
      </p:pic>
      <p:pic>
        <p:nvPicPr>
          <p:cNvPr id="1445" name="Google Shape;1445;p105"/>
          <p:cNvPicPr preferRelativeResize="0"/>
          <p:nvPr/>
        </p:nvPicPr>
        <p:blipFill rotWithShape="1">
          <a:blip r:embed="rId7">
            <a:alphaModFix/>
          </a:blip>
          <a:srcRect b="0" l="0" r="0" t="0"/>
          <a:stretch/>
        </p:blipFill>
        <p:spPr>
          <a:xfrm>
            <a:off x="531600" y="3183039"/>
            <a:ext cx="735594" cy="779602"/>
          </a:xfrm>
          <a:prstGeom prst="rect">
            <a:avLst/>
          </a:prstGeom>
          <a:noFill/>
          <a:ln>
            <a:noFill/>
          </a:ln>
        </p:spPr>
      </p:pic>
      <p:pic>
        <p:nvPicPr>
          <p:cNvPr id="1446" name="Google Shape;1446;p105"/>
          <p:cNvPicPr preferRelativeResize="0"/>
          <p:nvPr/>
        </p:nvPicPr>
        <p:blipFill rotWithShape="1">
          <a:blip r:embed="rId8">
            <a:alphaModFix/>
          </a:blip>
          <a:srcRect b="0" l="0" r="0" t="0"/>
          <a:stretch/>
        </p:blipFill>
        <p:spPr>
          <a:xfrm>
            <a:off x="482348" y="4977591"/>
            <a:ext cx="834098" cy="704745"/>
          </a:xfrm>
          <a:prstGeom prst="rect">
            <a:avLst/>
          </a:prstGeom>
          <a:noFill/>
          <a:ln>
            <a:noFill/>
          </a:ln>
        </p:spPr>
      </p:pic>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1_Blank">
    <p:spTree>
      <p:nvGrpSpPr>
        <p:cNvPr id="1447" name="Shape 1447"/>
        <p:cNvGrpSpPr/>
        <p:nvPr/>
      </p:nvGrpSpPr>
      <p:grpSpPr>
        <a:xfrm>
          <a:off x="0" y="0"/>
          <a:ext cx="0" cy="0"/>
          <a:chOff x="0" y="0"/>
          <a:chExt cx="0" cy="0"/>
        </a:xfrm>
      </p:grpSpPr>
      <p:sp>
        <p:nvSpPr>
          <p:cNvPr id="1448" name="Google Shape;1448;p106"/>
          <p:cNvSpPr txBox="1"/>
          <p:nvPr>
            <p:ph idx="1" type="body"/>
          </p:nvPr>
        </p:nvSpPr>
        <p:spPr>
          <a:xfrm>
            <a:off x="4588042" y="1489802"/>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49" name="Google Shape;1449;p106"/>
          <p:cNvSpPr txBox="1"/>
          <p:nvPr>
            <p:ph idx="2" type="body"/>
          </p:nvPr>
        </p:nvSpPr>
        <p:spPr>
          <a:xfrm>
            <a:off x="4588042" y="2653440"/>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0" name="Google Shape;1450;p106"/>
          <p:cNvSpPr txBox="1"/>
          <p:nvPr>
            <p:ph idx="3" type="body"/>
          </p:nvPr>
        </p:nvSpPr>
        <p:spPr>
          <a:xfrm>
            <a:off x="4588042" y="3817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1" name="Google Shape;1451;p106"/>
          <p:cNvSpPr txBox="1"/>
          <p:nvPr>
            <p:ph idx="4" type="body"/>
          </p:nvPr>
        </p:nvSpPr>
        <p:spPr>
          <a:xfrm>
            <a:off x="4588042" y="4992079"/>
            <a:ext cx="7205373"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2" name="Google Shape;1452;p106"/>
          <p:cNvSpPr txBox="1"/>
          <p:nvPr>
            <p:ph idx="5" type="body"/>
          </p:nvPr>
        </p:nvSpPr>
        <p:spPr>
          <a:xfrm>
            <a:off x="691245" y="1502511"/>
            <a:ext cx="3435278"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3" name="Google Shape;1453;p106"/>
          <p:cNvSpPr txBox="1"/>
          <p:nvPr>
            <p:ph idx="6" type="body"/>
          </p:nvPr>
        </p:nvSpPr>
        <p:spPr>
          <a:xfrm>
            <a:off x="693292" y="2653440"/>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4" name="Google Shape;1454;p106"/>
          <p:cNvSpPr txBox="1"/>
          <p:nvPr>
            <p:ph idx="7" type="body"/>
          </p:nvPr>
        </p:nvSpPr>
        <p:spPr>
          <a:xfrm>
            <a:off x="691246" y="3804369"/>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5" name="Google Shape;1455;p106"/>
          <p:cNvSpPr txBox="1"/>
          <p:nvPr>
            <p:ph idx="8" type="body"/>
          </p:nvPr>
        </p:nvSpPr>
        <p:spPr>
          <a:xfrm>
            <a:off x="691245" y="4959551"/>
            <a:ext cx="3433231" cy="1042976"/>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06FB6"/>
              </a:buClr>
              <a:buSzPts val="4000"/>
              <a:buFont typeface="Arial"/>
              <a:buNone/>
              <a:defRPr b="1" i="0" sz="4000" u="none" cap="none" strike="noStrike">
                <a:solidFill>
                  <a:srgbClr val="006FB6"/>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56" name="Google Shape;1456;p106"/>
          <p:cNvSpPr txBox="1"/>
          <p:nvPr>
            <p:ph type="ctrTitle"/>
          </p:nvPr>
        </p:nvSpPr>
        <p:spPr>
          <a:xfrm>
            <a:off x="0" y="32084"/>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57" name="Google Shape;1457;p106"/>
          <p:cNvPicPr preferRelativeResize="0"/>
          <p:nvPr/>
        </p:nvPicPr>
        <p:blipFill rotWithShape="1">
          <a:blip r:embed="rId2">
            <a:alphaModFix/>
          </a:blip>
          <a:srcRect b="0" l="0" r="0" t="0"/>
          <a:stretch/>
        </p:blipFill>
        <p:spPr>
          <a:xfrm>
            <a:off x="2097147" y="6246434"/>
            <a:ext cx="309931" cy="493979"/>
          </a:xfrm>
          <a:prstGeom prst="rect">
            <a:avLst/>
          </a:prstGeom>
          <a:noFill/>
          <a:ln>
            <a:noFill/>
          </a:ln>
        </p:spPr>
      </p:pic>
      <p:cxnSp>
        <p:nvCxnSpPr>
          <p:cNvPr id="1458" name="Google Shape;1458;p106"/>
          <p:cNvCxnSpPr/>
          <p:nvPr/>
        </p:nvCxnSpPr>
        <p:spPr>
          <a:xfrm>
            <a:off x="-30396" y="6567434"/>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59" name="Google Shape;1459;p106"/>
          <p:cNvCxnSpPr/>
          <p:nvPr/>
        </p:nvCxnSpPr>
        <p:spPr>
          <a:xfrm>
            <a:off x="2289544"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60" name="Google Shape;1460;p106"/>
          <p:cNvCxnSpPr/>
          <p:nvPr/>
        </p:nvCxnSpPr>
        <p:spPr>
          <a:xfrm>
            <a:off x="492554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61" name="Google Shape;1461;p106"/>
          <p:cNvCxnSpPr/>
          <p:nvPr/>
        </p:nvCxnSpPr>
        <p:spPr>
          <a:xfrm>
            <a:off x="7620999"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62" name="Google Shape;1462;p106"/>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463" name="Google Shape;1463;p106"/>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64" name="Google Shape;1464;p106"/>
          <p:cNvPicPr preferRelativeResize="0"/>
          <p:nvPr/>
        </p:nvPicPr>
        <p:blipFill rotWithShape="1">
          <a:blip r:embed="rId4">
            <a:alphaModFix/>
          </a:blip>
          <a:srcRect b="0" l="0" r="0" t="0"/>
          <a:stretch/>
        </p:blipFill>
        <p:spPr>
          <a:xfrm>
            <a:off x="4458273" y="6324412"/>
            <a:ext cx="529889" cy="497951"/>
          </a:xfrm>
          <a:prstGeom prst="rect">
            <a:avLst/>
          </a:prstGeom>
          <a:noFill/>
          <a:ln>
            <a:noFill/>
          </a:ln>
        </p:spPr>
      </p:pic>
      <p:pic>
        <p:nvPicPr>
          <p:cNvPr descr="A picture containing vector graphics&#10;&#10;Description automatically generated" id="1465" name="Google Shape;1465;p106"/>
          <p:cNvPicPr preferRelativeResize="0"/>
          <p:nvPr/>
        </p:nvPicPr>
        <p:blipFill rotWithShape="1">
          <a:blip r:embed="rId5">
            <a:alphaModFix/>
          </a:blip>
          <a:srcRect b="0" l="0" r="0" t="0"/>
          <a:stretch/>
        </p:blipFill>
        <p:spPr>
          <a:xfrm>
            <a:off x="6981274" y="6196177"/>
            <a:ext cx="687747" cy="615553"/>
          </a:xfrm>
          <a:prstGeom prst="rect">
            <a:avLst/>
          </a:prstGeom>
          <a:noFill/>
          <a:ln>
            <a:noFill/>
          </a:ln>
        </p:spPr>
      </p:pic>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2">
    <p:spTree>
      <p:nvGrpSpPr>
        <p:cNvPr id="1466" name="Shape 1466"/>
        <p:cNvGrpSpPr/>
        <p:nvPr/>
      </p:nvGrpSpPr>
      <p:grpSpPr>
        <a:xfrm>
          <a:off x="0" y="0"/>
          <a:ext cx="0" cy="0"/>
          <a:chOff x="0" y="0"/>
          <a:chExt cx="0" cy="0"/>
        </a:xfrm>
      </p:grpSpPr>
      <p:pic>
        <p:nvPicPr>
          <p:cNvPr id="1467" name="Google Shape;1467;p107"/>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468" name="Google Shape;1468;p107"/>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69" name="Google Shape;1469;p107"/>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70" name="Google Shape;1470;p107"/>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471" name="Google Shape;1471;p107"/>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72" name="Google Shape;1472;p107"/>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73" name="Google Shape;1473;p107"/>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74" name="Google Shape;1474;p107"/>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475" name="Google Shape;1475;p107"/>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476" name="Google Shape;1476;p107"/>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77" name="Google Shape;1477;p107"/>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8" name="Google Shape;1478;p107"/>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79" name="Google Shape;1479;p107"/>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0" name="Google Shape;1480;p107"/>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1" name="Google Shape;1481;p107"/>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2" name="Google Shape;1482;p107"/>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3" name="Google Shape;1483;p107"/>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84" name="Google Shape;1484;p107"/>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485" name="Google Shape;1485;p107"/>
          <p:cNvPicPr preferRelativeResize="0"/>
          <p:nvPr/>
        </p:nvPicPr>
        <p:blipFill rotWithShape="1">
          <a:blip r:embed="rId6">
            <a:alphaModFix/>
          </a:blip>
          <a:srcRect b="0" l="0" r="0" t="0"/>
          <a:stretch/>
        </p:blipFill>
        <p:spPr>
          <a:xfrm>
            <a:off x="6552007" y="2127658"/>
            <a:ext cx="5112983" cy="383919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3 points,content box">
  <p:cSld name="4_Title, 3 points,content box 3">
    <p:spTree>
      <p:nvGrpSpPr>
        <p:cNvPr id="1486" name="Shape 1486"/>
        <p:cNvGrpSpPr/>
        <p:nvPr/>
      </p:nvGrpSpPr>
      <p:grpSpPr>
        <a:xfrm>
          <a:off x="0" y="0"/>
          <a:ext cx="0" cy="0"/>
          <a:chOff x="0" y="0"/>
          <a:chExt cx="0" cy="0"/>
        </a:xfrm>
      </p:grpSpPr>
      <p:pic>
        <p:nvPicPr>
          <p:cNvPr id="1487" name="Google Shape;1487;p108"/>
          <p:cNvPicPr preferRelativeResize="0"/>
          <p:nvPr/>
        </p:nvPicPr>
        <p:blipFill rotWithShape="1">
          <a:blip r:embed="rId2">
            <a:alphaModFix/>
          </a:blip>
          <a:srcRect b="0" l="0" r="0" t="0"/>
          <a:stretch/>
        </p:blipFill>
        <p:spPr>
          <a:xfrm>
            <a:off x="2097147" y="6246434"/>
            <a:ext cx="309930" cy="493979"/>
          </a:xfrm>
          <a:prstGeom prst="rect">
            <a:avLst/>
          </a:prstGeom>
          <a:noFill/>
          <a:ln>
            <a:noFill/>
          </a:ln>
        </p:spPr>
      </p:pic>
      <p:cxnSp>
        <p:nvCxnSpPr>
          <p:cNvPr id="1488" name="Google Shape;1488;p108"/>
          <p:cNvCxnSpPr/>
          <p:nvPr/>
        </p:nvCxnSpPr>
        <p:spPr>
          <a:xfrm>
            <a:off x="-30396" y="6567434"/>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89" name="Google Shape;1489;p108"/>
          <p:cNvCxnSpPr/>
          <p:nvPr/>
        </p:nvCxnSpPr>
        <p:spPr>
          <a:xfrm>
            <a:off x="7620999" y="6565900"/>
            <a:ext cx="2082480" cy="0"/>
          </a:xfrm>
          <a:prstGeom prst="straightConnector1">
            <a:avLst/>
          </a:prstGeom>
          <a:noFill/>
          <a:ln cap="flat" cmpd="sng" w="25400">
            <a:solidFill>
              <a:srgbClr val="96C934"/>
            </a:solidFill>
            <a:prstDash val="solid"/>
            <a:miter lim="800000"/>
            <a:headEnd len="sm" w="sm" type="none"/>
            <a:tailEnd len="sm" w="sm" type="none"/>
          </a:ln>
        </p:spPr>
      </p:cxnSp>
      <p:cxnSp>
        <p:nvCxnSpPr>
          <p:cNvPr id="1490" name="Google Shape;1490;p108"/>
          <p:cNvCxnSpPr/>
          <p:nvPr/>
        </p:nvCxnSpPr>
        <p:spPr>
          <a:xfrm>
            <a:off x="10120153" y="6584021"/>
            <a:ext cx="2082480" cy="0"/>
          </a:xfrm>
          <a:prstGeom prst="straightConnector1">
            <a:avLst/>
          </a:prstGeom>
          <a:noFill/>
          <a:ln cap="flat" cmpd="sng" w="25400">
            <a:solidFill>
              <a:srgbClr val="006FB6"/>
            </a:solidFill>
            <a:prstDash val="solid"/>
            <a:miter lim="800000"/>
            <a:headEnd len="sm" w="sm" type="none"/>
            <a:tailEnd len="sm" w="sm" type="none"/>
          </a:ln>
        </p:spPr>
      </p:cxnSp>
      <p:pic>
        <p:nvPicPr>
          <p:cNvPr id="1491" name="Google Shape;1491;p108"/>
          <p:cNvPicPr preferRelativeResize="0"/>
          <p:nvPr/>
        </p:nvPicPr>
        <p:blipFill rotWithShape="1">
          <a:blip r:embed="rId3">
            <a:alphaModFix/>
          </a:blip>
          <a:srcRect b="0" l="0" r="0" t="0"/>
          <a:stretch/>
        </p:blipFill>
        <p:spPr>
          <a:xfrm>
            <a:off x="9702615" y="6196177"/>
            <a:ext cx="491969" cy="536174"/>
          </a:xfrm>
          <a:prstGeom prst="rect">
            <a:avLst/>
          </a:prstGeom>
          <a:noFill/>
          <a:ln>
            <a:noFill/>
          </a:ln>
        </p:spPr>
      </p:pic>
      <p:pic>
        <p:nvPicPr>
          <p:cNvPr id="1492" name="Google Shape;1492;p108"/>
          <p:cNvPicPr preferRelativeResize="0"/>
          <p:nvPr/>
        </p:nvPicPr>
        <p:blipFill rotWithShape="1">
          <a:blip r:embed="rId4">
            <a:alphaModFix/>
          </a:blip>
          <a:srcRect b="0" l="0" r="0" t="0"/>
          <a:stretch/>
        </p:blipFill>
        <p:spPr>
          <a:xfrm>
            <a:off x="6981274" y="6196177"/>
            <a:ext cx="687747" cy="615552"/>
          </a:xfrm>
          <a:prstGeom prst="rect">
            <a:avLst/>
          </a:prstGeom>
          <a:noFill/>
          <a:ln>
            <a:noFill/>
          </a:ln>
        </p:spPr>
      </p:pic>
      <p:cxnSp>
        <p:nvCxnSpPr>
          <p:cNvPr id="1493" name="Google Shape;1493;p108"/>
          <p:cNvCxnSpPr/>
          <p:nvPr/>
        </p:nvCxnSpPr>
        <p:spPr>
          <a:xfrm>
            <a:off x="2289544" y="6565900"/>
            <a:ext cx="2082480" cy="0"/>
          </a:xfrm>
          <a:prstGeom prst="straightConnector1">
            <a:avLst/>
          </a:prstGeom>
          <a:noFill/>
          <a:ln cap="flat" cmpd="sng" w="25400">
            <a:solidFill>
              <a:srgbClr val="006FB6"/>
            </a:solidFill>
            <a:prstDash val="solid"/>
            <a:miter lim="800000"/>
            <a:headEnd len="sm" w="sm" type="none"/>
            <a:tailEnd len="sm" w="sm" type="none"/>
          </a:ln>
        </p:spPr>
      </p:cxnSp>
      <p:cxnSp>
        <p:nvCxnSpPr>
          <p:cNvPr id="1494" name="Google Shape;1494;p108"/>
          <p:cNvCxnSpPr/>
          <p:nvPr/>
        </p:nvCxnSpPr>
        <p:spPr>
          <a:xfrm>
            <a:off x="4925549" y="6565900"/>
            <a:ext cx="2082480" cy="0"/>
          </a:xfrm>
          <a:prstGeom prst="straightConnector1">
            <a:avLst/>
          </a:prstGeom>
          <a:noFill/>
          <a:ln cap="flat" cmpd="sng" w="25400">
            <a:solidFill>
              <a:srgbClr val="96C934"/>
            </a:solidFill>
            <a:prstDash val="solid"/>
            <a:miter lim="800000"/>
            <a:headEnd len="sm" w="sm" type="none"/>
            <a:tailEnd len="sm" w="sm" type="none"/>
          </a:ln>
        </p:spPr>
      </p:cxnSp>
      <p:pic>
        <p:nvPicPr>
          <p:cNvPr id="1495" name="Google Shape;1495;p108"/>
          <p:cNvPicPr preferRelativeResize="0"/>
          <p:nvPr/>
        </p:nvPicPr>
        <p:blipFill rotWithShape="1">
          <a:blip r:embed="rId5">
            <a:alphaModFix/>
          </a:blip>
          <a:srcRect b="0" l="0" r="0" t="0"/>
          <a:stretch/>
        </p:blipFill>
        <p:spPr>
          <a:xfrm>
            <a:off x="4458273" y="6324412"/>
            <a:ext cx="529889" cy="497951"/>
          </a:xfrm>
          <a:prstGeom prst="rect">
            <a:avLst/>
          </a:prstGeom>
          <a:noFill/>
          <a:ln>
            <a:noFill/>
          </a:ln>
        </p:spPr>
      </p:pic>
      <p:sp>
        <p:nvSpPr>
          <p:cNvPr id="1496" name="Google Shape;1496;p108"/>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06FB6"/>
              </a:buClr>
              <a:buSzPts val="5000"/>
              <a:buFont typeface="Calibri"/>
              <a:buNone/>
              <a:defRPr b="1" i="0" sz="5000" u="none" cap="none" strike="noStrike">
                <a:solidFill>
                  <a:srgbClr val="006FB6"/>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497" name="Google Shape;1497;p108"/>
          <p:cNvSpPr txBox="1"/>
          <p:nvPr>
            <p:ph idx="1" type="body"/>
          </p:nvPr>
        </p:nvSpPr>
        <p:spPr>
          <a:xfrm>
            <a:off x="1639564" y="1374414"/>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8" name="Google Shape;1498;p108"/>
          <p:cNvSpPr txBox="1"/>
          <p:nvPr>
            <p:ph idx="2" type="body"/>
          </p:nvPr>
        </p:nvSpPr>
        <p:spPr>
          <a:xfrm>
            <a:off x="1627989" y="2592249"/>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499" name="Google Shape;1499;p108"/>
          <p:cNvSpPr txBox="1"/>
          <p:nvPr>
            <p:ph idx="3" type="body"/>
          </p:nvPr>
        </p:nvSpPr>
        <p:spPr>
          <a:xfrm>
            <a:off x="1655384" y="38091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0" name="Google Shape;1500;p108"/>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1" name="Google Shape;1501;p108"/>
          <p:cNvSpPr txBox="1"/>
          <p:nvPr>
            <p:ph idx="5" type="body"/>
          </p:nvPr>
        </p:nvSpPr>
        <p:spPr>
          <a:xfrm>
            <a:off x="698497" y="3809178"/>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2" name="Google Shape;1502;p108"/>
          <p:cNvSpPr txBox="1"/>
          <p:nvPr>
            <p:ph idx="6" type="body"/>
          </p:nvPr>
        </p:nvSpPr>
        <p:spPr>
          <a:xfrm>
            <a:off x="1627989" y="5024978"/>
            <a:ext cx="3394016" cy="1055685"/>
          </a:xfrm>
          <a:prstGeom prst="rect">
            <a:avLst/>
          </a:prstGeom>
          <a:noFill/>
          <a:ln>
            <a:noFill/>
          </a:ln>
        </p:spPr>
        <p:txBody>
          <a:bodyPr anchorCtr="0" anchor="ctr" bIns="45700" lIns="91425" spcFirstLastPara="1" rIns="91425" wrap="square" tIns="45700">
            <a:normAutofit/>
          </a:bodyPr>
          <a:lstStyle>
            <a:lvl1pPr indent="-228600" lvl="0" marL="457200" marR="0" rtl="0" algn="l">
              <a:lnSpc>
                <a:spcPct val="90000"/>
              </a:lnSpc>
              <a:spcBef>
                <a:spcPts val="1000"/>
              </a:spcBef>
              <a:spcAft>
                <a:spcPts val="0"/>
              </a:spcAft>
              <a:buClr>
                <a:srgbClr val="006FB6"/>
              </a:buClr>
              <a:buSzPts val="3000"/>
              <a:buFont typeface="Arial"/>
              <a:buNone/>
              <a:defRPr b="0" i="0" sz="3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3" name="Google Shape;1503;p108"/>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4" name="Google Shape;1504;p108"/>
          <p:cNvSpPr txBox="1"/>
          <p:nvPr>
            <p:ph idx="8" type="body"/>
          </p:nvPr>
        </p:nvSpPr>
        <p:spPr>
          <a:xfrm>
            <a:off x="698497" y="5027421"/>
            <a:ext cx="847065" cy="1055685"/>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90000"/>
              </a:lnSpc>
              <a:spcBef>
                <a:spcPts val="1000"/>
              </a:spcBef>
              <a:spcAft>
                <a:spcPts val="0"/>
              </a:spcAft>
              <a:buClr>
                <a:srgbClr val="006FB6"/>
              </a:buClr>
              <a:buSzPts val="7000"/>
              <a:buFont typeface="Arial"/>
              <a:buNone/>
              <a:defRPr b="1" i="0" sz="7000" u="none" cap="none" strike="noStrike">
                <a:solidFill>
                  <a:srgbClr val="006FB6"/>
                </a:solidFill>
                <a:latin typeface="Calibri"/>
                <a:ea typeface="Calibri"/>
                <a:cs typeface="Calibri"/>
                <a:sym typeface="Calibri"/>
              </a:defRPr>
            </a:lvl1pPr>
            <a:lvl2pPr indent="-419100" lvl="1" marL="9144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2pPr>
            <a:lvl3pPr indent="-419100" lvl="2" marL="13716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3pPr>
            <a:lvl4pPr indent="-419100" lvl="3" marL="18288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4pPr>
            <a:lvl5pPr indent="-419100" lvl="4" marL="2286000" marR="0" rtl="0" algn="l">
              <a:lnSpc>
                <a:spcPct val="90000"/>
              </a:lnSpc>
              <a:spcBef>
                <a:spcPts val="500"/>
              </a:spcBef>
              <a:spcAft>
                <a:spcPts val="0"/>
              </a:spcAft>
              <a:buClr>
                <a:srgbClr val="006FB6"/>
              </a:buClr>
              <a:buSzPts val="3000"/>
              <a:buFont typeface="Arial"/>
              <a:buChar char="•"/>
              <a:defRPr b="0" i="0" sz="3000" u="none" cap="none" strike="noStrike">
                <a:solidFill>
                  <a:srgbClr val="006FB6"/>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505" name="Google Shape;1505;p108"/>
          <p:cNvSpPr txBox="1"/>
          <p:nvPr>
            <p:ph idx="9" type="body"/>
          </p:nvPr>
        </p:nvSpPr>
        <p:spPr>
          <a:xfrm>
            <a:off x="8389001" y="1520875"/>
            <a:ext cx="3488018" cy="1236452"/>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Una imagen con un muchacho, niño, joven  Descripción generada con muchísima confianza" id="1506" name="Google Shape;1506;p108"/>
          <p:cNvPicPr preferRelativeResize="0"/>
          <p:nvPr/>
        </p:nvPicPr>
        <p:blipFill rotWithShape="1">
          <a:blip r:embed="rId6">
            <a:alphaModFix/>
          </a:blip>
          <a:srcRect b="0" l="0" r="0" t="0"/>
          <a:stretch/>
        </p:blipFill>
        <p:spPr>
          <a:xfrm>
            <a:off x="5348708" y="3084976"/>
            <a:ext cx="3642577" cy="2854739"/>
          </a:xfrm>
          <a:prstGeom prst="rect">
            <a:avLst/>
          </a:prstGeom>
          <a:noFill/>
          <a:ln cap="sq" cmpd="sng" w="19050">
            <a:solidFill>
              <a:srgbClr val="666666"/>
            </a:solidFill>
            <a:prstDash val="solid"/>
            <a:miter lim="800000"/>
            <a:headEnd len="sm" w="sm" type="none"/>
            <a:tailEnd len="sm" w="sm" type="none"/>
          </a:ln>
        </p:spPr>
      </p:pic>
      <p:sp>
        <p:nvSpPr>
          <p:cNvPr id="1507" name="Google Shape;1507;p108"/>
          <p:cNvSpPr/>
          <p:nvPr/>
        </p:nvSpPr>
        <p:spPr>
          <a:xfrm>
            <a:off x="8182573" y="1374414"/>
            <a:ext cx="3801397" cy="1571144"/>
          </a:xfrm>
          <a:prstGeom prst="wedgeRoundRectCallout">
            <a:avLst>
              <a:gd fmla="val -43672" name="adj1"/>
              <a:gd fmla="val 91341"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08" name="Google Shape;1508;p108"/>
          <p:cNvSpPr/>
          <p:nvPr/>
        </p:nvSpPr>
        <p:spPr>
          <a:xfrm>
            <a:off x="8852546" y="4379200"/>
            <a:ext cx="3206776" cy="1571145"/>
          </a:xfrm>
          <a:prstGeom prst="wedgeRoundRectCallout">
            <a:avLst>
              <a:gd fmla="val -55946" name="adj1"/>
              <a:gd fmla="val -85718" name="adj2"/>
              <a:gd fmla="val 16667" name="adj3"/>
            </a:avLst>
          </a:prstGeom>
          <a:noFill/>
          <a:ln cap="flat" cmpd="sng" w="19050">
            <a:solidFill>
              <a:srgbClr val="66666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509" name="Google Shape;1509;p108"/>
          <p:cNvSpPr txBox="1"/>
          <p:nvPr>
            <p:ph idx="13" type="body"/>
          </p:nvPr>
        </p:nvSpPr>
        <p:spPr>
          <a:xfrm>
            <a:off x="8991285" y="4468187"/>
            <a:ext cx="2885734" cy="1393169"/>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90000"/>
              </a:lnSpc>
              <a:spcBef>
                <a:spcPts val="1000"/>
              </a:spcBef>
              <a:spcAft>
                <a:spcPts val="0"/>
              </a:spcAft>
              <a:buClr>
                <a:srgbClr val="0771BA"/>
              </a:buClr>
              <a:buSzPts val="2800"/>
              <a:buFont typeface="Arial"/>
              <a:buNone/>
              <a:defRPr b="0" i="0" sz="2800" u="none" cap="none" strike="noStrike">
                <a:solidFill>
                  <a:srgbClr val="0771BA"/>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9.xml"/></Relationships>
</file>

<file path=ppt/slideMasters/_rels/slideMaster10.xml.rels><?xml version="1.0" encoding="UTF-8" standalone="yes"?><Relationships xmlns="http://schemas.openxmlformats.org/package/2006/relationships"><Relationship Id="rId10" Type="http://schemas.openxmlformats.org/officeDocument/2006/relationships/theme" Target="../theme/theme6.xml"/><Relationship Id="rId1" Type="http://schemas.openxmlformats.org/officeDocument/2006/relationships/image" Target="../media/image1.png"/><Relationship Id="rId2" Type="http://schemas.openxmlformats.org/officeDocument/2006/relationships/slideLayout" Target="../slideLayouts/slideLayout107.xml"/><Relationship Id="rId3" Type="http://schemas.openxmlformats.org/officeDocument/2006/relationships/slideLayout" Target="../slideLayouts/slideLayout108.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5" Type="http://schemas.openxmlformats.org/officeDocument/2006/relationships/slideLayout" Target="../slideLayouts/slideLayout110.xml"/><Relationship Id="rId6" Type="http://schemas.openxmlformats.org/officeDocument/2006/relationships/slideLayout" Target="../slideLayouts/slideLayout111.xml"/><Relationship Id="rId7" Type="http://schemas.openxmlformats.org/officeDocument/2006/relationships/slideLayout" Target="../slideLayouts/slideLayout112.xml"/><Relationship Id="rId8" Type="http://schemas.openxmlformats.org/officeDocument/2006/relationships/slideLayout" Target="../slideLayouts/slideLayout113.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4.xml"/><Relationship Id="rId10" Type="http://schemas.openxmlformats.org/officeDocument/2006/relationships/slideLayout" Target="../slideLayouts/slideLayout123.xml"/><Relationship Id="rId13" Type="http://schemas.openxmlformats.org/officeDocument/2006/relationships/slideLayout" Target="../slideLayouts/slideLayout126.xml"/><Relationship Id="rId12" Type="http://schemas.openxmlformats.org/officeDocument/2006/relationships/slideLayout" Target="../slideLayouts/slideLayout125.xml"/><Relationship Id="rId1" Type="http://schemas.openxmlformats.org/officeDocument/2006/relationships/image" Target="../media/image1.png"/><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theme" Target="../theme/theme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slideLayout" Target="../slideLayouts/slideLayout3.xml"/><Relationship Id="rId3" Type="http://schemas.openxmlformats.org/officeDocument/2006/relationships/slideLayout" Target="../slideLayouts/slideLayout4.xml"/><Relationship Id="rId4" Type="http://schemas.openxmlformats.org/officeDocument/2006/relationships/slideLayout" Target="../slideLayouts/slideLayout5.xml"/><Relationship Id="rId5" Type="http://schemas.openxmlformats.org/officeDocument/2006/relationships/slideLayout" Target="../slideLayouts/slideLayout6.xml"/><Relationship Id="rId6" Type="http://schemas.openxmlformats.org/officeDocument/2006/relationships/theme" Target="../theme/theme3.xml"/></Relationships>
</file>

<file path=ppt/slideMasters/_rels/slideMaster3.xml.rels><?xml version="1.0" encoding="UTF-8" standalone="yes"?><Relationships xmlns="http://schemas.openxmlformats.org/package/2006/relationships"><Relationship Id="rId20" Type="http://schemas.openxmlformats.org/officeDocument/2006/relationships/slideLayout" Target="../slideLayouts/slideLayout25.xml"/><Relationship Id="rId11" Type="http://schemas.openxmlformats.org/officeDocument/2006/relationships/slideLayout" Target="../slideLayouts/slideLayout16.xml"/><Relationship Id="rId10" Type="http://schemas.openxmlformats.org/officeDocument/2006/relationships/slideLayout" Target="../slideLayouts/slideLayout15.xml"/><Relationship Id="rId21" Type="http://schemas.openxmlformats.org/officeDocument/2006/relationships/theme" Target="../theme/theme4.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image" Target="../media/image1.png"/><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5" Type="http://schemas.openxmlformats.org/officeDocument/2006/relationships/slideLayout" Target="../slideLayouts/slideLayout20.xml"/><Relationship Id="rId14" Type="http://schemas.openxmlformats.org/officeDocument/2006/relationships/slideLayout" Target="../slideLayouts/slideLayout19.xml"/><Relationship Id="rId17" Type="http://schemas.openxmlformats.org/officeDocument/2006/relationships/slideLayout" Target="../slideLayouts/slideLayout22.xml"/><Relationship Id="rId16" Type="http://schemas.openxmlformats.org/officeDocument/2006/relationships/slideLayout" Target="../slideLayouts/slideLayout21.xml"/><Relationship Id="rId5" Type="http://schemas.openxmlformats.org/officeDocument/2006/relationships/slideLayout" Target="../slideLayouts/slideLayout10.xml"/><Relationship Id="rId19" Type="http://schemas.openxmlformats.org/officeDocument/2006/relationships/slideLayout" Target="../slideLayouts/slideLayout24.xml"/><Relationship Id="rId6" Type="http://schemas.openxmlformats.org/officeDocument/2006/relationships/slideLayout" Target="../slideLayouts/slideLayout11.xml"/><Relationship Id="rId18" Type="http://schemas.openxmlformats.org/officeDocument/2006/relationships/slideLayout" Target="../slideLayouts/slideLayout23.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theme" Target="../theme/theme10.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2.xml"/><Relationship Id="rId10" Type="http://schemas.openxmlformats.org/officeDocument/2006/relationships/slideLayout" Target="../slideLayouts/slideLayout41.xml"/><Relationship Id="rId13" Type="http://schemas.openxmlformats.org/officeDocument/2006/relationships/slideLayout" Target="../slideLayouts/slideLayout44.xml"/><Relationship Id="rId12" Type="http://schemas.openxmlformats.org/officeDocument/2006/relationships/slideLayout" Target="../slideLayouts/slideLayout43.xml"/><Relationship Id="rId1" Type="http://schemas.openxmlformats.org/officeDocument/2006/relationships/image" Target="../media/image1.png"/><Relationship Id="rId2" Type="http://schemas.openxmlformats.org/officeDocument/2006/relationships/slideLayout" Target="../slideLayouts/slideLayout33.xml"/><Relationship Id="rId3" Type="http://schemas.openxmlformats.org/officeDocument/2006/relationships/slideLayout" Target="../slideLayouts/slideLayout34.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theme" Target="../theme/theme11.xml"/><Relationship Id="rId5" Type="http://schemas.openxmlformats.org/officeDocument/2006/relationships/slideLayout" Target="../slideLayouts/slideLayout36.xml"/><Relationship Id="rId6" Type="http://schemas.openxmlformats.org/officeDocument/2006/relationships/slideLayout" Target="../slideLayouts/slideLayout37.xml"/><Relationship Id="rId7" Type="http://schemas.openxmlformats.org/officeDocument/2006/relationships/slideLayout" Target="../slideLayouts/slideLayout38.xml"/><Relationship Id="rId8"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45.xml"/><Relationship Id="rId3" Type="http://schemas.openxmlformats.org/officeDocument/2006/relationships/slideLayout" Target="../slideLayouts/slideLayout46.xml"/><Relationship Id="rId4" Type="http://schemas.openxmlformats.org/officeDocument/2006/relationships/slideLayout" Target="../slideLayouts/slideLayout47.xml"/><Relationship Id="rId9" Type="http://schemas.openxmlformats.org/officeDocument/2006/relationships/theme" Target="../theme/theme1.xml"/><Relationship Id="rId5" Type="http://schemas.openxmlformats.org/officeDocument/2006/relationships/slideLayout" Target="../slideLayouts/slideLayout48.xml"/><Relationship Id="rId6" Type="http://schemas.openxmlformats.org/officeDocument/2006/relationships/slideLayout" Target="../slideLayouts/slideLayout49.xml"/><Relationship Id="rId7" Type="http://schemas.openxmlformats.org/officeDocument/2006/relationships/slideLayout" Target="../slideLayouts/slideLayout50.xml"/><Relationship Id="rId8" Type="http://schemas.openxmlformats.org/officeDocument/2006/relationships/slideLayout" Target="../slideLayouts/slideLayout51.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1.xml"/><Relationship Id="rId10" Type="http://schemas.openxmlformats.org/officeDocument/2006/relationships/slideLayout" Target="../slideLayouts/slideLayout60.xml"/><Relationship Id="rId13" Type="http://schemas.openxmlformats.org/officeDocument/2006/relationships/slideLayout" Target="../slideLayouts/slideLayout63.xml"/><Relationship Id="rId12" Type="http://schemas.openxmlformats.org/officeDocument/2006/relationships/slideLayout" Target="../slideLayouts/slideLayout62.xml"/><Relationship Id="rId1" Type="http://schemas.openxmlformats.org/officeDocument/2006/relationships/image" Target="../media/image1.png"/><Relationship Id="rId2" Type="http://schemas.openxmlformats.org/officeDocument/2006/relationships/slideLayout" Target="../slideLayouts/slideLayout52.xml"/><Relationship Id="rId3" Type="http://schemas.openxmlformats.org/officeDocument/2006/relationships/slideLayout" Target="../slideLayouts/slideLayout53.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5" Type="http://schemas.openxmlformats.org/officeDocument/2006/relationships/slideLayout" Target="../slideLayouts/slideLayout65.xml"/><Relationship Id="rId14" Type="http://schemas.openxmlformats.org/officeDocument/2006/relationships/slideLayout" Target="../slideLayouts/slideLayout64.xml"/><Relationship Id="rId17" Type="http://schemas.openxmlformats.org/officeDocument/2006/relationships/slideLayout" Target="../slideLayouts/slideLayout67.xml"/><Relationship Id="rId16" Type="http://schemas.openxmlformats.org/officeDocument/2006/relationships/slideLayout" Target="../slideLayouts/slideLayout66.xml"/><Relationship Id="rId5" Type="http://schemas.openxmlformats.org/officeDocument/2006/relationships/slideLayout" Target="../slideLayouts/slideLayout55.xml"/><Relationship Id="rId6" Type="http://schemas.openxmlformats.org/officeDocument/2006/relationships/slideLayout" Target="../slideLayouts/slideLayout56.xml"/><Relationship Id="rId18" Type="http://schemas.openxmlformats.org/officeDocument/2006/relationships/theme" Target="../theme/theme12.xml"/><Relationship Id="rId7" Type="http://schemas.openxmlformats.org/officeDocument/2006/relationships/slideLayout" Target="../slideLayouts/slideLayout57.xml"/><Relationship Id="rId8" Type="http://schemas.openxmlformats.org/officeDocument/2006/relationships/slideLayout" Target="../slideLayouts/slideLayout58.xml"/></Relationships>
</file>

<file path=ppt/slideMasters/_rels/slideMaster8.xml.rels><?xml version="1.0" encoding="UTF-8" standalone="yes"?><Relationships xmlns="http://schemas.openxmlformats.org/package/2006/relationships"><Relationship Id="rId20" Type="http://schemas.openxmlformats.org/officeDocument/2006/relationships/slideLayout" Target="../slideLayouts/slideLayout86.xml"/><Relationship Id="rId11" Type="http://schemas.openxmlformats.org/officeDocument/2006/relationships/slideLayout" Target="../slideLayouts/slideLayout77.xml"/><Relationship Id="rId22" Type="http://schemas.openxmlformats.org/officeDocument/2006/relationships/theme" Target="../theme/theme2.xml"/><Relationship Id="rId10" Type="http://schemas.openxmlformats.org/officeDocument/2006/relationships/slideLayout" Target="../slideLayouts/slideLayout76.xml"/><Relationship Id="rId21" Type="http://schemas.openxmlformats.org/officeDocument/2006/relationships/slideLayout" Target="../slideLayouts/slideLayout87.xml"/><Relationship Id="rId13" Type="http://schemas.openxmlformats.org/officeDocument/2006/relationships/slideLayout" Target="../slideLayouts/slideLayout79.xml"/><Relationship Id="rId12" Type="http://schemas.openxmlformats.org/officeDocument/2006/relationships/slideLayout" Target="../slideLayouts/slideLayout78.xml"/><Relationship Id="rId1" Type="http://schemas.openxmlformats.org/officeDocument/2006/relationships/image" Target="../media/image1.png"/><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5" Type="http://schemas.openxmlformats.org/officeDocument/2006/relationships/slideLayout" Target="../slideLayouts/slideLayout81.xml"/><Relationship Id="rId14" Type="http://schemas.openxmlformats.org/officeDocument/2006/relationships/slideLayout" Target="../slideLayouts/slideLayout80.xml"/><Relationship Id="rId17" Type="http://schemas.openxmlformats.org/officeDocument/2006/relationships/slideLayout" Target="../slideLayouts/slideLayout83.xml"/><Relationship Id="rId16" Type="http://schemas.openxmlformats.org/officeDocument/2006/relationships/slideLayout" Target="../slideLayouts/slideLayout82.xml"/><Relationship Id="rId5" Type="http://schemas.openxmlformats.org/officeDocument/2006/relationships/slideLayout" Target="../slideLayouts/slideLayout71.xml"/><Relationship Id="rId19" Type="http://schemas.openxmlformats.org/officeDocument/2006/relationships/slideLayout" Target="../slideLayouts/slideLayout85.xml"/><Relationship Id="rId6" Type="http://schemas.openxmlformats.org/officeDocument/2006/relationships/slideLayout" Target="../slideLayouts/slideLayout72.xml"/><Relationship Id="rId18" Type="http://schemas.openxmlformats.org/officeDocument/2006/relationships/slideLayout" Target="../slideLayouts/slideLayout84.xml"/><Relationship Id="rId7" Type="http://schemas.openxmlformats.org/officeDocument/2006/relationships/slideLayout" Target="../slideLayouts/slideLayout73.xml"/><Relationship Id="rId8" Type="http://schemas.openxmlformats.org/officeDocument/2006/relationships/slideLayout" Target="../slideLayouts/slideLayout74.xml"/></Relationships>
</file>

<file path=ppt/slideMasters/_rels/slideMaster9.xml.rels><?xml version="1.0" encoding="UTF-8" standalone="yes"?><Relationships xmlns="http://schemas.openxmlformats.org/package/2006/relationships"><Relationship Id="rId20" Type="http://schemas.openxmlformats.org/officeDocument/2006/relationships/slideLayout" Target="../slideLayouts/slideLayout106.xml"/><Relationship Id="rId11" Type="http://schemas.openxmlformats.org/officeDocument/2006/relationships/slideLayout" Target="../slideLayouts/slideLayout97.xml"/><Relationship Id="rId10" Type="http://schemas.openxmlformats.org/officeDocument/2006/relationships/slideLayout" Target="../slideLayouts/slideLayout96.xml"/><Relationship Id="rId21" Type="http://schemas.openxmlformats.org/officeDocument/2006/relationships/theme" Target="../theme/theme8.xml"/><Relationship Id="rId13" Type="http://schemas.openxmlformats.org/officeDocument/2006/relationships/slideLayout" Target="../slideLayouts/slideLayout99.xml"/><Relationship Id="rId12" Type="http://schemas.openxmlformats.org/officeDocument/2006/relationships/slideLayout" Target="../slideLayouts/slideLayout98.xml"/><Relationship Id="rId1" Type="http://schemas.openxmlformats.org/officeDocument/2006/relationships/image" Target="../media/image1.png"/><Relationship Id="rId2" Type="http://schemas.openxmlformats.org/officeDocument/2006/relationships/slideLayout" Target="../slideLayouts/slideLayout88.xml"/><Relationship Id="rId3" Type="http://schemas.openxmlformats.org/officeDocument/2006/relationships/slideLayout" Target="../slideLayouts/slideLayout89.xml"/><Relationship Id="rId4" Type="http://schemas.openxmlformats.org/officeDocument/2006/relationships/slideLayout" Target="../slideLayouts/slideLayout90.xml"/><Relationship Id="rId9" Type="http://schemas.openxmlformats.org/officeDocument/2006/relationships/slideLayout" Target="../slideLayouts/slideLayout95.xml"/><Relationship Id="rId15" Type="http://schemas.openxmlformats.org/officeDocument/2006/relationships/slideLayout" Target="../slideLayouts/slideLayout101.xml"/><Relationship Id="rId14" Type="http://schemas.openxmlformats.org/officeDocument/2006/relationships/slideLayout" Target="../slideLayouts/slideLayout100.xml"/><Relationship Id="rId17" Type="http://schemas.openxmlformats.org/officeDocument/2006/relationships/slideLayout" Target="../slideLayouts/slideLayout103.xml"/><Relationship Id="rId16" Type="http://schemas.openxmlformats.org/officeDocument/2006/relationships/slideLayout" Target="../slideLayouts/slideLayout102.xml"/><Relationship Id="rId5" Type="http://schemas.openxmlformats.org/officeDocument/2006/relationships/slideLayout" Target="../slideLayouts/slideLayout91.xml"/><Relationship Id="rId19" Type="http://schemas.openxmlformats.org/officeDocument/2006/relationships/slideLayout" Target="../slideLayouts/slideLayout105.xml"/><Relationship Id="rId6" Type="http://schemas.openxmlformats.org/officeDocument/2006/relationships/slideLayout" Target="../slideLayouts/slideLayout92.xml"/><Relationship Id="rId18" Type="http://schemas.openxmlformats.org/officeDocument/2006/relationships/slideLayout" Target="../slideLayouts/slideLayout104.xml"/><Relationship Id="rId7" Type="http://schemas.openxmlformats.org/officeDocument/2006/relationships/slideLayout" Target="../slideLayouts/slideLayout93.xml"/><Relationship Id="rId8" Type="http://schemas.openxmlformats.org/officeDocument/2006/relationships/slideLayout" Target="../slideLayouts/slideLayout9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12400" y="-11050"/>
            <a:ext cx="12204300" cy="1355100"/>
          </a:xfrm>
          <a:prstGeom prst="rect">
            <a:avLst/>
          </a:prstGeom>
          <a:solidFill>
            <a:srgbClr val="006FB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8" name="Shape 1598"/>
        <p:cNvGrpSpPr/>
        <p:nvPr/>
      </p:nvGrpSpPr>
      <p:grpSpPr>
        <a:xfrm>
          <a:off x="0" y="0"/>
          <a:ext cx="0" cy="0"/>
          <a:chOff x="0" y="0"/>
          <a:chExt cx="0" cy="0"/>
        </a:xfrm>
      </p:grpSpPr>
      <p:sp>
        <p:nvSpPr>
          <p:cNvPr id="1599" name="Google Shape;1599;p116"/>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600" name="Google Shape;1600;p116"/>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1601" name="Google Shape;1601;p116"/>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1602" name="Google Shape;1602;p116"/>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00" name="Shape 1700"/>
        <p:cNvGrpSpPr/>
        <p:nvPr/>
      </p:nvGrpSpPr>
      <p:grpSpPr>
        <a:xfrm>
          <a:off x="0" y="0"/>
          <a:ext cx="0" cy="0"/>
          <a:chOff x="0" y="0"/>
          <a:chExt cx="0" cy="0"/>
        </a:xfrm>
      </p:grpSpPr>
      <p:sp>
        <p:nvSpPr>
          <p:cNvPr id="1701" name="Google Shape;1701;p125"/>
          <p:cNvSpPr/>
          <p:nvPr/>
        </p:nvSpPr>
        <p:spPr>
          <a:xfrm>
            <a:off x="8655315" y="1"/>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1702" name="Google Shape;1702;p125"/>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1703" name="Google Shape;1703;p125"/>
          <p:cNvSpPr txBox="1"/>
          <p:nvPr>
            <p:ph type="title"/>
          </p:nvPr>
        </p:nvSpPr>
        <p:spPr>
          <a:xfrm>
            <a:off x="1" y="1"/>
            <a:ext cx="8638200" cy="1251300"/>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704" name="Google Shape;1704;p125"/>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72" r:id="rId12"/>
    <p:sldLayoutId id="21474837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 name="Shape 14"/>
        <p:cNvGrpSpPr/>
        <p:nvPr/>
      </p:nvGrpSpPr>
      <p:grpSpPr>
        <a:xfrm>
          <a:off x="0" y="0"/>
          <a:ext cx="0" cy="0"/>
          <a:chOff x="0" y="0"/>
          <a:chExt cx="0" cy="0"/>
        </a:xfrm>
      </p:grpSpPr>
      <p:grpSp>
        <p:nvGrpSpPr>
          <p:cNvPr id="15" name="Google Shape;15;p3"/>
          <p:cNvGrpSpPr/>
          <p:nvPr/>
        </p:nvGrpSpPr>
        <p:grpSpPr>
          <a:xfrm>
            <a:off x="0" y="5607273"/>
            <a:ext cx="12214159" cy="1252536"/>
            <a:chOff x="-33239" y="5603791"/>
            <a:chExt cx="9160619" cy="1252536"/>
          </a:xfrm>
        </p:grpSpPr>
        <p:sp>
          <p:nvSpPr>
            <p:cNvPr id="16" name="Google Shape;16;p3"/>
            <p:cNvSpPr/>
            <p:nvPr/>
          </p:nvSpPr>
          <p:spPr>
            <a:xfrm>
              <a:off x="-29914" y="5611028"/>
              <a:ext cx="9157294" cy="1245299"/>
            </a:xfrm>
            <a:prstGeom prst="rect">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7" name="Google Shape;17;p3"/>
            <p:cNvCxnSpPr/>
            <p:nvPr/>
          </p:nvCxnSpPr>
          <p:spPr>
            <a:xfrm>
              <a:off x="-29914" y="5603791"/>
              <a:ext cx="9143999" cy="0"/>
            </a:xfrm>
            <a:prstGeom prst="straightConnector1">
              <a:avLst/>
            </a:prstGeom>
            <a:noFill/>
            <a:ln cap="flat" cmpd="sng" w="88900">
              <a:solidFill>
                <a:srgbClr val="006FB6"/>
              </a:solidFill>
              <a:prstDash val="solid"/>
              <a:miter lim="800000"/>
              <a:headEnd len="sm" w="sm" type="none"/>
              <a:tailEnd len="sm" w="sm" type="none"/>
            </a:ln>
          </p:spPr>
        </p:cxnSp>
        <p:cxnSp>
          <p:nvCxnSpPr>
            <p:cNvPr id="18" name="Google Shape;18;p3"/>
            <p:cNvCxnSpPr/>
            <p:nvPr/>
          </p:nvCxnSpPr>
          <p:spPr>
            <a:xfrm>
              <a:off x="-33239" y="5687205"/>
              <a:ext cx="9144000" cy="0"/>
            </a:xfrm>
            <a:prstGeom prst="straightConnector1">
              <a:avLst/>
            </a:prstGeom>
            <a:noFill/>
            <a:ln cap="flat" cmpd="sng" w="38100">
              <a:solidFill>
                <a:srgbClr val="96C93E"/>
              </a:solidFill>
              <a:prstDash val="solid"/>
              <a:miter lim="800000"/>
              <a:headEnd len="sm" w="sm" type="none"/>
              <a:tailEnd len="sm" w="sm" type="none"/>
            </a:ln>
          </p:spPr>
        </p:cxnSp>
      </p:gr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4" name="Shape 64"/>
        <p:cNvGrpSpPr/>
        <p:nvPr/>
      </p:nvGrpSpPr>
      <p:grpSpPr>
        <a:xfrm>
          <a:off x="0" y="0"/>
          <a:ext cx="0" cy="0"/>
          <a:chOff x="0" y="0"/>
          <a:chExt cx="0" cy="0"/>
        </a:xfrm>
      </p:grpSpPr>
      <p:sp>
        <p:nvSpPr>
          <p:cNvPr id="65" name="Google Shape;65;p9"/>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6" name="Google Shape;66;p9"/>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67" name="Google Shape;67;p9"/>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68" name="Google Shape;68;p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8" name="Shape 368"/>
        <p:cNvGrpSpPr/>
        <p:nvPr/>
      </p:nvGrpSpPr>
      <p:grpSpPr>
        <a:xfrm>
          <a:off x="0" y="0"/>
          <a:ext cx="0" cy="0"/>
          <a:chOff x="0" y="0"/>
          <a:chExt cx="0" cy="0"/>
        </a:xfrm>
      </p:grpSpPr>
      <p:sp>
        <p:nvSpPr>
          <p:cNvPr id="369" name="Google Shape;369;p29"/>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370" name="Google Shape;370;p29"/>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371" name="Google Shape;371;p29"/>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73" r:id="rId2"/>
    <p:sldLayoutId id="2147483674" r:id="rId3"/>
    <p:sldLayoutId id="2147483675" r:id="rId4"/>
    <p:sldLayoutId id="2147483676" r:id="rId5"/>
    <p:sldLayoutId id="2147483677" r:id="rId6"/>
    <p:sldLayoutId id="2147483678" r:id="rId7"/>
    <p:sldLayoutId id="2147483679"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91" name="Shape 491"/>
        <p:cNvGrpSpPr/>
        <p:nvPr/>
      </p:nvGrpSpPr>
      <p:grpSpPr>
        <a:xfrm>
          <a:off x="0" y="0"/>
          <a:ext cx="0" cy="0"/>
          <a:chOff x="0" y="0"/>
          <a:chExt cx="0" cy="0"/>
        </a:xfrm>
      </p:grpSpPr>
      <p:sp>
        <p:nvSpPr>
          <p:cNvPr id="492" name="Google Shape;492;p37"/>
          <p:cNvSpPr/>
          <p:nvPr/>
        </p:nvSpPr>
        <p:spPr>
          <a:xfrm>
            <a:off x="8655315" y="1"/>
            <a:ext cx="3536684"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493" name="Google Shape;493;p37"/>
          <p:cNvCxnSpPr/>
          <p:nvPr/>
        </p:nvCxnSpPr>
        <p:spPr>
          <a:xfrm>
            <a:off x="8646698" y="0"/>
            <a:ext cx="0" cy="6858000"/>
          </a:xfrm>
          <a:prstGeom prst="straightConnector1">
            <a:avLst/>
          </a:prstGeom>
          <a:noFill/>
          <a:ln cap="flat" cmpd="sng" w="88900">
            <a:solidFill>
              <a:srgbClr val="96C93F"/>
            </a:solidFill>
            <a:prstDash val="solid"/>
            <a:miter lim="800000"/>
            <a:headEnd len="sm" w="sm" type="none"/>
            <a:tailEnd len="sm" w="sm" type="none"/>
          </a:ln>
        </p:spPr>
      </p:cxnSp>
      <p:sp>
        <p:nvSpPr>
          <p:cNvPr id="494" name="Google Shape;494;p37"/>
          <p:cNvSpPr txBox="1"/>
          <p:nvPr>
            <p:ph type="title"/>
          </p:nvPr>
        </p:nvSpPr>
        <p:spPr>
          <a:xfrm>
            <a:off x="1" y="1"/>
            <a:ext cx="8638079" cy="1251284"/>
          </a:xfrm>
          <a:prstGeom prst="rect">
            <a:avLst/>
          </a:prstGeom>
          <a:noFill/>
          <a:ln>
            <a:noFill/>
          </a:ln>
        </p:spPr>
        <p:txBody>
          <a:bodyPr anchorCtr="0" anchor="ctr" bIns="45700" lIns="274300" spcFirstLastPara="1" rIns="91425" wrap="square" tIns="45700">
            <a:normAutofit/>
          </a:bodyPr>
          <a:lstStyle>
            <a:lvl1pPr lvl="0" marR="0" rtl="0" algn="l">
              <a:lnSpc>
                <a:spcPct val="90000"/>
              </a:lnSpc>
              <a:spcBef>
                <a:spcPts val="0"/>
              </a:spcBef>
              <a:spcAft>
                <a:spcPts val="0"/>
              </a:spcAft>
              <a:buClr>
                <a:srgbClr val="0771BA"/>
              </a:buClr>
              <a:buSzPts val="5000"/>
              <a:buFont typeface="Calibri"/>
              <a:buNone/>
              <a:defRPr b="1" i="0" sz="50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495" name="Google Shape;495;p37"/>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53" name="Shape 653"/>
        <p:cNvGrpSpPr/>
        <p:nvPr/>
      </p:nvGrpSpPr>
      <p:grpSpPr>
        <a:xfrm>
          <a:off x="0" y="0"/>
          <a:ext cx="0" cy="0"/>
          <a:chOff x="0" y="0"/>
          <a:chExt cx="0" cy="0"/>
        </a:xfrm>
      </p:grpSpPr>
      <p:sp>
        <p:nvSpPr>
          <p:cNvPr id="654" name="Google Shape;654;p50"/>
          <p:cNvSpPr/>
          <p:nvPr/>
        </p:nvSpPr>
        <p:spPr>
          <a:xfrm>
            <a:off x="0" y="-11086"/>
            <a:ext cx="12192000" cy="1273200"/>
          </a:xfrm>
          <a:prstGeom prst="rect">
            <a:avLst/>
          </a:prstGeom>
          <a:solidFill>
            <a:srgbClr val="A2DEF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655" name="Google Shape;655;p50"/>
          <p:cNvCxnSpPr/>
          <p:nvPr/>
        </p:nvCxnSpPr>
        <p:spPr>
          <a:xfrm>
            <a:off x="-4671" y="1260844"/>
            <a:ext cx="12192000" cy="0"/>
          </a:xfrm>
          <a:prstGeom prst="straightConnector1">
            <a:avLst/>
          </a:prstGeom>
          <a:solidFill>
            <a:srgbClr val="D7E8AF"/>
          </a:solidFill>
          <a:ln cap="flat" cmpd="sng" w="76200">
            <a:solidFill>
              <a:srgbClr val="006FB6"/>
            </a:solidFill>
            <a:prstDash val="solid"/>
            <a:miter lim="800000"/>
            <a:headEnd len="sm" w="sm" type="none"/>
            <a:tailEnd len="sm" w="sm" type="none"/>
          </a:ln>
        </p:spPr>
      </p:cxnSp>
      <p:pic>
        <p:nvPicPr>
          <p:cNvPr id="656" name="Google Shape;656;p50"/>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92" r:id="rId2"/>
    <p:sldLayoutId id="2147483693" r:id="rId3"/>
    <p:sldLayoutId id="2147483694" r:id="rId4"/>
    <p:sldLayoutId id="2147483695" r:id="rId5"/>
    <p:sldLayoutId id="2147483696" r:id="rId6"/>
    <p:sldLayoutId id="2147483697" r:id="rId7"/>
    <p:sldLayoutId id="2147483698"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76" name="Shape 776"/>
        <p:cNvGrpSpPr/>
        <p:nvPr/>
      </p:nvGrpSpPr>
      <p:grpSpPr>
        <a:xfrm>
          <a:off x="0" y="0"/>
          <a:ext cx="0" cy="0"/>
          <a:chOff x="0" y="0"/>
          <a:chExt cx="0" cy="0"/>
        </a:xfrm>
      </p:grpSpPr>
      <p:sp>
        <p:nvSpPr>
          <p:cNvPr id="777" name="Google Shape;777;p58"/>
          <p:cNvSpPr/>
          <p:nvPr/>
        </p:nvSpPr>
        <p:spPr>
          <a:xfrm>
            <a:off x="0" y="0"/>
            <a:ext cx="3536700" cy="68580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Calibri"/>
              <a:ea typeface="Calibri"/>
              <a:cs typeface="Calibri"/>
              <a:sym typeface="Calibri"/>
            </a:endParaRPr>
          </a:p>
        </p:txBody>
      </p:sp>
      <p:cxnSp>
        <p:nvCxnSpPr>
          <p:cNvPr id="778" name="Google Shape;778;p58"/>
          <p:cNvCxnSpPr/>
          <p:nvPr/>
        </p:nvCxnSpPr>
        <p:spPr>
          <a:xfrm>
            <a:off x="3536684" y="0"/>
            <a:ext cx="0" cy="6858000"/>
          </a:xfrm>
          <a:prstGeom prst="straightConnector1">
            <a:avLst/>
          </a:prstGeom>
          <a:noFill/>
          <a:ln cap="flat" cmpd="sng" w="88900">
            <a:solidFill>
              <a:srgbClr val="96C93F"/>
            </a:solidFill>
            <a:prstDash val="solid"/>
            <a:miter lim="800000"/>
            <a:headEnd len="sm" w="sm" type="none"/>
            <a:tailEnd len="sm" w="sm" type="none"/>
          </a:ln>
        </p:spPr>
      </p:cxnSp>
      <p:pic>
        <p:nvPicPr>
          <p:cNvPr id="779" name="Google Shape;779;p58"/>
          <p:cNvPicPr preferRelativeResize="0"/>
          <p:nvPr/>
        </p:nvPicPr>
        <p:blipFill rotWithShape="1">
          <a:blip r:embed="rId1">
            <a:alphaModFix/>
          </a:blip>
          <a:srcRect b="0" l="0" r="0" t="0"/>
          <a:stretch/>
        </p:blipFill>
        <p:spPr>
          <a:xfrm>
            <a:off x="9220261" y="169846"/>
            <a:ext cx="2816352" cy="856741"/>
          </a:xfrm>
          <a:prstGeom prst="rect">
            <a:avLst/>
          </a:prstGeom>
          <a:noFill/>
          <a:ln>
            <a:noFill/>
          </a:ln>
        </p:spPr>
      </p:pic>
      <p:sp>
        <p:nvSpPr>
          <p:cNvPr id="780" name="Google Shape;780;p58"/>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lvl1pPr lvl="0" marR="0" rtl="0" algn="l">
              <a:lnSpc>
                <a:spcPct val="90000"/>
              </a:lnSpc>
              <a:spcBef>
                <a:spcPts val="0"/>
              </a:spcBef>
              <a:spcAft>
                <a:spcPts val="0"/>
              </a:spcAft>
              <a:buClr>
                <a:srgbClr val="0771BA"/>
              </a:buClr>
              <a:buSzPts val="4200"/>
              <a:buFont typeface="Calibri"/>
              <a:buNone/>
              <a:defRPr b="1" i="0" sz="4200" u="none" cap="none" strike="noStrike">
                <a:solidFill>
                  <a:srgbClr val="0771BA"/>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83" name="Shape 983"/>
        <p:cNvGrpSpPr/>
        <p:nvPr/>
      </p:nvGrpSpPr>
      <p:grpSpPr>
        <a:xfrm>
          <a:off x="0" y="0"/>
          <a:ext cx="0" cy="0"/>
          <a:chOff x="0" y="0"/>
          <a:chExt cx="0" cy="0"/>
        </a:xfrm>
      </p:grpSpPr>
      <p:sp>
        <p:nvSpPr>
          <p:cNvPr id="984" name="Google Shape;984;p75"/>
          <p:cNvSpPr/>
          <p:nvPr/>
        </p:nvSpPr>
        <p:spPr>
          <a:xfrm>
            <a:off x="0" y="-11086"/>
            <a:ext cx="12192000" cy="1273200"/>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985" name="Google Shape;985;p75"/>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986" name="Google Shape;986;p75"/>
          <p:cNvSpPr txBox="1"/>
          <p:nvPr/>
        </p:nvSpPr>
        <p:spPr>
          <a:xfrm>
            <a:off x="0" y="1"/>
            <a:ext cx="12192000" cy="1257300"/>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987" name="Google Shape;987;p75"/>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9" name="Shape 1289"/>
        <p:cNvGrpSpPr/>
        <p:nvPr/>
      </p:nvGrpSpPr>
      <p:grpSpPr>
        <a:xfrm>
          <a:off x="0" y="0"/>
          <a:ext cx="0" cy="0"/>
          <a:chOff x="0" y="0"/>
          <a:chExt cx="0" cy="0"/>
        </a:xfrm>
      </p:grpSpPr>
      <p:sp>
        <p:nvSpPr>
          <p:cNvPr id="1290" name="Google Shape;1290;p96"/>
          <p:cNvSpPr/>
          <p:nvPr/>
        </p:nvSpPr>
        <p:spPr>
          <a:xfrm>
            <a:off x="0" y="-11086"/>
            <a:ext cx="12192000" cy="1273233"/>
          </a:xfrm>
          <a:prstGeom prst="rect">
            <a:avLst/>
          </a:prstGeom>
          <a:solidFill>
            <a:srgbClr val="D7E8A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FFFFFF"/>
              </a:solidFill>
              <a:latin typeface="Calibri"/>
              <a:ea typeface="Calibri"/>
              <a:cs typeface="Calibri"/>
              <a:sym typeface="Calibri"/>
            </a:endParaRPr>
          </a:p>
        </p:txBody>
      </p:sp>
      <p:cxnSp>
        <p:nvCxnSpPr>
          <p:cNvPr id="1291" name="Google Shape;1291;p96"/>
          <p:cNvCxnSpPr/>
          <p:nvPr/>
        </p:nvCxnSpPr>
        <p:spPr>
          <a:xfrm>
            <a:off x="-4671" y="1260844"/>
            <a:ext cx="12192000" cy="0"/>
          </a:xfrm>
          <a:prstGeom prst="straightConnector1">
            <a:avLst/>
          </a:prstGeom>
          <a:solidFill>
            <a:srgbClr val="D7E8AF"/>
          </a:solidFill>
          <a:ln cap="flat" cmpd="sng" w="76200">
            <a:solidFill>
              <a:srgbClr val="96C93E"/>
            </a:solidFill>
            <a:prstDash val="solid"/>
            <a:miter lim="800000"/>
            <a:headEnd len="sm" w="sm" type="none"/>
            <a:tailEnd len="sm" w="sm" type="none"/>
          </a:ln>
        </p:spPr>
      </p:cxnSp>
      <p:sp>
        <p:nvSpPr>
          <p:cNvPr id="1292" name="Google Shape;1292;p96"/>
          <p:cNvSpPr txBox="1"/>
          <p:nvPr/>
        </p:nvSpPr>
        <p:spPr>
          <a:xfrm>
            <a:off x="0" y="1"/>
            <a:ext cx="12192000" cy="1257405"/>
          </a:xfrm>
          <a:prstGeom prst="rect">
            <a:avLst/>
          </a:prstGeom>
          <a:noFill/>
          <a:ln>
            <a:noFill/>
          </a:ln>
        </p:spPr>
        <p:txBody>
          <a:bodyPr anchorCtr="0" anchor="ctr" bIns="45700" lIns="457200" spcFirstLastPara="1" rIns="91425" wrap="square" tIns="45700">
            <a:noAutofit/>
          </a:bodyPr>
          <a:lstStyle/>
          <a:p>
            <a:pPr indent="0" lvl="0" marL="0" marR="0" rtl="0" algn="l">
              <a:lnSpc>
                <a:spcPct val="90000"/>
              </a:lnSpc>
              <a:spcBef>
                <a:spcPts val="0"/>
              </a:spcBef>
              <a:spcAft>
                <a:spcPts val="0"/>
              </a:spcAft>
              <a:buClr>
                <a:srgbClr val="000000"/>
              </a:buClr>
              <a:buSzPts val="5000"/>
              <a:buFont typeface="Arial"/>
              <a:buNone/>
            </a:pPr>
            <a:r>
              <a:t/>
            </a:r>
            <a:endParaRPr b="1" i="0" sz="5000" u="none" cap="none" strike="noStrike">
              <a:solidFill>
                <a:srgbClr val="006FB6"/>
              </a:solidFill>
              <a:latin typeface="Calibri"/>
              <a:ea typeface="Calibri"/>
              <a:cs typeface="Calibri"/>
              <a:sym typeface="Calibri"/>
            </a:endParaRPr>
          </a:p>
        </p:txBody>
      </p:sp>
      <p:pic>
        <p:nvPicPr>
          <p:cNvPr id="1293" name="Google Shape;1293;p96"/>
          <p:cNvPicPr preferRelativeResize="0"/>
          <p:nvPr/>
        </p:nvPicPr>
        <p:blipFill rotWithShape="1">
          <a:blip r:embed="rId1">
            <a:alphaModFix/>
          </a:blip>
          <a:srcRect b="0" l="0" r="0" t="0"/>
          <a:stretch/>
        </p:blipFill>
        <p:spPr>
          <a:xfrm>
            <a:off x="9220261" y="117499"/>
            <a:ext cx="2816352" cy="856741"/>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 id="2147483753"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0.xml"/><Relationship Id="rId3" Type="http://schemas.openxmlformats.org/officeDocument/2006/relationships/image" Target="../media/image4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1.xml"/><Relationship Id="rId3" Type="http://schemas.openxmlformats.org/officeDocument/2006/relationships/image" Target="../media/image4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12.xml"/><Relationship Id="rId3"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13.xml"/><Relationship Id="rId3" Type="http://schemas.openxmlformats.org/officeDocument/2006/relationships/image" Target="../media/image26.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14.xml"/><Relationship Id="rId3" Type="http://schemas.openxmlformats.org/officeDocument/2006/relationships/image" Target="../media/image4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5.xml"/><Relationship Id="rId3" Type="http://schemas.openxmlformats.org/officeDocument/2006/relationships/image" Target="../media/image4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16.xml"/><Relationship Id="rId3" Type="http://schemas.openxmlformats.org/officeDocument/2006/relationships/image" Target="../media/image54.png"/><Relationship Id="rId4" Type="http://schemas.openxmlformats.org/officeDocument/2006/relationships/image" Target="../media/image5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8.xml"/><Relationship Id="rId2" Type="http://schemas.openxmlformats.org/officeDocument/2006/relationships/notesSlide" Target="../notesSlides/notesSlide17.xml"/><Relationship Id="rId3" Type="http://schemas.openxmlformats.org/officeDocument/2006/relationships/image" Target="../media/image52.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7.xml"/><Relationship Id="rId2" Type="http://schemas.openxmlformats.org/officeDocument/2006/relationships/notesSlide" Target="../notesSlides/notesSlide18.xml"/><Relationship Id="rId3" Type="http://schemas.openxmlformats.org/officeDocument/2006/relationships/image" Target="../media/image5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5.xml"/><Relationship Id="rId2" Type="http://schemas.openxmlformats.org/officeDocument/2006/relationships/notesSlide" Target="../notesSlides/notesSlide19.xml"/><Relationship Id="rId3" Type="http://schemas.openxmlformats.org/officeDocument/2006/relationships/image" Target="../media/image53.png"/><Relationship Id="rId4" Type="http://schemas.openxmlformats.org/officeDocument/2006/relationships/image" Target="../media/image5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41.jpg"/><Relationship Id="rId4" Type="http://schemas.openxmlformats.org/officeDocument/2006/relationships/image" Target="../media/image42.jpg"/><Relationship Id="rId5" Type="http://schemas.openxmlformats.org/officeDocument/2006/relationships/image" Target="../media/image43.jpg"/><Relationship Id="rId6" Type="http://schemas.openxmlformats.org/officeDocument/2006/relationships/image" Target="../media/image48.jpg"/><Relationship Id="rId7" Type="http://schemas.openxmlformats.org/officeDocument/2006/relationships/image" Target="../media/image4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56.png"/><Relationship Id="rId6" Type="http://schemas.openxmlformats.org/officeDocument/2006/relationships/image" Target="../media/image4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image" Target="../media/image5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8.xml"/><Relationship Id="rId3" Type="http://schemas.openxmlformats.org/officeDocument/2006/relationships/image" Target="../media/image4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8.xml"/><Relationship Id="rId2" Type="http://schemas.openxmlformats.org/officeDocument/2006/relationships/notesSlide" Target="../notesSlides/notesSlide9.xml"/><Relationship Id="rId3" Type="http://schemas.openxmlformats.org/officeDocument/2006/relationships/image" Target="../media/image4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5" name="Shape 1865"/>
        <p:cNvGrpSpPr/>
        <p:nvPr/>
      </p:nvGrpSpPr>
      <p:grpSpPr>
        <a:xfrm>
          <a:off x="0" y="0"/>
          <a:ext cx="0" cy="0"/>
          <a:chOff x="0" y="0"/>
          <a:chExt cx="0" cy="0"/>
        </a:xfrm>
      </p:grpSpPr>
      <p:sp>
        <p:nvSpPr>
          <p:cNvPr id="1866" name="Google Shape;1866;p138"/>
          <p:cNvSpPr txBox="1"/>
          <p:nvPr>
            <p:ph type="title"/>
          </p:nvPr>
        </p:nvSpPr>
        <p:spPr>
          <a:xfrm>
            <a:off x="12783" y="-31960"/>
            <a:ext cx="91599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Workshop guide</a:t>
            </a:r>
            <a:endParaRPr/>
          </a:p>
        </p:txBody>
      </p:sp>
      <p:sp>
        <p:nvSpPr>
          <p:cNvPr id="1867" name="Google Shape;1867;p138"/>
          <p:cNvSpPr txBox="1"/>
          <p:nvPr>
            <p:ph idx="1" type="body"/>
          </p:nvPr>
        </p:nvSpPr>
        <p:spPr>
          <a:xfrm>
            <a:off x="0" y="5764437"/>
            <a:ext cx="12192000" cy="1093563"/>
          </a:xfrm>
          <a:prstGeom prst="rect">
            <a:avLst/>
          </a:prstGeom>
          <a:noFill/>
          <a:ln>
            <a:noFill/>
          </a:ln>
        </p:spPr>
        <p:txBody>
          <a:bodyPr anchorCtr="1" anchor="ctr" bIns="45700" lIns="91425" spcFirstLastPara="1" rIns="91425" wrap="square" tIns="45700">
            <a:noAutofit/>
          </a:bodyPr>
          <a:lstStyle/>
          <a:p>
            <a:pPr indent="0" lvl="0" marL="0" rtl="0" algn="ctr">
              <a:lnSpc>
                <a:spcPct val="90000"/>
              </a:lnSpc>
              <a:spcBef>
                <a:spcPts val="0"/>
              </a:spcBef>
              <a:spcAft>
                <a:spcPts val="0"/>
              </a:spcAft>
              <a:buClr>
                <a:srgbClr val="0771BA"/>
              </a:buClr>
              <a:buSzPts val="4400"/>
              <a:buFont typeface="Arial"/>
              <a:buNone/>
            </a:pPr>
            <a:r>
              <a:rPr lang="en-US" sz="5000">
                <a:solidFill>
                  <a:srgbClr val="006FB6"/>
                </a:solidFill>
              </a:rPr>
              <a:t>¿Qué pasa si le agregamos…?</a:t>
            </a:r>
            <a:r>
              <a:rPr lang="en-US"/>
              <a:t> </a:t>
            </a:r>
            <a:endParaRPr/>
          </a:p>
          <a:p>
            <a:pPr indent="0" lvl="0" marL="0" rtl="0" algn="ctr">
              <a:lnSpc>
                <a:spcPct val="90000"/>
              </a:lnSpc>
              <a:spcBef>
                <a:spcPts val="0"/>
              </a:spcBef>
              <a:spcAft>
                <a:spcPts val="0"/>
              </a:spcAft>
              <a:buClr>
                <a:srgbClr val="0771BA"/>
              </a:buClr>
              <a:buSzPts val="4400"/>
              <a:buFont typeface="Arial"/>
              <a:buNone/>
            </a:pPr>
            <a:r>
              <a:rPr lang="en-US"/>
              <a:t>(What If We Add__?)</a:t>
            </a:r>
            <a:endParaRPr>
              <a:solidFill>
                <a:srgbClr val="006FB6"/>
              </a:solidFill>
            </a:endParaRPr>
          </a:p>
        </p:txBody>
      </p:sp>
      <p:sp>
        <p:nvSpPr>
          <p:cNvPr id="1868" name="Google Shape;1868;p138"/>
          <p:cNvSpPr txBox="1"/>
          <p:nvPr>
            <p:ph idx="2" type="body"/>
          </p:nvPr>
        </p:nvSpPr>
        <p:spPr>
          <a:xfrm>
            <a:off x="0" y="1657350"/>
            <a:ext cx="12192000" cy="3524250"/>
          </a:xfrm>
          <a:prstGeom prst="rect">
            <a:avLst/>
          </a:prstGeom>
          <a:noFill/>
          <a:ln>
            <a:noFill/>
          </a:ln>
        </p:spPr>
        <p:txBody>
          <a:bodyPr anchorCtr="0" anchor="t" bIns="45700" lIns="457200" spcFirstLastPara="1" rIns="91425" wrap="square" tIns="45700">
            <a:noAutofit/>
          </a:bodyPr>
          <a:lstStyle/>
          <a:p>
            <a:pPr indent="0" lvl="0" marL="0" rtl="0" algn="l">
              <a:lnSpc>
                <a:spcPct val="100000"/>
              </a:lnSpc>
              <a:spcBef>
                <a:spcPts val="0"/>
              </a:spcBef>
              <a:spcAft>
                <a:spcPts val="0"/>
              </a:spcAft>
              <a:buClr>
                <a:srgbClr val="006FB6"/>
              </a:buClr>
              <a:buSzPts val="4000"/>
              <a:buNone/>
            </a:pPr>
            <a:r>
              <a:rPr lang="en-US" sz="4000">
                <a:solidFill>
                  <a:srgbClr val="006FB6"/>
                </a:solidFill>
              </a:rPr>
              <a:t>Facilitator: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 notes to prepare. Amend slides if needed.</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Practice the script aloud. Change as needed. </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Ready the family-facing materials.</a:t>
            </a:r>
            <a:endParaRPr/>
          </a:p>
          <a:p>
            <a:pPr indent="-685800" lvl="1" marL="1143000" rtl="0" algn="l">
              <a:lnSpc>
                <a:spcPct val="100000"/>
              </a:lnSpc>
              <a:spcBef>
                <a:spcPts val="0"/>
              </a:spcBef>
              <a:spcAft>
                <a:spcPts val="0"/>
              </a:spcAft>
              <a:buClr>
                <a:srgbClr val="006FB6"/>
              </a:buClr>
              <a:buSzPts val="4000"/>
              <a:buFont typeface="Arial"/>
              <a:buChar char="•"/>
            </a:pPr>
            <a:r>
              <a:rPr lang="en-US" sz="4000">
                <a:solidFill>
                  <a:srgbClr val="006FB6"/>
                </a:solidFill>
              </a:rPr>
              <a:t>Display slide 2 as families arrive.</a:t>
            </a:r>
            <a:endParaRPr/>
          </a:p>
          <a:p>
            <a:pPr indent="0" lvl="0" marL="228600" rtl="0" algn="l">
              <a:lnSpc>
                <a:spcPct val="100000"/>
              </a:lnSpc>
              <a:spcBef>
                <a:spcPts val="1000"/>
              </a:spcBef>
              <a:spcAft>
                <a:spcPts val="0"/>
              </a:spcAft>
              <a:buClr>
                <a:srgbClr val="0771BA"/>
              </a:buClr>
              <a:buSzPts val="3600"/>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1" name="Shape 1961"/>
        <p:cNvGrpSpPr/>
        <p:nvPr/>
      </p:nvGrpSpPr>
      <p:grpSpPr>
        <a:xfrm>
          <a:off x="0" y="0"/>
          <a:ext cx="0" cy="0"/>
          <a:chOff x="0" y="0"/>
          <a:chExt cx="0" cy="0"/>
        </a:xfrm>
      </p:grpSpPr>
      <p:sp>
        <p:nvSpPr>
          <p:cNvPr id="1962" name="Google Shape;1962;p147"/>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sz="5400"/>
              <a:t>+ o - un sufijo y un prefijo</a:t>
            </a:r>
            <a:endParaRPr/>
          </a:p>
        </p:txBody>
      </p:sp>
      <p:sp>
        <p:nvSpPr>
          <p:cNvPr id="1963" name="Google Shape;1963;p147"/>
          <p:cNvSpPr txBox="1"/>
          <p:nvPr>
            <p:ph idx="1" type="body"/>
          </p:nvPr>
        </p:nvSpPr>
        <p:spPr>
          <a:xfrm>
            <a:off x="404926" y="1721825"/>
            <a:ext cx="39339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t>Adulto: </a:t>
            </a:r>
            <a:r>
              <a:rPr lang="en-US"/>
              <a:t>- Vamos a agregar el sufijo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SzPts val="3600"/>
              <a:buNone/>
            </a:pPr>
            <a:r>
              <a:rPr lang="en-US"/>
              <a:t>‘-able’. ¿Qué palabra se forma?-</a:t>
            </a:r>
            <a:endParaRPr/>
          </a:p>
          <a:p>
            <a:pPr indent="0" lvl="0" marL="0" rtl="0" algn="l">
              <a:lnSpc>
                <a:spcPct val="100000"/>
              </a:lnSpc>
              <a:spcBef>
                <a:spcPts val="0"/>
              </a:spcBef>
              <a:spcAft>
                <a:spcPts val="0"/>
              </a:spcAft>
              <a:buClr>
                <a:schemeClr val="dk1"/>
              </a:buClr>
              <a:buSzPts val="3600"/>
              <a:buFont typeface="Arial"/>
              <a:buNone/>
            </a:pPr>
            <a:r>
              <a:t/>
            </a:r>
            <a:endParaRPr/>
          </a:p>
          <a:p>
            <a:pPr indent="0" lvl="0" marL="0" rtl="0" algn="l">
              <a:lnSpc>
                <a:spcPct val="100000"/>
              </a:lnSpc>
              <a:spcBef>
                <a:spcPts val="0"/>
              </a:spcBef>
              <a:spcAft>
                <a:spcPts val="0"/>
              </a:spcAft>
              <a:buClr>
                <a:schemeClr val="dk1"/>
              </a:buClr>
              <a:buSzPts val="3600"/>
              <a:buFont typeface="Arial"/>
              <a:buNone/>
            </a:pPr>
            <a:r>
              <a:rPr lang="en-US"/>
              <a:t>-¿Qué significa ‘washable’? ¿De qué manera cambia -able la palabra ‘wash’?-</a:t>
            </a:r>
            <a:endParaRPr/>
          </a:p>
          <a:p>
            <a:pPr indent="0" lvl="0" marL="0" rtl="0" algn="l">
              <a:lnSpc>
                <a:spcPct val="90000"/>
              </a:lnSpc>
              <a:spcBef>
                <a:spcPts val="1000"/>
              </a:spcBef>
              <a:spcAft>
                <a:spcPts val="0"/>
              </a:spcAft>
              <a:buSzPts val="3600"/>
              <a:buNone/>
            </a:pPr>
            <a:r>
              <a:t/>
            </a:r>
            <a:endParaRPr/>
          </a:p>
          <a:p>
            <a:pPr indent="0" lvl="0" marL="0" marR="0" rtl="0" algn="l">
              <a:lnSpc>
                <a:spcPct val="90000"/>
              </a:lnSpc>
              <a:spcBef>
                <a:spcPts val="1000"/>
              </a:spcBef>
              <a:spcAft>
                <a:spcPts val="0"/>
              </a:spcAft>
              <a:buClr>
                <a:srgbClr val="006FB6"/>
              </a:buClr>
              <a:buSzPts val="3600"/>
              <a:buFont typeface="Arial"/>
              <a:buNone/>
            </a:pPr>
            <a:r>
              <a:t/>
            </a:r>
            <a:endParaRPr/>
          </a:p>
        </p:txBody>
      </p:sp>
      <p:sp>
        <p:nvSpPr>
          <p:cNvPr id="1964" name="Google Shape;1964;p147"/>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wash</a:t>
            </a:r>
            <a:endParaRPr/>
          </a:p>
        </p:txBody>
      </p:sp>
      <p:sp>
        <p:nvSpPr>
          <p:cNvPr id="1965" name="Google Shape;1965;p147"/>
          <p:cNvSpPr txBox="1"/>
          <p:nvPr>
            <p:ph idx="3" type="body"/>
          </p:nvPr>
        </p:nvSpPr>
        <p:spPr>
          <a:xfrm>
            <a:off x="8402625" y="1739550"/>
            <a:ext cx="37893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t>Niño: </a:t>
            </a:r>
            <a:r>
              <a:rPr lang="en-US"/>
              <a:t>-Wash-able.-</a:t>
            </a:r>
            <a:endParaRPr/>
          </a:p>
          <a:p>
            <a:pPr indent="0" lvl="0" marL="0" rtl="0" algn="l">
              <a:lnSpc>
                <a:spcPct val="90000"/>
              </a:lnSpc>
              <a:spcBef>
                <a:spcPts val="1000"/>
              </a:spcBef>
              <a:spcAft>
                <a:spcPts val="0"/>
              </a:spcAft>
              <a:buSzPts val="3600"/>
              <a:buNone/>
            </a:pPr>
            <a:r>
              <a:t/>
            </a:r>
            <a:endParaRPr sz="3300"/>
          </a:p>
          <a:p>
            <a:pPr indent="0" lvl="0" marL="0" rtl="0" algn="l">
              <a:lnSpc>
                <a:spcPct val="100000"/>
              </a:lnSpc>
              <a:spcBef>
                <a:spcPts val="0"/>
              </a:spcBef>
              <a:spcAft>
                <a:spcPts val="0"/>
              </a:spcAft>
              <a:buClr>
                <a:schemeClr val="dk1"/>
              </a:buClr>
              <a:buSzPts val="3600"/>
              <a:buFont typeface="Arial"/>
              <a:buNone/>
            </a:pPr>
            <a:r>
              <a:rPr lang="en-US"/>
              <a:t>-Significa que lo puedes lavar. Como mi camiseta, que es ‘washable’. Cambia el verbo y lo hace una palabra descriptiva.-</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SzPts val="3600"/>
              <a:buNone/>
            </a:pPr>
            <a:r>
              <a:t/>
            </a:r>
            <a:endParaRPr/>
          </a:p>
          <a:p>
            <a:pPr indent="0" lvl="0" marL="0" marR="0" rtl="0" algn="l">
              <a:lnSpc>
                <a:spcPct val="90000"/>
              </a:lnSpc>
              <a:spcBef>
                <a:spcPts val="1000"/>
              </a:spcBef>
              <a:spcAft>
                <a:spcPts val="0"/>
              </a:spcAft>
              <a:buClr>
                <a:srgbClr val="006FB6"/>
              </a:buClr>
              <a:buSzPts val="3600"/>
              <a:buFont typeface="Arial"/>
              <a:buNone/>
            </a:pPr>
            <a:r>
              <a:t/>
            </a:r>
            <a:endParaRPr/>
          </a:p>
        </p:txBody>
      </p:sp>
      <p:pic>
        <p:nvPicPr>
          <p:cNvPr id="1966" name="Google Shape;1966;p147"/>
          <p:cNvPicPr preferRelativeResize="0"/>
          <p:nvPr/>
        </p:nvPicPr>
        <p:blipFill rotWithShape="1">
          <a:blip r:embed="rId3">
            <a:alphaModFix/>
          </a:blip>
          <a:srcRect b="-1655" l="0" r="0" t="0"/>
          <a:stretch/>
        </p:blipFill>
        <p:spPr>
          <a:xfrm>
            <a:off x="84925" y="1371600"/>
            <a:ext cx="436100" cy="64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5">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5">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5">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5">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65">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0" name="Shape 1970"/>
        <p:cNvGrpSpPr/>
        <p:nvPr/>
      </p:nvGrpSpPr>
      <p:grpSpPr>
        <a:xfrm>
          <a:off x="0" y="0"/>
          <a:ext cx="0" cy="0"/>
          <a:chOff x="0" y="0"/>
          <a:chExt cx="0" cy="0"/>
        </a:xfrm>
      </p:grpSpPr>
      <p:sp>
        <p:nvSpPr>
          <p:cNvPr id="1971" name="Google Shape;1971;p148"/>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sz="5400"/>
              <a:t>+ o - un sufijo y un prefijo</a:t>
            </a:r>
            <a:endParaRPr/>
          </a:p>
        </p:txBody>
      </p:sp>
      <p:sp>
        <p:nvSpPr>
          <p:cNvPr id="1972" name="Google Shape;1972;p148"/>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t>Adulto: </a:t>
            </a:r>
            <a:r>
              <a:rPr lang="en-US"/>
              <a:t>-Vamos a agregar el sufijo </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3600"/>
              <a:buFont typeface="Arial"/>
              <a:buNone/>
            </a:pPr>
            <a:r>
              <a:rPr lang="en-US"/>
              <a:t>‘-ness’. ¿Qué palabra se forma?-</a:t>
            </a:r>
            <a:endParaRPr/>
          </a:p>
          <a:p>
            <a:pPr indent="0" lvl="0" marL="0" rtl="0" algn="l">
              <a:lnSpc>
                <a:spcPct val="90000"/>
              </a:lnSpc>
              <a:spcBef>
                <a:spcPts val="1000"/>
              </a:spcBef>
              <a:spcAft>
                <a:spcPts val="0"/>
              </a:spcAft>
              <a:buSzPts val="3600"/>
              <a:buNone/>
            </a:pPr>
            <a:r>
              <a:t/>
            </a:r>
            <a:endParaRPr/>
          </a:p>
          <a:p>
            <a:pPr indent="0" lvl="0" marL="0" rtl="0" algn="l">
              <a:lnSpc>
                <a:spcPct val="90000"/>
              </a:lnSpc>
              <a:spcBef>
                <a:spcPts val="1000"/>
              </a:spcBef>
              <a:spcAft>
                <a:spcPts val="0"/>
              </a:spcAft>
              <a:buSzPts val="3600"/>
              <a:buNone/>
            </a:pPr>
            <a:r>
              <a:rPr lang="en-US"/>
              <a:t>-Es una palabra sin sentido, pero, ¿qué podría significar ‘washness’?-  </a:t>
            </a:r>
            <a:endParaRPr/>
          </a:p>
          <a:p>
            <a:pPr indent="0" lvl="0" marL="0" marR="0" rtl="0" algn="l">
              <a:lnSpc>
                <a:spcPct val="90000"/>
              </a:lnSpc>
              <a:spcBef>
                <a:spcPts val="1000"/>
              </a:spcBef>
              <a:spcAft>
                <a:spcPts val="0"/>
              </a:spcAft>
              <a:buClr>
                <a:srgbClr val="006FB6"/>
              </a:buClr>
              <a:buSzPts val="3600"/>
              <a:buFont typeface="Arial"/>
              <a:buNone/>
            </a:pPr>
            <a:r>
              <a:t/>
            </a:r>
            <a:endParaRPr/>
          </a:p>
        </p:txBody>
      </p:sp>
      <p:sp>
        <p:nvSpPr>
          <p:cNvPr id="1973" name="Google Shape;1973;p148"/>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wash</a:t>
            </a:r>
            <a:endParaRPr/>
          </a:p>
        </p:txBody>
      </p:sp>
      <p:sp>
        <p:nvSpPr>
          <p:cNvPr id="1974" name="Google Shape;1974;p148"/>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t>Niño: </a:t>
            </a:r>
            <a:r>
              <a:rPr lang="en-US"/>
              <a:t>-Wash-ness.-</a:t>
            </a:r>
            <a:endParaRPr/>
          </a:p>
          <a:p>
            <a:pPr indent="0" lvl="0" marL="0" rtl="0" algn="l">
              <a:lnSpc>
                <a:spcPct val="90000"/>
              </a:lnSpc>
              <a:spcBef>
                <a:spcPts val="1000"/>
              </a:spcBef>
              <a:spcAft>
                <a:spcPts val="0"/>
              </a:spcAft>
              <a:buSzPts val="3600"/>
              <a:buNone/>
            </a:pPr>
            <a:r>
              <a:t/>
            </a:r>
            <a:endParaRPr/>
          </a:p>
          <a:p>
            <a:pPr indent="0" lvl="0" marL="0" rtl="0" algn="l">
              <a:lnSpc>
                <a:spcPct val="100000"/>
              </a:lnSpc>
              <a:spcBef>
                <a:spcPts val="0"/>
              </a:spcBef>
              <a:spcAft>
                <a:spcPts val="0"/>
              </a:spcAft>
              <a:buClr>
                <a:schemeClr val="dk1"/>
              </a:buClr>
              <a:buSzPts val="3600"/>
              <a:buFont typeface="Arial"/>
              <a:buNone/>
            </a:pPr>
            <a:r>
              <a:rPr lang="en-US"/>
              <a:t>-Es un sustantivo. Es algo como ‘The washness of the shirt was well done’.-</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1100"/>
              <a:buFont typeface="Arial"/>
              <a:buNone/>
            </a:pPr>
            <a:r>
              <a:rPr i="1" lang="en-US" sz="2500"/>
              <a:t>► Se hizo bien el ‘washness’ de la camisa.</a:t>
            </a:r>
            <a:endParaRPr i="1" sz="2500"/>
          </a:p>
        </p:txBody>
      </p:sp>
      <p:pic>
        <p:nvPicPr>
          <p:cNvPr id="1975" name="Google Shape;1975;p148"/>
          <p:cNvPicPr preferRelativeResize="0"/>
          <p:nvPr/>
        </p:nvPicPr>
        <p:blipFill rotWithShape="1">
          <a:blip r:embed="rId3">
            <a:alphaModFix/>
          </a:blip>
          <a:srcRect b="-1655" l="0" r="0" t="0"/>
          <a:stretch/>
        </p:blipFill>
        <p:spPr>
          <a:xfrm>
            <a:off x="84925" y="1371600"/>
            <a:ext cx="436100" cy="64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4">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4">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4">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74">
                                            <p:txEl>
                                              <p:pRg end="3" st="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9" name="Shape 1979"/>
        <p:cNvGrpSpPr/>
        <p:nvPr/>
      </p:nvGrpSpPr>
      <p:grpSpPr>
        <a:xfrm>
          <a:off x="0" y="0"/>
          <a:ext cx="0" cy="0"/>
          <a:chOff x="0" y="0"/>
          <a:chExt cx="0" cy="0"/>
        </a:xfrm>
      </p:grpSpPr>
      <p:sp>
        <p:nvSpPr>
          <p:cNvPr id="1980" name="Google Shape;1980;p149"/>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sz="5400"/>
              <a:t>+ o - un sufijo y un prefijo</a:t>
            </a:r>
            <a:endParaRPr/>
          </a:p>
        </p:txBody>
      </p:sp>
      <p:sp>
        <p:nvSpPr>
          <p:cNvPr id="1981" name="Google Shape;1981;p149"/>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t>Adulto: </a:t>
            </a:r>
            <a:r>
              <a:rPr lang="en-US"/>
              <a:t>- Esta palabra tiene un sufijo, ‘-ly’. Si lo sacamos, ¿qué palabra se forma? - </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SzPts val="3600"/>
              <a:buNone/>
            </a:pPr>
            <a:r>
              <a:t/>
            </a:r>
            <a:endParaRPr/>
          </a:p>
          <a:p>
            <a:pPr indent="0" lvl="0" marL="0" rtl="0" algn="l">
              <a:lnSpc>
                <a:spcPct val="100000"/>
              </a:lnSpc>
              <a:spcBef>
                <a:spcPts val="0"/>
              </a:spcBef>
              <a:spcAft>
                <a:spcPts val="0"/>
              </a:spcAft>
              <a:buSzPts val="3600"/>
              <a:buNone/>
            </a:pPr>
            <a:r>
              <a:rPr lang="en-US"/>
              <a:t>- ¿Como son ‘happy’ y ‘happily’ diferentes? - </a:t>
            </a:r>
            <a:endParaRPr/>
          </a:p>
          <a:p>
            <a:pPr indent="0" lvl="0" marL="0" marR="0" rtl="0" algn="l">
              <a:lnSpc>
                <a:spcPct val="90000"/>
              </a:lnSpc>
              <a:spcBef>
                <a:spcPts val="1000"/>
              </a:spcBef>
              <a:spcAft>
                <a:spcPts val="0"/>
              </a:spcAft>
              <a:buClr>
                <a:srgbClr val="006FB6"/>
              </a:buClr>
              <a:buSzPts val="3600"/>
              <a:buFont typeface="Arial"/>
              <a:buNone/>
            </a:pPr>
            <a:r>
              <a:t/>
            </a:r>
            <a:endParaRPr/>
          </a:p>
        </p:txBody>
      </p:sp>
      <p:sp>
        <p:nvSpPr>
          <p:cNvPr id="1982" name="Google Shape;1982;p149"/>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happily</a:t>
            </a:r>
            <a:endParaRPr/>
          </a:p>
        </p:txBody>
      </p:sp>
      <p:sp>
        <p:nvSpPr>
          <p:cNvPr id="1983" name="Google Shape;1983;p149"/>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t>Niño: </a:t>
            </a:r>
            <a:r>
              <a:rPr lang="en-US"/>
              <a:t>- Happy. - </a:t>
            </a:r>
            <a:endParaRPr/>
          </a:p>
          <a:p>
            <a:pPr indent="0" lvl="0" marL="0" rtl="0" algn="l">
              <a:lnSpc>
                <a:spcPct val="90000"/>
              </a:lnSpc>
              <a:spcBef>
                <a:spcPts val="1000"/>
              </a:spcBef>
              <a:spcAft>
                <a:spcPts val="0"/>
              </a:spcAft>
              <a:buSzPts val="3600"/>
              <a:buNone/>
            </a:pPr>
            <a:r>
              <a:t/>
            </a:r>
            <a:endParaRPr sz="2000"/>
          </a:p>
          <a:p>
            <a:pPr indent="0" lvl="0" marL="0" rtl="0" algn="l">
              <a:lnSpc>
                <a:spcPct val="100000"/>
              </a:lnSpc>
              <a:spcBef>
                <a:spcPts val="0"/>
              </a:spcBef>
              <a:spcAft>
                <a:spcPts val="0"/>
              </a:spcAft>
              <a:buSzPts val="3600"/>
              <a:buNone/>
            </a:pPr>
            <a:r>
              <a:rPr lang="en-US"/>
              <a:t>- ‘Happily’ describe cómo está hablando el personaje. ‘Happy’ es un adjetivo para cómo se siente el personaje. - </a:t>
            </a:r>
            <a:endParaRPr>
              <a:solidFill>
                <a:schemeClr val="dk1"/>
              </a:solidFill>
              <a:latin typeface="Arial"/>
              <a:ea typeface="Arial"/>
              <a:cs typeface="Arial"/>
              <a:sym typeface="Arial"/>
            </a:endParaRPr>
          </a:p>
          <a:p>
            <a:pPr indent="0" lvl="0" marL="0" rtl="0" algn="l">
              <a:lnSpc>
                <a:spcPct val="90000"/>
              </a:lnSpc>
              <a:spcBef>
                <a:spcPts val="1000"/>
              </a:spcBef>
              <a:spcAft>
                <a:spcPts val="0"/>
              </a:spcAft>
              <a:buSzPts val="3600"/>
              <a:buNone/>
            </a:pPr>
            <a:r>
              <a:t/>
            </a:r>
            <a:endParaRPr/>
          </a:p>
          <a:p>
            <a:pPr indent="0" lvl="0" marL="0" marR="0" rtl="0" algn="l">
              <a:lnSpc>
                <a:spcPct val="90000"/>
              </a:lnSpc>
              <a:spcBef>
                <a:spcPts val="1000"/>
              </a:spcBef>
              <a:spcAft>
                <a:spcPts val="0"/>
              </a:spcAft>
              <a:buClr>
                <a:srgbClr val="006FB6"/>
              </a:buClr>
              <a:buSzPts val="3600"/>
              <a:buFont typeface="Arial"/>
              <a:buNone/>
            </a:pPr>
            <a:r>
              <a:t/>
            </a:r>
            <a:endParaRPr/>
          </a:p>
        </p:txBody>
      </p:sp>
      <p:pic>
        <p:nvPicPr>
          <p:cNvPr id="1984" name="Google Shape;1984;p149"/>
          <p:cNvPicPr preferRelativeResize="0"/>
          <p:nvPr/>
        </p:nvPicPr>
        <p:blipFill rotWithShape="1">
          <a:blip r:embed="rId3">
            <a:alphaModFix/>
          </a:blip>
          <a:srcRect b="-1655" l="0" r="0" t="0"/>
          <a:stretch/>
        </p:blipFill>
        <p:spPr>
          <a:xfrm>
            <a:off x="84925" y="1371600"/>
            <a:ext cx="436100" cy="6454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3">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3">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3">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3">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983">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8" name="Shape 1988"/>
        <p:cNvGrpSpPr/>
        <p:nvPr/>
      </p:nvGrpSpPr>
      <p:grpSpPr>
        <a:xfrm>
          <a:off x="0" y="0"/>
          <a:ext cx="0" cy="0"/>
          <a:chOff x="0" y="0"/>
          <a:chExt cx="0" cy="0"/>
        </a:xfrm>
      </p:grpSpPr>
      <p:sp>
        <p:nvSpPr>
          <p:cNvPr id="1989" name="Google Shape;1989;p150"/>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p>
            <a:pPr indent="0" lvl="0" marL="0" rtl="0" algn="l">
              <a:lnSpc>
                <a:spcPct val="100000"/>
              </a:lnSpc>
              <a:spcBef>
                <a:spcPts val="0"/>
              </a:spcBef>
              <a:spcAft>
                <a:spcPts val="0"/>
              </a:spcAft>
              <a:buClr>
                <a:srgbClr val="006FB6"/>
              </a:buClr>
              <a:buSzPts val="5400"/>
              <a:buFont typeface="Calibri"/>
              <a:buNone/>
            </a:pPr>
            <a:r>
              <a:rPr lang="en-US" sz="4400">
                <a:solidFill>
                  <a:srgbClr val="006FB6"/>
                </a:solidFill>
              </a:rPr>
              <a:t>¡Vamos a prácticar!</a:t>
            </a:r>
            <a:endParaRPr sz="3200"/>
          </a:p>
        </p:txBody>
      </p:sp>
      <p:sp>
        <p:nvSpPr>
          <p:cNvPr id="1990" name="Google Shape;1990;p150"/>
          <p:cNvSpPr txBox="1"/>
          <p:nvPr>
            <p:ph idx="2" type="body"/>
          </p:nvPr>
        </p:nvSpPr>
        <p:spPr>
          <a:xfrm>
            <a:off x="243874" y="1023994"/>
            <a:ext cx="3040200" cy="22704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2800"/>
              <a:buFont typeface="Arial"/>
              <a:buNone/>
            </a:pPr>
            <a:r>
              <a:rPr lang="en-US">
                <a:solidFill>
                  <a:srgbClr val="006FB6"/>
                </a:solidFill>
              </a:rPr>
              <a:t>Entrene a su hijo a jugar con prefijos y sufijos.</a:t>
            </a:r>
            <a:endParaRPr/>
          </a:p>
          <a:p>
            <a:pPr indent="0" lvl="0" marL="50800" marR="0" rtl="0" algn="ctr">
              <a:lnSpc>
                <a:spcPct val="90000"/>
              </a:lnSpc>
              <a:spcBef>
                <a:spcPts val="1000"/>
              </a:spcBef>
              <a:spcAft>
                <a:spcPts val="0"/>
              </a:spcAft>
              <a:buClr>
                <a:srgbClr val="0771BA"/>
              </a:buClr>
              <a:buSzPts val="2800"/>
              <a:buFont typeface="Arial"/>
              <a:buNone/>
            </a:pPr>
            <a:r>
              <a:t/>
            </a:r>
            <a:endParaRPr/>
          </a:p>
        </p:txBody>
      </p:sp>
      <p:sp>
        <p:nvSpPr>
          <p:cNvPr id="1991" name="Google Shape;1991;p150"/>
          <p:cNvSpPr txBox="1"/>
          <p:nvPr>
            <p:ph idx="3" type="body"/>
          </p:nvPr>
        </p:nvSpPr>
        <p:spPr>
          <a:xfrm>
            <a:off x="3659525" y="1612550"/>
            <a:ext cx="4323900" cy="4154400"/>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1000"/>
              </a:spcBef>
              <a:spcAft>
                <a:spcPts val="0"/>
              </a:spcAft>
              <a:buSzPts val="2800"/>
              <a:buChar char="•"/>
            </a:pPr>
            <a:r>
              <a:rPr lang="en-US"/>
              <a:t>run              </a:t>
            </a:r>
            <a:endParaRPr/>
          </a:p>
          <a:p>
            <a:pPr indent="-457200" lvl="0" marL="457200" rtl="0" algn="l">
              <a:lnSpc>
                <a:spcPct val="90000"/>
              </a:lnSpc>
              <a:spcBef>
                <a:spcPts val="1000"/>
              </a:spcBef>
              <a:spcAft>
                <a:spcPts val="0"/>
              </a:spcAft>
              <a:buSzPts val="2800"/>
              <a:buChar char="•"/>
            </a:pPr>
            <a:r>
              <a:rPr lang="en-US"/>
              <a:t>sadly           </a:t>
            </a:r>
            <a:endParaRPr/>
          </a:p>
          <a:p>
            <a:pPr indent="-457200" lvl="0" marL="457200" rtl="0" algn="l">
              <a:lnSpc>
                <a:spcPct val="90000"/>
              </a:lnSpc>
              <a:spcBef>
                <a:spcPts val="1000"/>
              </a:spcBef>
              <a:spcAft>
                <a:spcPts val="0"/>
              </a:spcAft>
              <a:buSzPts val="2800"/>
              <a:buChar char="•"/>
            </a:pPr>
            <a:r>
              <a:rPr lang="en-US"/>
              <a:t>discomfort </a:t>
            </a:r>
            <a:endParaRPr/>
          </a:p>
          <a:p>
            <a:pPr indent="-457200" lvl="0" marL="457200" rtl="0" algn="l">
              <a:lnSpc>
                <a:spcPct val="90000"/>
              </a:lnSpc>
              <a:spcBef>
                <a:spcPts val="1000"/>
              </a:spcBef>
              <a:spcAft>
                <a:spcPts val="0"/>
              </a:spcAft>
              <a:buSzPts val="2800"/>
              <a:buChar char="•"/>
            </a:pPr>
            <a:r>
              <a:rPr lang="en-US"/>
              <a:t>true             </a:t>
            </a:r>
            <a:endParaRPr/>
          </a:p>
          <a:p>
            <a:pPr indent="-457200" lvl="0" marL="457200" rtl="0" algn="l">
              <a:lnSpc>
                <a:spcPct val="90000"/>
              </a:lnSpc>
              <a:spcBef>
                <a:spcPts val="1000"/>
              </a:spcBef>
              <a:spcAft>
                <a:spcPts val="0"/>
              </a:spcAft>
              <a:buSzPts val="2800"/>
              <a:buChar char="•"/>
            </a:pPr>
            <a:r>
              <a:rPr lang="en-US"/>
              <a:t>exhale        </a:t>
            </a:r>
            <a:endParaRPr/>
          </a:p>
          <a:p>
            <a:pPr indent="-457200" lvl="0" marL="457200" rtl="0" algn="l">
              <a:lnSpc>
                <a:spcPct val="90000"/>
              </a:lnSpc>
              <a:spcBef>
                <a:spcPts val="1000"/>
              </a:spcBef>
              <a:spcAft>
                <a:spcPts val="0"/>
              </a:spcAft>
              <a:buSzPts val="2800"/>
              <a:buChar char="•"/>
            </a:pPr>
            <a:r>
              <a:rPr lang="en-US"/>
              <a:t>eat             </a:t>
            </a:r>
            <a:endParaRPr/>
          </a:p>
          <a:p>
            <a:pPr indent="-457200" lvl="0" marL="457200" rtl="0" algn="l">
              <a:lnSpc>
                <a:spcPct val="90000"/>
              </a:lnSpc>
              <a:spcBef>
                <a:spcPts val="1000"/>
              </a:spcBef>
              <a:spcAft>
                <a:spcPts val="0"/>
              </a:spcAft>
              <a:buSzPts val="2800"/>
              <a:buChar char="•"/>
            </a:pPr>
            <a:r>
              <a:rPr lang="en-US"/>
              <a:t>play            </a:t>
            </a:r>
            <a:endParaRPr/>
          </a:p>
          <a:p>
            <a:pPr indent="-457200" lvl="0" marL="457200" rtl="0" algn="l">
              <a:lnSpc>
                <a:spcPct val="90000"/>
              </a:lnSpc>
              <a:spcBef>
                <a:spcPts val="1000"/>
              </a:spcBef>
              <a:spcAft>
                <a:spcPts val="0"/>
              </a:spcAft>
              <a:buSzPts val="2800"/>
              <a:buChar char="•"/>
            </a:pPr>
            <a:r>
              <a:rPr lang="en-US"/>
              <a:t>readable   </a:t>
            </a:r>
            <a:endParaRPr/>
          </a:p>
          <a:p>
            <a:pPr indent="-228600" lvl="0" marL="457200" marR="0" rtl="0" algn="l">
              <a:lnSpc>
                <a:spcPct val="90000"/>
              </a:lnSpc>
              <a:spcBef>
                <a:spcPts val="1000"/>
              </a:spcBef>
              <a:spcAft>
                <a:spcPts val="0"/>
              </a:spcAft>
              <a:buClr>
                <a:srgbClr val="006FB6"/>
              </a:buClr>
              <a:buSzPts val="2800"/>
              <a:buFont typeface="Arial"/>
              <a:buNone/>
            </a:pPr>
            <a:r>
              <a:t/>
            </a:r>
            <a:endParaRPr/>
          </a:p>
        </p:txBody>
      </p:sp>
      <p:sp>
        <p:nvSpPr>
          <p:cNvPr id="1992" name="Google Shape;1992;p150"/>
          <p:cNvSpPr txBox="1"/>
          <p:nvPr>
            <p:ph idx="4" type="body"/>
          </p:nvPr>
        </p:nvSpPr>
        <p:spPr>
          <a:xfrm>
            <a:off x="7567475" y="1612550"/>
            <a:ext cx="4641300" cy="41544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SzPts val="2800"/>
              <a:buChar char="•"/>
            </a:pPr>
            <a:r>
              <a:rPr lang="en-US"/>
              <a:t>¿Qué pasa si agregamos o quitamos…?</a:t>
            </a:r>
            <a:endParaRPr>
              <a:solidFill>
                <a:schemeClr val="dk1"/>
              </a:solidFill>
              <a:latin typeface="Arial"/>
              <a:ea typeface="Arial"/>
              <a:cs typeface="Arial"/>
              <a:sym typeface="Arial"/>
            </a:endParaRPr>
          </a:p>
          <a:p>
            <a:pPr indent="-304800" lvl="0" marL="457200" rtl="0" algn="l">
              <a:lnSpc>
                <a:spcPct val="50000"/>
              </a:lnSpc>
              <a:spcBef>
                <a:spcPts val="0"/>
              </a:spcBef>
              <a:spcAft>
                <a:spcPts val="0"/>
              </a:spcAft>
              <a:buSzPts val="2800"/>
              <a:buNone/>
            </a:pPr>
            <a:r>
              <a:t/>
            </a:r>
            <a:endParaRPr/>
          </a:p>
          <a:p>
            <a:pPr indent="-406400" lvl="0" marL="457200" rtl="0" algn="l">
              <a:lnSpc>
                <a:spcPct val="100000"/>
              </a:lnSpc>
              <a:spcBef>
                <a:spcPts val="0"/>
              </a:spcBef>
              <a:spcAft>
                <a:spcPts val="0"/>
              </a:spcAft>
              <a:buSzPts val="2800"/>
              <a:buChar char="•"/>
            </a:pPr>
            <a:r>
              <a:rPr lang="en-US"/>
              <a:t>¿Qué significa la palabra nueva? ¿Cómo lo sabes?</a:t>
            </a:r>
            <a:endParaRPr>
              <a:solidFill>
                <a:schemeClr val="dk1"/>
              </a:solidFill>
              <a:latin typeface="Arial"/>
              <a:ea typeface="Arial"/>
              <a:cs typeface="Arial"/>
              <a:sym typeface="Arial"/>
            </a:endParaRPr>
          </a:p>
          <a:p>
            <a:pPr indent="-304800" lvl="0" marL="457200" rtl="0" algn="l">
              <a:lnSpc>
                <a:spcPct val="50000"/>
              </a:lnSpc>
              <a:spcBef>
                <a:spcPts val="0"/>
              </a:spcBef>
              <a:spcAft>
                <a:spcPts val="0"/>
              </a:spcAft>
              <a:buSzPts val="2800"/>
              <a:buNone/>
            </a:pPr>
            <a:r>
              <a:t/>
            </a:r>
            <a:endParaRPr/>
          </a:p>
          <a:p>
            <a:pPr indent="-406400" lvl="0" marL="457200" rtl="0" algn="l">
              <a:lnSpc>
                <a:spcPct val="100000"/>
              </a:lnSpc>
              <a:spcBef>
                <a:spcPts val="0"/>
              </a:spcBef>
              <a:spcAft>
                <a:spcPts val="0"/>
              </a:spcAft>
              <a:buSzPts val="2800"/>
              <a:buChar char="•"/>
            </a:pPr>
            <a:r>
              <a:rPr lang="en-US"/>
              <a:t>¿Puedes usarla en una oración?</a:t>
            </a:r>
            <a:endParaRPr>
              <a:solidFill>
                <a:schemeClr val="dk1"/>
              </a:solidFill>
              <a:latin typeface="Arial"/>
              <a:ea typeface="Arial"/>
              <a:cs typeface="Arial"/>
              <a:sym typeface="Arial"/>
            </a:endParaRPr>
          </a:p>
          <a:p>
            <a:pPr indent="-304800" lvl="0" marL="457200" rtl="0" algn="l">
              <a:lnSpc>
                <a:spcPct val="50000"/>
              </a:lnSpc>
              <a:spcBef>
                <a:spcPts val="0"/>
              </a:spcBef>
              <a:spcAft>
                <a:spcPts val="0"/>
              </a:spcAft>
              <a:buSzPts val="2800"/>
              <a:buNone/>
            </a:pPr>
            <a:r>
              <a:t/>
            </a:r>
            <a:endParaRPr/>
          </a:p>
          <a:p>
            <a:pPr indent="-406400" lvl="0" marL="457200" rtl="0" algn="l">
              <a:lnSpc>
                <a:spcPct val="100000"/>
              </a:lnSpc>
              <a:spcBef>
                <a:spcPts val="0"/>
              </a:spcBef>
              <a:spcAft>
                <a:spcPts val="0"/>
              </a:spcAft>
              <a:buSzPts val="2800"/>
              <a:buChar char="•"/>
            </a:pPr>
            <a:r>
              <a:rPr lang="en-US"/>
              <a:t>¿En qué se diferencia de la palabra original?</a:t>
            </a:r>
            <a:endParaRPr/>
          </a:p>
          <a:p>
            <a:pPr indent="-228600" lvl="0" marL="457200" marR="0" rtl="0" algn="l">
              <a:lnSpc>
                <a:spcPct val="90000"/>
              </a:lnSpc>
              <a:spcBef>
                <a:spcPts val="1000"/>
              </a:spcBef>
              <a:spcAft>
                <a:spcPts val="0"/>
              </a:spcAft>
              <a:buClr>
                <a:srgbClr val="006FB6"/>
              </a:buClr>
              <a:buSzPts val="2800"/>
              <a:buFont typeface="Arial"/>
              <a:buNone/>
            </a:pPr>
            <a:r>
              <a:t/>
            </a:r>
            <a:endParaRPr/>
          </a:p>
        </p:txBody>
      </p:sp>
      <p:pic>
        <p:nvPicPr>
          <p:cNvPr descr="Una imagen con un muchacho, niño, joven  Descripción generada con muchísima confianza" id="1993" name="Google Shape;1993;p150"/>
          <p:cNvPicPr preferRelativeResize="0"/>
          <p:nvPr>
            <p:ph idx="5" type="pic"/>
          </p:nvPr>
        </p:nvPicPr>
        <p:blipFill rotWithShape="1">
          <a:blip r:embed="rId3">
            <a:alphaModFix/>
          </a:blip>
          <a:srcRect b="0" l="17844" r="17844" t="0"/>
          <a:stretch/>
        </p:blipFill>
        <p:spPr>
          <a:xfrm>
            <a:off x="478983" y="3499292"/>
            <a:ext cx="2514600" cy="2935201"/>
          </a:xfrm>
          <a:prstGeom prst="rect">
            <a:avLst/>
          </a:prstGeom>
          <a:noFill/>
          <a:ln cap="sq" cmpd="sng" w="19050">
            <a:solidFill>
              <a:srgbClr val="666666"/>
            </a:solidFill>
            <a:prstDash val="solid"/>
            <a:miter lim="800000"/>
            <a:headEnd len="sm" w="sm" type="none"/>
            <a:tailEnd len="sm" w="sm" type="none"/>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7" name="Shape 1997"/>
        <p:cNvGrpSpPr/>
        <p:nvPr/>
      </p:nvGrpSpPr>
      <p:grpSpPr>
        <a:xfrm>
          <a:off x="0" y="0"/>
          <a:ext cx="0" cy="0"/>
          <a:chOff x="0" y="0"/>
          <a:chExt cx="0" cy="0"/>
        </a:xfrm>
      </p:grpSpPr>
      <p:sp>
        <p:nvSpPr>
          <p:cNvPr id="1998" name="Google Shape;1998;p151"/>
          <p:cNvSpPr txBox="1"/>
          <p:nvPr>
            <p:ph type="ctrTitle"/>
          </p:nvPr>
        </p:nvSpPr>
        <p:spPr>
          <a:xfrm>
            <a:off x="820225" y="0"/>
            <a:ext cx="113718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t/>
            </a:r>
            <a:endParaRPr/>
          </a:p>
          <a:p>
            <a:pPr indent="0" lvl="0" marL="0" rtl="0" algn="l">
              <a:lnSpc>
                <a:spcPct val="90000"/>
              </a:lnSpc>
              <a:spcBef>
                <a:spcPts val="0"/>
              </a:spcBef>
              <a:spcAft>
                <a:spcPts val="0"/>
              </a:spcAft>
              <a:buClr>
                <a:srgbClr val="006FB6"/>
              </a:buClr>
              <a:buSzPts val="5000"/>
              <a:buFont typeface="Calibri"/>
              <a:buNone/>
            </a:pPr>
            <a:r>
              <a:rPr lang="en-US"/>
              <a:t>Leer = conversación (K-1)</a:t>
            </a:r>
            <a:endParaRPr/>
          </a:p>
          <a:p>
            <a:pPr indent="0" lvl="0" marL="0" rtl="0" algn="l">
              <a:lnSpc>
                <a:spcPct val="90000"/>
              </a:lnSpc>
              <a:spcBef>
                <a:spcPts val="0"/>
              </a:spcBef>
              <a:spcAft>
                <a:spcPts val="0"/>
              </a:spcAft>
              <a:buClr>
                <a:srgbClr val="006FB6"/>
              </a:buClr>
              <a:buSzPts val="5000"/>
              <a:buFont typeface="Calibri"/>
              <a:buNone/>
            </a:pPr>
            <a:r>
              <a:t/>
            </a:r>
            <a:endParaRPr/>
          </a:p>
        </p:txBody>
      </p:sp>
      <p:sp>
        <p:nvSpPr>
          <p:cNvPr id="1999" name="Google Shape;1999;p151"/>
          <p:cNvSpPr txBox="1"/>
          <p:nvPr>
            <p:ph idx="1" type="body"/>
          </p:nvPr>
        </p:nvSpPr>
        <p:spPr>
          <a:xfrm>
            <a:off x="1743463" y="2939667"/>
            <a:ext cx="34881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¿Y si agregamos -s al final de la palabra?</a:t>
            </a:r>
            <a:endParaRPr/>
          </a:p>
        </p:txBody>
      </p:sp>
      <p:sp>
        <p:nvSpPr>
          <p:cNvPr id="2000" name="Google Shape;2000;p151"/>
          <p:cNvSpPr txBox="1"/>
          <p:nvPr>
            <p:ph idx="2" type="body"/>
          </p:nvPr>
        </p:nvSpPr>
        <p:spPr>
          <a:xfrm>
            <a:off x="4072874" y="4724938"/>
            <a:ext cx="3306871" cy="1393169"/>
          </a:xfrm>
          <a:prstGeom prst="rect">
            <a:avLst/>
          </a:prstGeom>
          <a:noFill/>
          <a:ln>
            <a:noFill/>
          </a:ln>
        </p:spPr>
        <p:txBody>
          <a:bodyPr anchorCtr="0" anchor="ctr" bIns="45700" lIns="91425" spcFirstLastPara="1" rIns="91425" wrap="square" tIns="45700">
            <a:noAutofit/>
          </a:bodyPr>
          <a:lstStyle/>
          <a:p>
            <a:pPr indent="-4763" lvl="0" marL="233363" marR="0" rtl="0" algn="l">
              <a:lnSpc>
                <a:spcPct val="90000"/>
              </a:lnSpc>
              <a:spcBef>
                <a:spcPts val="1000"/>
              </a:spcBef>
              <a:spcAft>
                <a:spcPts val="0"/>
              </a:spcAft>
              <a:buClr>
                <a:srgbClr val="0771BA"/>
              </a:buClr>
              <a:buSzPts val="2800"/>
              <a:buFont typeface="Arial"/>
              <a:buNone/>
            </a:pPr>
            <a:r>
              <a:rPr lang="en-US"/>
              <a:t>¿Qué prefijo podrías agregar al comienzo de esta palabra?</a:t>
            </a:r>
            <a:endParaRPr/>
          </a:p>
        </p:txBody>
      </p:sp>
      <p:sp>
        <p:nvSpPr>
          <p:cNvPr id="2001" name="Google Shape;2001;p151"/>
          <p:cNvSpPr txBox="1"/>
          <p:nvPr>
            <p:ph idx="3" type="body"/>
          </p:nvPr>
        </p:nvSpPr>
        <p:spPr>
          <a:xfrm>
            <a:off x="240914" y="1445813"/>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¿Puedes usar el principio o el final de la palabra como pista para el significado?</a:t>
            </a:r>
            <a:endParaRPr/>
          </a:p>
        </p:txBody>
      </p:sp>
      <p:sp>
        <p:nvSpPr>
          <p:cNvPr id="2002" name="Google Shape;2002;p151"/>
          <p:cNvSpPr txBox="1"/>
          <p:nvPr>
            <p:ph idx="4" type="body"/>
          </p:nvPr>
        </p:nvSpPr>
        <p:spPr>
          <a:xfrm>
            <a:off x="319505" y="4495585"/>
            <a:ext cx="2885734" cy="1393169"/>
          </a:xfrm>
          <a:prstGeom prst="rect">
            <a:avLst/>
          </a:prstGeom>
          <a:noFill/>
          <a:ln>
            <a:noFill/>
          </a:ln>
        </p:spPr>
        <p:txBody>
          <a:bodyPr anchorCtr="0" anchor="ctr" bIns="45700" lIns="91425" spcFirstLastPara="1" rIns="91425" wrap="square" tIns="45700">
            <a:noAutofit/>
          </a:bodyPr>
          <a:lstStyle/>
          <a:p>
            <a:pPr indent="0" lvl="0" marL="9525" marR="0" rtl="0" algn="l">
              <a:lnSpc>
                <a:spcPct val="90000"/>
              </a:lnSpc>
              <a:spcBef>
                <a:spcPts val="1000"/>
              </a:spcBef>
              <a:spcAft>
                <a:spcPts val="0"/>
              </a:spcAft>
              <a:buClr>
                <a:srgbClr val="0771BA"/>
              </a:buClr>
              <a:buSzPts val="2800"/>
              <a:buFont typeface="Arial"/>
              <a:buNone/>
            </a:pPr>
            <a:r>
              <a:rPr lang="en-US">
                <a:solidFill>
                  <a:srgbClr val="006FB6"/>
                </a:solidFill>
              </a:rPr>
              <a:t>¿Qué pasa si agregas___? ¿Qué significa la nueva palabra?</a:t>
            </a:r>
            <a:endParaRPr/>
          </a:p>
        </p:txBody>
      </p:sp>
      <p:pic>
        <p:nvPicPr>
          <p:cNvPr id="2003" name="Google Shape;2003;p151"/>
          <p:cNvPicPr preferRelativeResize="0"/>
          <p:nvPr/>
        </p:nvPicPr>
        <p:blipFill rotWithShape="1">
          <a:blip r:embed="rId3">
            <a:alphaModFix/>
          </a:blip>
          <a:srcRect b="0" l="0" r="0" t="-1666"/>
          <a:stretch/>
        </p:blipFill>
        <p:spPr>
          <a:xfrm>
            <a:off x="240925" y="86525"/>
            <a:ext cx="678450" cy="10043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7" name="Shape 2007"/>
        <p:cNvGrpSpPr/>
        <p:nvPr/>
      </p:nvGrpSpPr>
      <p:grpSpPr>
        <a:xfrm>
          <a:off x="0" y="0"/>
          <a:ext cx="0" cy="0"/>
          <a:chOff x="0" y="0"/>
          <a:chExt cx="0" cy="0"/>
        </a:xfrm>
      </p:grpSpPr>
      <p:sp>
        <p:nvSpPr>
          <p:cNvPr id="2008" name="Google Shape;2008;p152"/>
          <p:cNvSpPr txBox="1"/>
          <p:nvPr>
            <p:ph type="ctrTitle"/>
          </p:nvPr>
        </p:nvSpPr>
        <p:spPr>
          <a:xfrm>
            <a:off x="833025" y="0"/>
            <a:ext cx="113592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t/>
            </a:r>
            <a:endParaRPr/>
          </a:p>
          <a:p>
            <a:pPr indent="0" lvl="0" marL="0" rtl="0" algn="l">
              <a:lnSpc>
                <a:spcPct val="90000"/>
              </a:lnSpc>
              <a:spcBef>
                <a:spcPts val="0"/>
              </a:spcBef>
              <a:spcAft>
                <a:spcPts val="0"/>
              </a:spcAft>
              <a:buClr>
                <a:srgbClr val="006FB6"/>
              </a:buClr>
              <a:buSzPts val="5000"/>
              <a:buFont typeface="Calibri"/>
              <a:buNone/>
            </a:pPr>
            <a:r>
              <a:rPr lang="en-US"/>
              <a:t>Leer = conversación (2-3)</a:t>
            </a:r>
            <a:endParaRPr/>
          </a:p>
          <a:p>
            <a:pPr indent="0" lvl="0" marL="0" rtl="0" algn="l">
              <a:lnSpc>
                <a:spcPct val="90000"/>
              </a:lnSpc>
              <a:spcBef>
                <a:spcPts val="0"/>
              </a:spcBef>
              <a:spcAft>
                <a:spcPts val="0"/>
              </a:spcAft>
              <a:buClr>
                <a:srgbClr val="006FB6"/>
              </a:buClr>
              <a:buSzPts val="5000"/>
              <a:buFont typeface="Calibri"/>
              <a:buNone/>
            </a:pPr>
            <a:r>
              <a:t/>
            </a:r>
            <a:endParaRPr/>
          </a:p>
        </p:txBody>
      </p:sp>
      <p:sp>
        <p:nvSpPr>
          <p:cNvPr id="2009" name="Google Shape;2009;p152"/>
          <p:cNvSpPr txBox="1"/>
          <p:nvPr>
            <p:ph idx="1" type="body"/>
          </p:nvPr>
        </p:nvSpPr>
        <p:spPr>
          <a:xfrm>
            <a:off x="8450575" y="3165425"/>
            <a:ext cx="3741300" cy="12366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2800"/>
              <a:buNone/>
            </a:pPr>
            <a:r>
              <a:rPr lang="en-US">
                <a:solidFill>
                  <a:srgbClr val="006FB6"/>
                </a:solidFill>
              </a:rPr>
              <a:t>¿Cómo cambia el significado de la palabra cuando agregas un prefijo o sufijo?</a:t>
            </a:r>
            <a:endParaRPr/>
          </a:p>
        </p:txBody>
      </p:sp>
      <p:sp>
        <p:nvSpPr>
          <p:cNvPr id="2010" name="Google Shape;2010;p152"/>
          <p:cNvSpPr txBox="1"/>
          <p:nvPr>
            <p:ph idx="2" type="body"/>
          </p:nvPr>
        </p:nvSpPr>
        <p:spPr>
          <a:xfrm>
            <a:off x="5816498" y="1588544"/>
            <a:ext cx="3488018" cy="123645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2800"/>
              <a:buNone/>
            </a:pPr>
            <a:r>
              <a:rPr lang="en-US">
                <a:solidFill>
                  <a:srgbClr val="006FB6"/>
                </a:solidFill>
              </a:rPr>
              <a:t>¿Qué sufijo le puedes agregar a esta palabra? ¿Qué significa ahora?</a:t>
            </a:r>
            <a:endParaRPr/>
          </a:p>
        </p:txBody>
      </p:sp>
      <p:sp>
        <p:nvSpPr>
          <p:cNvPr id="2011" name="Google Shape;2011;p152"/>
          <p:cNvSpPr txBox="1"/>
          <p:nvPr>
            <p:ph idx="3" type="body"/>
          </p:nvPr>
        </p:nvSpPr>
        <p:spPr>
          <a:xfrm>
            <a:off x="6003646" y="4619956"/>
            <a:ext cx="5388701" cy="1393169"/>
          </a:xfrm>
          <a:prstGeom prst="rect">
            <a:avLst/>
          </a:prstGeom>
          <a:noFill/>
          <a:ln>
            <a:noFill/>
          </a:ln>
        </p:spPr>
        <p:txBody>
          <a:bodyPr anchorCtr="0" anchor="ctr" bIns="45700" lIns="91425" spcFirstLastPara="1" rIns="91425" wrap="square" tIns="45700">
            <a:noAutofit/>
          </a:bodyPr>
          <a:lstStyle/>
          <a:p>
            <a:pPr indent="-4760" lvl="0" marL="233361" rtl="0" algn="l">
              <a:lnSpc>
                <a:spcPct val="90000"/>
              </a:lnSpc>
              <a:spcBef>
                <a:spcPts val="1000"/>
              </a:spcBef>
              <a:spcAft>
                <a:spcPts val="0"/>
              </a:spcAft>
              <a:buClr>
                <a:srgbClr val="0771BA"/>
              </a:buClr>
              <a:buSzPts val="2800"/>
              <a:buFont typeface="Arial"/>
              <a:buNone/>
            </a:pPr>
            <a:r>
              <a:rPr lang="en-US">
                <a:solidFill>
                  <a:srgbClr val="006FB6"/>
                </a:solidFill>
              </a:rPr>
              <a:t>¡Hiciste una palabra sin sentido! ¿Qué podría significar? ¿Cómo lo sabes?</a:t>
            </a:r>
            <a:endParaRPr/>
          </a:p>
        </p:txBody>
      </p:sp>
      <p:pic>
        <p:nvPicPr>
          <p:cNvPr id="2012" name="Google Shape;2012;p152"/>
          <p:cNvPicPr preferRelativeResize="0"/>
          <p:nvPr/>
        </p:nvPicPr>
        <p:blipFill rotWithShape="1">
          <a:blip r:embed="rId3">
            <a:alphaModFix/>
          </a:blip>
          <a:srcRect b="0" l="0" r="0" t="0"/>
          <a:stretch/>
        </p:blipFill>
        <p:spPr>
          <a:xfrm>
            <a:off x="244059" y="103050"/>
            <a:ext cx="678450" cy="987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6" name="Shape 2016"/>
        <p:cNvGrpSpPr/>
        <p:nvPr/>
      </p:nvGrpSpPr>
      <p:grpSpPr>
        <a:xfrm>
          <a:off x="0" y="0"/>
          <a:ext cx="0" cy="0"/>
          <a:chOff x="0" y="0"/>
          <a:chExt cx="0" cy="0"/>
        </a:xfrm>
      </p:grpSpPr>
      <p:sp>
        <p:nvSpPr>
          <p:cNvPr id="2017" name="Google Shape;2017;p15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SzPts val="5000"/>
              <a:buNone/>
            </a:pPr>
            <a:r>
              <a:rPr lang="en-US"/>
              <a:t>Familias Multilingües</a:t>
            </a:r>
            <a:endParaRPr/>
          </a:p>
        </p:txBody>
      </p:sp>
      <p:sp>
        <p:nvSpPr>
          <p:cNvPr id="2018" name="Google Shape;2018;p153"/>
          <p:cNvSpPr txBox="1"/>
          <p:nvPr/>
        </p:nvSpPr>
        <p:spPr>
          <a:xfrm>
            <a:off x="4588042" y="1778827"/>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Usar una guía de pronunciación o de sonidos vocálicos</a:t>
            </a:r>
            <a:endParaRPr b="0" i="0" sz="3200" u="none" cap="none" strike="noStrike">
              <a:solidFill>
                <a:srgbClr val="006FB6"/>
              </a:solidFill>
              <a:latin typeface="Calibri"/>
              <a:ea typeface="Calibri"/>
              <a:cs typeface="Calibri"/>
              <a:sym typeface="Calibri"/>
            </a:endParaRPr>
          </a:p>
        </p:txBody>
      </p:sp>
      <p:sp>
        <p:nvSpPr>
          <p:cNvPr id="2019" name="Google Shape;2019;p153"/>
          <p:cNvSpPr txBox="1"/>
          <p:nvPr/>
        </p:nvSpPr>
        <p:spPr>
          <a:xfrm>
            <a:off x="4588042" y="3257440"/>
            <a:ext cx="7205400" cy="1055700"/>
          </a:xfrm>
          <a:prstGeom prst="rect">
            <a:avLst/>
          </a:prstGeom>
          <a:noFill/>
          <a:ln>
            <a:noFill/>
          </a:ln>
        </p:spPr>
        <p:txBody>
          <a:bodyPr anchorCtr="0" anchor="ctr" bIns="45700" lIns="91425" spcFirstLastPara="1" rIns="91425" wrap="square" tIns="45700">
            <a:normAutofit lnSpcReduction="10000"/>
          </a:bodyPr>
          <a:lstStyle/>
          <a:p>
            <a:pPr indent="0" lvl="0" marL="0" marR="0" rtl="0" algn="l">
              <a:lnSpc>
                <a:spcPct val="90000"/>
              </a:lnSpc>
              <a:spcBef>
                <a:spcPts val="1000"/>
              </a:spcBef>
              <a:spcAft>
                <a:spcPts val="0"/>
              </a:spcAft>
              <a:buClr>
                <a:srgbClr val="000000"/>
              </a:buClr>
              <a:buSzPts val="3200"/>
              <a:buFont typeface="Arial"/>
              <a:buNone/>
            </a:pPr>
            <a:r>
              <a:rPr b="0" i="0" lang="en-US" sz="3200" u="none" cap="none" strike="noStrike">
                <a:solidFill>
                  <a:srgbClr val="006FB6"/>
                </a:solidFill>
                <a:latin typeface="Calibri"/>
                <a:ea typeface="Calibri"/>
                <a:cs typeface="Calibri"/>
                <a:sym typeface="Calibri"/>
              </a:rPr>
              <a:t>Intentarlo Usted. Modelar el aprendizaje de esta capacidad en inglés</a:t>
            </a:r>
            <a:endParaRPr b="0" i="0" sz="3200" u="none" cap="none" strike="noStrike">
              <a:solidFill>
                <a:srgbClr val="006FB6"/>
              </a:solidFill>
              <a:latin typeface="Calibri"/>
              <a:ea typeface="Calibri"/>
              <a:cs typeface="Calibri"/>
              <a:sym typeface="Calibri"/>
            </a:endParaRPr>
          </a:p>
        </p:txBody>
      </p:sp>
      <p:pic>
        <p:nvPicPr>
          <p:cNvPr id="2020" name="Google Shape;2020;p153"/>
          <p:cNvPicPr preferRelativeResize="0"/>
          <p:nvPr/>
        </p:nvPicPr>
        <p:blipFill rotWithShape="1">
          <a:blip r:embed="rId3">
            <a:alphaModFix/>
          </a:blip>
          <a:srcRect b="0" l="0" r="0" t="0"/>
          <a:stretch/>
        </p:blipFill>
        <p:spPr>
          <a:xfrm>
            <a:off x="2391925" y="3419649"/>
            <a:ext cx="754100" cy="990125"/>
          </a:xfrm>
          <a:prstGeom prst="rect">
            <a:avLst/>
          </a:prstGeom>
          <a:noFill/>
          <a:ln>
            <a:noFill/>
          </a:ln>
        </p:spPr>
      </p:pic>
      <p:pic>
        <p:nvPicPr>
          <p:cNvPr id="2021" name="Google Shape;2021;p153"/>
          <p:cNvPicPr preferRelativeResize="0"/>
          <p:nvPr/>
        </p:nvPicPr>
        <p:blipFill rotWithShape="1">
          <a:blip r:embed="rId4">
            <a:alphaModFix/>
          </a:blip>
          <a:srcRect b="0" l="0" r="0" t="0"/>
          <a:stretch/>
        </p:blipFill>
        <p:spPr>
          <a:xfrm>
            <a:off x="2280738" y="1925375"/>
            <a:ext cx="1148275" cy="7626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5" name="Shape 2025"/>
        <p:cNvGrpSpPr/>
        <p:nvPr/>
      </p:nvGrpSpPr>
      <p:grpSpPr>
        <a:xfrm>
          <a:off x="0" y="0"/>
          <a:ext cx="0" cy="0"/>
          <a:chOff x="0" y="0"/>
          <a:chExt cx="0" cy="0"/>
        </a:xfrm>
      </p:grpSpPr>
      <p:sp>
        <p:nvSpPr>
          <p:cNvPr id="2026" name="Google Shape;2026;p154"/>
          <p:cNvSpPr txBox="1"/>
          <p:nvPr>
            <p:ph type="ctrTitle"/>
          </p:nvPr>
        </p:nvSpPr>
        <p:spPr>
          <a:xfrm>
            <a:off x="0" y="0"/>
            <a:ext cx="12192000" cy="11938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Tiempo de práctica </a:t>
            </a:r>
            <a:endParaRPr/>
          </a:p>
        </p:txBody>
      </p:sp>
      <p:sp>
        <p:nvSpPr>
          <p:cNvPr id="2027" name="Google Shape;2027;p154"/>
          <p:cNvSpPr txBox="1"/>
          <p:nvPr>
            <p:ph idx="1" type="body"/>
          </p:nvPr>
        </p:nvSpPr>
        <p:spPr>
          <a:xfrm>
            <a:off x="1639564" y="1374414"/>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Elige una palabra.</a:t>
            </a:r>
            <a:endParaRPr/>
          </a:p>
        </p:txBody>
      </p:sp>
      <p:sp>
        <p:nvSpPr>
          <p:cNvPr id="2028" name="Google Shape;2028;p154"/>
          <p:cNvSpPr txBox="1"/>
          <p:nvPr>
            <p:ph idx="2" type="body"/>
          </p:nvPr>
        </p:nvSpPr>
        <p:spPr>
          <a:xfrm>
            <a:off x="1628000" y="2592251"/>
            <a:ext cx="3393900" cy="16878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Agrega un sufijo y un prefijo. </a:t>
            </a:r>
            <a:endParaRPr/>
          </a:p>
        </p:txBody>
      </p:sp>
      <p:sp>
        <p:nvSpPr>
          <p:cNvPr id="2029" name="Google Shape;2029;p154"/>
          <p:cNvSpPr txBox="1"/>
          <p:nvPr>
            <p:ph idx="3" type="body"/>
          </p:nvPr>
        </p:nvSpPr>
        <p:spPr>
          <a:xfrm>
            <a:off x="1655384" y="4280128"/>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2800"/>
              <a:buNone/>
            </a:pPr>
            <a:r>
              <a:rPr lang="en-US" sz="3200"/>
              <a:t>Discutan cómo cambia la palabra.</a:t>
            </a:r>
            <a:endParaRPr/>
          </a:p>
        </p:txBody>
      </p:sp>
      <p:sp>
        <p:nvSpPr>
          <p:cNvPr id="2030" name="Google Shape;2030;p154"/>
          <p:cNvSpPr txBox="1"/>
          <p:nvPr>
            <p:ph idx="4" type="body"/>
          </p:nvPr>
        </p:nvSpPr>
        <p:spPr>
          <a:xfrm>
            <a:off x="698497" y="1377337"/>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1</a:t>
            </a:r>
            <a:endParaRPr/>
          </a:p>
        </p:txBody>
      </p:sp>
      <p:sp>
        <p:nvSpPr>
          <p:cNvPr id="2031" name="Google Shape;2031;p154"/>
          <p:cNvSpPr txBox="1"/>
          <p:nvPr>
            <p:ph idx="5" type="body"/>
          </p:nvPr>
        </p:nvSpPr>
        <p:spPr>
          <a:xfrm>
            <a:off x="698497" y="4280128"/>
            <a:ext cx="847200" cy="1055700"/>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3</a:t>
            </a:r>
            <a:endParaRPr/>
          </a:p>
        </p:txBody>
      </p:sp>
      <p:sp>
        <p:nvSpPr>
          <p:cNvPr id="2032" name="Google Shape;2032;p154"/>
          <p:cNvSpPr txBox="1"/>
          <p:nvPr>
            <p:ph idx="7" type="body"/>
          </p:nvPr>
        </p:nvSpPr>
        <p:spPr>
          <a:xfrm>
            <a:off x="698497" y="2592249"/>
            <a:ext cx="847065" cy="1055685"/>
          </a:xfrm>
          <a:prstGeom prst="rect">
            <a:avLst/>
          </a:prstGeom>
          <a:noFill/>
          <a:ln>
            <a:noFill/>
          </a:ln>
        </p:spPr>
        <p:txBody>
          <a:bodyPr anchorCtr="0" anchor="ctr" bIns="45700" lIns="91425" spcFirstLastPara="1" rIns="91425" wrap="square" tIns="45700">
            <a:normAutofit/>
          </a:bodyPr>
          <a:lstStyle/>
          <a:p>
            <a:pPr indent="-228600" lvl="0" marL="457200" marR="0" rtl="0" algn="ctr">
              <a:lnSpc>
                <a:spcPct val="80000"/>
              </a:lnSpc>
              <a:spcBef>
                <a:spcPts val="1000"/>
              </a:spcBef>
              <a:spcAft>
                <a:spcPts val="0"/>
              </a:spcAft>
              <a:buClr>
                <a:srgbClr val="006FB6"/>
              </a:buClr>
              <a:buSzPts val="7000"/>
              <a:buFont typeface="Arial"/>
              <a:buNone/>
            </a:pPr>
            <a:r>
              <a:rPr lang="en-US" sz="6475"/>
              <a:t>2</a:t>
            </a:r>
            <a:endParaRPr/>
          </a:p>
        </p:txBody>
      </p:sp>
      <p:sp>
        <p:nvSpPr>
          <p:cNvPr id="2033" name="Google Shape;2033;p154"/>
          <p:cNvSpPr/>
          <p:nvPr>
            <p:ph idx="9" type="pic"/>
          </p:nvPr>
        </p:nvSpPr>
        <p:spPr>
          <a:xfrm>
            <a:off x="7967502" y="1420398"/>
            <a:ext cx="3962100" cy="3122700"/>
          </a:xfrm>
          <a:prstGeom prst="rect">
            <a:avLst/>
          </a:prstGeom>
          <a:noFill/>
          <a:ln>
            <a:noFill/>
          </a:ln>
        </p:spPr>
      </p:sp>
      <p:pic>
        <p:nvPicPr>
          <p:cNvPr id="2034" name="Google Shape;2034;p154"/>
          <p:cNvPicPr preferRelativeResize="0"/>
          <p:nvPr/>
        </p:nvPicPr>
        <p:blipFill rotWithShape="1">
          <a:blip r:embed="rId3">
            <a:alphaModFix/>
          </a:blip>
          <a:srcRect b="0" l="7548" r="7536" t="0"/>
          <a:stretch/>
        </p:blipFill>
        <p:spPr>
          <a:xfrm>
            <a:off x="7967502" y="1420398"/>
            <a:ext cx="3962194" cy="3122713"/>
          </a:xfrm>
          <a:prstGeom prst="rect">
            <a:avLst/>
          </a:prstGeom>
          <a:noFill/>
          <a:ln>
            <a:noFill/>
          </a:ln>
        </p:spPr>
      </p:pic>
      <p:sp>
        <p:nvSpPr>
          <p:cNvPr id="2035" name="Google Shape;2035;p154"/>
          <p:cNvSpPr txBox="1"/>
          <p:nvPr/>
        </p:nvSpPr>
        <p:spPr>
          <a:xfrm>
            <a:off x="5534775" y="1420400"/>
            <a:ext cx="2335500" cy="1947000"/>
          </a:xfrm>
          <a:prstGeom prst="rect">
            <a:avLst/>
          </a:prstGeom>
          <a:noFill/>
          <a:ln>
            <a:noFill/>
          </a:ln>
        </p:spPr>
        <p:txBody>
          <a:bodyPr anchorCtr="0" anchor="t" bIns="45700" lIns="91425" spcFirstLastPara="1" rIns="91425" wrap="square" tIns="45700">
            <a:noAutofit/>
          </a:bodyPr>
          <a:lstStyle/>
          <a:p>
            <a:pPr indent="-12700" lvl="0" marL="241300" marR="0" rtl="0" algn="l">
              <a:lnSpc>
                <a:spcPct val="100000"/>
              </a:lnSpc>
              <a:spcBef>
                <a:spcPts val="0"/>
              </a:spcBef>
              <a:spcAft>
                <a:spcPts val="0"/>
              </a:spcAft>
              <a:buClr>
                <a:srgbClr val="000000"/>
              </a:buClr>
              <a:buSzPts val="3000"/>
              <a:buFont typeface="Arial"/>
              <a:buNone/>
            </a:pPr>
            <a:r>
              <a:rPr b="0" i="0" lang="en-US" sz="3000" u="none" cap="none" strike="noStrike">
                <a:solidFill>
                  <a:srgbClr val="006FB6"/>
                </a:solidFill>
                <a:latin typeface="Calibri"/>
                <a:ea typeface="Calibri"/>
                <a:cs typeface="Calibri"/>
                <a:sym typeface="Calibri"/>
              </a:rPr>
              <a:t>¡Llamenme cuando tengan una pregunta!</a:t>
            </a:r>
            <a:endParaRPr b="0" i="0" sz="3400" u="none" cap="none" strike="noStrike">
              <a:solidFill>
                <a:srgbClr val="006FB6"/>
              </a:solidFill>
              <a:latin typeface="Calibri"/>
              <a:ea typeface="Calibri"/>
              <a:cs typeface="Calibri"/>
              <a:sym typeface="Calibri"/>
            </a:endParaRPr>
          </a:p>
          <a:p>
            <a:pPr indent="-12700" lvl="0" marL="241300" marR="0" rtl="0" algn="l">
              <a:lnSpc>
                <a:spcPct val="100000"/>
              </a:lnSpc>
              <a:spcBef>
                <a:spcPts val="0"/>
              </a:spcBef>
              <a:spcAft>
                <a:spcPts val="0"/>
              </a:spcAft>
              <a:buClr>
                <a:srgbClr val="000000"/>
              </a:buClr>
              <a:buSzPts val="3000"/>
              <a:buFont typeface="Arial"/>
              <a:buNone/>
            </a:pPr>
            <a:r>
              <a:t/>
            </a:r>
            <a:endParaRPr b="0" i="0" sz="3000" u="none" cap="none" strike="noStrike">
              <a:solidFill>
                <a:srgbClr val="006FB6"/>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9" name="Shape 2039"/>
        <p:cNvGrpSpPr/>
        <p:nvPr/>
      </p:nvGrpSpPr>
      <p:grpSpPr>
        <a:xfrm>
          <a:off x="0" y="0"/>
          <a:ext cx="0" cy="0"/>
          <a:chOff x="0" y="0"/>
          <a:chExt cx="0" cy="0"/>
        </a:xfrm>
      </p:grpSpPr>
      <p:sp>
        <p:nvSpPr>
          <p:cNvPr id="2040" name="Google Shape;2040;p155"/>
          <p:cNvSpPr txBox="1"/>
          <p:nvPr>
            <p:ph type="title"/>
          </p:nvPr>
        </p:nvSpPr>
        <p:spPr>
          <a:xfrm>
            <a:off x="4157805" y="0"/>
            <a:ext cx="5062500" cy="15774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4200"/>
              <a:buFont typeface="Calibri"/>
              <a:buNone/>
            </a:pPr>
            <a:r>
              <a:rPr lang="en-US"/>
              <a:t>Reflejar</a:t>
            </a:r>
            <a:endParaRPr/>
          </a:p>
        </p:txBody>
      </p:sp>
      <p:sp>
        <p:nvSpPr>
          <p:cNvPr id="2041" name="Google Shape;2041;p155"/>
          <p:cNvSpPr txBox="1"/>
          <p:nvPr>
            <p:ph idx="1" type="body"/>
          </p:nvPr>
        </p:nvSpPr>
        <p:spPr>
          <a:xfrm>
            <a:off x="3921675" y="1577349"/>
            <a:ext cx="7773000" cy="4230000"/>
          </a:xfrm>
          <a:prstGeom prst="rect">
            <a:avLst/>
          </a:prstGeom>
          <a:noFill/>
          <a:ln>
            <a:noFill/>
          </a:ln>
        </p:spPr>
        <p:txBody>
          <a:bodyPr anchorCtr="0" anchor="t" bIns="45700" lIns="91425" spcFirstLastPara="1" rIns="91425" wrap="square" tIns="45700">
            <a:noAutofit/>
          </a:bodyPr>
          <a:lstStyle/>
          <a:p>
            <a:pPr indent="-457200" lvl="0" marL="457200" rtl="0" algn="l">
              <a:lnSpc>
                <a:spcPct val="100000"/>
              </a:lnSpc>
              <a:spcBef>
                <a:spcPts val="2400"/>
              </a:spcBef>
              <a:spcAft>
                <a:spcPts val="0"/>
              </a:spcAft>
              <a:buClr>
                <a:srgbClr val="006FB6"/>
              </a:buClr>
              <a:buSzPts val="3400"/>
              <a:buFont typeface="Arial"/>
              <a:buChar char="•"/>
            </a:pPr>
            <a:r>
              <a:rPr lang="en-US"/>
              <a:t>¿Alguna pregunta sobre el consejo de lectura?</a:t>
            </a:r>
            <a:endParaRPr/>
          </a:p>
          <a:p>
            <a:pPr indent="-457200" lvl="0" marL="457200" rtl="0" algn="l">
              <a:lnSpc>
                <a:spcPct val="100000"/>
              </a:lnSpc>
              <a:spcBef>
                <a:spcPts val="2400"/>
              </a:spcBef>
              <a:spcAft>
                <a:spcPts val="0"/>
              </a:spcAft>
              <a:buClr>
                <a:srgbClr val="006FB6"/>
              </a:buClr>
              <a:buSzPts val="3400"/>
              <a:buFont typeface="Arial"/>
              <a:buChar char="•"/>
            </a:pPr>
            <a:r>
              <a:rPr lang="en-US"/>
              <a:t>Voltéese y hable con su hijo: ¿Nos sentimos listos para probar este consejo de lectura en casa?</a:t>
            </a:r>
            <a:endParaRPr/>
          </a:p>
          <a:p>
            <a:pPr indent="-457200" lvl="0" marL="457200" rtl="0" algn="l">
              <a:lnSpc>
                <a:spcPct val="100000"/>
              </a:lnSpc>
              <a:spcBef>
                <a:spcPts val="2400"/>
              </a:spcBef>
              <a:spcAft>
                <a:spcPts val="0"/>
              </a:spcAft>
              <a:buClr>
                <a:srgbClr val="006FB6"/>
              </a:buClr>
              <a:buSzPts val="3400"/>
              <a:buFont typeface="Arial"/>
              <a:buChar char="•"/>
            </a:pPr>
            <a:r>
              <a:rPr lang="en-US"/>
              <a:t>Por favor, comparte cómo podrían usar esto en casa.</a:t>
            </a:r>
            <a:endParaRPr b="1"/>
          </a:p>
        </p:txBody>
      </p:sp>
      <p:sp>
        <p:nvSpPr>
          <p:cNvPr id="2042" name="Google Shape;2042;p155"/>
          <p:cNvSpPr txBox="1"/>
          <p:nvPr>
            <p:ph idx="3" type="body"/>
          </p:nvPr>
        </p:nvSpPr>
        <p:spPr>
          <a:xfrm>
            <a:off x="320842" y="3655268"/>
            <a:ext cx="2823300" cy="2151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6FB6"/>
              </a:buClr>
              <a:buSzPts val="2100"/>
              <a:buFont typeface="Noto Sans Symbols"/>
              <a:buNone/>
            </a:pPr>
            <a:r>
              <a:rPr lang="en-US"/>
              <a:t>¡Su pregunta ayudará a alguien más en este espacio!</a:t>
            </a:r>
            <a:endParaRPr/>
          </a:p>
        </p:txBody>
      </p:sp>
      <p:pic>
        <p:nvPicPr>
          <p:cNvPr descr="A close up of a logo&#10;&#10;Description automatically generated" id="2043" name="Google Shape;2043;p155"/>
          <p:cNvPicPr preferRelativeResize="0"/>
          <p:nvPr>
            <p:ph idx="2" type="pic"/>
          </p:nvPr>
        </p:nvPicPr>
        <p:blipFill rotWithShape="1">
          <a:blip r:embed="rId3">
            <a:alphaModFix/>
          </a:blip>
          <a:srcRect b="0" l="6934" r="6936" t="0"/>
          <a:stretch/>
        </p:blipFill>
        <p:spPr>
          <a:xfrm>
            <a:off x="457146" y="524736"/>
            <a:ext cx="2514599" cy="29352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7" name="Shape 2047"/>
        <p:cNvGrpSpPr/>
        <p:nvPr/>
      </p:nvGrpSpPr>
      <p:grpSpPr>
        <a:xfrm>
          <a:off x="0" y="0"/>
          <a:ext cx="0" cy="0"/>
          <a:chOff x="0" y="0"/>
          <a:chExt cx="0" cy="0"/>
        </a:xfrm>
      </p:grpSpPr>
      <p:sp>
        <p:nvSpPr>
          <p:cNvPr id="2048" name="Google Shape;2048;p156"/>
          <p:cNvSpPr txBox="1"/>
          <p:nvPr>
            <p:ph type="title"/>
          </p:nvPr>
        </p:nvSpPr>
        <p:spPr>
          <a:xfrm>
            <a:off x="-7620" y="0"/>
            <a:ext cx="8638200" cy="1251300"/>
          </a:xfrm>
          <a:prstGeom prst="rect">
            <a:avLst/>
          </a:prstGeom>
          <a:noFill/>
          <a:ln>
            <a:noFill/>
          </a:ln>
        </p:spPr>
        <p:txBody>
          <a:bodyPr anchorCtr="0" anchor="ctr" bIns="45700" lIns="274300" spcFirstLastPara="1" rIns="91425" wrap="square" tIns="45700">
            <a:normAutofit/>
          </a:bodyPr>
          <a:lstStyle/>
          <a:p>
            <a:pPr indent="0" lvl="0" marL="0" rtl="0" algn="l">
              <a:lnSpc>
                <a:spcPct val="90000"/>
              </a:lnSpc>
              <a:spcBef>
                <a:spcPts val="0"/>
              </a:spcBef>
              <a:spcAft>
                <a:spcPts val="0"/>
              </a:spcAft>
              <a:buClr>
                <a:srgbClr val="0771BA"/>
              </a:buClr>
              <a:buSzPts val="5000"/>
              <a:buFont typeface="Calibri"/>
              <a:buNone/>
            </a:pPr>
            <a:r>
              <a:rPr lang="en-US"/>
              <a:t>Comentarios, por favor</a:t>
            </a:r>
            <a:endParaRPr/>
          </a:p>
        </p:txBody>
      </p:sp>
      <p:pic>
        <p:nvPicPr>
          <p:cNvPr id="2049" name="Google Shape;2049;p156"/>
          <p:cNvPicPr preferRelativeResize="0"/>
          <p:nvPr>
            <p:ph idx="2" type="pic"/>
          </p:nvPr>
        </p:nvPicPr>
        <p:blipFill rotWithShape="1">
          <a:blip r:embed="rId3">
            <a:alphaModFix/>
          </a:blip>
          <a:srcRect b="-4522" l="274" r="274" t="-7982"/>
          <a:stretch/>
        </p:blipFill>
        <p:spPr>
          <a:xfrm>
            <a:off x="8953152" y="1444919"/>
            <a:ext cx="2916937" cy="2596895"/>
          </a:xfrm>
          <a:prstGeom prst="rect">
            <a:avLst/>
          </a:prstGeom>
          <a:noFill/>
          <a:ln>
            <a:noFill/>
          </a:ln>
        </p:spPr>
      </p:pic>
      <p:sp>
        <p:nvSpPr>
          <p:cNvPr id="2050" name="Google Shape;2050;p156"/>
          <p:cNvSpPr txBox="1"/>
          <p:nvPr>
            <p:ph idx="1" type="body"/>
          </p:nvPr>
        </p:nvSpPr>
        <p:spPr>
          <a:xfrm>
            <a:off x="8894625" y="4254800"/>
            <a:ext cx="3185400" cy="2368800"/>
          </a:xfrm>
          <a:prstGeom prst="rect">
            <a:avLst/>
          </a:prstGeom>
          <a:noFill/>
          <a:ln>
            <a:noFill/>
          </a:ln>
        </p:spPr>
        <p:txBody>
          <a:bodyPr anchorCtr="0" anchor="t" bIns="45700" lIns="91425" spcFirstLastPara="1" rIns="91425" wrap="square" tIns="45700">
            <a:noAutofit/>
          </a:bodyPr>
          <a:lstStyle/>
          <a:p>
            <a:pPr indent="0" lvl="0" marL="57150" marR="0" rtl="0" algn="l">
              <a:lnSpc>
                <a:spcPct val="90000"/>
              </a:lnSpc>
              <a:spcBef>
                <a:spcPts val="1000"/>
              </a:spcBef>
              <a:spcAft>
                <a:spcPts val="0"/>
              </a:spcAft>
              <a:buClr>
                <a:srgbClr val="006FB6"/>
              </a:buClr>
              <a:buSzPts val="2700"/>
              <a:buFont typeface="Noto Sans Symbols"/>
              <a:buNone/>
            </a:pPr>
            <a:r>
              <a:rPr lang="en-US"/>
              <a:t>¡Su aporte y comentarios mejora nuestro tiempo juntos!</a:t>
            </a:r>
            <a:endParaRPr/>
          </a:p>
          <a:p>
            <a:pPr indent="0" lvl="0" marL="57150" marR="0" rtl="0" algn="l">
              <a:lnSpc>
                <a:spcPct val="90000"/>
              </a:lnSpc>
              <a:spcBef>
                <a:spcPts val="1000"/>
              </a:spcBef>
              <a:spcAft>
                <a:spcPts val="0"/>
              </a:spcAft>
              <a:buClr>
                <a:srgbClr val="006FB6"/>
              </a:buClr>
              <a:buSzPts val="2700"/>
              <a:buFont typeface="Noto Sans Symbols"/>
              <a:buNone/>
            </a:pPr>
            <a:r>
              <a:t/>
            </a:r>
            <a:endParaRPr/>
          </a:p>
        </p:txBody>
      </p:sp>
      <p:pic>
        <p:nvPicPr>
          <p:cNvPr descr="A picture containing person, indoor, blue&#10;&#10;Description automatically generated" id="2051" name="Google Shape;2051;p156"/>
          <p:cNvPicPr preferRelativeResize="0"/>
          <p:nvPr>
            <p:ph idx="3" type="pic"/>
          </p:nvPr>
        </p:nvPicPr>
        <p:blipFill rotWithShape="1">
          <a:blip r:embed="rId4">
            <a:alphaModFix/>
          </a:blip>
          <a:srcRect b="0" l="21828" r="21827" t="0"/>
          <a:stretch/>
        </p:blipFill>
        <p:spPr>
          <a:xfrm rot="5400000">
            <a:off x="2258219" y="10961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2" name="Shape 1872"/>
        <p:cNvGrpSpPr/>
        <p:nvPr/>
      </p:nvGrpSpPr>
      <p:grpSpPr>
        <a:xfrm>
          <a:off x="0" y="0"/>
          <a:ext cx="0" cy="0"/>
          <a:chOff x="0" y="0"/>
          <a:chExt cx="0" cy="0"/>
        </a:xfrm>
      </p:grpSpPr>
      <p:sp>
        <p:nvSpPr>
          <p:cNvPr id="1873" name="Google Shape;1873;p139"/>
          <p:cNvSpPr txBox="1"/>
          <p:nvPr>
            <p:ph type="title"/>
          </p:nvPr>
        </p:nvSpPr>
        <p:spPr>
          <a:xfrm>
            <a:off x="-8" y="5994664"/>
            <a:ext cx="9156300" cy="5592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771BA"/>
              </a:buClr>
              <a:buSzPts val="4400"/>
              <a:buFont typeface="Arial"/>
              <a:buNone/>
            </a:pPr>
            <a:r>
              <a:t/>
            </a:r>
            <a:endParaRPr sz="5000"/>
          </a:p>
          <a:p>
            <a:pPr indent="0" lvl="0" marL="0" rtl="0" algn="ctr">
              <a:lnSpc>
                <a:spcPct val="90000"/>
              </a:lnSpc>
              <a:spcBef>
                <a:spcPts val="0"/>
              </a:spcBef>
              <a:spcAft>
                <a:spcPts val="0"/>
              </a:spcAft>
              <a:buClr>
                <a:srgbClr val="0771BA"/>
              </a:buClr>
              <a:buSzPts val="4400"/>
              <a:buFont typeface="Arial"/>
              <a:buNone/>
            </a:pPr>
            <a:r>
              <a:rPr lang="en-US" sz="5000"/>
              <a:t>¿Qué pasa si le agregamos…?</a:t>
            </a:r>
            <a:r>
              <a:rPr lang="en-US" sz="4400">
                <a:solidFill>
                  <a:srgbClr val="0771BA"/>
                </a:solidFill>
              </a:rPr>
              <a:t> </a:t>
            </a:r>
            <a:endParaRPr sz="4400">
              <a:solidFill>
                <a:srgbClr val="0771BA"/>
              </a:solidFill>
            </a:endParaRPr>
          </a:p>
          <a:p>
            <a:pPr indent="0" lvl="0" marL="0" rtl="0" algn="ctr">
              <a:lnSpc>
                <a:spcPct val="100000"/>
              </a:lnSpc>
              <a:spcBef>
                <a:spcPts val="0"/>
              </a:spcBef>
              <a:spcAft>
                <a:spcPts val="0"/>
              </a:spcAft>
              <a:buClr>
                <a:srgbClr val="006FB6"/>
              </a:buClr>
              <a:buSzPts val="4400"/>
              <a:buFont typeface="Arial"/>
              <a:buNone/>
            </a:pPr>
            <a:r>
              <a:t/>
            </a:r>
            <a:endParaRPr sz="44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7" name="Shape 1877"/>
        <p:cNvGrpSpPr/>
        <p:nvPr/>
      </p:nvGrpSpPr>
      <p:grpSpPr>
        <a:xfrm>
          <a:off x="0" y="0"/>
          <a:ext cx="0" cy="0"/>
          <a:chOff x="0" y="0"/>
          <a:chExt cx="0" cy="0"/>
        </a:xfrm>
      </p:grpSpPr>
      <p:sp>
        <p:nvSpPr>
          <p:cNvPr id="1878" name="Google Shape;1878;p140"/>
          <p:cNvSpPr txBox="1"/>
          <p:nvPr>
            <p:ph idx="1" type="body"/>
          </p:nvPr>
        </p:nvSpPr>
        <p:spPr>
          <a:xfrm>
            <a:off x="1660583" y="1489802"/>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Font typeface="Arial"/>
              <a:buNone/>
            </a:pPr>
            <a:r>
              <a:rPr lang="en-US"/>
              <a:t>Bienvenida </a:t>
            </a:r>
            <a:endParaRPr/>
          </a:p>
        </p:txBody>
      </p:sp>
      <p:sp>
        <p:nvSpPr>
          <p:cNvPr id="1879" name="Google Shape;1879;p140"/>
          <p:cNvSpPr txBox="1"/>
          <p:nvPr>
            <p:ph idx="3" type="body"/>
          </p:nvPr>
        </p:nvSpPr>
        <p:spPr>
          <a:xfrm>
            <a:off x="1660583" y="2653440"/>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Consejo de lectura</a:t>
            </a:r>
            <a:endParaRPr/>
          </a:p>
        </p:txBody>
      </p:sp>
      <p:sp>
        <p:nvSpPr>
          <p:cNvPr id="1880" name="Google Shape;1880;p140"/>
          <p:cNvSpPr txBox="1"/>
          <p:nvPr>
            <p:ph idx="4" type="body"/>
          </p:nvPr>
        </p:nvSpPr>
        <p:spPr>
          <a:xfrm>
            <a:off x="1660583" y="3817079"/>
            <a:ext cx="33939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Tiempo de práctica</a:t>
            </a:r>
            <a:endParaRPr/>
          </a:p>
        </p:txBody>
      </p:sp>
      <p:sp>
        <p:nvSpPr>
          <p:cNvPr id="1881" name="Google Shape;1881;p140"/>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Agenda</a:t>
            </a:r>
            <a:endParaRPr/>
          </a:p>
        </p:txBody>
      </p:sp>
      <p:sp>
        <p:nvSpPr>
          <p:cNvPr id="1882" name="Google Shape;1882;p140"/>
          <p:cNvSpPr txBox="1"/>
          <p:nvPr>
            <p:ph idx="5" type="body"/>
          </p:nvPr>
        </p:nvSpPr>
        <p:spPr>
          <a:xfrm>
            <a:off x="1660575" y="4992075"/>
            <a:ext cx="4514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rPr lang="en-US"/>
              <a:t>Reflexión y actualizaciones</a:t>
            </a:r>
            <a:endParaRPr/>
          </a:p>
        </p:txBody>
      </p:sp>
      <p:pic>
        <p:nvPicPr>
          <p:cNvPr id="1883" name="Google Shape;1883;p140"/>
          <p:cNvPicPr preferRelativeResize="0"/>
          <p:nvPr>
            <p:ph idx="6" type="body"/>
          </p:nvPr>
        </p:nvPicPr>
        <p:blipFill rotWithShape="1">
          <a:blip r:embed="rId3">
            <a:alphaModFix/>
          </a:blip>
          <a:srcRect b="0" l="0" r="0" t="0"/>
          <a:stretch/>
        </p:blipFill>
        <p:spPr>
          <a:xfrm>
            <a:off x="912540" y="1504823"/>
            <a:ext cx="573000" cy="908400"/>
          </a:xfrm>
          <a:prstGeom prst="rect">
            <a:avLst/>
          </a:prstGeom>
          <a:noFill/>
          <a:ln>
            <a:noFill/>
          </a:ln>
        </p:spPr>
      </p:pic>
      <p:pic>
        <p:nvPicPr>
          <p:cNvPr id="1884" name="Google Shape;1884;p140"/>
          <p:cNvPicPr preferRelativeResize="0"/>
          <p:nvPr>
            <p:ph idx="7" type="body"/>
          </p:nvPr>
        </p:nvPicPr>
        <p:blipFill rotWithShape="1">
          <a:blip r:embed="rId4">
            <a:alphaModFix/>
          </a:blip>
          <a:srcRect b="0" l="0" r="0" t="0"/>
          <a:stretch/>
        </p:blipFill>
        <p:spPr>
          <a:xfrm>
            <a:off x="693738" y="2821020"/>
            <a:ext cx="758700" cy="710400"/>
          </a:xfrm>
          <a:prstGeom prst="rect">
            <a:avLst/>
          </a:prstGeom>
          <a:noFill/>
          <a:ln>
            <a:noFill/>
          </a:ln>
        </p:spPr>
      </p:pic>
      <p:pic>
        <p:nvPicPr>
          <p:cNvPr id="1885" name="Google Shape;1885;p140"/>
          <p:cNvPicPr preferRelativeResize="0"/>
          <p:nvPr>
            <p:ph idx="8" type="body"/>
          </p:nvPr>
        </p:nvPicPr>
        <p:blipFill rotWithShape="1">
          <a:blip r:embed="rId5">
            <a:alphaModFix/>
          </a:blip>
          <a:srcRect b="0" l="0" r="0" t="0"/>
          <a:stretch/>
        </p:blipFill>
        <p:spPr>
          <a:xfrm>
            <a:off x="676611" y="3936650"/>
            <a:ext cx="793200" cy="714300"/>
          </a:xfrm>
          <a:prstGeom prst="rect">
            <a:avLst/>
          </a:prstGeom>
          <a:noFill/>
          <a:ln>
            <a:noFill/>
          </a:ln>
        </p:spPr>
      </p:pic>
      <p:pic>
        <p:nvPicPr>
          <p:cNvPr id="1886" name="Google Shape;1886;p140"/>
          <p:cNvPicPr preferRelativeResize="0"/>
          <p:nvPr>
            <p:ph idx="9" type="body"/>
          </p:nvPr>
        </p:nvPicPr>
        <p:blipFill rotWithShape="1">
          <a:blip r:embed="rId6">
            <a:alphaModFix/>
          </a:blip>
          <a:srcRect b="0" l="0" r="0" t="0"/>
          <a:stretch/>
        </p:blipFill>
        <p:spPr>
          <a:xfrm>
            <a:off x="743965" y="5088376"/>
            <a:ext cx="658500" cy="719400"/>
          </a:xfrm>
          <a:prstGeom prst="rect">
            <a:avLst/>
          </a:prstGeom>
          <a:noFill/>
          <a:ln>
            <a:noFill/>
          </a:ln>
        </p:spPr>
      </p:pic>
      <p:pic>
        <p:nvPicPr>
          <p:cNvPr descr="A group of people posing for the camera&#10;&#10;Description automatically generated" id="1887" name="Google Shape;1887;p140"/>
          <p:cNvPicPr preferRelativeResize="0"/>
          <p:nvPr>
            <p:ph idx="2" type="pic"/>
          </p:nvPr>
        </p:nvPicPr>
        <p:blipFill rotWithShape="1">
          <a:blip r:embed="rId7">
            <a:alphaModFix/>
          </a:blip>
          <a:srcRect b="61" l="0" r="0" t="65"/>
          <a:stretch/>
        </p:blipFill>
        <p:spPr>
          <a:xfrm>
            <a:off x="6174911" y="1558066"/>
            <a:ext cx="5394325" cy="4518024"/>
          </a:xfrm>
          <a:prstGeom prst="rect">
            <a:avLst/>
          </a:prstGeom>
          <a:noFill/>
          <a:ln cap="flat" cmpd="sng" w="19050">
            <a:solidFill>
              <a:srgbClr val="666666"/>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1" name="Shape 1891"/>
        <p:cNvGrpSpPr/>
        <p:nvPr/>
      </p:nvGrpSpPr>
      <p:grpSpPr>
        <a:xfrm>
          <a:off x="0" y="0"/>
          <a:ext cx="0" cy="0"/>
          <a:chOff x="0" y="0"/>
          <a:chExt cx="0" cy="0"/>
        </a:xfrm>
      </p:grpSpPr>
      <p:sp>
        <p:nvSpPr>
          <p:cNvPr id="1892" name="Google Shape;1892;p141"/>
          <p:cNvSpPr txBox="1"/>
          <p:nvPr>
            <p:ph idx="1" type="body"/>
          </p:nvPr>
        </p:nvSpPr>
        <p:spPr>
          <a:xfrm>
            <a:off x="4943592" y="1502502"/>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893" name="Google Shape;1893;p141"/>
          <p:cNvSpPr txBox="1"/>
          <p:nvPr>
            <p:ph idx="2" type="body"/>
          </p:nvPr>
        </p:nvSpPr>
        <p:spPr>
          <a:xfrm>
            <a:off x="4943592" y="2666140"/>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894" name="Google Shape;1894;p141"/>
          <p:cNvSpPr txBox="1"/>
          <p:nvPr>
            <p:ph idx="3" type="body"/>
          </p:nvPr>
        </p:nvSpPr>
        <p:spPr>
          <a:xfrm>
            <a:off x="4943592" y="3829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895" name="Google Shape;1895;p141"/>
          <p:cNvSpPr txBox="1"/>
          <p:nvPr>
            <p:ph idx="4" type="body"/>
          </p:nvPr>
        </p:nvSpPr>
        <p:spPr>
          <a:xfrm>
            <a:off x="4943592" y="5004779"/>
            <a:ext cx="7205400" cy="105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rgbClr val="006FB6"/>
              </a:buClr>
              <a:buSzPts val="3000"/>
              <a:buNone/>
            </a:pPr>
            <a:r>
              <a:t/>
            </a:r>
            <a:endParaRPr/>
          </a:p>
        </p:txBody>
      </p:sp>
      <p:sp>
        <p:nvSpPr>
          <p:cNvPr id="1896" name="Google Shape;1896;p141"/>
          <p:cNvSpPr txBox="1"/>
          <p:nvPr>
            <p:ph idx="5" type="body"/>
          </p:nvPr>
        </p:nvSpPr>
        <p:spPr>
          <a:xfrm>
            <a:off x="1044450" y="1502500"/>
            <a:ext cx="37908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preparado.</a:t>
            </a:r>
            <a:endParaRPr/>
          </a:p>
        </p:txBody>
      </p:sp>
      <p:sp>
        <p:nvSpPr>
          <p:cNvPr id="1897" name="Google Shape;1897;p141"/>
          <p:cNvSpPr txBox="1"/>
          <p:nvPr>
            <p:ph idx="6" type="body"/>
          </p:nvPr>
        </p:nvSpPr>
        <p:spPr>
          <a:xfrm>
            <a:off x="1046485" y="2653440"/>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Estar presente.</a:t>
            </a:r>
            <a:endParaRPr/>
          </a:p>
        </p:txBody>
      </p:sp>
      <p:sp>
        <p:nvSpPr>
          <p:cNvPr id="1898" name="Google Shape;1898;p141"/>
          <p:cNvSpPr txBox="1"/>
          <p:nvPr>
            <p:ph idx="7" type="body"/>
          </p:nvPr>
        </p:nvSpPr>
        <p:spPr>
          <a:xfrm>
            <a:off x="1044439" y="38043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Ser cortés.</a:t>
            </a:r>
            <a:endParaRPr/>
          </a:p>
        </p:txBody>
      </p:sp>
      <p:sp>
        <p:nvSpPr>
          <p:cNvPr id="1899" name="Google Shape;1899;p141"/>
          <p:cNvSpPr txBox="1"/>
          <p:nvPr>
            <p:ph idx="8" type="body"/>
          </p:nvPr>
        </p:nvSpPr>
        <p:spPr>
          <a:xfrm>
            <a:off x="1044450" y="4959550"/>
            <a:ext cx="36660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006FB6"/>
              </a:buClr>
              <a:buSzPts val="4000"/>
              <a:buNone/>
            </a:pPr>
            <a:r>
              <a:rPr lang="en-US"/>
              <a:t>Haga preguntas.</a:t>
            </a:r>
            <a:endParaRPr/>
          </a:p>
        </p:txBody>
      </p:sp>
      <p:sp>
        <p:nvSpPr>
          <p:cNvPr id="1900" name="Google Shape;1900;p141"/>
          <p:cNvSpPr txBox="1"/>
          <p:nvPr>
            <p:ph type="ctrTitle"/>
          </p:nvPr>
        </p:nvSpPr>
        <p:spPr>
          <a:xfrm>
            <a:off x="0" y="32084"/>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06FB6"/>
              </a:buClr>
              <a:buSzPts val="5000"/>
              <a:buFont typeface="Calibri"/>
              <a:buNone/>
            </a:pPr>
            <a:r>
              <a:rPr lang="en-US"/>
              <a:t>Las normas de los talleres</a:t>
            </a:r>
            <a:endParaRPr/>
          </a:p>
        </p:txBody>
      </p:sp>
      <p:pic>
        <p:nvPicPr>
          <p:cNvPr descr="Icon&#10;&#10;Description automatically generated" id="1901" name="Google Shape;1901;p141"/>
          <p:cNvPicPr preferRelativeResize="0"/>
          <p:nvPr/>
        </p:nvPicPr>
        <p:blipFill rotWithShape="1">
          <a:blip r:embed="rId3">
            <a:alphaModFix/>
          </a:blip>
          <a:srcRect b="0" l="0" r="0" t="0"/>
          <a:stretch/>
        </p:blipFill>
        <p:spPr>
          <a:xfrm>
            <a:off x="350915" y="1601936"/>
            <a:ext cx="585197" cy="831415"/>
          </a:xfrm>
          <a:prstGeom prst="rect">
            <a:avLst/>
          </a:prstGeom>
          <a:noFill/>
          <a:ln>
            <a:noFill/>
          </a:ln>
        </p:spPr>
      </p:pic>
      <p:pic>
        <p:nvPicPr>
          <p:cNvPr descr="Icon&#10;&#10;Description automatically generated" id="1902" name="Google Shape;1902;p141"/>
          <p:cNvPicPr preferRelativeResize="0"/>
          <p:nvPr/>
        </p:nvPicPr>
        <p:blipFill rotWithShape="1">
          <a:blip r:embed="rId4">
            <a:alphaModFix/>
          </a:blip>
          <a:srcRect b="0" l="0" r="0" t="0"/>
          <a:stretch/>
        </p:blipFill>
        <p:spPr>
          <a:xfrm>
            <a:off x="350915" y="5188440"/>
            <a:ext cx="585196" cy="585196"/>
          </a:xfrm>
          <a:prstGeom prst="rect">
            <a:avLst/>
          </a:prstGeom>
          <a:noFill/>
          <a:ln>
            <a:noFill/>
          </a:ln>
        </p:spPr>
      </p:pic>
      <p:pic>
        <p:nvPicPr>
          <p:cNvPr descr="Icon&#10;&#10;Description automatically generated" id="1903" name="Google Shape;1903;p141"/>
          <p:cNvPicPr preferRelativeResize="0"/>
          <p:nvPr/>
        </p:nvPicPr>
        <p:blipFill rotWithShape="1">
          <a:blip r:embed="rId5">
            <a:alphaModFix/>
          </a:blip>
          <a:srcRect b="0" l="0" r="0" t="0"/>
          <a:stretch/>
        </p:blipFill>
        <p:spPr>
          <a:xfrm>
            <a:off x="350915" y="4116743"/>
            <a:ext cx="585197" cy="418228"/>
          </a:xfrm>
          <a:prstGeom prst="rect">
            <a:avLst/>
          </a:prstGeom>
          <a:noFill/>
          <a:ln>
            <a:noFill/>
          </a:ln>
        </p:spPr>
      </p:pic>
      <p:pic>
        <p:nvPicPr>
          <p:cNvPr descr="Icon&#10;&#10;Description automatically generated" id="1904" name="Google Shape;1904;p141"/>
          <p:cNvPicPr preferRelativeResize="0"/>
          <p:nvPr/>
        </p:nvPicPr>
        <p:blipFill rotWithShape="1">
          <a:blip r:embed="rId6">
            <a:alphaModFix/>
          </a:blip>
          <a:srcRect b="0" l="0" r="0" t="0"/>
          <a:stretch/>
        </p:blipFill>
        <p:spPr>
          <a:xfrm>
            <a:off x="478779" y="2796891"/>
            <a:ext cx="329468" cy="66638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8" name="Shape 1908"/>
        <p:cNvGrpSpPr/>
        <p:nvPr/>
      </p:nvGrpSpPr>
      <p:grpSpPr>
        <a:xfrm>
          <a:off x="0" y="0"/>
          <a:ext cx="0" cy="0"/>
          <a:chOff x="0" y="0"/>
          <a:chExt cx="0" cy="0"/>
        </a:xfrm>
      </p:grpSpPr>
      <p:sp>
        <p:nvSpPr>
          <p:cNvPr id="1909" name="Google Shape;1909;p142"/>
          <p:cNvSpPr txBox="1"/>
          <p:nvPr>
            <p:ph type="title"/>
          </p:nvPr>
        </p:nvSpPr>
        <p:spPr>
          <a:xfrm>
            <a:off x="-7625" y="0"/>
            <a:ext cx="8822700" cy="1251300"/>
          </a:xfrm>
          <a:prstGeom prst="rect">
            <a:avLst/>
          </a:prstGeom>
          <a:noFill/>
          <a:ln>
            <a:noFill/>
          </a:ln>
        </p:spPr>
        <p:txBody>
          <a:bodyPr anchorCtr="0" anchor="ctr" bIns="45700" lIns="274300" spcFirstLastPara="1" rIns="91425" wrap="square" tIns="45700">
            <a:normAutofit fontScale="90000"/>
          </a:bodyPr>
          <a:lstStyle/>
          <a:p>
            <a:pPr indent="0" lvl="0" marL="0" rtl="0" algn="ctr">
              <a:lnSpc>
                <a:spcPct val="90000"/>
              </a:lnSpc>
              <a:spcBef>
                <a:spcPts val="0"/>
              </a:spcBef>
              <a:spcAft>
                <a:spcPts val="0"/>
              </a:spcAft>
              <a:buClr>
                <a:srgbClr val="0771BA"/>
              </a:buClr>
              <a:buSzPct val="88000"/>
              <a:buFont typeface="Arial"/>
              <a:buNone/>
            </a:pPr>
            <a:r>
              <a:t/>
            </a:r>
            <a:endParaRPr>
              <a:solidFill>
                <a:srgbClr val="006FB6"/>
              </a:solidFill>
            </a:endParaRPr>
          </a:p>
          <a:p>
            <a:pPr indent="0" lvl="0" marL="0" rtl="0" algn="l">
              <a:lnSpc>
                <a:spcPct val="90000"/>
              </a:lnSpc>
              <a:spcBef>
                <a:spcPts val="0"/>
              </a:spcBef>
              <a:spcAft>
                <a:spcPts val="0"/>
              </a:spcAft>
              <a:buClr>
                <a:srgbClr val="0771BA"/>
              </a:buClr>
              <a:buSzPct val="79279"/>
              <a:buFont typeface="Arial"/>
              <a:buNone/>
            </a:pPr>
            <a:r>
              <a:rPr lang="en-US" sz="5550">
                <a:solidFill>
                  <a:srgbClr val="006FB6"/>
                </a:solidFill>
              </a:rPr>
              <a:t>¿Qué pasa si le agregamos…?</a:t>
            </a:r>
            <a:r>
              <a:rPr lang="en-US" sz="5550"/>
              <a:t> </a:t>
            </a:r>
            <a:endParaRPr sz="5550"/>
          </a:p>
          <a:p>
            <a:pPr indent="0" lvl="0" marL="0" rtl="0" algn="l">
              <a:lnSpc>
                <a:spcPct val="100000"/>
              </a:lnSpc>
              <a:spcBef>
                <a:spcPts val="0"/>
              </a:spcBef>
              <a:spcAft>
                <a:spcPts val="0"/>
              </a:spcAft>
              <a:buClr>
                <a:srgbClr val="006FB6"/>
              </a:buClr>
              <a:buSzPct val="100000"/>
              <a:buFont typeface="Calibri"/>
              <a:buNone/>
            </a:pPr>
            <a:r>
              <a:t/>
            </a:r>
            <a:endParaRPr>
              <a:solidFill>
                <a:srgbClr val="006FB6"/>
              </a:solidFill>
            </a:endParaRPr>
          </a:p>
        </p:txBody>
      </p:sp>
      <p:sp>
        <p:nvSpPr>
          <p:cNvPr id="1910" name="Google Shape;1910;p142"/>
          <p:cNvSpPr txBox="1"/>
          <p:nvPr>
            <p:ph idx="1" type="body"/>
          </p:nvPr>
        </p:nvSpPr>
        <p:spPr>
          <a:xfrm>
            <a:off x="9089400" y="4337700"/>
            <a:ext cx="2764200" cy="2520300"/>
          </a:xfrm>
          <a:prstGeom prst="rect">
            <a:avLst/>
          </a:prstGeom>
          <a:noFill/>
          <a:ln>
            <a:noFill/>
          </a:ln>
        </p:spPr>
        <p:txBody>
          <a:bodyPr anchorCtr="0" anchor="t" bIns="45700" lIns="91425" spcFirstLastPara="1" rIns="91425" wrap="square" tIns="45700">
            <a:spAutoFit/>
          </a:bodyPr>
          <a:lstStyle/>
          <a:p>
            <a:pPr indent="0" lvl="0" marL="0" rtl="0" algn="ctr">
              <a:lnSpc>
                <a:spcPct val="90000"/>
              </a:lnSpc>
              <a:spcBef>
                <a:spcPts val="0"/>
              </a:spcBef>
              <a:spcAft>
                <a:spcPts val="0"/>
              </a:spcAft>
              <a:buClr>
                <a:srgbClr val="006FB6"/>
              </a:buClr>
              <a:buSzPts val="2100"/>
              <a:buNone/>
            </a:pPr>
            <a:r>
              <a:rPr lang="en-US"/>
              <a:t>Las estrategias de lectura son como herramientas en una caja de herramientas.</a:t>
            </a:r>
            <a:endParaRPr/>
          </a:p>
          <a:p>
            <a:pPr indent="0" lvl="0" marL="0" rtl="0" algn="ctr">
              <a:lnSpc>
                <a:spcPct val="90000"/>
              </a:lnSpc>
              <a:spcBef>
                <a:spcPts val="1000"/>
              </a:spcBef>
              <a:spcAft>
                <a:spcPts val="0"/>
              </a:spcAft>
              <a:buClr>
                <a:srgbClr val="006FB6"/>
              </a:buClr>
              <a:buSzPts val="1950"/>
              <a:buNone/>
            </a:pPr>
            <a:r>
              <a:t/>
            </a:r>
            <a:endParaRPr sz="2600">
              <a:solidFill>
                <a:srgbClr val="006FB6"/>
              </a:solidFill>
            </a:endParaRPr>
          </a:p>
        </p:txBody>
      </p:sp>
      <p:pic>
        <p:nvPicPr>
          <p:cNvPr id="1911" name="Google Shape;1911;p142"/>
          <p:cNvPicPr preferRelativeResize="0"/>
          <p:nvPr>
            <p:ph idx="2" type="pic"/>
          </p:nvPr>
        </p:nvPicPr>
        <p:blipFill rotWithShape="1">
          <a:blip r:embed="rId3">
            <a:alphaModFix/>
          </a:blip>
          <a:srcRect b="0" l="0" r="0" t="0"/>
          <a:stretch/>
        </p:blipFill>
        <p:spPr>
          <a:xfrm>
            <a:off x="9282749" y="2421241"/>
            <a:ext cx="2377500" cy="897886"/>
          </a:xfrm>
          <a:prstGeom prst="rect">
            <a:avLst/>
          </a:prstGeom>
          <a:noFill/>
          <a:ln>
            <a:noFill/>
          </a:ln>
        </p:spPr>
      </p:pic>
      <p:sp>
        <p:nvSpPr>
          <p:cNvPr id="1912" name="Google Shape;1912;p142"/>
          <p:cNvSpPr txBox="1"/>
          <p:nvPr>
            <p:ph idx="3" type="title"/>
          </p:nvPr>
        </p:nvSpPr>
        <p:spPr>
          <a:xfrm>
            <a:off x="371850" y="247262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2</a:t>
            </a:r>
            <a:endParaRPr/>
          </a:p>
        </p:txBody>
      </p:sp>
      <p:sp>
        <p:nvSpPr>
          <p:cNvPr id="1913" name="Google Shape;1913;p142"/>
          <p:cNvSpPr txBox="1"/>
          <p:nvPr>
            <p:ph idx="5" type="title"/>
          </p:nvPr>
        </p:nvSpPr>
        <p:spPr>
          <a:xfrm>
            <a:off x="371850" y="3624715"/>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3</a:t>
            </a:r>
            <a:endParaRPr/>
          </a:p>
        </p:txBody>
      </p:sp>
      <p:sp>
        <p:nvSpPr>
          <p:cNvPr id="1914" name="Google Shape;1914;p142"/>
          <p:cNvSpPr txBox="1"/>
          <p:nvPr>
            <p:ph idx="6" type="body"/>
          </p:nvPr>
        </p:nvSpPr>
        <p:spPr>
          <a:xfrm>
            <a:off x="1340850" y="135030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Elige una palabra. </a:t>
            </a:r>
            <a:endParaRPr/>
          </a:p>
        </p:txBody>
      </p:sp>
      <p:sp>
        <p:nvSpPr>
          <p:cNvPr id="1915" name="Google Shape;1915;p142"/>
          <p:cNvSpPr txBox="1"/>
          <p:nvPr>
            <p:ph idx="7" type="body"/>
          </p:nvPr>
        </p:nvSpPr>
        <p:spPr>
          <a:xfrm>
            <a:off x="1340850" y="247262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Quitar o agregar un sufijo y un prefijo.</a:t>
            </a:r>
            <a:endParaRPr/>
          </a:p>
        </p:txBody>
      </p:sp>
      <p:sp>
        <p:nvSpPr>
          <p:cNvPr id="1916" name="Google Shape;1916;p142"/>
          <p:cNvSpPr txBox="1"/>
          <p:nvPr>
            <p:ph idx="8" type="body"/>
          </p:nvPr>
        </p:nvSpPr>
        <p:spPr>
          <a:xfrm>
            <a:off x="1340838" y="3624715"/>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US"/>
              <a:t>Discutir cómo cambia la palabra.</a:t>
            </a:r>
            <a:endParaRPr/>
          </a:p>
        </p:txBody>
      </p:sp>
      <p:sp>
        <p:nvSpPr>
          <p:cNvPr id="1917" name="Google Shape;1917;p142"/>
          <p:cNvSpPr txBox="1"/>
          <p:nvPr>
            <p:ph idx="9" type="body"/>
          </p:nvPr>
        </p:nvSpPr>
        <p:spPr>
          <a:xfrm>
            <a:off x="1340838" y="4910440"/>
            <a:ext cx="4917000" cy="1023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t/>
            </a:r>
            <a:endParaRPr/>
          </a:p>
        </p:txBody>
      </p:sp>
      <p:sp>
        <p:nvSpPr>
          <p:cNvPr id="1918" name="Google Shape;1918;p142"/>
          <p:cNvSpPr txBox="1"/>
          <p:nvPr>
            <p:ph idx="13" type="title"/>
          </p:nvPr>
        </p:nvSpPr>
        <p:spPr>
          <a:xfrm>
            <a:off x="371850" y="1350300"/>
            <a:ext cx="969000" cy="1023300"/>
          </a:xfrm>
          <a:prstGeom prst="rect">
            <a:avLst/>
          </a:prstGeom>
          <a:noFill/>
          <a:ln>
            <a:noFill/>
          </a:ln>
        </p:spPr>
        <p:txBody>
          <a:bodyPr anchorCtr="0" anchor="t" bIns="45700" lIns="274300" spcFirstLastPara="1" rIns="91425" wrap="square" tIns="45700">
            <a:normAutofit/>
          </a:bodyPr>
          <a:lstStyle/>
          <a:p>
            <a:pPr indent="0" lvl="0" marL="0" rtl="0" algn="l">
              <a:lnSpc>
                <a:spcPct val="90000"/>
              </a:lnSpc>
              <a:spcBef>
                <a:spcPts val="0"/>
              </a:spcBef>
              <a:spcAft>
                <a:spcPts val="0"/>
              </a:spcAft>
              <a:buSzPts val="5000"/>
              <a:buNone/>
            </a:pPr>
            <a:r>
              <a:rPr lang="en-US"/>
              <a:t>1</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2" name="Shape 1922"/>
        <p:cNvGrpSpPr/>
        <p:nvPr/>
      </p:nvGrpSpPr>
      <p:grpSpPr>
        <a:xfrm>
          <a:off x="0" y="0"/>
          <a:ext cx="0" cy="0"/>
          <a:chOff x="0" y="0"/>
          <a:chExt cx="0" cy="0"/>
        </a:xfrm>
      </p:grpSpPr>
      <p:sp>
        <p:nvSpPr>
          <p:cNvPr id="1923" name="Google Shape;1923;p143"/>
          <p:cNvSpPr txBox="1"/>
          <p:nvPr>
            <p:ph idx="1" type="body"/>
          </p:nvPr>
        </p:nvSpPr>
        <p:spPr>
          <a:xfrm>
            <a:off x="4588050" y="1489800"/>
            <a:ext cx="7604100" cy="1055700"/>
          </a:xfrm>
          <a:prstGeom prst="rect">
            <a:avLst/>
          </a:prstGeom>
          <a:noFill/>
          <a:ln>
            <a:noFill/>
          </a:ln>
        </p:spPr>
        <p:txBody>
          <a:bodyPr anchorCtr="0" anchor="ctr" bIns="45700" lIns="91425" spcFirstLastPara="1" rIns="91425" wrap="square" tIns="45700">
            <a:normAutofit fontScale="85000" lnSpcReduction="10000"/>
          </a:bodyPr>
          <a:lstStyle/>
          <a:p>
            <a:pPr indent="0" lvl="0" marL="0" rtl="0" algn="l">
              <a:lnSpc>
                <a:spcPct val="90000"/>
              </a:lnSpc>
              <a:spcBef>
                <a:spcPts val="1000"/>
              </a:spcBef>
              <a:spcAft>
                <a:spcPts val="0"/>
              </a:spcAft>
              <a:buSzPct val="117647"/>
              <a:buNone/>
            </a:pPr>
            <a:r>
              <a:rPr lang="en-US" sz="3000"/>
              <a:t>parte de la palabra que va al principio de una palabra y puede cambiar el significado de la palabra</a:t>
            </a:r>
            <a:endParaRPr/>
          </a:p>
        </p:txBody>
      </p:sp>
      <p:sp>
        <p:nvSpPr>
          <p:cNvPr id="1924" name="Google Shape;1924;p143"/>
          <p:cNvSpPr txBox="1"/>
          <p:nvPr>
            <p:ph idx="2" type="body"/>
          </p:nvPr>
        </p:nvSpPr>
        <p:spPr>
          <a:xfrm>
            <a:off x="4586000" y="2792838"/>
            <a:ext cx="7499700" cy="105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3000"/>
              <a:buNone/>
            </a:pPr>
            <a:r>
              <a:rPr lang="en-US" sz="3000"/>
              <a:t>parte de la palabra que va al final de una palabra y puede cambiar el significado de la palabra</a:t>
            </a:r>
            <a:endParaRPr sz="3000"/>
          </a:p>
        </p:txBody>
      </p:sp>
      <p:sp>
        <p:nvSpPr>
          <p:cNvPr id="1925" name="Google Shape;1925;p143"/>
          <p:cNvSpPr txBox="1"/>
          <p:nvPr>
            <p:ph idx="3" type="body"/>
          </p:nvPr>
        </p:nvSpPr>
        <p:spPr>
          <a:xfrm>
            <a:off x="4588050" y="3817073"/>
            <a:ext cx="7205400" cy="1600500"/>
          </a:xfrm>
          <a:prstGeom prst="rect">
            <a:avLst/>
          </a:prstGeom>
          <a:noFill/>
          <a:ln>
            <a:noFill/>
          </a:ln>
        </p:spPr>
        <p:txBody>
          <a:bodyPr anchorCtr="0" anchor="ctr" bIns="45700" lIns="91425" spcFirstLastPara="1" rIns="91425" wrap="square" tIns="45700">
            <a:normAutofit fontScale="92500" lnSpcReduction="20000"/>
          </a:bodyPr>
          <a:lstStyle/>
          <a:p>
            <a:pPr indent="0" lvl="0" marL="0" rtl="0" algn="l">
              <a:lnSpc>
                <a:spcPct val="90000"/>
              </a:lnSpc>
              <a:spcBef>
                <a:spcPts val="1000"/>
              </a:spcBef>
              <a:spcAft>
                <a:spcPts val="0"/>
              </a:spcAft>
              <a:buSzPct val="108108"/>
              <a:buNone/>
            </a:pPr>
            <a:r>
              <a:t/>
            </a:r>
            <a:endParaRPr sz="3000"/>
          </a:p>
          <a:p>
            <a:pPr indent="0" lvl="0" marL="0" rtl="0" algn="l">
              <a:lnSpc>
                <a:spcPct val="90000"/>
              </a:lnSpc>
              <a:spcBef>
                <a:spcPts val="1000"/>
              </a:spcBef>
              <a:spcAft>
                <a:spcPts val="0"/>
              </a:spcAft>
              <a:buSzPct val="108108"/>
              <a:buNone/>
            </a:pPr>
            <a:r>
              <a:rPr lang="en-US" sz="3000"/>
              <a:t>palabras inventadas que no tienen significado, pero tienen el mismo patrón de sonido que las palabras reales</a:t>
            </a:r>
            <a:endParaRPr/>
          </a:p>
        </p:txBody>
      </p:sp>
      <p:sp>
        <p:nvSpPr>
          <p:cNvPr id="1926" name="Google Shape;1926;p143"/>
          <p:cNvSpPr txBox="1"/>
          <p:nvPr>
            <p:ph idx="5" type="body"/>
          </p:nvPr>
        </p:nvSpPr>
        <p:spPr>
          <a:xfrm>
            <a:off x="691245" y="1502511"/>
            <a:ext cx="34353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Prefijo</a:t>
            </a:r>
            <a:endParaRPr/>
          </a:p>
        </p:txBody>
      </p:sp>
      <p:sp>
        <p:nvSpPr>
          <p:cNvPr id="1927" name="Google Shape;1927;p143"/>
          <p:cNvSpPr txBox="1"/>
          <p:nvPr>
            <p:ph idx="6" type="body"/>
          </p:nvPr>
        </p:nvSpPr>
        <p:spPr>
          <a:xfrm>
            <a:off x="691242" y="2792828"/>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Clr>
                <a:schemeClr val="dk1"/>
              </a:buClr>
              <a:buSzPts val="4000"/>
              <a:buFont typeface="Arial"/>
              <a:buNone/>
            </a:pPr>
            <a:r>
              <a:rPr b="1" lang="en-US" sz="4000"/>
              <a:t>Sufijo</a:t>
            </a:r>
            <a:endParaRPr/>
          </a:p>
        </p:txBody>
      </p:sp>
      <p:sp>
        <p:nvSpPr>
          <p:cNvPr id="1928" name="Google Shape;1928;p143"/>
          <p:cNvSpPr txBox="1"/>
          <p:nvPr>
            <p:ph idx="7" type="body"/>
          </p:nvPr>
        </p:nvSpPr>
        <p:spPr>
          <a:xfrm>
            <a:off x="692296" y="4095769"/>
            <a:ext cx="3433200" cy="10431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1000"/>
              </a:spcBef>
              <a:spcAft>
                <a:spcPts val="0"/>
              </a:spcAft>
              <a:buSzPts val="4000"/>
              <a:buNone/>
            </a:pPr>
            <a:r>
              <a:rPr b="1" lang="en-US" sz="4000"/>
              <a:t>Palabra sin sentido</a:t>
            </a:r>
            <a:endParaRPr/>
          </a:p>
        </p:txBody>
      </p:sp>
      <p:sp>
        <p:nvSpPr>
          <p:cNvPr id="1929" name="Google Shape;1929;p143"/>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chemeClr val="dk1"/>
              </a:buClr>
              <a:buSzPts val="5000"/>
              <a:buFont typeface="Arial"/>
              <a:buNone/>
            </a:pPr>
            <a:r>
              <a:rPr lang="en-US"/>
              <a:t>Verifique los términos de </a:t>
            </a:r>
            <a:endParaRPr/>
          </a:p>
          <a:p>
            <a:pPr indent="0" lvl="0" marL="0" rtl="0" algn="l">
              <a:lnSpc>
                <a:spcPct val="90000"/>
              </a:lnSpc>
              <a:spcBef>
                <a:spcPts val="0"/>
              </a:spcBef>
              <a:spcAft>
                <a:spcPts val="0"/>
              </a:spcAft>
              <a:buClr>
                <a:schemeClr val="dk1"/>
              </a:buClr>
              <a:buSzPts val="5000"/>
              <a:buFont typeface="Arial"/>
              <a:buNone/>
            </a:pPr>
            <a:r>
              <a:rPr lang="en-US"/>
              <a:t>alfabetización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144"/>
          <p:cNvSpPr txBox="1"/>
          <p:nvPr>
            <p:ph type="title"/>
          </p:nvPr>
        </p:nvSpPr>
        <p:spPr>
          <a:xfrm>
            <a:off x="3536683" y="0"/>
            <a:ext cx="5683500" cy="1577400"/>
          </a:xfrm>
          <a:prstGeom prst="rect">
            <a:avLst/>
          </a:prstGeom>
          <a:noFill/>
          <a:ln>
            <a:noFill/>
          </a:ln>
        </p:spPr>
        <p:txBody>
          <a:bodyPr anchorCtr="0" anchor="ctr" bIns="45700" lIns="274300" spcFirstLastPara="1" rIns="91425" wrap="square" tIns="45700">
            <a:noAutofit/>
          </a:bodyPr>
          <a:lstStyle/>
          <a:p>
            <a:pPr indent="0" lvl="0" marL="0" rtl="0" algn="l">
              <a:lnSpc>
                <a:spcPct val="90000"/>
              </a:lnSpc>
              <a:spcBef>
                <a:spcPts val="0"/>
              </a:spcBef>
              <a:spcAft>
                <a:spcPts val="0"/>
              </a:spcAft>
              <a:buClr>
                <a:srgbClr val="0771BA"/>
              </a:buClr>
              <a:buSzPts val="1800"/>
              <a:buFont typeface="Calibri"/>
              <a:buNone/>
            </a:pPr>
            <a:r>
              <a:rPr lang="en-US" sz="4400">
                <a:solidFill>
                  <a:srgbClr val="006FB6"/>
                </a:solidFill>
              </a:rPr>
              <a:t>Elegir una palabra difícil</a:t>
            </a:r>
            <a:endParaRPr/>
          </a:p>
        </p:txBody>
      </p:sp>
      <p:sp>
        <p:nvSpPr>
          <p:cNvPr id="1935" name="Google Shape;1935;p144"/>
          <p:cNvSpPr txBox="1"/>
          <p:nvPr>
            <p:ph idx="1" type="body"/>
          </p:nvPr>
        </p:nvSpPr>
        <p:spPr>
          <a:xfrm>
            <a:off x="138545" y="227488"/>
            <a:ext cx="3200400" cy="839400"/>
          </a:xfrm>
          <a:prstGeom prst="rect">
            <a:avLst/>
          </a:prstGeom>
          <a:noFill/>
          <a:ln>
            <a:noFill/>
          </a:ln>
        </p:spPr>
        <p:txBody>
          <a:bodyPr anchorCtr="0" anchor="t" bIns="45700" lIns="91425" spcFirstLastPara="1" rIns="91425" wrap="square" tIns="45700">
            <a:noAutofit/>
          </a:bodyPr>
          <a:lstStyle/>
          <a:p>
            <a:pPr indent="-228600" lvl="0" marL="457200" marR="0" rtl="0" algn="ctr">
              <a:lnSpc>
                <a:spcPct val="90000"/>
              </a:lnSpc>
              <a:spcBef>
                <a:spcPts val="1000"/>
              </a:spcBef>
              <a:spcAft>
                <a:spcPts val="0"/>
              </a:spcAft>
              <a:buClr>
                <a:srgbClr val="0771BA"/>
              </a:buClr>
              <a:buSzPts val="2800"/>
              <a:buFont typeface="Arial"/>
              <a:buNone/>
            </a:pPr>
            <a:r>
              <a:rPr lang="en-US">
                <a:solidFill>
                  <a:srgbClr val="006FB6"/>
                </a:solidFill>
              </a:rPr>
              <a:t>Consejos y trucos</a:t>
            </a:r>
            <a:endParaRPr/>
          </a:p>
          <a:p>
            <a:pPr indent="-228600" lvl="0" marL="457200" marR="0" rtl="0" algn="ctr">
              <a:lnSpc>
                <a:spcPct val="90000"/>
              </a:lnSpc>
              <a:spcBef>
                <a:spcPts val="1000"/>
              </a:spcBef>
              <a:spcAft>
                <a:spcPts val="0"/>
              </a:spcAft>
              <a:buClr>
                <a:srgbClr val="0771BA"/>
              </a:buClr>
              <a:buSzPts val="2800"/>
              <a:buFont typeface="Arial"/>
              <a:buNone/>
            </a:pPr>
            <a:r>
              <a:t/>
            </a:r>
            <a:endParaRPr/>
          </a:p>
        </p:txBody>
      </p:sp>
      <p:sp>
        <p:nvSpPr>
          <p:cNvPr id="1936" name="Google Shape;1936;p144"/>
          <p:cNvSpPr txBox="1"/>
          <p:nvPr>
            <p:ph idx="2" type="body"/>
          </p:nvPr>
        </p:nvSpPr>
        <p:spPr>
          <a:xfrm>
            <a:off x="138550" y="980750"/>
            <a:ext cx="3200400" cy="5662500"/>
          </a:xfrm>
          <a:prstGeom prst="rect">
            <a:avLst/>
          </a:prstGeom>
          <a:noFill/>
          <a:ln>
            <a:noFill/>
          </a:ln>
        </p:spPr>
        <p:txBody>
          <a:bodyPr anchorCtr="0" anchor="t" bIns="45700" lIns="91425" spcFirstLastPara="1" rIns="91425" wrap="square" tIns="45700">
            <a:noAutofit/>
          </a:bodyPr>
          <a:lstStyle/>
          <a:p>
            <a:pPr indent="-406400" lvl="0" marL="457200" rtl="0" algn="l">
              <a:lnSpc>
                <a:spcPct val="100000"/>
              </a:lnSpc>
              <a:spcBef>
                <a:spcPts val="0"/>
              </a:spcBef>
              <a:spcAft>
                <a:spcPts val="0"/>
              </a:spcAft>
              <a:buClr>
                <a:srgbClr val="006FB6"/>
              </a:buClr>
              <a:buSzPts val="2800"/>
              <a:buChar char="•"/>
            </a:pPr>
            <a:r>
              <a:rPr lang="en-US">
                <a:solidFill>
                  <a:srgbClr val="006FB6"/>
                </a:solidFill>
              </a:rPr>
              <a:t>¡No use este consejo con todas las palabras! </a:t>
            </a:r>
            <a:endParaRPr sz="1800">
              <a:solidFill>
                <a:schemeClr val="dk1"/>
              </a:solidFill>
              <a:latin typeface="Arial"/>
              <a:ea typeface="Arial"/>
              <a:cs typeface="Arial"/>
              <a:sym typeface="Arial"/>
            </a:endParaRPr>
          </a:p>
          <a:p>
            <a:pPr indent="-190500" lvl="0" marL="342900" rtl="0" algn="l">
              <a:lnSpc>
                <a:spcPct val="100000"/>
              </a:lnSpc>
              <a:spcBef>
                <a:spcPts val="0"/>
              </a:spcBef>
              <a:spcAft>
                <a:spcPts val="0"/>
              </a:spcAft>
              <a:buSzPts val="2800"/>
              <a:buNone/>
            </a:pPr>
            <a:r>
              <a:t/>
            </a:r>
            <a:endParaRPr sz="800">
              <a:solidFill>
                <a:srgbClr val="006FB6"/>
              </a:solidFill>
            </a:endParaRPr>
          </a:p>
          <a:p>
            <a:pPr indent="-406400" lvl="0" marL="457200" rtl="0" algn="l">
              <a:lnSpc>
                <a:spcPct val="100000"/>
              </a:lnSpc>
              <a:spcBef>
                <a:spcPts val="0"/>
              </a:spcBef>
              <a:spcAft>
                <a:spcPts val="0"/>
              </a:spcAft>
              <a:buClr>
                <a:srgbClr val="006FB6"/>
              </a:buClr>
              <a:buSzPts val="2800"/>
              <a:buChar char="•"/>
            </a:pPr>
            <a:r>
              <a:rPr lang="en-US">
                <a:solidFill>
                  <a:srgbClr val="006FB6"/>
                </a:solidFill>
              </a:rPr>
              <a:t>Elija una palabra con un sufijo o un prefijo.</a:t>
            </a:r>
            <a:endParaRPr sz="1800">
              <a:solidFill>
                <a:schemeClr val="dk1"/>
              </a:solidFill>
              <a:latin typeface="Arial"/>
              <a:ea typeface="Arial"/>
              <a:cs typeface="Arial"/>
              <a:sym typeface="Arial"/>
            </a:endParaRPr>
          </a:p>
          <a:p>
            <a:pPr indent="-190500" lvl="0" marL="342900" rtl="0" algn="l">
              <a:lnSpc>
                <a:spcPct val="100000"/>
              </a:lnSpc>
              <a:spcBef>
                <a:spcPts val="0"/>
              </a:spcBef>
              <a:spcAft>
                <a:spcPts val="0"/>
              </a:spcAft>
              <a:buSzPts val="2800"/>
              <a:buNone/>
            </a:pPr>
            <a:r>
              <a:t/>
            </a:r>
            <a:endParaRPr sz="800">
              <a:solidFill>
                <a:srgbClr val="006FB6"/>
              </a:solidFill>
            </a:endParaRPr>
          </a:p>
          <a:p>
            <a:pPr indent="-406400" lvl="0" marL="457200" rtl="0" algn="l">
              <a:lnSpc>
                <a:spcPct val="100000"/>
              </a:lnSpc>
              <a:spcBef>
                <a:spcPts val="0"/>
              </a:spcBef>
              <a:spcAft>
                <a:spcPts val="0"/>
              </a:spcAft>
              <a:buClr>
                <a:srgbClr val="006FB6"/>
              </a:buClr>
              <a:buSzPts val="2800"/>
              <a:buChar char="•"/>
            </a:pPr>
            <a:r>
              <a:rPr lang="en-US">
                <a:solidFill>
                  <a:srgbClr val="006FB6"/>
                </a:solidFill>
              </a:rPr>
              <a:t>Elija una palabra corta para poder agregarle algo fácilmente.</a:t>
            </a:r>
            <a:endParaRPr sz="3200">
              <a:solidFill>
                <a:srgbClr val="006FB6"/>
              </a:solidFill>
            </a:endParaRPr>
          </a:p>
          <a:p>
            <a:pPr indent="-228600" lvl="0" marL="457200" marR="0" rtl="0" algn="l">
              <a:lnSpc>
                <a:spcPct val="90000"/>
              </a:lnSpc>
              <a:spcBef>
                <a:spcPts val="1000"/>
              </a:spcBef>
              <a:spcAft>
                <a:spcPts val="0"/>
              </a:spcAft>
              <a:buClr>
                <a:srgbClr val="0771BA"/>
              </a:buClr>
              <a:buSzPts val="2800"/>
              <a:buFont typeface="Arial"/>
              <a:buNone/>
            </a:pPr>
            <a:r>
              <a:t/>
            </a:r>
            <a:endParaRPr/>
          </a:p>
        </p:txBody>
      </p:sp>
      <p:sp>
        <p:nvSpPr>
          <p:cNvPr id="1937" name="Google Shape;1937;p144"/>
          <p:cNvSpPr txBox="1"/>
          <p:nvPr>
            <p:ph idx="3" type="body"/>
          </p:nvPr>
        </p:nvSpPr>
        <p:spPr>
          <a:xfrm rot="-2153668">
            <a:off x="3737532" y="2098603"/>
            <a:ext cx="2234544" cy="1409123"/>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solidFill>
                  <a:srgbClr val="006FB6"/>
                </a:solidFill>
              </a:rPr>
              <a:t>Adulto: </a:t>
            </a:r>
            <a:r>
              <a:rPr lang="en-US" sz="2400">
                <a:solidFill>
                  <a:srgbClr val="006FB6"/>
                </a:solidFill>
              </a:rPr>
              <a:t>Vamos a detenernos y jugar con esta palabra.</a:t>
            </a:r>
            <a:endParaRPr sz="1400">
              <a:solidFill>
                <a:schemeClr val="dk1"/>
              </a:solidFill>
              <a:latin typeface="Arial"/>
              <a:ea typeface="Arial"/>
              <a:cs typeface="Arial"/>
              <a:sym typeface="Arial"/>
            </a:endParaRPr>
          </a:p>
          <a:p>
            <a:pPr indent="-11110" lvl="0" marL="239711" marR="0" rtl="0" algn="l">
              <a:lnSpc>
                <a:spcPct val="90000"/>
              </a:lnSpc>
              <a:spcBef>
                <a:spcPts val="1000"/>
              </a:spcBef>
              <a:spcAft>
                <a:spcPts val="0"/>
              </a:spcAft>
              <a:buClr>
                <a:srgbClr val="0771BA"/>
              </a:buClr>
              <a:buSzPts val="2800"/>
              <a:buFont typeface="Arial"/>
              <a:buNone/>
            </a:pPr>
            <a:r>
              <a:t/>
            </a:r>
            <a:endParaRPr>
              <a:solidFill>
                <a:srgbClr val="006FB6"/>
              </a:solidFill>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
        <p:nvSpPr>
          <p:cNvPr id="1938" name="Google Shape;1938;p144"/>
          <p:cNvSpPr txBox="1"/>
          <p:nvPr>
            <p:ph idx="4" type="body"/>
          </p:nvPr>
        </p:nvSpPr>
        <p:spPr>
          <a:xfrm rot="860265">
            <a:off x="9153575" y="2384122"/>
            <a:ext cx="2405938" cy="1828793"/>
          </a:xfrm>
          <a:prstGeom prst="rect">
            <a:avLst/>
          </a:prstGeom>
          <a:noFill/>
          <a:ln>
            <a:noFill/>
          </a:ln>
        </p:spPr>
        <p:txBody>
          <a:bodyPr anchorCtr="0" anchor="t" bIns="45700" lIns="91425" spcFirstLastPara="1" rIns="91425" wrap="square" tIns="45700">
            <a:noAutofit/>
          </a:bodyPr>
          <a:lstStyle/>
          <a:p>
            <a:pPr indent="-11110" lvl="0" marL="239711" marR="0" rtl="0" algn="l">
              <a:lnSpc>
                <a:spcPct val="90000"/>
              </a:lnSpc>
              <a:spcBef>
                <a:spcPts val="1000"/>
              </a:spcBef>
              <a:spcAft>
                <a:spcPts val="0"/>
              </a:spcAft>
              <a:buClr>
                <a:srgbClr val="0771BA"/>
              </a:buClr>
              <a:buSzPts val="2800"/>
              <a:buFont typeface="Arial"/>
              <a:buNone/>
            </a:pPr>
            <a:r>
              <a:rPr b="1" lang="en-US">
                <a:solidFill>
                  <a:srgbClr val="006FB6"/>
                </a:solidFill>
              </a:rPr>
              <a:t>Niño: </a:t>
            </a:r>
            <a:r>
              <a:rPr lang="en-US">
                <a:solidFill>
                  <a:srgbClr val="006FB6"/>
                </a:solidFill>
              </a:rPr>
              <a:t>He will wash his clothes tonight.</a:t>
            </a:r>
            <a:endParaRPr/>
          </a:p>
          <a:p>
            <a:pPr indent="-11110" lvl="0" marL="239711" marR="0" rtl="0" algn="l">
              <a:lnSpc>
                <a:spcPct val="90000"/>
              </a:lnSpc>
              <a:spcBef>
                <a:spcPts val="1000"/>
              </a:spcBef>
              <a:spcAft>
                <a:spcPts val="0"/>
              </a:spcAft>
              <a:buClr>
                <a:srgbClr val="0771BA"/>
              </a:buClr>
              <a:buSzPts val="2800"/>
              <a:buFont typeface="Arial"/>
              <a:buNone/>
            </a:pPr>
            <a:r>
              <a:t/>
            </a:r>
            <a:endParaRPr/>
          </a:p>
        </p:txBody>
      </p:sp>
      <p:sp>
        <p:nvSpPr>
          <p:cNvPr id="1939" name="Google Shape;1939;p144"/>
          <p:cNvSpPr txBox="1"/>
          <p:nvPr/>
        </p:nvSpPr>
        <p:spPr>
          <a:xfrm>
            <a:off x="9220175" y="5019650"/>
            <a:ext cx="3000000" cy="3000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00"/>
              <a:buFont typeface="Arial"/>
              <a:buNone/>
            </a:pPr>
            <a:r>
              <a:rPr b="0" i="1" lang="en-US" sz="2500" u="none" cap="none" strike="noStrike">
                <a:solidFill>
                  <a:srgbClr val="006FB6"/>
                </a:solidFill>
                <a:latin typeface="Calibri"/>
                <a:ea typeface="Calibri"/>
                <a:cs typeface="Calibri"/>
                <a:sym typeface="Calibri"/>
              </a:rPr>
              <a:t>► Él va a lavar su ropa esta noche.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3" name="Shape 1943"/>
        <p:cNvGrpSpPr/>
        <p:nvPr/>
      </p:nvGrpSpPr>
      <p:grpSpPr>
        <a:xfrm>
          <a:off x="0" y="0"/>
          <a:ext cx="0" cy="0"/>
          <a:chOff x="0" y="0"/>
          <a:chExt cx="0" cy="0"/>
        </a:xfrm>
      </p:grpSpPr>
      <p:sp>
        <p:nvSpPr>
          <p:cNvPr id="1944" name="Google Shape;1944;p145"/>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sz="5400"/>
              <a:t>+ o - un sufijo y un prefijo</a:t>
            </a:r>
            <a:endParaRPr/>
          </a:p>
        </p:txBody>
      </p:sp>
      <p:sp>
        <p:nvSpPr>
          <p:cNvPr id="1945" name="Google Shape;1945;p145"/>
          <p:cNvSpPr txBox="1"/>
          <p:nvPr>
            <p:ph idx="1" type="body"/>
          </p:nvPr>
        </p:nvSpPr>
        <p:spPr>
          <a:xfrm>
            <a:off x="404917" y="1721831"/>
            <a:ext cx="3384600" cy="364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rPr b="1" lang="en-US"/>
              <a:t>Adulto: </a:t>
            </a:r>
            <a:r>
              <a:rPr lang="en-US"/>
              <a:t>- Vamos a agregar el prefijo ‘pre-’. ¿Qué palabra se forma?-</a:t>
            </a:r>
            <a:endParaRPr/>
          </a:p>
          <a:p>
            <a:pPr indent="0" lvl="0" marL="0" marR="0" rtl="0" algn="l">
              <a:lnSpc>
                <a:spcPct val="90000"/>
              </a:lnSpc>
              <a:spcBef>
                <a:spcPts val="1000"/>
              </a:spcBef>
              <a:spcAft>
                <a:spcPts val="0"/>
              </a:spcAft>
              <a:buClr>
                <a:srgbClr val="006FB6"/>
              </a:buClr>
              <a:buSzPts val="3600"/>
              <a:buFont typeface="Arial"/>
              <a:buNone/>
            </a:pPr>
            <a:r>
              <a:t/>
            </a:r>
            <a:endParaRPr/>
          </a:p>
        </p:txBody>
      </p:sp>
      <p:sp>
        <p:nvSpPr>
          <p:cNvPr id="1946" name="Google Shape;1946;p145"/>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wash</a:t>
            </a:r>
            <a:endParaRPr/>
          </a:p>
        </p:txBody>
      </p:sp>
      <p:sp>
        <p:nvSpPr>
          <p:cNvPr id="1947" name="Google Shape;1947;p145"/>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1000"/>
              </a:spcBef>
              <a:spcAft>
                <a:spcPts val="0"/>
              </a:spcAft>
              <a:buClr>
                <a:srgbClr val="006FB6"/>
              </a:buClr>
              <a:buSzPts val="3600"/>
              <a:buFont typeface="Arial"/>
              <a:buNone/>
            </a:pPr>
            <a:r>
              <a:rPr b="1" lang="en-US" sz="2800"/>
              <a:t>Niño</a:t>
            </a:r>
            <a:r>
              <a:rPr b="1" lang="en-US"/>
              <a:t>: </a:t>
            </a:r>
            <a:r>
              <a:rPr lang="en-US"/>
              <a:t>“Prewash”</a:t>
            </a:r>
            <a:endParaRPr/>
          </a:p>
        </p:txBody>
      </p:sp>
      <p:pic>
        <p:nvPicPr>
          <p:cNvPr id="1948" name="Google Shape;1948;p145"/>
          <p:cNvPicPr preferRelativeResize="0"/>
          <p:nvPr/>
        </p:nvPicPr>
        <p:blipFill rotWithShape="1">
          <a:blip r:embed="rId3">
            <a:alphaModFix/>
          </a:blip>
          <a:srcRect b="-1655" l="0" r="0" t="0"/>
          <a:stretch/>
        </p:blipFill>
        <p:spPr>
          <a:xfrm>
            <a:off x="1435750" y="3761525"/>
            <a:ext cx="436100" cy="645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2" name="Shape 1952"/>
        <p:cNvGrpSpPr/>
        <p:nvPr/>
      </p:nvGrpSpPr>
      <p:grpSpPr>
        <a:xfrm>
          <a:off x="0" y="0"/>
          <a:ext cx="0" cy="0"/>
          <a:chOff x="0" y="0"/>
          <a:chExt cx="0" cy="0"/>
        </a:xfrm>
      </p:grpSpPr>
      <p:sp>
        <p:nvSpPr>
          <p:cNvPr id="1953" name="Google Shape;1953;p146"/>
          <p:cNvSpPr txBox="1"/>
          <p:nvPr>
            <p:ph type="ctrTitle"/>
          </p:nvPr>
        </p:nvSpPr>
        <p:spPr>
          <a:xfrm>
            <a:off x="0" y="0"/>
            <a:ext cx="12192000" cy="1193700"/>
          </a:xfrm>
          <a:prstGeom prst="rect">
            <a:avLst/>
          </a:prstGeom>
          <a:noFill/>
          <a:ln>
            <a:noFill/>
          </a:ln>
        </p:spPr>
        <p:txBody>
          <a:bodyPr anchorCtr="0" anchor="ctr" bIns="45700" lIns="274300" spcFirstLastPara="1" rIns="91425" wrap="square" tIns="45700">
            <a:noAutofit/>
          </a:bodyPr>
          <a:lstStyle/>
          <a:p>
            <a:pPr indent="0" lvl="0" marL="0" marR="0" rtl="0" algn="l">
              <a:lnSpc>
                <a:spcPct val="90000"/>
              </a:lnSpc>
              <a:spcBef>
                <a:spcPts val="0"/>
              </a:spcBef>
              <a:spcAft>
                <a:spcPts val="0"/>
              </a:spcAft>
              <a:buClr>
                <a:srgbClr val="006FB6"/>
              </a:buClr>
              <a:buSzPts val="5000"/>
              <a:buFont typeface="Calibri"/>
              <a:buNone/>
            </a:pPr>
            <a:r>
              <a:rPr lang="en-US"/>
              <a:t>Discutan cómo cambia la palabra</a:t>
            </a:r>
            <a:endParaRPr/>
          </a:p>
        </p:txBody>
      </p:sp>
      <p:sp>
        <p:nvSpPr>
          <p:cNvPr id="1954" name="Google Shape;1954;p146"/>
          <p:cNvSpPr txBox="1"/>
          <p:nvPr>
            <p:ph idx="1" type="body"/>
          </p:nvPr>
        </p:nvSpPr>
        <p:spPr>
          <a:xfrm>
            <a:off x="404926" y="1721825"/>
            <a:ext cx="36045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t>Adulto: </a:t>
            </a:r>
            <a:r>
              <a:rPr lang="en-US"/>
              <a:t>-¿Qué significa ‘prewash’? ¿Cómo lo sabes?-</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3600"/>
              <a:buFont typeface="Arial"/>
              <a:buNone/>
            </a:pPr>
            <a:r>
              <a:t/>
            </a:r>
            <a:endParaRPr/>
          </a:p>
          <a:p>
            <a:pPr indent="0" lvl="0" marL="0" rtl="0" algn="l">
              <a:lnSpc>
                <a:spcPct val="100000"/>
              </a:lnSpc>
              <a:spcBef>
                <a:spcPts val="0"/>
              </a:spcBef>
              <a:spcAft>
                <a:spcPts val="0"/>
              </a:spcAft>
              <a:buClr>
                <a:schemeClr val="dk1"/>
              </a:buClr>
              <a:buSzPts val="3600"/>
              <a:buFont typeface="Arial"/>
              <a:buNone/>
            </a:pPr>
            <a:r>
              <a:rPr lang="en-US"/>
              <a:t>-¿En qué se diferencia de ‘wash’?-</a:t>
            </a:r>
            <a:endParaRPr/>
          </a:p>
          <a:p>
            <a:pPr indent="0" lvl="0" marL="0" marR="0" rtl="0" algn="l">
              <a:lnSpc>
                <a:spcPct val="90000"/>
              </a:lnSpc>
              <a:spcBef>
                <a:spcPts val="1000"/>
              </a:spcBef>
              <a:spcAft>
                <a:spcPts val="0"/>
              </a:spcAft>
              <a:buClr>
                <a:srgbClr val="006FB6"/>
              </a:buClr>
              <a:buSzPts val="3600"/>
              <a:buFont typeface="Arial"/>
              <a:buNone/>
            </a:pPr>
            <a:r>
              <a:t/>
            </a:r>
            <a:endParaRPr/>
          </a:p>
        </p:txBody>
      </p:sp>
      <p:sp>
        <p:nvSpPr>
          <p:cNvPr id="1955" name="Google Shape;1955;p146"/>
          <p:cNvSpPr txBox="1"/>
          <p:nvPr>
            <p:ph idx="2" type="body"/>
          </p:nvPr>
        </p:nvSpPr>
        <p:spPr>
          <a:xfrm>
            <a:off x="4338833" y="1739549"/>
            <a:ext cx="3514200" cy="1193700"/>
          </a:xfrm>
          <a:prstGeom prst="rect">
            <a:avLst/>
          </a:prstGeom>
          <a:solidFill>
            <a:srgbClr val="96C93E"/>
          </a:solidFill>
          <a:ln>
            <a:noFill/>
          </a:ln>
        </p:spPr>
        <p:txBody>
          <a:bodyPr anchorCtr="0" anchor="ctr" bIns="45700" lIns="91425" spcFirstLastPara="1" rIns="91425" wrap="square" tIns="45700">
            <a:noAutofit/>
          </a:bodyPr>
          <a:lstStyle/>
          <a:p>
            <a:pPr indent="0" lvl="0" marL="0" marR="0" rtl="0" algn="ctr">
              <a:lnSpc>
                <a:spcPct val="90000"/>
              </a:lnSpc>
              <a:spcBef>
                <a:spcPts val="1000"/>
              </a:spcBef>
              <a:spcAft>
                <a:spcPts val="0"/>
              </a:spcAft>
              <a:buClr>
                <a:srgbClr val="006FB6"/>
              </a:buClr>
              <a:buSzPts val="3600"/>
              <a:buFont typeface="Arial"/>
              <a:buNone/>
            </a:pPr>
            <a:r>
              <a:rPr lang="en-US"/>
              <a:t>wash</a:t>
            </a:r>
            <a:endParaRPr/>
          </a:p>
        </p:txBody>
      </p:sp>
      <p:sp>
        <p:nvSpPr>
          <p:cNvPr id="1956" name="Google Shape;1956;p146"/>
          <p:cNvSpPr txBox="1"/>
          <p:nvPr>
            <p:ph idx="3" type="body"/>
          </p:nvPr>
        </p:nvSpPr>
        <p:spPr>
          <a:xfrm>
            <a:off x="8402623" y="1739549"/>
            <a:ext cx="3384600" cy="36402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00"/>
              </a:spcBef>
              <a:spcAft>
                <a:spcPts val="0"/>
              </a:spcAft>
              <a:buSzPts val="3600"/>
              <a:buNone/>
            </a:pPr>
            <a:r>
              <a:rPr b="1" lang="en-US"/>
              <a:t>Niño: </a:t>
            </a:r>
            <a:r>
              <a:rPr lang="en-US"/>
              <a:t>- Significa lavar antes de usarlo. ‘Pre-’ significa antes.-</a:t>
            </a:r>
            <a:endParaRPr>
              <a:solidFill>
                <a:schemeClr val="dk1"/>
              </a:solidFill>
              <a:latin typeface="Arial"/>
              <a:ea typeface="Arial"/>
              <a:cs typeface="Arial"/>
              <a:sym typeface="Arial"/>
            </a:endParaRPr>
          </a:p>
          <a:p>
            <a:pPr indent="0" lvl="0" marL="0" rtl="0" algn="l">
              <a:lnSpc>
                <a:spcPct val="100000"/>
              </a:lnSpc>
              <a:spcBef>
                <a:spcPts val="0"/>
              </a:spcBef>
              <a:spcAft>
                <a:spcPts val="0"/>
              </a:spcAft>
              <a:buClr>
                <a:schemeClr val="dk1"/>
              </a:buClr>
              <a:buSzPts val="3600"/>
              <a:buFont typeface="Arial"/>
              <a:buNone/>
            </a:pPr>
            <a:r>
              <a:t/>
            </a:r>
            <a:endParaRPr/>
          </a:p>
          <a:p>
            <a:pPr indent="0" lvl="0" marL="0" rtl="0" algn="l">
              <a:lnSpc>
                <a:spcPct val="100000"/>
              </a:lnSpc>
              <a:spcBef>
                <a:spcPts val="0"/>
              </a:spcBef>
              <a:spcAft>
                <a:spcPts val="0"/>
              </a:spcAft>
              <a:buClr>
                <a:schemeClr val="dk1"/>
              </a:buClr>
              <a:buSzPts val="3600"/>
              <a:buFont typeface="Arial"/>
              <a:buNone/>
            </a:pPr>
            <a:r>
              <a:rPr lang="en-US"/>
              <a:t>-‘Wash’ no lleva ‘pre’, así que no significa antes. Solo significa lavar.-</a:t>
            </a:r>
            <a:endParaRPr/>
          </a:p>
        </p:txBody>
      </p:sp>
      <p:pic>
        <p:nvPicPr>
          <p:cNvPr id="1957" name="Google Shape;1957;p146"/>
          <p:cNvPicPr preferRelativeResize="0"/>
          <p:nvPr/>
        </p:nvPicPr>
        <p:blipFill rotWithShape="1">
          <a:blip r:embed="rId3">
            <a:alphaModFix/>
          </a:blip>
          <a:srcRect b="-1655" l="0" r="0" t="0"/>
          <a:stretch/>
        </p:blipFill>
        <p:spPr>
          <a:xfrm>
            <a:off x="84925" y="1371600"/>
            <a:ext cx="436100" cy="6454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xmlns:r="http://schemas.openxmlformats.org/officeDocument/2006/relationships" name="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itle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xmlns:r="http://schemas.openxmlformats.org/officeDocument/2006/relationships" name="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xmlns:r="http://schemas.openxmlformats.org/officeDocument/2006/relationships"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