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6" r:id="rId4"/>
    <p:sldMasterId id="2147483747" r:id="rId5"/>
    <p:sldMasterId id="2147483748" r:id="rId6"/>
    <p:sldMasterId id="2147483749" r:id="rId7"/>
    <p:sldMasterId id="2147483750" r:id="rId8"/>
    <p:sldMasterId id="2147483751" r:id="rId9"/>
    <p:sldMasterId id="2147483752" r:id="rId10"/>
    <p:sldMasterId id="2147483753" r:id="rId11"/>
    <p:sldMasterId id="2147483754" r:id="rId12"/>
    <p:sldMasterId id="2147483755"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5.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marR="0" rtl="0" algn="l">
              <a:lnSpc>
                <a:spcPct val="100000"/>
              </a:lnSpc>
              <a:spcBef>
                <a:spcPts val="0"/>
              </a:spcBef>
              <a:spcAft>
                <a:spcPts val="0"/>
              </a:spcAft>
              <a:buSzPts val="1400"/>
              <a:buNone/>
            </a:pPr>
            <a:r>
              <a:rPr lang="en-US"/>
              <a:t>This workshop helps students</a:t>
            </a:r>
            <a:r>
              <a:rPr b="1" lang="en-US"/>
              <a:t> figure out the word</a:t>
            </a:r>
            <a:r>
              <a:rPr lang="en-US"/>
              <a:t>. Physically manipulating words (both orally and by writing) can help children internalize the skill of mentally focusing on letters and the sounds they make. This workshop gives families questions they can use during reading to help their child internalize decoding by taking the word apart</a:t>
            </a:r>
            <a:r>
              <a:rPr b="1" lang="en-US"/>
              <a:t> </a:t>
            </a:r>
            <a:r>
              <a:rPr lang="en-US"/>
              <a:t>and then writing it back together.</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en-US"/>
              <a:t>Objective </a:t>
            </a:r>
            <a:endParaRPr b="1"/>
          </a:p>
          <a:p>
            <a:pPr indent="0" lvl="0" marL="0" rtl="0" algn="l">
              <a:lnSpc>
                <a:spcPct val="100000"/>
              </a:lnSpc>
              <a:spcBef>
                <a:spcPts val="0"/>
              </a:spcBef>
              <a:spcAft>
                <a:spcPts val="0"/>
              </a:spcAft>
              <a:buSzPts val="1400"/>
              <a:buNone/>
            </a:pPr>
            <a:r>
              <a:rPr lang="en-US"/>
              <a:t>By the end of the workshop families will be able to help their child read grade level words by breaking words into sounds and then putting them together.</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b="0" i="0" lang="en-US" sz="1200" u="none" cap="none" strike="noStrike">
                <a:solidFill>
                  <a:schemeClr val="dk1"/>
                </a:solidFill>
                <a:latin typeface="Calibri"/>
                <a:ea typeface="Calibri"/>
                <a:cs typeface="Calibri"/>
                <a:sym typeface="Calibri"/>
              </a:rPr>
              <a:t>Family </a:t>
            </a:r>
            <a:r>
              <a:rPr lang="en-US"/>
              <a:t>W</a:t>
            </a:r>
            <a:r>
              <a:rPr b="0" i="0" lang="en-US" sz="1200" u="none" cap="none" strike="noStrike">
                <a:solidFill>
                  <a:schemeClr val="dk1"/>
                </a:solidFill>
                <a:latin typeface="Calibri"/>
                <a:ea typeface="Calibri"/>
                <a:cs typeface="Calibri"/>
                <a:sym typeface="Calibri"/>
              </a:rPr>
              <a:t>orkshop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White board or chart paper to write a list of words for group practice (See “Take the word apart, sound by sound”)</a:t>
            </a:r>
            <a:endParaRPr/>
          </a:p>
          <a:p>
            <a:pPr indent="-279400" lvl="0" marL="457200" marR="0" rtl="0" algn="l">
              <a:lnSpc>
                <a:spcPct val="100000"/>
              </a:lnSpc>
              <a:spcBef>
                <a:spcPts val="0"/>
              </a:spcBef>
              <a:spcAft>
                <a:spcPts val="0"/>
              </a:spcAft>
              <a:buSzPts val="800"/>
              <a:buFont typeface="Calibri"/>
              <a:buChar char="●"/>
            </a:pPr>
            <a:r>
              <a:rPr lang="en-US"/>
              <a:t>Books for families to use during practice time. This strategy works with both fiction and nonfiction texts.</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take the word apart (decoding) and write it back to together (encoding). </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 for</a:t>
            </a:r>
            <a:r>
              <a:rPr b="0" lang="en-US" u="none"/>
              <a:t> </a:t>
            </a:r>
            <a:r>
              <a:rPr lang="en-US"/>
              <a:t>take the word apart.</a:t>
            </a:r>
            <a:endParaRPr/>
          </a:p>
          <a:p>
            <a:pPr indent="-298450" lvl="1" marL="914400" rtl="0" algn="l">
              <a:lnSpc>
                <a:spcPct val="100000"/>
              </a:lnSpc>
              <a:spcBef>
                <a:spcPts val="0"/>
              </a:spcBef>
              <a:spcAft>
                <a:spcPts val="0"/>
              </a:spcAft>
              <a:buSzPts val="1100"/>
              <a:buFont typeface="Calibri"/>
              <a:buChar char="•"/>
            </a:pPr>
            <a:r>
              <a:rPr lang="en-US"/>
              <a:t>Pick words to highlight and explain why they are good words to choose for this strategy.</a:t>
            </a:r>
            <a:endParaRPr/>
          </a:p>
          <a:p>
            <a:pPr indent="-298450" lvl="1" marL="914400" rtl="0" algn="l">
              <a:lnSpc>
                <a:spcPct val="100000"/>
              </a:lnSpc>
              <a:spcBef>
                <a:spcPts val="0"/>
              </a:spcBef>
              <a:spcAft>
                <a:spcPts val="0"/>
              </a:spcAft>
              <a:buSzPts val="1100"/>
              <a:buFont typeface="Calibri"/>
              <a:buChar char="•"/>
            </a:pPr>
            <a:r>
              <a:rPr lang="en-US"/>
              <a:t>Change the model word as necessary.</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Prepare a list of words for group practice.</a:t>
            </a:r>
            <a:endParaRPr/>
          </a:p>
          <a:p>
            <a:pPr indent="-82550" lvl="0" marL="17145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317500" lvl="0" marL="457200" rtl="0" algn="l">
              <a:lnSpc>
                <a:spcPct val="100000"/>
              </a:lnSpc>
              <a:spcBef>
                <a:spcPts val="0"/>
              </a:spcBef>
              <a:spcAft>
                <a:spcPts val="0"/>
              </a:spcAft>
              <a:buSzPts val="1400"/>
              <a:buChar char="•"/>
            </a:pPr>
            <a:r>
              <a:rPr lang="en-US"/>
              <a:t>Consider changing the word on the slides to be more appropriately matched to the level of your students.</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marR="0" rtl="0" algn="l">
              <a:lnSpc>
                <a:spcPct val="100000"/>
              </a:lnSpc>
              <a:spcBef>
                <a:spcPts val="0"/>
              </a:spcBef>
              <a:spcAft>
                <a:spcPts val="0"/>
              </a:spcAft>
              <a:buSzPts val="1400"/>
              <a:buChar char="•"/>
            </a:pPr>
            <a:r>
              <a:rPr lang="en-US"/>
              <a:t>Younger children could use letter tiles of other manipulatives instead of writing the word. You could also present alternate ways to “write it back together” including air writing, closing your eyes and spelling aloud, etc.</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Give families a word list with words that are appropriately challenging for their student. In this way students must focus on decoding and not use other strategies to figure out the word. Encourage them to use this for the first half of practice time and then transition to books.</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 This is a difficult workshop for families new to the English language and is more appropriate for families with some familiarity with the language. To support families consider the following ideas:​</a:t>
            </a:r>
            <a:endParaRPr/>
          </a:p>
          <a:p>
            <a:pPr indent="-298450" lvl="1" marL="914400" rtl="0" algn="l">
              <a:lnSpc>
                <a:spcPct val="100000"/>
              </a:lnSpc>
              <a:spcBef>
                <a:spcPts val="0"/>
              </a:spcBef>
              <a:spcAft>
                <a:spcPts val="0"/>
              </a:spcAft>
              <a:buSzPts val="1100"/>
              <a:buFont typeface="Calibri"/>
              <a:buChar char="•"/>
            </a:pPr>
            <a:r>
              <a:rPr lang="en-US"/>
              <a:t>Be positive and encouraging and remind them that learning the sounds of the English language alongside their children is a wonderful support for their children and will benefit their own language development, too.</a:t>
            </a:r>
            <a:endParaRPr/>
          </a:p>
          <a:p>
            <a:pPr indent="-298450" lvl="1" marL="914400" rtl="0" algn="l">
              <a:lnSpc>
                <a:spcPct val="100000"/>
              </a:lnSpc>
              <a:spcBef>
                <a:spcPts val="0"/>
              </a:spcBef>
              <a:spcAft>
                <a:spcPts val="0"/>
              </a:spcAft>
              <a:buSzPts val="1100"/>
              <a:buFont typeface="Calibri"/>
              <a:buChar char="•"/>
            </a:pPr>
            <a:r>
              <a:rPr lang="en-US"/>
              <a:t>Provide lists of words so adults don’t have to pick out the words to focus on. It would be better to create these lists by previewing the text that children will read but the list could also be made in isolation.</a:t>
            </a:r>
            <a:endParaRPr/>
          </a:p>
          <a:p>
            <a:pPr indent="-298450" lvl="1" marL="914400" rtl="0" algn="l">
              <a:lnSpc>
                <a:spcPct val="100000"/>
              </a:lnSpc>
              <a:spcBef>
                <a:spcPts val="0"/>
              </a:spcBef>
              <a:spcAft>
                <a:spcPts val="0"/>
              </a:spcAft>
              <a:buSzPts val="1100"/>
              <a:buFont typeface="Calibri"/>
              <a:buChar char="•"/>
            </a:pPr>
            <a:r>
              <a:rPr lang="en-US"/>
              <a:t>Depending on the first language of the families, you may want to briefly explain the concept of phonics and chunking out words to sound out. For Latin-based languages (such as French and Spanish) this will likely be a familiar concept. </a:t>
            </a:r>
            <a:endParaRPr/>
          </a:p>
          <a:p>
            <a:pPr indent="-298450" lvl="1" marL="914400" rtl="0" algn="l">
              <a:lnSpc>
                <a:spcPct val="100000"/>
              </a:lnSpc>
              <a:spcBef>
                <a:spcPts val="0"/>
              </a:spcBef>
              <a:spcAft>
                <a:spcPts val="0"/>
              </a:spcAft>
              <a:buSzPts val="1100"/>
              <a:buFont typeface="Calibri"/>
              <a:buChar char="•"/>
            </a:pPr>
            <a:r>
              <a:rPr lang="en-US"/>
              <a:t>Consider distributing a pronunciation guide (such as the Spanish to English pronunciation chart at https://pin.it/vbvxj7nrnb5g57) for families.</a:t>
            </a:r>
            <a:endParaRPr/>
          </a:p>
          <a:p>
            <a:pPr indent="-298450" lvl="1" marL="914400" rtl="0" algn="l">
              <a:lnSpc>
                <a:spcPct val="100000"/>
              </a:lnSpc>
              <a:spcBef>
                <a:spcPts val="0"/>
              </a:spcBef>
              <a:spcAft>
                <a:spcPts val="0"/>
              </a:spcAft>
              <a:buSzPts val="1100"/>
              <a:buFont typeface="Calibri"/>
              <a:buChar char="•"/>
            </a:pPr>
            <a:r>
              <a:rPr lang="en-US"/>
              <a:t>Remind families there are websites and apps (such as www.wordreference.com) which can help them hear the word as they encourage their child to focus on the sounds of the word.</a:t>
            </a:r>
            <a:endParaRPr/>
          </a:p>
          <a:p>
            <a:pPr indent="-298450" lvl="1" marL="914400" rtl="0" algn="l">
              <a:lnSpc>
                <a:spcPct val="100000"/>
              </a:lnSpc>
              <a:spcBef>
                <a:spcPts val="0"/>
              </a:spcBef>
              <a:spcAft>
                <a:spcPts val="0"/>
              </a:spcAft>
              <a:buSzPts val="1100"/>
              <a:buFont typeface="Calibri"/>
              <a:buChar char="•"/>
            </a:pPr>
            <a:r>
              <a:rPr lang="en-US"/>
              <a:t>Families may also benefit from using audio books alongside the written text.</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1"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a:p>
          <a:p>
            <a:pPr indent="-228600" lvl="0" marL="457200" marR="0" rtl="0" algn="l">
              <a:lnSpc>
                <a:spcPct val="100000"/>
              </a:lnSpc>
              <a:spcBef>
                <a:spcPts val="0"/>
              </a:spcBef>
              <a:spcAft>
                <a:spcPts val="0"/>
              </a:spcAft>
              <a:buSzPts val="1400"/>
              <a:buNone/>
            </a:pPr>
            <a:r>
              <a:t/>
            </a:r>
            <a:endParaRPr sz="1000">
              <a:solidFill>
                <a:srgbClr val="242424"/>
              </a:solidFill>
              <a:latin typeface="Arial"/>
              <a:ea typeface="Arial"/>
              <a:cs typeface="Arial"/>
              <a:sym typeface="Arial"/>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a:t>https://bit.ly/SBCfeedbackform.</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452" name="Google Shape;145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descifrar la palabra.</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554" name="Google Shape;1554;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descifrar la palabra.</a:t>
            </a:r>
            <a:endParaRPr i="1"/>
          </a:p>
          <a:p>
            <a:pPr indent="0" lvl="0" marL="0" rtl="0" algn="l">
              <a:lnSpc>
                <a:spcPct val="100000"/>
              </a:lnSpc>
              <a:spcBef>
                <a:spcPts val="0"/>
              </a:spcBef>
              <a:spcAft>
                <a:spcPts val="0"/>
              </a:spcAft>
              <a:buClr>
                <a:schemeClr val="dk1"/>
              </a:buClr>
              <a:buSzPts val="1100"/>
              <a:buFont typeface="Arial"/>
              <a:buNone/>
            </a:pPr>
            <a:r>
              <a:t/>
            </a:r>
            <a:endParaRPr i="1"/>
          </a:p>
        </p:txBody>
      </p:sp>
      <p:sp>
        <p:nvSpPr>
          <p:cNvPr id="1564" name="Google Shape;1564;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13: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3" name="Google Shape;1573;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4" name="Google Shape;1584;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98" name="Google Shape;1598;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606" name="Google Shape;1606;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459" name="Google Shape;145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464" name="Google Shape;1464;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78" name="Google Shape;1478;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You can ask questions to help your child break words into parts. Like taking apart an old toaster or a broken watch to see how it works, readers who practice taking apart words can more clearly see how the parts (or letters and sounds) fit together.</a:t>
            </a:r>
            <a:endParaRPr i="1"/>
          </a:p>
          <a:p>
            <a:pPr indent="0" lvl="0" marL="0" rtl="0" algn="l">
              <a:lnSpc>
                <a:spcPct val="100000"/>
              </a:lnSpc>
              <a:spcBef>
                <a:spcPts val="0"/>
              </a:spcBef>
              <a:spcAft>
                <a:spcPts val="0"/>
              </a:spcAft>
              <a:buClr>
                <a:schemeClr val="dk1"/>
              </a:buClr>
              <a:buSzPts val="1100"/>
              <a:buFont typeface="Arial"/>
              <a:buNone/>
            </a:pPr>
            <a:r>
              <a:rPr i="1" lang="en-US"/>
              <a:t>Overview of today’s tip structure:  </a:t>
            </a:r>
            <a:endParaRPr i="1"/>
          </a:p>
          <a:p>
            <a:pPr indent="-279400" lvl="0" marL="457200" rtl="0" algn="l">
              <a:lnSpc>
                <a:spcPct val="100000"/>
              </a:lnSpc>
              <a:spcBef>
                <a:spcPts val="0"/>
              </a:spcBef>
              <a:spcAft>
                <a:spcPts val="0"/>
              </a:spcAft>
              <a:buSzPts val="800"/>
              <a:buChar char="●"/>
            </a:pPr>
            <a:r>
              <a:rPr i="1" lang="en-US"/>
              <a:t>First we’ll talk about which word to choose. This is not a tip you do with every word. </a:t>
            </a:r>
            <a:endParaRPr i="1"/>
          </a:p>
          <a:p>
            <a:pPr indent="-279400" lvl="0" marL="457200" rtl="0" algn="l">
              <a:lnSpc>
                <a:spcPct val="100000"/>
              </a:lnSpc>
              <a:spcBef>
                <a:spcPts val="0"/>
              </a:spcBef>
              <a:spcAft>
                <a:spcPts val="0"/>
              </a:spcAft>
              <a:buSzPts val="800"/>
              <a:buChar char="●"/>
            </a:pPr>
            <a:r>
              <a:rPr i="1" lang="en-US"/>
              <a:t>Then we’ll talk about how to take it apart.</a:t>
            </a:r>
            <a:endParaRPr i="1"/>
          </a:p>
          <a:p>
            <a:pPr indent="-279400" lvl="0" marL="457200" rtl="0" algn="l">
              <a:lnSpc>
                <a:spcPct val="100000"/>
              </a:lnSpc>
              <a:spcBef>
                <a:spcPts val="0"/>
              </a:spcBef>
              <a:spcAft>
                <a:spcPts val="0"/>
              </a:spcAft>
              <a:buSzPts val="800"/>
              <a:buChar char="●"/>
            </a:pPr>
            <a:r>
              <a:rPr i="1" lang="en-US"/>
              <a:t>Finally, we’ll talk about writing the word back together.</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0" lvl="0" marL="0" rtl="0" algn="l">
              <a:lnSpc>
                <a:spcPct val="100000"/>
              </a:lnSpc>
              <a:spcBef>
                <a:spcPts val="0"/>
              </a:spcBef>
              <a:spcAft>
                <a:spcPts val="0"/>
              </a:spcAft>
              <a:buClr>
                <a:schemeClr val="dk1"/>
              </a:buClr>
              <a:buSzPts val="1100"/>
              <a:buFont typeface="Arial"/>
              <a:buNone/>
            </a:pPr>
            <a:r>
              <a:rPr i="1" lang="en-US"/>
              <a:t>Slowing down and sounding out very unfamiliar words is natural for readers. That's a good reading habit to develop and taking words apart and putting them back together helps your child develop this habit.</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 </a:t>
            </a:r>
            <a:endParaRPr u="sng"/>
          </a:p>
          <a:p>
            <a:pPr indent="0" lvl="0" marL="0" rtl="0" algn="l">
              <a:lnSpc>
                <a:spcPct val="100000"/>
              </a:lnSpc>
              <a:spcBef>
                <a:spcPts val="0"/>
              </a:spcBef>
              <a:spcAft>
                <a:spcPts val="0"/>
              </a:spcAft>
              <a:buClr>
                <a:schemeClr val="dk1"/>
              </a:buClr>
              <a:buSzPts val="1100"/>
              <a:buFont typeface="Arial"/>
              <a:buNone/>
            </a:pPr>
            <a:r>
              <a:rPr i="1" lang="en-US"/>
              <a:t>Puede hacer preguntas para ayudarle a su hijo a desmontar la palabra en pedazos. Es como desmontar un tostador viejo o un reloj roto para ver cómo funciona. Los lectores que practican este acto de desmontar las palabras pueden ver más fácilmente como las partes (o letras o sonidos) caben juntos. </a:t>
            </a:r>
            <a:endParaRPr i="1"/>
          </a:p>
          <a:p>
            <a:pPr indent="0" lvl="0" marL="0" rtl="0" algn="l">
              <a:lnSpc>
                <a:spcPct val="100000"/>
              </a:lnSpc>
              <a:spcBef>
                <a:spcPts val="0"/>
              </a:spcBef>
              <a:spcAft>
                <a:spcPts val="0"/>
              </a:spcAft>
              <a:buClr>
                <a:schemeClr val="dk1"/>
              </a:buClr>
              <a:buSzPts val="1100"/>
              <a:buFont typeface="Arial"/>
              <a:buNone/>
            </a:pPr>
            <a:r>
              <a:rPr i="1" lang="en-US"/>
              <a:t>Resumen de la estructura del consejo de hoy:</a:t>
            </a:r>
            <a:endParaRPr i="1"/>
          </a:p>
          <a:p>
            <a:pPr indent="-279400" lvl="0" marL="457200" rtl="0" algn="l">
              <a:lnSpc>
                <a:spcPct val="100000"/>
              </a:lnSpc>
              <a:spcBef>
                <a:spcPts val="0"/>
              </a:spcBef>
              <a:spcAft>
                <a:spcPts val="0"/>
              </a:spcAft>
              <a:buSzPts val="800"/>
              <a:buChar char="●"/>
            </a:pPr>
            <a:r>
              <a:rPr i="1" lang="en-US"/>
              <a:t>Primero vamos a hablar sobre cuál palabra sería mejor para elegir. Este consejo no tiene sentido para cualquier palabra.</a:t>
            </a:r>
            <a:endParaRPr i="1"/>
          </a:p>
          <a:p>
            <a:pPr indent="-279400" lvl="0" marL="457200" rtl="0" algn="l">
              <a:lnSpc>
                <a:spcPct val="100000"/>
              </a:lnSpc>
              <a:spcBef>
                <a:spcPts val="0"/>
              </a:spcBef>
              <a:spcAft>
                <a:spcPts val="0"/>
              </a:spcAft>
              <a:buSzPts val="800"/>
              <a:buChar char="●"/>
            </a:pPr>
            <a:r>
              <a:rPr i="1" lang="en-US"/>
              <a:t>Luego vamos a hablar de cómo podemos desmontar la palabra. </a:t>
            </a:r>
            <a:endParaRPr i="1"/>
          </a:p>
          <a:p>
            <a:pPr indent="-279400" lvl="0" marL="457200" rtl="0" algn="l">
              <a:lnSpc>
                <a:spcPct val="100000"/>
              </a:lnSpc>
              <a:spcBef>
                <a:spcPts val="0"/>
              </a:spcBef>
              <a:spcAft>
                <a:spcPts val="0"/>
              </a:spcAft>
              <a:buSzPts val="800"/>
              <a:buChar char="●"/>
            </a:pPr>
            <a:r>
              <a:rPr i="1" lang="en-US"/>
              <a:t>Al final vamos a hablar de escribir la palabra, todo junto de nuevo.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0" lvl="0" marL="0" rtl="0" algn="l">
              <a:lnSpc>
                <a:spcPct val="100000"/>
              </a:lnSpc>
              <a:spcBef>
                <a:spcPts val="0"/>
              </a:spcBef>
              <a:spcAft>
                <a:spcPts val="0"/>
              </a:spcAft>
              <a:buClr>
                <a:schemeClr val="dk1"/>
              </a:buClr>
              <a:buSzPts val="1100"/>
              <a:buFont typeface="Arial"/>
              <a:buNone/>
            </a:pPr>
            <a:r>
              <a:rPr i="1" lang="en-US"/>
              <a:t>Tomar su tiempo y decir cada sonido de palabras desconocidas es natural para lectores. Desarrollar este hábito de lectura es una buena idea. Desmontar las palabras y luego montarlas de nuevo le ayuda a su hijo a desarrollar este hábito. </a:t>
            </a:r>
            <a:endParaRPr i="1"/>
          </a:p>
          <a:p>
            <a:pPr indent="-228600" lvl="0" marL="457200" rtl="0" algn="l">
              <a:lnSpc>
                <a:spcPct val="100000"/>
              </a:lnSpc>
              <a:spcBef>
                <a:spcPts val="0"/>
              </a:spcBef>
              <a:spcAft>
                <a:spcPts val="0"/>
              </a:spcAft>
              <a:buSzPts val="1400"/>
              <a:buNone/>
            </a:pPr>
            <a:r>
              <a:t/>
            </a:r>
            <a:endParaRPr/>
          </a:p>
        </p:txBody>
      </p:sp>
      <p:sp>
        <p:nvSpPr>
          <p:cNvPr id="1495" name="Google Shape;1495;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9" name="Google Shape;1509;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p8: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2" name="Google Shape;1522;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279400" lvl="0" marL="457200" rtl="0" algn="l">
              <a:lnSpc>
                <a:spcPct val="100000"/>
              </a:lnSpc>
              <a:spcBef>
                <a:spcPts val="0"/>
              </a:spcBef>
              <a:spcAft>
                <a:spcPts val="0"/>
              </a:spcAft>
              <a:buSzPts val="800"/>
              <a:buChar char="●"/>
            </a:pPr>
            <a:r>
              <a:rPr b="1" lang="en-US"/>
              <a:t>Provide families guidance on which word to choose.</a:t>
            </a:r>
            <a:endParaRPr/>
          </a:p>
          <a:p>
            <a:pPr indent="-279400" lvl="1" marL="914400" rtl="0" algn="l">
              <a:lnSpc>
                <a:spcPct val="100000"/>
              </a:lnSpc>
              <a:spcBef>
                <a:spcPts val="0"/>
              </a:spcBef>
              <a:spcAft>
                <a:spcPts val="0"/>
              </a:spcAft>
              <a:buSzPts val="800"/>
              <a:buChar char="●"/>
            </a:pPr>
            <a:r>
              <a:rPr lang="en-US"/>
              <a:t>The criteria you may share with families are:</a:t>
            </a:r>
            <a:endParaRPr/>
          </a:p>
          <a:p>
            <a:pPr indent="-279400" lvl="2" marL="1371600" rtl="0" algn="l">
              <a:lnSpc>
                <a:spcPct val="100000"/>
              </a:lnSpc>
              <a:spcBef>
                <a:spcPts val="0"/>
              </a:spcBef>
              <a:spcAft>
                <a:spcPts val="0"/>
              </a:spcAft>
              <a:buSzPts val="800"/>
              <a:buChar char="●"/>
            </a:pPr>
            <a:r>
              <a:rPr lang="en-US"/>
              <a:t>It’s a word with regular sounds (give examples and non-examples)</a:t>
            </a:r>
            <a:endParaRPr/>
          </a:p>
          <a:p>
            <a:pPr indent="-279400" lvl="2" marL="1371600" rtl="0" algn="l">
              <a:lnSpc>
                <a:spcPct val="100000"/>
              </a:lnSpc>
              <a:spcBef>
                <a:spcPts val="0"/>
              </a:spcBef>
              <a:spcAft>
                <a:spcPts val="0"/>
              </a:spcAft>
              <a:buSzPts val="800"/>
              <a:buChar char="●"/>
            </a:pPr>
            <a:r>
              <a:rPr lang="en-US"/>
              <a:t>It’s a longer word with lots of different sounds</a:t>
            </a:r>
            <a:endParaRPr/>
          </a:p>
          <a:p>
            <a:pPr indent="-279400" lvl="2" marL="1371600" rtl="0" algn="l">
              <a:lnSpc>
                <a:spcPct val="100000"/>
              </a:lnSpc>
              <a:spcBef>
                <a:spcPts val="0"/>
              </a:spcBef>
              <a:spcAft>
                <a:spcPts val="0"/>
              </a:spcAft>
              <a:buSzPts val="800"/>
              <a:buChar char="●"/>
            </a:pPr>
            <a:r>
              <a:rPr lang="en-US"/>
              <a:t>Your child struggles with the word</a:t>
            </a:r>
            <a:endParaRPr/>
          </a:p>
          <a:p>
            <a:pPr indent="-279400" lvl="2" marL="1371600" rtl="0" algn="l">
              <a:lnSpc>
                <a:spcPct val="100000"/>
              </a:lnSpc>
              <a:spcBef>
                <a:spcPts val="0"/>
              </a:spcBef>
              <a:spcAft>
                <a:spcPts val="0"/>
              </a:spcAft>
              <a:buSzPts val="800"/>
              <a:buChar char="●"/>
            </a:pPr>
            <a:r>
              <a:rPr lang="en-US"/>
              <a:t>You haven’t chosen a word for a few minutes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9: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2" name="Google Shape;1532;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marR="0" rtl="0" algn="l">
              <a:lnSpc>
                <a:spcPct val="100000"/>
              </a:lnSpc>
              <a:spcBef>
                <a:spcPts val="0"/>
              </a:spcBef>
              <a:spcAft>
                <a:spcPts val="0"/>
              </a:spcAft>
              <a:buClr>
                <a:schemeClr val="dk1"/>
              </a:buClr>
              <a:buSzPts val="1200"/>
              <a:buFont typeface="Arial"/>
              <a:buNone/>
            </a:pPr>
            <a:r>
              <a:t/>
            </a:r>
            <a:endParaRPr i="0"/>
          </a:p>
          <a:p>
            <a:pPr indent="-279400" lvl="0" marL="457200" rtl="0" algn="l">
              <a:lnSpc>
                <a:spcPct val="100000"/>
              </a:lnSpc>
              <a:spcBef>
                <a:spcPts val="0"/>
              </a:spcBef>
              <a:spcAft>
                <a:spcPts val="0"/>
              </a:spcAft>
              <a:buClr>
                <a:schemeClr val="dk1"/>
              </a:buClr>
              <a:buSzPts val="800"/>
              <a:buChar char="●"/>
            </a:pPr>
            <a:r>
              <a:rPr b="1" lang="en-US"/>
              <a:t>Model </a:t>
            </a:r>
            <a:r>
              <a:rPr lang="en-US"/>
              <a:t>using the word on the slide.</a:t>
            </a:r>
            <a:endParaRPr/>
          </a:p>
          <a:p>
            <a:pPr indent="-279400" lvl="1" marL="914400" rtl="0" algn="l">
              <a:lnSpc>
                <a:spcPct val="100000"/>
              </a:lnSpc>
              <a:spcBef>
                <a:spcPts val="0"/>
              </a:spcBef>
              <a:spcAft>
                <a:spcPts val="0"/>
              </a:spcAft>
              <a:buClr>
                <a:schemeClr val="dk1"/>
              </a:buClr>
              <a:buSzPts val="800"/>
              <a:buChar char="●"/>
            </a:pPr>
            <a:r>
              <a:rPr b="1" lang="en-US"/>
              <a:t> Introduce the idea of stretching out a word </a:t>
            </a:r>
            <a:r>
              <a:rPr lang="en-US"/>
              <a:t>sound by sound by using the slide.  </a:t>
            </a:r>
            <a:endParaRPr/>
          </a:p>
          <a:p>
            <a:pPr indent="-279400" lvl="0" marL="457200" rtl="0" algn="l">
              <a:lnSpc>
                <a:spcPct val="100000"/>
              </a:lnSpc>
              <a:spcBef>
                <a:spcPts val="0"/>
              </a:spcBef>
              <a:spcAft>
                <a:spcPts val="0"/>
              </a:spcAft>
              <a:buClr>
                <a:schemeClr val="dk1"/>
              </a:buClr>
              <a:buSzPts val="800"/>
              <a:buChar char="●"/>
            </a:pPr>
            <a:r>
              <a:rPr b="1" lang="en-US"/>
              <a:t>Lead a group, guided practice on sounding out words.</a:t>
            </a:r>
            <a:endParaRPr/>
          </a:p>
          <a:p>
            <a:pPr indent="-279400" lvl="1" marL="914400" rtl="0" algn="l">
              <a:lnSpc>
                <a:spcPct val="100000"/>
              </a:lnSpc>
              <a:spcBef>
                <a:spcPts val="0"/>
              </a:spcBef>
              <a:spcAft>
                <a:spcPts val="0"/>
              </a:spcAft>
              <a:buClr>
                <a:schemeClr val="dk1"/>
              </a:buClr>
              <a:buSzPts val="800"/>
              <a:buChar char="●"/>
            </a:pPr>
            <a:r>
              <a:rPr b="1" lang="en-US"/>
              <a:t>List 5 or 6 words on the board</a:t>
            </a:r>
            <a:r>
              <a:rPr lang="en-US"/>
              <a:t>. Choose words appropriate for your students.</a:t>
            </a:r>
            <a:endParaRPr/>
          </a:p>
          <a:p>
            <a:pPr indent="-279400" lvl="1" marL="914400" rtl="0" algn="l">
              <a:lnSpc>
                <a:spcPct val="100000"/>
              </a:lnSpc>
              <a:spcBef>
                <a:spcPts val="0"/>
              </a:spcBef>
              <a:spcAft>
                <a:spcPts val="0"/>
              </a:spcAft>
              <a:buClr>
                <a:schemeClr val="dk1"/>
              </a:buClr>
              <a:buSzPts val="800"/>
              <a:buChar char="●"/>
            </a:pPr>
            <a:r>
              <a:rPr b="1" lang="en-US"/>
              <a:t>Invite families to practice </a:t>
            </a:r>
            <a:r>
              <a:rPr lang="en-US"/>
              <a:t>taking words on the board apart, sound by sound. Start as a group and then move into individual pairs, or start with one child modeling for the group.</a:t>
            </a:r>
            <a:endParaRPr/>
          </a:p>
          <a:p>
            <a:pPr indent="-279400" lvl="1" marL="914400" rtl="0" algn="l">
              <a:lnSpc>
                <a:spcPct val="100000"/>
              </a:lnSpc>
              <a:spcBef>
                <a:spcPts val="0"/>
              </a:spcBef>
              <a:spcAft>
                <a:spcPts val="0"/>
              </a:spcAft>
              <a:buClr>
                <a:schemeClr val="dk1"/>
              </a:buClr>
              <a:buSzPts val="800"/>
              <a:buChar char="●"/>
            </a:pPr>
            <a:r>
              <a:rPr lang="en-US"/>
              <a:t>After a few minutes</a:t>
            </a:r>
            <a:r>
              <a:rPr b="1" lang="en-US"/>
              <a:t>, ask volunteers to share out</a:t>
            </a:r>
            <a:r>
              <a:rPr lang="en-US"/>
              <a:t>.</a:t>
            </a:r>
            <a:endParaRPr/>
          </a:p>
          <a:p>
            <a:pPr indent="-279400" lvl="0" marL="457200" rtl="0" algn="l">
              <a:lnSpc>
                <a:spcPct val="100000"/>
              </a:lnSpc>
              <a:spcBef>
                <a:spcPts val="0"/>
              </a:spcBef>
              <a:spcAft>
                <a:spcPts val="0"/>
              </a:spcAft>
              <a:buClr>
                <a:schemeClr val="dk1"/>
              </a:buClr>
              <a:buSzPts val="800"/>
              <a:buChar char="●"/>
            </a:pPr>
            <a:r>
              <a:rPr i="1" lang="en-US"/>
              <a:t>►For multilingual families in particular, </a:t>
            </a:r>
            <a:r>
              <a:rPr lang="en-US"/>
              <a:t>you may distribute a visual or a chart to review the letter/sound combination in English. Remind them they don’t have to know all the sounds in the English language. The important thing is to remind their child to get into this habit.</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b="1" u="sng"/>
          </a:p>
          <a:p>
            <a:pPr indent="0" lvl="1" marL="0" rtl="0" algn="l">
              <a:lnSpc>
                <a:spcPct val="100000"/>
              </a:lnSpc>
              <a:spcBef>
                <a:spcPts val="0"/>
              </a:spcBef>
              <a:spcAft>
                <a:spcPts val="0"/>
              </a:spcAft>
              <a:buClr>
                <a:schemeClr val="dk1"/>
              </a:buClr>
              <a:buSzPts val="1400"/>
              <a:buFont typeface="Arial"/>
              <a:buNone/>
            </a:pPr>
            <a:r>
              <a:rPr i="1" lang="en-US"/>
              <a:t>To take a word apart, we stretch out each sound. Stomp becomes /s/-/t/-/o/-/m/-/p/. You can ask these questions to remind your child about how to do it. (</a:t>
            </a:r>
            <a:r>
              <a:rPr lang="en-US"/>
              <a:t>read questions on slide)</a:t>
            </a:r>
            <a:endParaRPr/>
          </a:p>
          <a:p>
            <a:pPr indent="0" lvl="1" marL="0" rtl="0" algn="l">
              <a:lnSpc>
                <a:spcPct val="100000"/>
              </a:lnSpc>
              <a:spcBef>
                <a:spcPts val="0"/>
              </a:spcBef>
              <a:spcAft>
                <a:spcPts val="0"/>
              </a:spcAft>
              <a:buClr>
                <a:schemeClr val="dk1"/>
              </a:buClr>
              <a:buSzPts val="1400"/>
              <a:buFont typeface="Arial"/>
              <a:buNone/>
            </a:pPr>
            <a:r>
              <a:rPr i="1" lang="en-US"/>
              <a:t>Let’s practice stretching out the sounds in these words on the board.</a:t>
            </a:r>
            <a:endParaRPr/>
          </a:p>
          <a:p>
            <a:pPr indent="0" lvl="1" marL="0" rtl="0" algn="l">
              <a:lnSpc>
                <a:spcPct val="100000"/>
              </a:lnSpc>
              <a:spcBef>
                <a:spcPts val="0"/>
              </a:spcBef>
              <a:spcAft>
                <a:spcPts val="0"/>
              </a:spcAft>
              <a:buClr>
                <a:schemeClr val="dk1"/>
              </a:buClr>
              <a:buSzPts val="1200"/>
              <a:buFont typeface="Arial"/>
              <a:buNone/>
            </a:pPr>
            <a:r>
              <a:rPr i="1" lang="en-US"/>
              <a:t>Let’s all try with the word ___________. What are the sounds in this word?</a:t>
            </a:r>
            <a:endParaRPr/>
          </a:p>
          <a:p>
            <a:pPr indent="0" lvl="1" marL="0" rtl="0" algn="l">
              <a:lnSpc>
                <a:spcPct val="100000"/>
              </a:lnSpc>
              <a:spcBef>
                <a:spcPts val="0"/>
              </a:spcBef>
              <a:spcAft>
                <a:spcPts val="0"/>
              </a:spcAft>
              <a:buClr>
                <a:schemeClr val="dk1"/>
              </a:buClr>
              <a:buSzPts val="1200"/>
              <a:buFont typeface="Arial"/>
              <a:buNone/>
            </a:pPr>
            <a:r>
              <a:rPr i="1" lang="en-US"/>
              <a:t>Now you try the next few with your child.</a:t>
            </a:r>
            <a:endParaRPr i="1"/>
          </a:p>
          <a:p>
            <a:pPr indent="0" lvl="1" marL="45720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b="1" u="sng"/>
          </a:p>
          <a:p>
            <a:pPr indent="0" lvl="1" marL="0" rtl="0" algn="l">
              <a:lnSpc>
                <a:spcPct val="100000"/>
              </a:lnSpc>
              <a:spcBef>
                <a:spcPts val="0"/>
              </a:spcBef>
              <a:spcAft>
                <a:spcPts val="0"/>
              </a:spcAft>
              <a:buClr>
                <a:schemeClr val="dk1"/>
              </a:buClr>
              <a:buSzPts val="1400"/>
              <a:buFont typeface="Calibri"/>
              <a:buNone/>
            </a:pPr>
            <a:r>
              <a:rPr i="1" lang="en-US"/>
              <a:t>Para desmontar la palabra, estiramos cada sonido. Entonces “stomp” (pisar muy fuerte) se convierte en /s/-/t/-/o/-/m/-/p/.</a:t>
            </a:r>
            <a:endParaRPr i="1"/>
          </a:p>
          <a:p>
            <a:pPr indent="0" lvl="1" marL="0" rtl="0" algn="l">
              <a:lnSpc>
                <a:spcPct val="100000"/>
              </a:lnSpc>
              <a:spcBef>
                <a:spcPts val="0"/>
              </a:spcBef>
              <a:spcAft>
                <a:spcPts val="0"/>
              </a:spcAft>
              <a:buClr>
                <a:schemeClr val="dk1"/>
              </a:buClr>
              <a:buSzPts val="1400"/>
              <a:buFont typeface="Calibri"/>
              <a:buNone/>
            </a:pPr>
            <a:r>
              <a:rPr i="1" lang="en-US"/>
              <a:t>Puedes hacer estas preguntas para recordarle a su hijo como se hace. (</a:t>
            </a:r>
            <a:r>
              <a:rPr lang="en-US"/>
              <a:t>read questions on slide)</a:t>
            </a:r>
            <a:endParaRPr/>
          </a:p>
          <a:p>
            <a:pPr indent="0" lvl="1" marL="0" rtl="0" algn="l">
              <a:lnSpc>
                <a:spcPct val="100000"/>
              </a:lnSpc>
              <a:spcBef>
                <a:spcPts val="0"/>
              </a:spcBef>
              <a:spcAft>
                <a:spcPts val="0"/>
              </a:spcAft>
              <a:buClr>
                <a:schemeClr val="dk1"/>
              </a:buClr>
              <a:buSzPts val="1400"/>
              <a:buFont typeface="Calibri"/>
              <a:buNone/>
            </a:pPr>
            <a:r>
              <a:rPr i="1" lang="en-US"/>
              <a:t>Vamos a practicar eso de estirar los sonidos con las palabras en el pizarrón.	</a:t>
            </a:r>
            <a:endParaRPr i="1"/>
          </a:p>
          <a:p>
            <a:pPr indent="0" lvl="1" marL="0" rtl="0" algn="l">
              <a:lnSpc>
                <a:spcPct val="100000"/>
              </a:lnSpc>
              <a:spcBef>
                <a:spcPts val="0"/>
              </a:spcBef>
              <a:spcAft>
                <a:spcPts val="0"/>
              </a:spcAft>
              <a:buClr>
                <a:schemeClr val="dk1"/>
              </a:buClr>
              <a:buSzPts val="1400"/>
              <a:buFont typeface="Calibri"/>
              <a:buNone/>
            </a:pPr>
            <a:r>
              <a:rPr i="1" lang="en-US"/>
              <a:t>Vamos a intentarlo con la palabra _____________. ¿Cuáles son los sonidos de esta palabra?</a:t>
            </a:r>
            <a:endParaRPr i="1"/>
          </a:p>
          <a:p>
            <a:pPr indent="0" lvl="1" marL="0" rtl="0" algn="l">
              <a:lnSpc>
                <a:spcPct val="100000"/>
              </a:lnSpc>
              <a:spcBef>
                <a:spcPts val="0"/>
              </a:spcBef>
              <a:spcAft>
                <a:spcPts val="0"/>
              </a:spcAft>
              <a:buClr>
                <a:schemeClr val="dk1"/>
              </a:buClr>
              <a:buSzPts val="1200"/>
              <a:buFont typeface="Calibri"/>
              <a:buNone/>
            </a:pPr>
            <a:r>
              <a:rPr i="1" lang="en-US"/>
              <a:t>Ahora intente algunos con su hijo. </a:t>
            </a:r>
            <a:endParaRPr>
              <a:latin typeface="Arial"/>
              <a:ea typeface="Arial"/>
              <a:cs typeface="Arial"/>
              <a:sym typeface="Arial"/>
            </a:endParaRPr>
          </a:p>
          <a:p>
            <a:pPr indent="0" lvl="0" marL="228600" marR="0" rtl="0" algn="l">
              <a:lnSpc>
                <a:spcPct val="100000"/>
              </a:lnSpc>
              <a:spcBef>
                <a:spcPts val="0"/>
              </a:spcBef>
              <a:spcAft>
                <a:spcPts val="0"/>
              </a:spcAft>
              <a:buSzPts val="1400"/>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10: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2" name="Google Shape;1542;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82550" lvl="0" marL="171450" rtl="0" algn="l">
              <a:lnSpc>
                <a:spcPct val="100000"/>
              </a:lnSpc>
              <a:spcBef>
                <a:spcPts val="0"/>
              </a:spcBef>
              <a:spcAft>
                <a:spcPts val="0"/>
              </a:spcAft>
              <a:buSzPts val="1400"/>
              <a:buFont typeface="Arial"/>
              <a:buNone/>
            </a:pPr>
            <a:r>
              <a:t/>
            </a:r>
            <a:endParaRPr/>
          </a:p>
          <a:p>
            <a:pPr indent="-279400" lvl="0" marL="457200" marR="0" rtl="0" algn="l">
              <a:lnSpc>
                <a:spcPct val="100000"/>
              </a:lnSpc>
              <a:spcBef>
                <a:spcPts val="0"/>
              </a:spcBef>
              <a:spcAft>
                <a:spcPts val="0"/>
              </a:spcAft>
              <a:buSzPts val="800"/>
              <a:buChar char="●"/>
            </a:pPr>
            <a:r>
              <a:rPr b="1" i="0" lang="en-US"/>
              <a:t>Model </a:t>
            </a:r>
            <a:r>
              <a:rPr i="0" lang="en-US"/>
              <a:t>using the word on the slide.</a:t>
            </a:r>
            <a:endParaRPr/>
          </a:p>
          <a:p>
            <a:pPr indent="-279400" lvl="1" marL="914400" marR="0" rtl="0" algn="l">
              <a:lnSpc>
                <a:spcPct val="100000"/>
              </a:lnSpc>
              <a:spcBef>
                <a:spcPts val="0"/>
              </a:spcBef>
              <a:spcAft>
                <a:spcPts val="0"/>
              </a:spcAft>
              <a:buSzPts val="800"/>
              <a:buChar char="●"/>
            </a:pPr>
            <a:r>
              <a:rPr b="1" lang="en-US"/>
              <a:t>Read </a:t>
            </a:r>
            <a:r>
              <a:rPr lang="en-US"/>
              <a:t>through the slide.</a:t>
            </a:r>
            <a:endParaRPr i="0"/>
          </a:p>
          <a:p>
            <a:pPr indent="-279400" lvl="0" marL="457200" marR="0" rtl="0" algn="l">
              <a:lnSpc>
                <a:spcPct val="100000"/>
              </a:lnSpc>
              <a:spcBef>
                <a:spcPts val="0"/>
              </a:spcBef>
              <a:spcAft>
                <a:spcPts val="0"/>
              </a:spcAft>
              <a:buSzPts val="800"/>
              <a:buChar char="●"/>
            </a:pPr>
            <a:r>
              <a:rPr b="1" i="0" lang="en-US"/>
              <a:t>Lead a group, guided practice on encoding or writing the sounds of a word (letters) together.</a:t>
            </a:r>
            <a:endParaRPr/>
          </a:p>
          <a:p>
            <a:pPr indent="-279400" lvl="1" marL="914400" rtl="0" algn="l">
              <a:lnSpc>
                <a:spcPct val="100000"/>
              </a:lnSpc>
              <a:spcBef>
                <a:spcPts val="0"/>
              </a:spcBef>
              <a:spcAft>
                <a:spcPts val="0"/>
              </a:spcAft>
              <a:buSzPts val="800"/>
              <a:buChar char="●"/>
            </a:pPr>
            <a:r>
              <a:rPr b="1" lang="en-US"/>
              <a:t>Distribute </a:t>
            </a:r>
            <a:r>
              <a:rPr lang="en-US"/>
              <a:t>paper and pencils.</a:t>
            </a:r>
            <a:endParaRPr/>
          </a:p>
          <a:p>
            <a:pPr indent="-279400" lvl="1" marL="914400" rtl="0" algn="l">
              <a:lnSpc>
                <a:spcPct val="100000"/>
              </a:lnSpc>
              <a:spcBef>
                <a:spcPts val="0"/>
              </a:spcBef>
              <a:spcAft>
                <a:spcPts val="0"/>
              </a:spcAft>
              <a:buSzPts val="800"/>
              <a:buChar char="●"/>
            </a:pPr>
            <a:r>
              <a:rPr b="1" lang="en-US"/>
              <a:t>Explain</a:t>
            </a:r>
            <a:r>
              <a:rPr lang="en-US"/>
              <a:t> the last step in the reading tip is to try and put the word back together. </a:t>
            </a:r>
            <a:endParaRPr/>
          </a:p>
          <a:p>
            <a:pPr indent="-279400" lvl="1" marL="914400" rtl="0" algn="l">
              <a:lnSpc>
                <a:spcPct val="100000"/>
              </a:lnSpc>
              <a:spcBef>
                <a:spcPts val="0"/>
              </a:spcBef>
              <a:spcAft>
                <a:spcPts val="0"/>
              </a:spcAft>
              <a:buSzPts val="800"/>
              <a:buChar char="●"/>
            </a:pPr>
            <a:r>
              <a:rPr b="1" i="0" lang="en-US"/>
              <a:t>Cover up one word on the board</a:t>
            </a:r>
            <a:r>
              <a:rPr i="0" lang="en-US"/>
              <a:t>. Invite families to use the sounds to put it back together and write it down.</a:t>
            </a:r>
            <a:endParaRPr/>
          </a:p>
          <a:p>
            <a:pPr indent="-279400" lvl="2" marL="1371600" rtl="0" algn="l">
              <a:lnSpc>
                <a:spcPct val="100000"/>
              </a:lnSpc>
              <a:spcBef>
                <a:spcPts val="0"/>
              </a:spcBef>
              <a:spcAft>
                <a:spcPts val="0"/>
              </a:spcAft>
              <a:buSzPts val="800"/>
              <a:buFont typeface="Calibri"/>
              <a:buChar char="●"/>
            </a:pPr>
            <a:r>
              <a:rPr i="0" lang="en-US"/>
              <a:t>Consider having students “air write” the word first.</a:t>
            </a:r>
            <a:endParaRPr/>
          </a:p>
          <a:p>
            <a:pPr indent="-279400" lvl="1" marL="914400" marR="0" rtl="0" algn="l">
              <a:lnSpc>
                <a:spcPct val="100000"/>
              </a:lnSpc>
              <a:spcBef>
                <a:spcPts val="0"/>
              </a:spcBef>
              <a:spcAft>
                <a:spcPts val="0"/>
              </a:spcAft>
              <a:buSzPts val="800"/>
              <a:buChar char="●"/>
            </a:pPr>
            <a:r>
              <a:rPr b="1" i="0" lang="en-US"/>
              <a:t>Repeat</a:t>
            </a:r>
            <a:r>
              <a:rPr i="0" lang="en-US"/>
              <a:t> with as many words as is useful. Use whole class, small group, or pairs as needed.</a:t>
            </a:r>
            <a:endParaRPr/>
          </a:p>
          <a:p>
            <a:pPr indent="-95250" lvl="0" marL="171450" marR="0" rtl="0" algn="l">
              <a:lnSpc>
                <a:spcPct val="100000"/>
              </a:lnSpc>
              <a:spcBef>
                <a:spcPts val="0"/>
              </a:spcBef>
              <a:spcAft>
                <a:spcPts val="0"/>
              </a:spcAft>
              <a:buClr>
                <a:schemeClr val="dk1"/>
              </a:buClr>
              <a:buSzPts val="1200"/>
              <a:buFont typeface="Arial"/>
              <a:buNone/>
            </a:pPr>
            <a:r>
              <a:t/>
            </a:r>
            <a:endParaRPr i="0" sz="1200" u="none" cap="none" strike="noStrike">
              <a:solidFill>
                <a:schemeClr val="dk1"/>
              </a:solidFill>
            </a:endParaRPr>
          </a:p>
          <a:p>
            <a:pPr indent="0" lvl="0" marL="0" marR="0" rtl="0" algn="l">
              <a:lnSpc>
                <a:spcPct val="100000"/>
              </a:lnSpc>
              <a:spcBef>
                <a:spcPts val="0"/>
              </a:spcBef>
              <a:spcAft>
                <a:spcPts val="0"/>
              </a:spcAft>
              <a:buSzPts val="1400"/>
              <a:buNone/>
            </a:pPr>
            <a:r>
              <a:rPr i="0" lang="en-US" sz="1200" u="sng" cap="none" strike="noStrike">
                <a:solidFill>
                  <a:schemeClr val="dk1"/>
                </a:solidFill>
              </a:rPr>
              <a:t>Sample script</a:t>
            </a:r>
            <a:endParaRPr u="sng"/>
          </a:p>
          <a:p>
            <a:pPr indent="0" lvl="0" marL="0" marR="0" rtl="0" algn="l">
              <a:lnSpc>
                <a:spcPct val="100000"/>
              </a:lnSpc>
              <a:spcBef>
                <a:spcPts val="0"/>
              </a:spcBef>
              <a:spcAft>
                <a:spcPts val="0"/>
              </a:spcAft>
              <a:buSzPts val="1400"/>
              <a:buNone/>
            </a:pPr>
            <a:r>
              <a:rPr i="1" lang="en-US"/>
              <a:t>After taking the word apart, it’s important to put the word back together. This helps your child link the sounds back with the letters. So cover up the word and ask your child to use the sounds to put the letters back together to write the word. Let’s look at the example on the slide.</a:t>
            </a:r>
            <a:endParaRPr/>
          </a:p>
          <a:p>
            <a:pPr indent="0" lvl="1" marL="457200" marR="0" rtl="0" algn="l">
              <a:lnSpc>
                <a:spcPct val="100000"/>
              </a:lnSpc>
              <a:spcBef>
                <a:spcPts val="0"/>
              </a:spcBef>
              <a:spcAft>
                <a:spcPts val="0"/>
              </a:spcAft>
              <a:buClr>
                <a:schemeClr val="dk1"/>
              </a:buClr>
              <a:buSzPts val="1200"/>
              <a:buFont typeface="Arial"/>
              <a:buNone/>
            </a:pPr>
            <a:r>
              <a:t/>
            </a:r>
            <a:endParaRPr i="1"/>
          </a:p>
          <a:p>
            <a:pPr indent="0" lvl="1" marL="0" marR="0" rtl="0" algn="l">
              <a:lnSpc>
                <a:spcPct val="100000"/>
              </a:lnSpc>
              <a:spcBef>
                <a:spcPts val="0"/>
              </a:spcBef>
              <a:spcAft>
                <a:spcPts val="0"/>
              </a:spcAft>
              <a:buClr>
                <a:schemeClr val="dk1"/>
              </a:buClr>
              <a:buSzPts val="1200"/>
              <a:buFont typeface="Arial"/>
              <a:buNone/>
            </a:pPr>
            <a:r>
              <a:rPr i="1" lang="en-US"/>
              <a:t>Now, let’s all try with the word ___________. (Cover up the word). Let’s say it together__________. </a:t>
            </a:r>
            <a:endParaRPr i="1"/>
          </a:p>
          <a:p>
            <a:pPr indent="0" lvl="1" marL="0" marR="0" rtl="0" algn="l">
              <a:lnSpc>
                <a:spcPct val="100000"/>
              </a:lnSpc>
              <a:spcBef>
                <a:spcPts val="0"/>
              </a:spcBef>
              <a:spcAft>
                <a:spcPts val="0"/>
              </a:spcAft>
              <a:buClr>
                <a:schemeClr val="dk1"/>
              </a:buClr>
              <a:buSzPts val="1200"/>
              <a:buFont typeface="Arial"/>
              <a:buNone/>
            </a:pPr>
            <a:r>
              <a:rPr i="1" lang="en-US"/>
              <a:t>Now, sound by sound________. Now write the letters that go with the sound.</a:t>
            </a:r>
            <a:endParaRPr/>
          </a:p>
          <a:p>
            <a:pPr indent="0" lvl="1" marL="0" marR="0" rtl="0" algn="l">
              <a:lnSpc>
                <a:spcPct val="100000"/>
              </a:lnSpc>
              <a:spcBef>
                <a:spcPts val="0"/>
              </a:spcBef>
              <a:spcAft>
                <a:spcPts val="0"/>
              </a:spcAft>
              <a:buClr>
                <a:schemeClr val="dk1"/>
              </a:buClr>
              <a:buSzPts val="1200"/>
              <a:buFont typeface="Arial"/>
              <a:buNone/>
            </a:pPr>
            <a:r>
              <a:rPr i="1" lang="en-US"/>
              <a:t>Now you try with your child with the word___________.</a:t>
            </a:r>
            <a:endParaRPr/>
          </a:p>
          <a:p>
            <a:pPr indent="0" lvl="1" marL="0" marR="0" rtl="0" algn="l">
              <a:lnSpc>
                <a:spcPct val="100000"/>
              </a:lnSpc>
              <a:spcBef>
                <a:spcPts val="0"/>
              </a:spcBef>
              <a:spcAft>
                <a:spcPts val="0"/>
              </a:spcAft>
              <a:buClr>
                <a:schemeClr val="dk1"/>
              </a:buClr>
              <a:buSzPts val="1200"/>
              <a:buFont typeface="Arial"/>
              <a:buNone/>
            </a:pPr>
            <a:r>
              <a:rPr i="1" lang="en-US"/>
              <a:t>How did that go? Who found this challenging?</a:t>
            </a:r>
            <a:endParaRPr i="1"/>
          </a:p>
          <a:p>
            <a:pPr indent="0" lvl="1" marL="45720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SzPts val="1400"/>
              <a:buNone/>
            </a:pPr>
            <a:r>
              <a:rPr lang="en-US" u="sng"/>
              <a:t>Sample script in Spanish</a:t>
            </a:r>
            <a:endParaRPr u="sng"/>
          </a:p>
          <a:p>
            <a:pPr indent="0" lvl="1" marL="0" rtl="0" algn="l">
              <a:lnSpc>
                <a:spcPct val="100000"/>
              </a:lnSpc>
              <a:spcBef>
                <a:spcPts val="0"/>
              </a:spcBef>
              <a:spcAft>
                <a:spcPts val="0"/>
              </a:spcAft>
              <a:buClr>
                <a:schemeClr val="dk1"/>
              </a:buClr>
              <a:buSzPts val="1200"/>
              <a:buFont typeface="Calibri"/>
              <a:buNone/>
            </a:pPr>
            <a:r>
              <a:rPr i="1" lang="en-US"/>
              <a:t>Después de desmontar la palabra, es importante montar la palabra de nuevo. Esto le va a ayudar a su hijo a entender la conexión entre el sonido y la letra. Entonces debe de cubrir la palabra y pedirle a su hijo que use los sonidos para juntar las letras de nuevo y escribir la palabra. Vamos a ver un ejemplo en esta diapositiva. </a:t>
            </a:r>
            <a:endParaRPr i="1"/>
          </a:p>
          <a:p>
            <a:pPr indent="0" lvl="1" marL="457200" rtl="0" algn="l">
              <a:lnSpc>
                <a:spcPct val="100000"/>
              </a:lnSpc>
              <a:spcBef>
                <a:spcPts val="0"/>
              </a:spcBef>
              <a:spcAft>
                <a:spcPts val="0"/>
              </a:spcAft>
              <a:buClr>
                <a:schemeClr val="dk1"/>
              </a:buClr>
              <a:buSzPts val="1200"/>
              <a:buFont typeface="Calibri"/>
              <a:buNone/>
            </a:pPr>
            <a:r>
              <a:t/>
            </a:r>
            <a:endParaRPr i="1"/>
          </a:p>
          <a:p>
            <a:pPr indent="0" lvl="1" marL="0" rtl="0" algn="l">
              <a:lnSpc>
                <a:spcPct val="100000"/>
              </a:lnSpc>
              <a:spcBef>
                <a:spcPts val="0"/>
              </a:spcBef>
              <a:spcAft>
                <a:spcPts val="0"/>
              </a:spcAft>
              <a:buClr>
                <a:schemeClr val="dk1"/>
              </a:buClr>
              <a:buSzPts val="1200"/>
              <a:buFont typeface="Calibri"/>
              <a:buNone/>
            </a:pPr>
            <a:r>
              <a:rPr i="1" lang="en-US"/>
              <a:t>Ahora, vamos a intentar con la palabra ___________. (Cover up the word). Vamos a decirla juntos __________. </a:t>
            </a:r>
            <a:endParaRPr i="1"/>
          </a:p>
          <a:p>
            <a:pPr indent="0" lvl="1" marL="0" rtl="0" algn="l">
              <a:lnSpc>
                <a:spcPct val="100000"/>
              </a:lnSpc>
              <a:spcBef>
                <a:spcPts val="0"/>
              </a:spcBef>
              <a:spcAft>
                <a:spcPts val="0"/>
              </a:spcAft>
              <a:buClr>
                <a:schemeClr val="dk1"/>
              </a:buClr>
              <a:buSzPts val="1200"/>
              <a:buFont typeface="Calibri"/>
              <a:buNone/>
            </a:pPr>
            <a:r>
              <a:rPr i="1" lang="en-US"/>
              <a:t>Ahora, sonido por sonido ________. Ahora escribe las letras que van con el sonido. </a:t>
            </a:r>
            <a:endParaRPr i="1"/>
          </a:p>
          <a:p>
            <a:pPr indent="0" lvl="1" marL="0" rtl="0" algn="l">
              <a:lnSpc>
                <a:spcPct val="100000"/>
              </a:lnSpc>
              <a:spcBef>
                <a:spcPts val="0"/>
              </a:spcBef>
              <a:spcAft>
                <a:spcPts val="0"/>
              </a:spcAft>
              <a:buClr>
                <a:schemeClr val="dk1"/>
              </a:buClr>
              <a:buSzPts val="1200"/>
              <a:buFont typeface="Calibri"/>
              <a:buNone/>
            </a:pPr>
            <a:r>
              <a:rPr i="1" lang="en-US"/>
              <a:t>Ahora inténtelo con su hijo con la palabra ___________.</a:t>
            </a:r>
            <a:endParaRPr/>
          </a:p>
          <a:p>
            <a:pPr indent="0" lvl="1" marL="0" rtl="0" algn="l">
              <a:lnSpc>
                <a:spcPct val="100000"/>
              </a:lnSpc>
              <a:spcBef>
                <a:spcPts val="0"/>
              </a:spcBef>
              <a:spcAft>
                <a:spcPts val="0"/>
              </a:spcAft>
              <a:buClr>
                <a:schemeClr val="dk1"/>
              </a:buClr>
              <a:buSzPts val="1200"/>
              <a:buFont typeface="Calibri"/>
              <a:buNone/>
            </a:pPr>
            <a:r>
              <a:rPr i="1" lang="en-US"/>
              <a:t>¿Cómo le fue? ¿Alguien pensó que era desafiante?</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3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33.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33.png"/><Relationship Id="rId8"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2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33.png"/><Relationship Id="rId8"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29.jp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33.png"/><Relationship Id="rId8"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32.jp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jpg"/><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2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2.jpg"/><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7.jpg"/><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37.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31.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33.png"/><Relationship Id="rId8"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33.png"/><Relationship Id="rId8"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21.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21.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37.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91" name="Shape 391"/>
        <p:cNvGrpSpPr/>
        <p:nvPr/>
      </p:nvGrpSpPr>
      <p:grpSpPr>
        <a:xfrm>
          <a:off x="0" y="0"/>
          <a:ext cx="0" cy="0"/>
          <a:chOff x="0" y="0"/>
          <a:chExt cx="0" cy="0"/>
        </a:xfrm>
      </p:grpSpPr>
      <p:sp>
        <p:nvSpPr>
          <p:cNvPr id="392" name="Google Shape;392;p3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93" name="Google Shape;393;p3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3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6" name="Google Shape;396;p3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7" name="Google Shape;397;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8" name="Google Shape;398;p3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9" name="Google Shape;399;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0" name="Google Shape;400;p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1" name="Google Shape;401;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2" name="Google Shape;402;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03" name="Google Shape;403;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4" name="Google Shape;404;p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05" name="Google Shape;405;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06" name="Google Shape;406;p3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07" name="Google Shape;407;p3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8" name="Google Shape;408;p3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9" name="Shape 409"/>
        <p:cNvGrpSpPr/>
        <p:nvPr/>
      </p:nvGrpSpPr>
      <p:grpSpPr>
        <a:xfrm>
          <a:off x="0" y="0"/>
          <a:ext cx="0" cy="0"/>
          <a:chOff x="0" y="0"/>
          <a:chExt cx="0" cy="0"/>
        </a:xfrm>
      </p:grpSpPr>
      <p:sp>
        <p:nvSpPr>
          <p:cNvPr id="410" name="Google Shape;410;p3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32"/>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3" name="Google Shape;413;p32"/>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4" name="Google Shape;414;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0" name="Google Shape;420;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2" name="Google Shape;422;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23" name="Google Shape;423;p3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24" name="Google Shape;424;p3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25" name="Google Shape;425;p3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26" name="Google Shape;426;p32"/>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7" name="Shape 427"/>
        <p:cNvGrpSpPr/>
        <p:nvPr/>
      </p:nvGrpSpPr>
      <p:grpSpPr>
        <a:xfrm>
          <a:off x="0" y="0"/>
          <a:ext cx="0" cy="0"/>
          <a:chOff x="0" y="0"/>
          <a:chExt cx="0" cy="0"/>
        </a:xfrm>
      </p:grpSpPr>
      <p:sp>
        <p:nvSpPr>
          <p:cNvPr id="428" name="Google Shape;428;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9" name="Google Shape;429;p3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30" name="Google Shape;430;p33"/>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2" name="Google Shape;432;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3" name="Google Shape;433;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36" name="Google Shape;436;p33"/>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7" name="Google Shape;437;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9" name="Google Shape;439;p33"/>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0" name="Google Shape;440;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1" name="Google Shape;441;p33"/>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2" name="Google Shape;442;p33"/>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3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33"/>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3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47" name="Shape 447"/>
        <p:cNvGrpSpPr/>
        <p:nvPr/>
      </p:nvGrpSpPr>
      <p:grpSpPr>
        <a:xfrm>
          <a:off x="0" y="0"/>
          <a:ext cx="0" cy="0"/>
          <a:chOff x="0" y="0"/>
          <a:chExt cx="0" cy="0"/>
        </a:xfrm>
      </p:grpSpPr>
      <p:pic>
        <p:nvPicPr>
          <p:cNvPr id="448" name="Google Shape;448;p34"/>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9" name="Google Shape;449;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50" name="Google Shape;450;p34"/>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51" name="Google Shape;451;p3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2" name="Google Shape;452;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3" name="Google Shape;453;p3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4" name="Google Shape;454;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5" name="Google Shape;455;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6" name="Google Shape;456;p3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57" name="Google Shape;457;p3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8" name="Google Shape;458;p3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9" name="Google Shape;459;p3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60" name="Google Shape;460;p3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p3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p3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3" name="Google Shape;463;p3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5" name="Shape 465"/>
        <p:cNvGrpSpPr/>
        <p:nvPr/>
      </p:nvGrpSpPr>
      <p:grpSpPr>
        <a:xfrm>
          <a:off x="0" y="0"/>
          <a:ext cx="0" cy="0"/>
          <a:chOff x="0" y="0"/>
          <a:chExt cx="0" cy="0"/>
        </a:xfrm>
      </p:grpSpPr>
      <p:sp>
        <p:nvSpPr>
          <p:cNvPr id="466" name="Google Shape;466;p3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7" name="Google Shape;467;p3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9" name="Google Shape;469;p35"/>
          <p:cNvGrpSpPr/>
          <p:nvPr/>
        </p:nvGrpSpPr>
        <p:grpSpPr>
          <a:xfrm>
            <a:off x="1" y="5607273"/>
            <a:ext cx="12196128" cy="83414"/>
            <a:chOff x="-33239" y="5603791"/>
            <a:chExt cx="9147325" cy="83414"/>
          </a:xfrm>
        </p:grpSpPr>
        <p:cxnSp>
          <p:nvCxnSpPr>
            <p:cNvPr id="470" name="Google Shape;470;p3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71" name="Google Shape;471;p3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72" name="Shape 472"/>
        <p:cNvGrpSpPr/>
        <p:nvPr/>
      </p:nvGrpSpPr>
      <p:grpSpPr>
        <a:xfrm>
          <a:off x="0" y="0"/>
          <a:ext cx="0" cy="0"/>
          <a:chOff x="0" y="0"/>
          <a:chExt cx="0" cy="0"/>
        </a:xfrm>
      </p:grpSpPr>
      <p:sp>
        <p:nvSpPr>
          <p:cNvPr id="473" name="Google Shape;473;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74" name="Google Shape;474;p3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5" name="Google Shape;475;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7" name="Google Shape;477;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8" name="Google Shape;478;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9" name="Google Shape;479;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80" name="Google Shape;480;p3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1" name="Google Shape;481;p3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82" name="Google Shape;482;p3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83" name="Google Shape;483;p3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4" name="Google Shape;484;p3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3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3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3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8" name="Google Shape;488;p3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9" name="Google Shape;489;p3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0" name="Google Shape;490;p3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57" name="Shape 657"/>
        <p:cNvGrpSpPr/>
        <p:nvPr/>
      </p:nvGrpSpPr>
      <p:grpSpPr>
        <a:xfrm>
          <a:off x="0" y="0"/>
          <a:ext cx="0" cy="0"/>
          <a:chOff x="0" y="0"/>
          <a:chExt cx="0" cy="0"/>
        </a:xfrm>
      </p:grpSpPr>
      <p:sp>
        <p:nvSpPr>
          <p:cNvPr id="658" name="Google Shape;658;p51"/>
          <p:cNvSpPr txBox="1"/>
          <p:nvPr>
            <p:ph idx="1"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59" name="Google Shape;659;p51"/>
          <p:cNvSpPr txBox="1"/>
          <p:nvPr>
            <p:ph idx="2"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0" name="Google Shape;660;p51"/>
          <p:cNvSpPr txBox="1"/>
          <p:nvPr>
            <p:ph idx="3"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1" name="Google Shape;661;p5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2" name="Google Shape;662;p51"/>
          <p:cNvSpPr txBox="1"/>
          <p:nvPr>
            <p:ph idx="5"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3" name="Google Shape;663;p5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664" name="Google Shape;664;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5" name="Google Shape;665;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6" name="Google Shape;666;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7" name="Google Shape;667;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8" name="Google Shape;668;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69" name="Google Shape;669;p51"/>
          <p:cNvSpPr txBox="1"/>
          <p:nvPr>
            <p:ph idx="6"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0" name="Google Shape;670;p51"/>
          <p:cNvSpPr txBox="1"/>
          <p:nvPr>
            <p:ph idx="7"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1" name="Google Shape;671;p51"/>
          <p:cNvSpPr txBox="1"/>
          <p:nvPr>
            <p:ph idx="8"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pic>
        <p:nvPicPr>
          <p:cNvPr id="672" name="Google Shape;672;p5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id="673" name="Google Shape;673;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4" name="Google Shape;674;p5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75" name="Google Shape;675;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76" name="Shape 676"/>
        <p:cNvGrpSpPr/>
        <p:nvPr/>
      </p:nvGrpSpPr>
      <p:grpSpPr>
        <a:xfrm>
          <a:off x="0" y="0"/>
          <a:ext cx="0" cy="0"/>
          <a:chOff x="0" y="0"/>
          <a:chExt cx="0" cy="0"/>
        </a:xfrm>
      </p:grpSpPr>
      <p:sp>
        <p:nvSpPr>
          <p:cNvPr id="677" name="Google Shape;677;p52"/>
          <p:cNvSpPr txBox="1"/>
          <p:nvPr>
            <p:ph idx="1"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text, person, indoor, table&#10;&#10;Description automatically generated" id="678" name="Google Shape;678;p52"/>
          <p:cNvPicPr preferRelativeResize="0"/>
          <p:nvPr/>
        </p:nvPicPr>
        <p:blipFill rotWithShape="1">
          <a:blip r:embed="rId2">
            <a:alphaModFix/>
          </a:blip>
          <a:srcRect b="0" l="0" r="0" t="0"/>
          <a:stretch/>
        </p:blipFill>
        <p:spPr>
          <a:xfrm>
            <a:off x="5464911" y="1581644"/>
            <a:ext cx="6486175" cy="4320879"/>
          </a:xfrm>
          <a:prstGeom prst="rect">
            <a:avLst/>
          </a:prstGeom>
          <a:noFill/>
          <a:ln>
            <a:noFill/>
          </a:ln>
        </p:spPr>
      </p:pic>
      <p:sp>
        <p:nvSpPr>
          <p:cNvPr id="679" name="Google Shape;679;p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680" name="Google Shape;680;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1" name="Google Shape;681;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2" name="Google Shape;682;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3" name="Google Shape;683;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4" name="Google Shape;684;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85" name="Google Shape;685;p5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6" name="Google Shape;686;p5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7" name="Google Shape;687;p5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8" name="Google Shape;688;p52"/>
          <p:cNvSpPr txBox="1"/>
          <p:nvPr>
            <p:ph idx="2"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90" name="Google Shape;690;p52"/>
          <p:cNvPicPr preferRelativeResize="0"/>
          <p:nvPr/>
        </p:nvPicPr>
        <p:blipFill rotWithShape="1">
          <a:blip r:embed="rId3">
            <a:alphaModFix/>
          </a:blip>
          <a:srcRect b="0" l="0" r="0" t="0"/>
          <a:stretch/>
        </p:blipFill>
        <p:spPr>
          <a:xfrm>
            <a:off x="2097147" y="6170234"/>
            <a:ext cx="309931" cy="493980"/>
          </a:xfrm>
          <a:prstGeom prst="rect">
            <a:avLst/>
          </a:prstGeom>
          <a:noFill/>
          <a:ln>
            <a:noFill/>
          </a:ln>
        </p:spPr>
      </p:pic>
      <p:pic>
        <p:nvPicPr>
          <p:cNvPr id="691" name="Google Shape;691;p52"/>
          <p:cNvPicPr preferRelativeResize="0"/>
          <p:nvPr/>
        </p:nvPicPr>
        <p:blipFill rotWithShape="1">
          <a:blip r:embed="rId4">
            <a:alphaModFix/>
          </a:blip>
          <a:srcRect b="0" l="0" r="0" t="0"/>
          <a:stretch/>
        </p:blipFill>
        <p:spPr>
          <a:xfrm>
            <a:off x="9702615" y="6119977"/>
            <a:ext cx="491969" cy="536174"/>
          </a:xfrm>
          <a:prstGeom prst="rect">
            <a:avLst/>
          </a:prstGeom>
          <a:noFill/>
          <a:ln>
            <a:noFill/>
          </a:ln>
        </p:spPr>
      </p:pic>
      <p:pic>
        <p:nvPicPr>
          <p:cNvPr id="692" name="Google Shape;692;p52"/>
          <p:cNvPicPr preferRelativeResize="0"/>
          <p:nvPr/>
        </p:nvPicPr>
        <p:blipFill rotWithShape="1">
          <a:blip r:embed="rId5">
            <a:alphaModFix/>
          </a:blip>
          <a:srcRect b="0" l="0" r="0" t="0"/>
          <a:stretch/>
        </p:blipFill>
        <p:spPr>
          <a:xfrm>
            <a:off x="4458273" y="6248212"/>
            <a:ext cx="529889" cy="497950"/>
          </a:xfrm>
          <a:prstGeom prst="rect">
            <a:avLst/>
          </a:prstGeom>
          <a:noFill/>
          <a:ln>
            <a:noFill/>
          </a:ln>
        </p:spPr>
      </p:pic>
      <p:pic>
        <p:nvPicPr>
          <p:cNvPr descr="A picture containing vector graphics&#10;&#10;Description automatically generated" id="693" name="Google Shape;693;p52"/>
          <p:cNvPicPr preferRelativeResize="0"/>
          <p:nvPr/>
        </p:nvPicPr>
        <p:blipFill rotWithShape="1">
          <a:blip r:embed="rId6">
            <a:alphaModFix/>
          </a:blip>
          <a:srcRect b="0" l="0" r="0" t="0"/>
          <a:stretch/>
        </p:blipFill>
        <p:spPr>
          <a:xfrm>
            <a:off x="6981274" y="6119977"/>
            <a:ext cx="687747" cy="615553"/>
          </a:xfrm>
          <a:prstGeom prst="rect">
            <a:avLst/>
          </a:prstGeom>
          <a:noFill/>
          <a:ln>
            <a:noFill/>
          </a:ln>
        </p:spPr>
      </p:pic>
      <p:sp>
        <p:nvSpPr>
          <p:cNvPr id="694" name="Google Shape;694;p5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5" name="Google Shape;695;p5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96" name="Shape 696"/>
        <p:cNvGrpSpPr/>
        <p:nvPr/>
      </p:nvGrpSpPr>
      <p:grpSpPr>
        <a:xfrm>
          <a:off x="0" y="0"/>
          <a:ext cx="0" cy="0"/>
          <a:chOff x="0" y="0"/>
          <a:chExt cx="0" cy="0"/>
        </a:xfrm>
      </p:grpSpPr>
      <p:sp>
        <p:nvSpPr>
          <p:cNvPr id="697" name="Google Shape;697;p53"/>
          <p:cNvSpPr txBox="1"/>
          <p:nvPr>
            <p:ph idx="1"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98" name="Google Shape;698;p5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99" name="Google Shape;699;p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700" name="Google Shape;700;p5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1" name="Google Shape;701;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2" name="Google Shape;702;p5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3" name="Google Shape;703;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4" name="Google Shape;704;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705" name="Google Shape;705;p5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6" name="Google Shape;706;p5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7" name="Google Shape;707;p5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8" name="Google Shape;708;p53"/>
          <p:cNvSpPr txBox="1"/>
          <p:nvPr>
            <p:ph idx="2"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3"/>
          <p:cNvSpPr txBox="1"/>
          <p:nvPr>
            <p:ph idx="3"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10" name="Google Shape;710;p53"/>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pic>
        <p:nvPicPr>
          <p:cNvPr id="711" name="Google Shape;711;p5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712" name="Google Shape;712;p5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13" name="Google Shape;713;p5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14" name="Shape 714"/>
        <p:cNvGrpSpPr/>
        <p:nvPr/>
      </p:nvGrpSpPr>
      <p:grpSpPr>
        <a:xfrm>
          <a:off x="0" y="0"/>
          <a:ext cx="0" cy="0"/>
          <a:chOff x="0" y="0"/>
          <a:chExt cx="0" cy="0"/>
        </a:xfrm>
      </p:grpSpPr>
      <p:sp>
        <p:nvSpPr>
          <p:cNvPr id="715" name="Google Shape;715;p5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716" name="Google Shape;716;p5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9" name="Google Shape;719;p5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0" name="Google Shape;720;p5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1" name="Google Shape;721;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2" name="Google Shape;722;p5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3" name="Google Shape;723;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4" name="Google Shape;724;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725" name="Google Shape;725;p54"/>
          <p:cNvSpPr/>
          <p:nvPr/>
        </p:nvSpPr>
        <p:spPr>
          <a:xfrm>
            <a:off x="544196" y="1666754"/>
            <a:ext cx="768146" cy="76297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54"/>
          <p:cNvSpPr/>
          <p:nvPr/>
        </p:nvSpPr>
        <p:spPr>
          <a:xfrm>
            <a:off x="511220" y="3130840"/>
            <a:ext cx="834098" cy="88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54"/>
          <p:cNvSpPr/>
          <p:nvPr/>
        </p:nvSpPr>
        <p:spPr>
          <a:xfrm>
            <a:off x="511220" y="4872764"/>
            <a:ext cx="834098" cy="914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8" name="Google Shape;728;p5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id="729" name="Google Shape;729;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0" name="Google Shape;730;p5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31" name="Google Shape;731;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32" name="Shape 732"/>
        <p:cNvGrpSpPr/>
        <p:nvPr/>
      </p:nvGrpSpPr>
      <p:grpSpPr>
        <a:xfrm>
          <a:off x="0" y="0"/>
          <a:ext cx="0" cy="0"/>
          <a:chOff x="0" y="0"/>
          <a:chExt cx="0" cy="0"/>
        </a:xfrm>
      </p:grpSpPr>
      <p:sp>
        <p:nvSpPr>
          <p:cNvPr id="733" name="Google Shape;733;p5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5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6" name="Google Shape;736;p5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7" name="Google Shape;737;p5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38" name="Google Shape;738;p5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39" name="Google Shape;739;p5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0" name="Google Shape;740;p5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1" name="Google Shape;741;p5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2" name="Google Shape;742;p5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743" name="Google Shape;743;p55"/>
          <p:cNvSpPr/>
          <p:nvPr/>
        </p:nvSpPr>
        <p:spPr>
          <a:xfrm>
            <a:off x="9702615" y="6196177"/>
            <a:ext cx="491969" cy="536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55"/>
          <p:cNvSpPr/>
          <p:nvPr/>
        </p:nvSpPr>
        <p:spPr>
          <a:xfrm>
            <a:off x="4458273" y="6324412"/>
            <a:ext cx="529889" cy="49795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A picture containing vector graphics&#10;&#10;Description automatically generated" id="745" name="Google Shape;745;p55"/>
          <p:cNvSpPr/>
          <p:nvPr/>
        </p:nvSpPr>
        <p:spPr>
          <a:xfrm>
            <a:off x="6981274" y="6196177"/>
            <a:ext cx="687747" cy="6155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6" name="Google Shape;746;p55"/>
          <p:cNvPicPr preferRelativeResize="0"/>
          <p:nvPr/>
        </p:nvPicPr>
        <p:blipFill rotWithShape="1">
          <a:blip r:embed="rId3">
            <a:alphaModFix/>
          </a:blip>
          <a:srcRect b="0" l="0" r="0" t="0"/>
          <a:stretch/>
        </p:blipFill>
        <p:spPr>
          <a:xfrm>
            <a:off x="531600" y="1630111"/>
            <a:ext cx="735594" cy="836256"/>
          </a:xfrm>
          <a:prstGeom prst="rect">
            <a:avLst/>
          </a:prstGeom>
          <a:noFill/>
          <a:ln>
            <a:noFill/>
          </a:ln>
        </p:spPr>
      </p:pic>
      <p:sp>
        <p:nvSpPr>
          <p:cNvPr id="747" name="Google Shape;747;p55"/>
          <p:cNvSpPr/>
          <p:nvPr/>
        </p:nvSpPr>
        <p:spPr>
          <a:xfrm>
            <a:off x="531600" y="3183039"/>
            <a:ext cx="735594" cy="7796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55"/>
          <p:cNvSpPr/>
          <p:nvPr/>
        </p:nvSpPr>
        <p:spPr>
          <a:xfrm>
            <a:off x="482348" y="4977591"/>
            <a:ext cx="834098" cy="7047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A group of people in a room&#10;&#10;Description automatically generated with low confidence" id="749" name="Google Shape;749;p55"/>
          <p:cNvSpPr/>
          <p:nvPr/>
        </p:nvSpPr>
        <p:spPr>
          <a:xfrm>
            <a:off x="7196750" y="1648824"/>
            <a:ext cx="4792050" cy="26655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50" name="Shape 750"/>
        <p:cNvGrpSpPr/>
        <p:nvPr/>
      </p:nvGrpSpPr>
      <p:grpSpPr>
        <a:xfrm>
          <a:off x="0" y="0"/>
          <a:ext cx="0" cy="0"/>
          <a:chOff x="0" y="0"/>
          <a:chExt cx="0" cy="0"/>
        </a:xfrm>
      </p:grpSpPr>
      <p:sp>
        <p:nvSpPr>
          <p:cNvPr id="751" name="Google Shape;751;p5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5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4" name="Google Shape;754;p5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5" name="Google Shape;755;p5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5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7" name="Google Shape;757;p5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60" name="Google Shape;760;p5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61" name="Google Shape;761;p5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2" name="Google Shape;762;p5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4" name="Google Shape;764;p5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5" name="Google Shape;765;p5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6" name="Google Shape;766;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sp>
        <p:nvSpPr>
          <p:cNvPr id="767" name="Google Shape;767;p56"/>
          <p:cNvSpPr/>
          <p:nvPr/>
        </p:nvSpPr>
        <p:spPr>
          <a:xfrm>
            <a:off x="4458273" y="6324412"/>
            <a:ext cx="529889" cy="49795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A picture containing vector graphics&#10;&#10;Description automatically generated" id="768" name="Google Shape;768;p56"/>
          <p:cNvSpPr/>
          <p:nvPr/>
        </p:nvSpPr>
        <p:spPr>
          <a:xfrm>
            <a:off x="6981274" y="6196177"/>
            <a:ext cx="687747" cy="6155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69" name="Shape 769"/>
        <p:cNvGrpSpPr/>
        <p:nvPr/>
      </p:nvGrpSpPr>
      <p:grpSpPr>
        <a:xfrm>
          <a:off x="0" y="0"/>
          <a:ext cx="0" cy="0"/>
          <a:chOff x="0" y="0"/>
          <a:chExt cx="0" cy="0"/>
        </a:xfrm>
      </p:grpSpPr>
      <p:sp>
        <p:nvSpPr>
          <p:cNvPr id="770" name="Google Shape;770;p57"/>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1" name="Google Shape;771;p57"/>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p57"/>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73" name="Google Shape;773;p57"/>
          <p:cNvGrpSpPr/>
          <p:nvPr/>
        </p:nvGrpSpPr>
        <p:grpSpPr>
          <a:xfrm>
            <a:off x="1" y="5607273"/>
            <a:ext cx="12196128" cy="83414"/>
            <a:chOff x="-33239" y="5603791"/>
            <a:chExt cx="9147325" cy="83414"/>
          </a:xfrm>
        </p:grpSpPr>
        <p:cxnSp>
          <p:nvCxnSpPr>
            <p:cNvPr id="774" name="Google Shape;774;p5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775" name="Google Shape;775;p5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81" name="Shape 781"/>
        <p:cNvGrpSpPr/>
        <p:nvPr/>
      </p:nvGrpSpPr>
      <p:grpSpPr>
        <a:xfrm>
          <a:off x="0" y="0"/>
          <a:ext cx="0" cy="0"/>
          <a:chOff x="0" y="0"/>
          <a:chExt cx="0" cy="0"/>
        </a:xfrm>
      </p:grpSpPr>
      <p:sp>
        <p:nvSpPr>
          <p:cNvPr id="782" name="Google Shape;782;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3" name="Google Shape;783;p59"/>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9"/>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85" name="Google Shape;785;p5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6" name="Google Shape;786;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87" name="Google Shape;787;p5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8" name="Google Shape;788;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89" name="Google Shape;789;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90" name="Google Shape;790;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91" name="Google Shape;791;p5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92" name="Google Shape;792;p59"/>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93" name="Google Shape;793;p59"/>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4" name="Google Shape;794;p59"/>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5" name="Google Shape;795;p59"/>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59"/>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59"/>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98" name="Shape 798"/>
        <p:cNvGrpSpPr/>
        <p:nvPr/>
      </p:nvGrpSpPr>
      <p:grpSpPr>
        <a:xfrm>
          <a:off x="0" y="0"/>
          <a:ext cx="0" cy="0"/>
          <a:chOff x="0" y="0"/>
          <a:chExt cx="0" cy="0"/>
        </a:xfrm>
      </p:grpSpPr>
      <p:sp>
        <p:nvSpPr>
          <p:cNvPr id="799" name="Google Shape;799;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0" name="Google Shape;800;p60"/>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0"/>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60"/>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03" name="Google Shape;803;p60"/>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4" name="Google Shape;804;p6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805" name="Google Shape;805;p60"/>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6" name="Google Shape;806;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07" name="Google Shape;807;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08" name="Google Shape;808;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09" name="Google Shape;809;p60"/>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810" name="Google Shape;810;p60"/>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60"/>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60"/>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0"/>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814" name="Shape 814"/>
        <p:cNvGrpSpPr/>
        <p:nvPr/>
      </p:nvGrpSpPr>
      <p:grpSpPr>
        <a:xfrm>
          <a:off x="0" y="0"/>
          <a:ext cx="0" cy="0"/>
          <a:chOff x="0" y="0"/>
          <a:chExt cx="0" cy="0"/>
        </a:xfrm>
      </p:grpSpPr>
      <p:sp>
        <p:nvSpPr>
          <p:cNvPr id="815" name="Google Shape;815;p6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6" name="Google Shape;816;p6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7" name="Google Shape;817;p6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818" name="Google Shape;818;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19" name="Google Shape;819;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20" name="Google Shape;820;p6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821" name="Google Shape;821;p6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822" name="Google Shape;822;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23" name="Google Shape;823;p6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4" name="Google Shape;824;p61"/>
          <p:cNvSpPr/>
          <p:nvPr>
            <p:ph idx="2" type="pic"/>
          </p:nvPr>
        </p:nvSpPr>
        <p:spPr>
          <a:xfrm>
            <a:off x="457146" y="524736"/>
            <a:ext cx="2514600" cy="2935224"/>
          </a:xfrm>
          <a:prstGeom prst="rect">
            <a:avLst/>
          </a:prstGeom>
          <a:noFill/>
          <a:ln>
            <a:noFill/>
          </a:ln>
        </p:spPr>
      </p:sp>
      <p:sp>
        <p:nvSpPr>
          <p:cNvPr id="825" name="Google Shape;825;p6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26" name="Shape 826"/>
        <p:cNvGrpSpPr/>
        <p:nvPr/>
      </p:nvGrpSpPr>
      <p:grpSpPr>
        <a:xfrm>
          <a:off x="0" y="0"/>
          <a:ext cx="0" cy="0"/>
          <a:chOff x="0" y="0"/>
          <a:chExt cx="0" cy="0"/>
        </a:xfrm>
      </p:grpSpPr>
      <p:sp>
        <p:nvSpPr>
          <p:cNvPr id="827" name="Google Shape;827;p6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8" name="Google Shape;828;p62"/>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2"/>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2"/>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2"/>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32" name="Google Shape;832;p6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3" name="Google Shape;833;p6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834" name="Google Shape;834;p6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5" name="Google Shape;835;p6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36" name="Google Shape;836;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37" name="Google Shape;837;p6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38" name="Google Shape;838;p6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39" name="Shape 839"/>
        <p:cNvGrpSpPr/>
        <p:nvPr/>
      </p:nvGrpSpPr>
      <p:grpSpPr>
        <a:xfrm>
          <a:off x="0" y="0"/>
          <a:ext cx="0" cy="0"/>
          <a:chOff x="0" y="0"/>
          <a:chExt cx="0" cy="0"/>
        </a:xfrm>
      </p:grpSpPr>
      <p:sp>
        <p:nvSpPr>
          <p:cNvPr id="840" name="Google Shape;840;p6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41" name="Google Shape;841;p63"/>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842" name="Google Shape;842;p6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3" name="Google Shape;843;p6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4" name="Google Shape;844;p6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5" name="Google Shape;845;p63"/>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846" name="Google Shape;846;p63"/>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47" name="Google Shape;847;p63"/>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48" name="Shape 848"/>
        <p:cNvGrpSpPr/>
        <p:nvPr/>
      </p:nvGrpSpPr>
      <p:grpSpPr>
        <a:xfrm>
          <a:off x="0" y="0"/>
          <a:ext cx="0" cy="0"/>
          <a:chOff x="0" y="0"/>
          <a:chExt cx="0" cy="0"/>
        </a:xfrm>
      </p:grpSpPr>
      <p:sp>
        <p:nvSpPr>
          <p:cNvPr id="849" name="Google Shape;849;p6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50" name="Google Shape;850;p6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1" name="Google Shape;851;p6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852" name="Google Shape;852;p6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54" name="Google Shape;854;p6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55" name="Google Shape;855;p6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56" name="Google Shape;856;p6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57" name="Shape 857"/>
        <p:cNvGrpSpPr/>
        <p:nvPr/>
      </p:nvGrpSpPr>
      <p:grpSpPr>
        <a:xfrm>
          <a:off x="0" y="0"/>
          <a:ext cx="0" cy="0"/>
          <a:chOff x="0" y="0"/>
          <a:chExt cx="0" cy="0"/>
        </a:xfrm>
      </p:grpSpPr>
      <p:sp>
        <p:nvSpPr>
          <p:cNvPr id="858" name="Google Shape;858;p6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59" name="Google Shape;859;p6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860" name="Google Shape;860;p6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861" name="Google Shape;861;p6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862" name="Google Shape;862;p65"/>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863" name="Google Shape;863;p6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864" name="Google Shape;864;p6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865" name="Google Shape;865;p65"/>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66" name="Shape 866"/>
        <p:cNvGrpSpPr/>
        <p:nvPr/>
      </p:nvGrpSpPr>
      <p:grpSpPr>
        <a:xfrm>
          <a:off x="0" y="0"/>
          <a:ext cx="0" cy="0"/>
          <a:chOff x="0" y="0"/>
          <a:chExt cx="0" cy="0"/>
        </a:xfrm>
      </p:grpSpPr>
      <p:sp>
        <p:nvSpPr>
          <p:cNvPr id="867" name="Google Shape;867;p66"/>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68" name="Google Shape;868;p6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870" name="Google Shape;870;p6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71" name="Google Shape;871;p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72" name="Google Shape;872;p6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873" name="Google Shape;873;p6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874" name="Google Shape;874;p6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75" name="Google Shape;875;p66"/>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6" name="Google Shape;876;p66"/>
          <p:cNvSpPr/>
          <p:nvPr>
            <p:ph idx="2" type="pic"/>
          </p:nvPr>
        </p:nvSpPr>
        <p:spPr>
          <a:xfrm>
            <a:off x="457146" y="524736"/>
            <a:ext cx="2514600" cy="2935224"/>
          </a:xfrm>
          <a:prstGeom prst="rect">
            <a:avLst/>
          </a:prstGeom>
          <a:noFill/>
          <a:ln>
            <a:noFill/>
          </a:ln>
        </p:spPr>
      </p:sp>
      <p:sp>
        <p:nvSpPr>
          <p:cNvPr id="877" name="Google Shape;877;p66"/>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1">
  <p:cSld name="2_Custom Layout">
    <p:spTree>
      <p:nvGrpSpPr>
        <p:cNvPr id="883" name="Shape 883"/>
        <p:cNvGrpSpPr/>
        <p:nvPr/>
      </p:nvGrpSpPr>
      <p:grpSpPr>
        <a:xfrm>
          <a:off x="0" y="0"/>
          <a:ext cx="0" cy="0"/>
          <a:chOff x="0" y="0"/>
          <a:chExt cx="0" cy="0"/>
        </a:xfrm>
      </p:grpSpPr>
      <p:pic>
        <p:nvPicPr>
          <p:cNvPr id="884" name="Google Shape;884;p6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85" name="Google Shape;885;p6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6" name="Google Shape;886;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7" name="Google Shape;887;p6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8" name="Google Shape;888;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9" name="Google Shape;889;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90" name="Google Shape;890;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1" name="Google Shape;891;p6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92" name="Google Shape;892;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3" name="Google Shape;893;p6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800" u="none" cap="none" strike="noStrike">
                <a:solidFill>
                  <a:srgbClr val="000000"/>
                </a:solidFill>
                <a:latin typeface="Calibri"/>
                <a:ea typeface="Calibri"/>
                <a:cs typeface="Calibri"/>
                <a:sym typeface="Calibri"/>
              </a:defRPr>
            </a:lvl9pPr>
          </a:lstStyle>
          <a:p/>
        </p:txBody>
      </p:sp>
      <p:sp>
        <p:nvSpPr>
          <p:cNvPr id="894" name="Google Shape;894;p68"/>
          <p:cNvSpPr txBox="1"/>
          <p:nvPr>
            <p:ph idx="1" type="body"/>
          </p:nvPr>
        </p:nvSpPr>
        <p:spPr>
          <a:xfrm>
            <a:off x="282163" y="1608932"/>
            <a:ext cx="3954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Calibri"/>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895" name="Google Shape;895;p68"/>
          <p:cNvSpPr txBox="1"/>
          <p:nvPr>
            <p:ph idx="2" type="body"/>
          </p:nvPr>
        </p:nvSpPr>
        <p:spPr>
          <a:xfrm>
            <a:off x="7955204" y="1608932"/>
            <a:ext cx="3954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Calibri"/>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896" name="Google Shape;896;p68"/>
          <p:cNvSpPr txBox="1"/>
          <p:nvPr>
            <p:ph idx="3" type="body"/>
          </p:nvPr>
        </p:nvSpPr>
        <p:spPr>
          <a:xfrm>
            <a:off x="4236797" y="1655282"/>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Calibri"/>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97" name="Shape 897"/>
        <p:cNvGrpSpPr/>
        <p:nvPr/>
      </p:nvGrpSpPr>
      <p:grpSpPr>
        <a:xfrm>
          <a:off x="0" y="0"/>
          <a:ext cx="0" cy="0"/>
          <a:chOff x="0" y="0"/>
          <a:chExt cx="0" cy="0"/>
        </a:xfrm>
      </p:grpSpPr>
      <p:pic>
        <p:nvPicPr>
          <p:cNvPr id="898" name="Google Shape;898;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9" name="Google Shape;899;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0" name="Google Shape;900;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1" name="Google Shape;901;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2" name="Google Shape;902;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3" name="Google Shape;903;p6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4" name="Google Shape;904;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5" name="Google Shape;905;p6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6" name="Google Shape;906;p6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7" name="Google Shape;907;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8" name="Google Shape;908;p6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9"/>
          <p:cNvSpPr/>
          <p:nvPr>
            <p:ph idx="9" type="pic"/>
          </p:nvPr>
        </p:nvSpPr>
        <p:spPr>
          <a:xfrm>
            <a:off x="7967502" y="1420398"/>
            <a:ext cx="3962194" cy="3122713"/>
          </a:xfrm>
          <a:prstGeom prst="rect">
            <a:avLst/>
          </a:prstGeom>
          <a:noFill/>
          <a:ln>
            <a:noFill/>
          </a:ln>
        </p:spPr>
      </p:sp>
      <p:sp>
        <p:nvSpPr>
          <p:cNvPr id="917" name="Google Shape;917;p6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918" name="Shape 918"/>
        <p:cNvGrpSpPr/>
        <p:nvPr/>
      </p:nvGrpSpPr>
      <p:grpSpPr>
        <a:xfrm>
          <a:off x="0" y="0"/>
          <a:ext cx="0" cy="0"/>
          <a:chOff x="0" y="0"/>
          <a:chExt cx="0" cy="0"/>
        </a:xfrm>
      </p:grpSpPr>
      <p:sp>
        <p:nvSpPr>
          <p:cNvPr id="919" name="Google Shape;919;p70"/>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920" name="Google Shape;92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0"/>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4" name="Google Shape;924;p70"/>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5" name="Google Shape;925;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6" name="Google Shape;926;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8" name="Google Shape;928;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1" name="Google Shape;931;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2" name="Google Shape;932;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3" name="Google Shape;933;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4" name="Google Shape;934;p70"/>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70"/>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70"/>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70"/>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38" name="Shape 938"/>
        <p:cNvGrpSpPr/>
        <p:nvPr/>
      </p:nvGrpSpPr>
      <p:grpSpPr>
        <a:xfrm>
          <a:off x="0" y="0"/>
          <a:ext cx="0" cy="0"/>
          <a:chOff x="0" y="0"/>
          <a:chExt cx="0" cy="0"/>
        </a:xfrm>
      </p:grpSpPr>
      <p:sp>
        <p:nvSpPr>
          <p:cNvPr id="939" name="Google Shape;939;p71"/>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43" name="Google Shape;943;p7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44" name="Google Shape;944;p7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5" name="Google Shape;945;p7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7" name="Google Shape;947;p7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8" name="Google Shape;948;p7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9" name="Google Shape;949;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0" name="Google Shape;950;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1" name="Google Shape;951;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2" name="Google Shape;952;p71"/>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3" name="Google Shape;953;p71"/>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4" name="Google Shape;954;p71"/>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55" name="Shape 955"/>
        <p:cNvGrpSpPr/>
        <p:nvPr/>
      </p:nvGrpSpPr>
      <p:grpSpPr>
        <a:xfrm>
          <a:off x="0" y="0"/>
          <a:ext cx="0" cy="0"/>
          <a:chOff x="0" y="0"/>
          <a:chExt cx="0" cy="0"/>
        </a:xfrm>
      </p:grpSpPr>
      <p:sp>
        <p:nvSpPr>
          <p:cNvPr id="956" name="Google Shape;956;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57" name="Google Shape;957;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58" name="Google Shape;958;p72"/>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0" name="Google Shape;960;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2" name="Google Shape;962;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3" name="Google Shape;963;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4" name="Google Shape;964;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65" name="Google Shape;965;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66" name="Google Shape;966;p72"/>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968" name="Google Shape;968;p72"/>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69" name="Shape 969"/>
        <p:cNvGrpSpPr/>
        <p:nvPr/>
      </p:nvGrpSpPr>
      <p:grpSpPr>
        <a:xfrm>
          <a:off x="0" y="0"/>
          <a:ext cx="0" cy="0"/>
          <a:chOff x="0" y="0"/>
          <a:chExt cx="0" cy="0"/>
        </a:xfrm>
      </p:grpSpPr>
      <p:sp>
        <p:nvSpPr>
          <p:cNvPr id="970" name="Google Shape;97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1" name="Google Shape;971;p7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3" name="Google Shape;973;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4" name="Google Shape;974;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5" name="Google Shape;975;p7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6" name="Google Shape;976;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8" name="Google Shape;978;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9" name="Google Shape;979;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0" name="Google Shape;980;p7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81" name="Google Shape;981;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982" name="Shape 982"/>
        <p:cNvGrpSpPr/>
        <p:nvPr/>
      </p:nvGrpSpPr>
      <p:grpSpPr>
        <a:xfrm>
          <a:off x="0" y="0"/>
          <a:ext cx="0" cy="0"/>
          <a:chOff x="0" y="0"/>
          <a:chExt cx="0" cy="0"/>
        </a:xfrm>
      </p:grpSpPr>
      <p:pic>
        <p:nvPicPr>
          <p:cNvPr id="983" name="Google Shape;983;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84" name="Google Shape;984;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5" name="Google Shape;985;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6" name="Google Shape;986;p7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7" name="Google Shape;987;p7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88" name="Google Shape;988;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9" name="Google Shape;989;p7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0" name="Google Shape;990;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1" name="Google Shape;991;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92" name="Google Shape;992;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3" name="Google Shape;993;p74"/>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4"/>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95" name="Shape 995"/>
        <p:cNvGrpSpPr/>
        <p:nvPr/>
      </p:nvGrpSpPr>
      <p:grpSpPr>
        <a:xfrm>
          <a:off x="0" y="0"/>
          <a:ext cx="0" cy="0"/>
          <a:chOff x="0" y="0"/>
          <a:chExt cx="0" cy="0"/>
        </a:xfrm>
      </p:grpSpPr>
      <p:sp>
        <p:nvSpPr>
          <p:cNvPr id="996" name="Google Shape;996;p7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7" name="Google Shape;997;p7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8" name="Google Shape;998;p7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9" name="Google Shape;999;p7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0" name="Google Shape;1000;p75"/>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3" name="Google Shape;1003;p7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7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05" name="Google Shape;1005;p7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06" name="Google Shape;1006;p7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9" name="Google Shape;1009;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1" name="Google Shape;1011;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2" name="Google Shape;1012;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3" name="Google Shape;1013;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014" name="Shape 1014"/>
        <p:cNvGrpSpPr/>
        <p:nvPr/>
      </p:nvGrpSpPr>
      <p:grpSpPr>
        <a:xfrm>
          <a:off x="0" y="0"/>
          <a:ext cx="0" cy="0"/>
          <a:chOff x="0" y="0"/>
          <a:chExt cx="0" cy="0"/>
        </a:xfrm>
      </p:grpSpPr>
      <p:sp>
        <p:nvSpPr>
          <p:cNvPr id="1015" name="Google Shape;1015;p76"/>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16" name="Google Shape;1016;p7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6"/>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9" name="Google Shape;1019;p76"/>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20" name="Google Shape;1020;p7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21" name="Google Shape;1021;p7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p7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7" name="Google Shape;1027;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8" name="Google Shape;1028;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29" name="Google Shape;1029;p7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030" name="Google Shape;1030;p7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031" name="Google Shape;1031;p7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032" name="Shape 1032"/>
        <p:cNvGrpSpPr/>
        <p:nvPr/>
      </p:nvGrpSpPr>
      <p:grpSpPr>
        <a:xfrm>
          <a:off x="0" y="0"/>
          <a:ext cx="0" cy="0"/>
          <a:chOff x="0" y="0"/>
          <a:chExt cx="0" cy="0"/>
        </a:xfrm>
      </p:grpSpPr>
      <p:sp>
        <p:nvSpPr>
          <p:cNvPr id="1033" name="Google Shape;1033;p7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34" name="Google Shape;1034;p7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7" name="Google Shape;1037;p7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38" name="Google Shape;1038;p7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39" name="Google Shape;1039;p7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0" name="Google Shape;1040;p7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1" name="Google Shape;1041;p7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3" name="Google Shape;1043;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4" name="Google Shape;1044;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5" name="Google Shape;1045;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6" name="Google Shape;1046;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47" name="Google Shape;1047;p77"/>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48" name="Google Shape;1048;p77"/>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49" name="Google Shape;1049;p77"/>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50" name="Shape 1050"/>
        <p:cNvGrpSpPr/>
        <p:nvPr/>
      </p:nvGrpSpPr>
      <p:grpSpPr>
        <a:xfrm>
          <a:off x="0" y="0"/>
          <a:ext cx="0" cy="0"/>
          <a:chOff x="0" y="0"/>
          <a:chExt cx="0" cy="0"/>
        </a:xfrm>
      </p:grpSpPr>
      <p:sp>
        <p:nvSpPr>
          <p:cNvPr id="1051" name="Google Shape;1051;p78"/>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8"/>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8"/>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78"/>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78"/>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8"/>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8"/>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8"/>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60" name="Google Shape;1060;p7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61" name="Google Shape;1061;p7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2" name="Google Shape;1062;p7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3" name="Google Shape;1063;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4" name="Google Shape;1064;p7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5" name="Google Shape;1065;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6" name="Google Shape;1066;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7" name="Google Shape;1067;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68" name="Google Shape;1068;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69" name="Shape 1069"/>
        <p:cNvGrpSpPr/>
        <p:nvPr/>
      </p:nvGrpSpPr>
      <p:grpSpPr>
        <a:xfrm>
          <a:off x="0" y="0"/>
          <a:ext cx="0" cy="0"/>
          <a:chOff x="0" y="0"/>
          <a:chExt cx="0" cy="0"/>
        </a:xfrm>
      </p:grpSpPr>
      <p:pic>
        <p:nvPicPr>
          <p:cNvPr id="1070" name="Google Shape;1070;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1" name="Google Shape;1071;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3" name="Google Shape;1073;p7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4" name="Google Shape;1074;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5" name="Google Shape;1075;p7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76" name="Google Shape;1076;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7" name="Google Shape;1077;p7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8" name="Google Shape;1078;p7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79" name="Google Shape;1079;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0" name="Google Shape;1080;p7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p7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2" name="Google Shape;1082;p7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3" name="Google Shape;1083;p7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7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7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7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88" name="Google Shape;1088;p79"/>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89" name="Shape 1089"/>
        <p:cNvGrpSpPr/>
        <p:nvPr/>
      </p:nvGrpSpPr>
      <p:grpSpPr>
        <a:xfrm>
          <a:off x="0" y="0"/>
          <a:ext cx="0" cy="0"/>
          <a:chOff x="0" y="0"/>
          <a:chExt cx="0" cy="0"/>
        </a:xfrm>
      </p:grpSpPr>
      <p:pic>
        <p:nvPicPr>
          <p:cNvPr id="1090" name="Google Shape;1090;p8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91" name="Google Shape;1091;p8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2" name="Google Shape;1092;p8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3" name="Google Shape;1093;p8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4" name="Google Shape;1094;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5" name="Google Shape;1095;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96" name="Google Shape;1096;p8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7" name="Google Shape;1097;p8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98" name="Google Shape;1098;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99" name="Google Shape;1099;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0" name="Google Shape;1100;p8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1" name="Google Shape;1101;p8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2" name="Google Shape;1102;p8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3" name="Google Shape;1103;p8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8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8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7" name="Google Shape;1107;p8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80"/>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109" name="Google Shape;1109;p80"/>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110" name="Google Shape;1110;p80"/>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11" name="Google Shape;1111;p80"/>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12" name="Google Shape;1112;p80"/>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3" name="Shape 1113"/>
        <p:cNvGrpSpPr/>
        <p:nvPr/>
      </p:nvGrpSpPr>
      <p:grpSpPr>
        <a:xfrm>
          <a:off x="0" y="0"/>
          <a:ext cx="0" cy="0"/>
          <a:chOff x="0" y="0"/>
          <a:chExt cx="0" cy="0"/>
        </a:xfrm>
      </p:grpSpPr>
      <p:pic>
        <p:nvPicPr>
          <p:cNvPr id="1114" name="Google Shape;1114;p8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15" name="Google Shape;1115;p8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16" name="Google Shape;1116;p8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7" name="Google Shape;1117;p8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8" name="Google Shape;1118;p8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19" name="Google Shape;1119;p8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20" name="Google Shape;1120;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21" name="Google Shape;1121;p8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22" name="Google Shape;1122;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3" name="Google Shape;1123;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4" name="Google Shape;1124;p81"/>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1"/>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126" name="Shape 1126"/>
        <p:cNvGrpSpPr/>
        <p:nvPr/>
      </p:nvGrpSpPr>
      <p:grpSpPr>
        <a:xfrm>
          <a:off x="0" y="0"/>
          <a:ext cx="0" cy="0"/>
          <a:chOff x="0" y="0"/>
          <a:chExt cx="0" cy="0"/>
        </a:xfrm>
      </p:grpSpPr>
      <p:pic>
        <p:nvPicPr>
          <p:cNvPr id="1127" name="Google Shape;1127;p8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28" name="Google Shape;1128;p8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9" name="Google Shape;1129;p8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0" name="Google Shape;1130;p8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1" name="Google Shape;1131;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32" name="Google Shape;1132;p8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33" name="Google Shape;1133;p8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4" name="Google Shape;1134;p8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35" name="Google Shape;1135;p8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36" name="Google Shape;1136;p8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7" name="Google Shape;1137;p82"/>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2"/>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39" name="Shape 1139"/>
        <p:cNvGrpSpPr/>
        <p:nvPr/>
      </p:nvGrpSpPr>
      <p:grpSpPr>
        <a:xfrm>
          <a:off x="0" y="0"/>
          <a:ext cx="0" cy="0"/>
          <a:chOff x="0" y="0"/>
          <a:chExt cx="0" cy="0"/>
        </a:xfrm>
      </p:grpSpPr>
      <p:pic>
        <p:nvPicPr>
          <p:cNvPr id="1140" name="Google Shape;1140;p8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41" name="Google Shape;1141;p8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42" name="Google Shape;1142;p8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44" name="Google Shape;1144;p8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45" name="Google Shape;1145;p8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46" name="Google Shape;1146;p8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47" name="Google Shape;1147;p8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48" name="Google Shape;1148;p8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49" name="Google Shape;1149;p8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0" name="Google Shape;1150;p83"/>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1" name="Google Shape;1151;p83"/>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2" name="Google Shape;1152;p83"/>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3" name="Google Shape;1153;p83"/>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p83"/>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3"/>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6" name="Google Shape;1156;p83"/>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57" name="Shape 1157"/>
        <p:cNvGrpSpPr/>
        <p:nvPr/>
      </p:nvGrpSpPr>
      <p:grpSpPr>
        <a:xfrm>
          <a:off x="0" y="0"/>
          <a:ext cx="0" cy="0"/>
          <a:chOff x="0" y="0"/>
          <a:chExt cx="0" cy="0"/>
        </a:xfrm>
      </p:grpSpPr>
      <p:pic>
        <p:nvPicPr>
          <p:cNvPr id="1158" name="Google Shape;1158;p8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59" name="Google Shape;1159;p8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0" name="Google Shape;1160;p8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62" name="Google Shape;1162;p8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63" name="Google Shape;1163;p8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4" name="Google Shape;1164;p8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65" name="Google Shape;1165;p8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6" name="Google Shape;1166;p8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67" name="Google Shape;1167;p8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8" name="Google Shape;1168;p84"/>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69" name="Shape 1169"/>
        <p:cNvGrpSpPr/>
        <p:nvPr/>
      </p:nvGrpSpPr>
      <p:grpSpPr>
        <a:xfrm>
          <a:off x="0" y="0"/>
          <a:ext cx="0" cy="0"/>
          <a:chOff x="0" y="0"/>
          <a:chExt cx="0" cy="0"/>
        </a:xfrm>
      </p:grpSpPr>
      <p:pic>
        <p:nvPicPr>
          <p:cNvPr id="1170" name="Google Shape;1170;p8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71" name="Google Shape;1171;p8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2" name="Google Shape;1172;p8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73" name="Google Shape;1173;p8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74" name="Google Shape;1174;p8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75" name="Google Shape;1175;p8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6" name="Google Shape;1176;p8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77" name="Google Shape;1177;p8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78" name="Google Shape;1178;p8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79" name="Google Shape;1179;p8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80" name="Google Shape;1180;p8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82" name="Shape 1182"/>
        <p:cNvGrpSpPr/>
        <p:nvPr/>
      </p:nvGrpSpPr>
      <p:grpSpPr>
        <a:xfrm>
          <a:off x="0" y="0"/>
          <a:ext cx="0" cy="0"/>
          <a:chOff x="0" y="0"/>
          <a:chExt cx="0" cy="0"/>
        </a:xfrm>
      </p:grpSpPr>
      <p:sp>
        <p:nvSpPr>
          <p:cNvPr id="1183" name="Google Shape;1183;p86"/>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184" name="Google Shape;1184;p86"/>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91" name="Shape 1191"/>
        <p:cNvGrpSpPr/>
        <p:nvPr/>
      </p:nvGrpSpPr>
      <p:grpSpPr>
        <a:xfrm>
          <a:off x="0" y="0"/>
          <a:ext cx="0" cy="0"/>
          <a:chOff x="0" y="0"/>
          <a:chExt cx="0" cy="0"/>
        </a:xfrm>
      </p:grpSpPr>
      <p:sp>
        <p:nvSpPr>
          <p:cNvPr id="1192" name="Google Shape;1192;p8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3" name="Google Shape;1193;p8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4" name="Google Shape;1194;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95" name="Google Shape;1195;p8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96" name="Google Shape;1196;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7" name="Google Shape;1197;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8" name="Google Shape;1198;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9" name="Google Shape;1199;p8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00" name="Google Shape;1200;p8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8"/>
          <p:cNvSpPr/>
          <p:nvPr>
            <p:ph idx="2" type="pic"/>
          </p:nvPr>
        </p:nvSpPr>
        <p:spPr>
          <a:xfrm>
            <a:off x="457146" y="524736"/>
            <a:ext cx="2514600" cy="2935200"/>
          </a:xfrm>
          <a:prstGeom prst="rect">
            <a:avLst/>
          </a:prstGeom>
          <a:noFill/>
          <a:ln>
            <a:noFill/>
          </a:ln>
        </p:spPr>
      </p:sp>
      <p:sp>
        <p:nvSpPr>
          <p:cNvPr id="1202" name="Google Shape;1202;p8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203" name="Shape 1203"/>
        <p:cNvGrpSpPr/>
        <p:nvPr/>
      </p:nvGrpSpPr>
      <p:grpSpPr>
        <a:xfrm>
          <a:off x="0" y="0"/>
          <a:ext cx="0" cy="0"/>
          <a:chOff x="0" y="0"/>
          <a:chExt cx="0" cy="0"/>
        </a:xfrm>
      </p:grpSpPr>
      <p:sp>
        <p:nvSpPr>
          <p:cNvPr id="1204" name="Google Shape;1204;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5" name="Google Shape;1205;p89"/>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89"/>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7" name="Google Shape;1207;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8" name="Google Shape;1208;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9" name="Google Shape;1209;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0" name="Google Shape;1210;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1" name="Google Shape;1211;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2" name="Google Shape;1212;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3" name="Google Shape;1213;p89"/>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214" name="Google Shape;1214;p89"/>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215" name="Google Shape;1215;p89"/>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6" name="Google Shape;1216;p89"/>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7" name="Google Shape;1217;p89"/>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8" name="Google Shape;1218;p89"/>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9" name="Google Shape;1219;p89"/>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220" name="Shape 1220"/>
        <p:cNvGrpSpPr/>
        <p:nvPr/>
      </p:nvGrpSpPr>
      <p:grpSpPr>
        <a:xfrm>
          <a:off x="0" y="0"/>
          <a:ext cx="0" cy="0"/>
          <a:chOff x="0" y="0"/>
          <a:chExt cx="0" cy="0"/>
        </a:xfrm>
      </p:grpSpPr>
      <p:sp>
        <p:nvSpPr>
          <p:cNvPr id="1221" name="Google Shape;1221;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2" name="Google Shape;1222;p9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25" name="Google Shape;1225;p9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p9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7" name="Google Shape;1227;p9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29" name="Google Shape;1229;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0" name="Google Shape;1230;p9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1" name="Google Shape;1231;p90"/>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232" name="Google Shape;1232;p9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3" name="Google Shape;1233;p9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4" name="Google Shape;1234;p9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5" name="Google Shape;1235;p9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36" name="Shape 1236"/>
        <p:cNvGrpSpPr/>
        <p:nvPr/>
      </p:nvGrpSpPr>
      <p:grpSpPr>
        <a:xfrm>
          <a:off x="0" y="0"/>
          <a:ext cx="0" cy="0"/>
          <a:chOff x="0" y="0"/>
          <a:chExt cx="0" cy="0"/>
        </a:xfrm>
      </p:grpSpPr>
      <p:sp>
        <p:nvSpPr>
          <p:cNvPr id="1237" name="Google Shape;1237;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8" name="Google Shape;1238;p91"/>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9" name="Google Shape;1239;p91"/>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0" name="Google Shape;1240;p91"/>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1" name="Google Shape;1241;p91"/>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42" name="Google Shape;1242;p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3" name="Google Shape;1243;p9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4" name="Google Shape;1244;p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5" name="Google Shape;1245;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46" name="Google Shape;1246;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47" name="Google Shape;1247;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48" name="Google Shape;1248;p9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49" name="Shape 1249"/>
        <p:cNvGrpSpPr/>
        <p:nvPr/>
      </p:nvGrpSpPr>
      <p:grpSpPr>
        <a:xfrm>
          <a:off x="0" y="0"/>
          <a:ext cx="0" cy="0"/>
          <a:chOff x="0" y="0"/>
          <a:chExt cx="0" cy="0"/>
        </a:xfrm>
      </p:grpSpPr>
      <p:sp>
        <p:nvSpPr>
          <p:cNvPr id="1250" name="Google Shape;1250;p9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51" name="Google Shape;1251;p92"/>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52" name="Google Shape;1252;p9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3" name="Google Shape;1253;p9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4" name="Google Shape;1254;p9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5" name="Google Shape;1255;p92"/>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56" name="Google Shape;1256;p92"/>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57" name="Google Shape;1257;p92"/>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58" name="Shape 1258"/>
        <p:cNvGrpSpPr/>
        <p:nvPr/>
      </p:nvGrpSpPr>
      <p:grpSpPr>
        <a:xfrm>
          <a:off x="0" y="0"/>
          <a:ext cx="0" cy="0"/>
          <a:chOff x="0" y="0"/>
          <a:chExt cx="0" cy="0"/>
        </a:xfrm>
      </p:grpSpPr>
      <p:sp>
        <p:nvSpPr>
          <p:cNvPr id="1259" name="Google Shape;1259;p9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0" name="Google Shape;1260;p9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1" name="Google Shape;1261;p9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2" name="Google Shape;1262;p9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3" name="Google Shape;1263;p9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64" name="Google Shape;1264;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65" name="Google Shape;1265;p9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66" name="Google Shape;1266;p9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67" name="Shape 1267"/>
        <p:cNvGrpSpPr/>
        <p:nvPr/>
      </p:nvGrpSpPr>
      <p:grpSpPr>
        <a:xfrm>
          <a:off x="0" y="0"/>
          <a:ext cx="0" cy="0"/>
          <a:chOff x="0" y="0"/>
          <a:chExt cx="0" cy="0"/>
        </a:xfrm>
      </p:grpSpPr>
      <p:sp>
        <p:nvSpPr>
          <p:cNvPr id="1268" name="Google Shape;1268;p9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9" name="Google Shape;1269;p9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70" name="Google Shape;1270;p9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1" name="Google Shape;1271;p9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72" name="Google Shape;1272;p94"/>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73" name="Google Shape;1273;p9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74" name="Google Shape;1274;p94"/>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75" name="Google Shape;1275;p94"/>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76" name="Shape 1276"/>
        <p:cNvGrpSpPr/>
        <p:nvPr/>
      </p:nvGrpSpPr>
      <p:grpSpPr>
        <a:xfrm>
          <a:off x="0" y="0"/>
          <a:ext cx="0" cy="0"/>
          <a:chOff x="0" y="0"/>
          <a:chExt cx="0" cy="0"/>
        </a:xfrm>
      </p:grpSpPr>
      <p:sp>
        <p:nvSpPr>
          <p:cNvPr id="1277" name="Google Shape;1277;p9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8" name="Google Shape;1278;p9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9" name="Google Shape;1279;p9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0" name="Google Shape;1280;p9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81" name="Google Shape;1281;p9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82" name="Google Shape;1282;p9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83" name="Google Shape;1283;p95"/>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84" name="Google Shape;1284;p9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85" name="Google Shape;1285;p9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5"/>
          <p:cNvSpPr/>
          <p:nvPr>
            <p:ph idx="2" type="pic"/>
          </p:nvPr>
        </p:nvSpPr>
        <p:spPr>
          <a:xfrm>
            <a:off x="457146" y="524736"/>
            <a:ext cx="2514600" cy="2935200"/>
          </a:xfrm>
          <a:prstGeom prst="rect">
            <a:avLst/>
          </a:prstGeom>
          <a:noFill/>
          <a:ln>
            <a:noFill/>
          </a:ln>
        </p:spPr>
      </p:sp>
      <p:sp>
        <p:nvSpPr>
          <p:cNvPr id="1287" name="Google Shape;1287;p9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93" name="Shape 1293"/>
        <p:cNvGrpSpPr/>
        <p:nvPr/>
      </p:nvGrpSpPr>
      <p:grpSpPr>
        <a:xfrm>
          <a:off x="0" y="0"/>
          <a:ext cx="0" cy="0"/>
          <a:chOff x="0" y="0"/>
          <a:chExt cx="0" cy="0"/>
        </a:xfrm>
      </p:grpSpPr>
      <p:sp>
        <p:nvSpPr>
          <p:cNvPr id="1294" name="Google Shape;1294;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5" name="Google Shape;1295;p97"/>
          <p:cNvSpPr/>
          <p:nvPr>
            <p:ph idx="2" type="pic"/>
          </p:nvPr>
        </p:nvSpPr>
        <p:spPr>
          <a:xfrm>
            <a:off x="8953152" y="1444919"/>
            <a:ext cx="2916900" cy="2596800"/>
          </a:xfrm>
          <a:prstGeom prst="rect">
            <a:avLst/>
          </a:prstGeom>
          <a:noFill/>
          <a:ln>
            <a:noFill/>
          </a:ln>
        </p:spPr>
      </p:sp>
      <p:sp>
        <p:nvSpPr>
          <p:cNvPr id="1296" name="Google Shape;1296;p97"/>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97" name="Google Shape;1297;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8" name="Google Shape;1298;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0" name="Google Shape;1300;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1" name="Google Shape;1301;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2" name="Google Shape;1302;p9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03" name="Google Shape;1303;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4" name="Google Shape;1304;p97"/>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05" name="Shape 1305"/>
        <p:cNvGrpSpPr/>
        <p:nvPr/>
      </p:nvGrpSpPr>
      <p:grpSpPr>
        <a:xfrm>
          <a:off x="0" y="0"/>
          <a:ext cx="0" cy="0"/>
          <a:chOff x="0" y="0"/>
          <a:chExt cx="0" cy="0"/>
        </a:xfrm>
      </p:grpSpPr>
      <p:sp>
        <p:nvSpPr>
          <p:cNvPr id="1306" name="Google Shape;1306;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07" name="Google Shape;1307;p98"/>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308" name="Google Shape;1308;p98"/>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9" name="Google Shape;1309;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0" name="Google Shape;1310;p9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1" name="Google Shape;1311;p98"/>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312" name="Google Shape;1312;p98"/>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13" name="Google Shape;1313;p98"/>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14" name="Google Shape;1314;p98"/>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5" name="Google Shape;1315;p98"/>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98"/>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98"/>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98"/>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319" name="Shape 1319"/>
        <p:cNvGrpSpPr/>
        <p:nvPr/>
      </p:nvGrpSpPr>
      <p:grpSpPr>
        <a:xfrm>
          <a:off x="0" y="0"/>
          <a:ext cx="0" cy="0"/>
          <a:chOff x="0" y="0"/>
          <a:chExt cx="0" cy="0"/>
        </a:xfrm>
      </p:grpSpPr>
      <p:sp>
        <p:nvSpPr>
          <p:cNvPr id="1320" name="Google Shape;1320;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1" name="Google Shape;1321;p9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2" name="Google Shape;1322;p9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23" name="Google Shape;1323;p9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4" name="Google Shape;1324;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25" name="Google Shape;1325;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6" name="Google Shape;1326;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27" name="Google Shape;1327;p9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28" name="Google Shape;1328;p99"/>
          <p:cNvSpPr/>
          <p:nvPr>
            <p:ph idx="2" type="pic"/>
          </p:nvPr>
        </p:nvSpPr>
        <p:spPr>
          <a:xfrm>
            <a:off x="9282749" y="1283634"/>
            <a:ext cx="2377500" cy="3173100"/>
          </a:xfrm>
          <a:prstGeom prst="rect">
            <a:avLst/>
          </a:prstGeom>
          <a:noFill/>
          <a:ln>
            <a:noFill/>
          </a:ln>
        </p:spPr>
      </p:sp>
      <p:sp>
        <p:nvSpPr>
          <p:cNvPr id="1329" name="Google Shape;1329;p99"/>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9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1" name="Google Shape;1331;p99"/>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2" name="Google Shape;1332;p9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3" name="Google Shape;1333;p99"/>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4" name="Google Shape;1334;p9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5" name="Google Shape;1335;p9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6" name="Google Shape;1336;p99"/>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7" name="Google Shape;1337;p9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338" name="Shape 1338"/>
        <p:cNvGrpSpPr/>
        <p:nvPr/>
      </p:nvGrpSpPr>
      <p:grpSpPr>
        <a:xfrm>
          <a:off x="0" y="0"/>
          <a:ext cx="0" cy="0"/>
          <a:chOff x="0" y="0"/>
          <a:chExt cx="0" cy="0"/>
        </a:xfrm>
      </p:grpSpPr>
      <p:sp>
        <p:nvSpPr>
          <p:cNvPr id="1339" name="Google Shape;1339;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0" name="Google Shape;1340;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1" name="Google Shape;1341;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2" name="Google Shape;1342;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3" name="Google Shape;1343;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4" name="Google Shape;1344;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5" name="Google Shape;1345;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6" name="Google Shape;1346;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47" name="Google Shape;1347;p100"/>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00"/>
          <p:cNvSpPr/>
          <p:nvPr>
            <p:ph idx="2" type="pic"/>
          </p:nvPr>
        </p:nvSpPr>
        <p:spPr>
          <a:xfrm>
            <a:off x="8832388" y="1251284"/>
            <a:ext cx="3251700" cy="2499000"/>
          </a:xfrm>
          <a:prstGeom prst="rect">
            <a:avLst/>
          </a:prstGeom>
          <a:noFill/>
          <a:ln>
            <a:noFill/>
          </a:ln>
        </p:spPr>
      </p:sp>
      <p:sp>
        <p:nvSpPr>
          <p:cNvPr id="1349" name="Google Shape;1349;p100"/>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350" name="Shape 1350"/>
        <p:cNvGrpSpPr/>
        <p:nvPr/>
      </p:nvGrpSpPr>
      <p:grpSpPr>
        <a:xfrm>
          <a:off x="0" y="0"/>
          <a:ext cx="0" cy="0"/>
          <a:chOff x="0" y="0"/>
          <a:chExt cx="0" cy="0"/>
        </a:xfrm>
      </p:grpSpPr>
      <p:sp>
        <p:nvSpPr>
          <p:cNvPr id="1351" name="Google Shape;1351;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2" name="Google Shape;1352;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3" name="Google Shape;1353;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4" name="Google Shape;1354;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55" name="Google Shape;1355;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56" name="Google Shape;1356;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7" name="Google Shape;1357;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58" name="Google Shape;1358;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9" name="Google Shape;1359;p101"/>
          <p:cNvSpPr/>
          <p:nvPr>
            <p:ph idx="2" type="pic"/>
          </p:nvPr>
        </p:nvSpPr>
        <p:spPr>
          <a:xfrm>
            <a:off x="9093038" y="1058781"/>
            <a:ext cx="2715900" cy="2715900"/>
          </a:xfrm>
          <a:prstGeom prst="rect">
            <a:avLst/>
          </a:prstGeom>
          <a:noFill/>
          <a:ln>
            <a:noFill/>
          </a:ln>
        </p:spPr>
      </p:sp>
      <p:sp>
        <p:nvSpPr>
          <p:cNvPr id="1360" name="Google Shape;1360;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5" name="Google Shape;1365;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6" name="Google Shape;1366;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67" name="Shape 1367"/>
        <p:cNvGrpSpPr/>
        <p:nvPr/>
      </p:nvGrpSpPr>
      <p:grpSpPr>
        <a:xfrm>
          <a:off x="0" y="0"/>
          <a:ext cx="0" cy="0"/>
          <a:chOff x="0" y="0"/>
          <a:chExt cx="0" cy="0"/>
        </a:xfrm>
      </p:grpSpPr>
      <p:sp>
        <p:nvSpPr>
          <p:cNvPr id="1368" name="Google Shape;1368;p102"/>
          <p:cNvSpPr/>
          <p:nvPr>
            <p:ph idx="2" type="pic"/>
          </p:nvPr>
        </p:nvSpPr>
        <p:spPr>
          <a:xfrm>
            <a:off x="9810967" y="1562916"/>
            <a:ext cx="1152000" cy="1143000"/>
          </a:xfrm>
          <a:prstGeom prst="rect">
            <a:avLst/>
          </a:prstGeom>
          <a:noFill/>
          <a:ln>
            <a:noFill/>
          </a:ln>
        </p:spPr>
      </p:sp>
      <p:sp>
        <p:nvSpPr>
          <p:cNvPr id="1369" name="Google Shape;1369;p102"/>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0" name="Google Shape;1370;p102"/>
          <p:cNvSpPr/>
          <p:nvPr>
            <p:ph idx="3" type="pic"/>
          </p:nvPr>
        </p:nvSpPr>
        <p:spPr>
          <a:xfrm>
            <a:off x="9757009" y="3260706"/>
            <a:ext cx="1216200" cy="987600"/>
          </a:xfrm>
          <a:prstGeom prst="rect">
            <a:avLst/>
          </a:prstGeom>
          <a:noFill/>
          <a:ln>
            <a:noFill/>
          </a:ln>
        </p:spPr>
      </p:sp>
      <p:sp>
        <p:nvSpPr>
          <p:cNvPr id="1371" name="Google Shape;1371;p102"/>
          <p:cNvSpPr/>
          <p:nvPr>
            <p:ph idx="4" type="pic"/>
          </p:nvPr>
        </p:nvSpPr>
        <p:spPr>
          <a:xfrm>
            <a:off x="9810967" y="4777725"/>
            <a:ext cx="1143000" cy="1143000"/>
          </a:xfrm>
          <a:prstGeom prst="rect">
            <a:avLst/>
          </a:prstGeom>
          <a:noFill/>
          <a:ln>
            <a:noFill/>
          </a:ln>
        </p:spPr>
      </p:sp>
      <p:cxnSp>
        <p:nvCxnSpPr>
          <p:cNvPr id="1372" name="Google Shape;1372;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3" name="Google Shape;1373;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4" name="Google Shape;1374;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75" name="Google Shape;1375;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76" name="Google Shape;1376;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7" name="Google Shape;1377;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78" name="Google Shape;1378;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79" name="Google Shape;1379;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80" name="Shape 1380"/>
        <p:cNvGrpSpPr/>
        <p:nvPr/>
      </p:nvGrpSpPr>
      <p:grpSpPr>
        <a:xfrm>
          <a:off x="0" y="0"/>
          <a:ext cx="0" cy="0"/>
          <a:chOff x="0" y="0"/>
          <a:chExt cx="0" cy="0"/>
        </a:xfrm>
      </p:grpSpPr>
      <p:sp>
        <p:nvSpPr>
          <p:cNvPr id="1381" name="Google Shape;1381;p10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2" name="Google Shape;1382;p10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83" name="Google Shape;1383;p10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4" name="Google Shape;1384;p10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5" name="Google Shape;1385;p10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86" name="Google Shape;1386;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7" name="Google Shape;1387;p10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88" name="Google Shape;1388;p10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89" name="Google Shape;1389;p103"/>
          <p:cNvSpPr/>
          <p:nvPr>
            <p:ph idx="2" type="pic"/>
          </p:nvPr>
        </p:nvSpPr>
        <p:spPr>
          <a:xfrm>
            <a:off x="9209369" y="1251283"/>
            <a:ext cx="2404500" cy="2949900"/>
          </a:xfrm>
          <a:prstGeom prst="rect">
            <a:avLst/>
          </a:prstGeom>
          <a:noFill/>
          <a:ln>
            <a:noFill/>
          </a:ln>
        </p:spPr>
      </p:sp>
      <p:sp>
        <p:nvSpPr>
          <p:cNvPr id="1390" name="Google Shape;1390;p103"/>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1" name="Google Shape;1391;p103"/>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p103"/>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93" name="Shape 1393"/>
        <p:cNvGrpSpPr/>
        <p:nvPr/>
      </p:nvGrpSpPr>
      <p:grpSpPr>
        <a:xfrm>
          <a:off x="0" y="0"/>
          <a:ext cx="0" cy="0"/>
          <a:chOff x="0" y="0"/>
          <a:chExt cx="0" cy="0"/>
        </a:xfrm>
      </p:grpSpPr>
      <p:sp>
        <p:nvSpPr>
          <p:cNvPr id="1394" name="Google Shape;1394;p10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5" name="Google Shape;1395;p104"/>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4"/>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4"/>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4"/>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99" name="Shape 1399"/>
        <p:cNvGrpSpPr/>
        <p:nvPr/>
      </p:nvGrpSpPr>
      <p:grpSpPr>
        <a:xfrm>
          <a:off x="0" y="0"/>
          <a:ext cx="0" cy="0"/>
          <a:chOff x="0" y="0"/>
          <a:chExt cx="0" cy="0"/>
        </a:xfrm>
      </p:grpSpPr>
      <p:sp>
        <p:nvSpPr>
          <p:cNvPr id="1400" name="Google Shape;1400;p10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401" name="Shape 1401"/>
        <p:cNvGrpSpPr/>
        <p:nvPr/>
      </p:nvGrpSpPr>
      <p:grpSpPr>
        <a:xfrm>
          <a:off x="0" y="0"/>
          <a:ext cx="0" cy="0"/>
          <a:chOff x="0" y="0"/>
          <a:chExt cx="0" cy="0"/>
        </a:xfrm>
      </p:grpSpPr>
      <p:sp>
        <p:nvSpPr>
          <p:cNvPr id="1402" name="Google Shape;1402;p10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03" name="Google Shape;1403;p10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4" name="Google Shape;1404;p10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05" name="Google Shape;1405;p10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6" name="Google Shape;1406;p10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07" name="Google Shape;1407;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8" name="Google Shape;1408;p10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09" name="Google Shape;1409;p106"/>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10" name="Google Shape;1410;p106"/>
          <p:cNvSpPr/>
          <p:nvPr>
            <p:ph idx="2" type="pic"/>
          </p:nvPr>
        </p:nvSpPr>
        <p:spPr>
          <a:xfrm>
            <a:off x="8916576" y="1661249"/>
            <a:ext cx="2990100" cy="2715900"/>
          </a:xfrm>
          <a:prstGeom prst="rect">
            <a:avLst/>
          </a:prstGeom>
          <a:noFill/>
          <a:ln>
            <a:noFill/>
          </a:ln>
        </p:spPr>
      </p:sp>
      <p:sp>
        <p:nvSpPr>
          <p:cNvPr id="1411" name="Google Shape;1411;p106"/>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2" name="Google Shape;1412;p106"/>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06"/>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6"/>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15" name="Shape 1415"/>
        <p:cNvGrpSpPr/>
        <p:nvPr/>
      </p:nvGrpSpPr>
      <p:grpSpPr>
        <a:xfrm>
          <a:off x="0" y="0"/>
          <a:ext cx="0" cy="0"/>
          <a:chOff x="0" y="0"/>
          <a:chExt cx="0" cy="0"/>
        </a:xfrm>
      </p:grpSpPr>
      <p:sp>
        <p:nvSpPr>
          <p:cNvPr id="1416" name="Google Shape;1416;p10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17" name="Google Shape;1417;p10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8" name="Google Shape;1418;p10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9" name="Google Shape;1419;p10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0" name="Google Shape;1420;p10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21" name="Google Shape;1421;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2" name="Google Shape;1422;p10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23" name="Google Shape;1423;p10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24" name="Google Shape;1424;p107"/>
          <p:cNvSpPr/>
          <p:nvPr>
            <p:ph idx="2" type="pic"/>
          </p:nvPr>
        </p:nvSpPr>
        <p:spPr>
          <a:xfrm>
            <a:off x="9093038" y="1058781"/>
            <a:ext cx="2715900" cy="2715900"/>
          </a:xfrm>
          <a:prstGeom prst="rect">
            <a:avLst/>
          </a:prstGeom>
          <a:noFill/>
          <a:ln>
            <a:noFill/>
          </a:ln>
        </p:spPr>
      </p:sp>
      <p:sp>
        <p:nvSpPr>
          <p:cNvPr id="1425" name="Google Shape;1425;p107"/>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6" name="Google Shape;1426;p107"/>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7" name="Google Shape;1427;p107"/>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8" name="Google Shape;1428;p107"/>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9" name="Google Shape;1429;p107"/>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0" name="Google Shape;1430;p107"/>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1" name="Google Shape;1431;p107"/>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32" name="Shape 1432"/>
        <p:cNvGrpSpPr/>
        <p:nvPr/>
      </p:nvGrpSpPr>
      <p:grpSpPr>
        <a:xfrm>
          <a:off x="0" y="0"/>
          <a:ext cx="0" cy="0"/>
          <a:chOff x="0" y="0"/>
          <a:chExt cx="0" cy="0"/>
        </a:xfrm>
      </p:grpSpPr>
      <p:sp>
        <p:nvSpPr>
          <p:cNvPr id="1433" name="Google Shape;1433;p10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4" name="Google Shape;1434;p108"/>
          <p:cNvSpPr/>
          <p:nvPr>
            <p:ph idx="2" type="pic"/>
          </p:nvPr>
        </p:nvSpPr>
        <p:spPr>
          <a:xfrm>
            <a:off x="9510134" y="1431036"/>
            <a:ext cx="1965900" cy="3996000"/>
          </a:xfrm>
          <a:prstGeom prst="rect">
            <a:avLst/>
          </a:prstGeom>
          <a:noFill/>
          <a:ln>
            <a:noFill/>
          </a:ln>
        </p:spPr>
      </p:sp>
      <p:cxnSp>
        <p:nvCxnSpPr>
          <p:cNvPr id="1435" name="Google Shape;1435;p10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6" name="Google Shape;1436;p10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7" name="Google Shape;1437;p10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8" name="Google Shape;1438;p10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39" name="Google Shape;1439;p10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0" name="Google Shape;1440;p10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41" name="Google Shape;1441;p10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42" name="Google Shape;1442;p108"/>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3" name="Google Shape;1443;p108"/>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4" name="Google Shape;1444;p108"/>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5" name="Google Shape;1445;p108"/>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6" name="Google Shape;1446;p108"/>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7" name="Google Shape;1447;p108"/>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8" name="Google Shape;1448;p108"/>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9" name="Google Shape;1449;p108"/>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5.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6.xml"/><Relationship Id="rId10" Type="http://schemas.openxmlformats.org/officeDocument/2006/relationships/slideLayout" Target="../slideLayouts/slideLayout95.xml"/><Relationship Id="rId13" Type="http://schemas.openxmlformats.org/officeDocument/2006/relationships/slideLayout" Target="../slideLayouts/slideLayout98.xml"/><Relationship Id="rId12" Type="http://schemas.openxmlformats.org/officeDocument/2006/relationships/slideLayout" Target="../slideLayouts/slideLayout97.xml"/><Relationship Id="rId1" Type="http://schemas.openxmlformats.org/officeDocument/2006/relationships/image" Target="../media/image1.png"/><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10.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theme" Target="../theme/theme9.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78.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21" Type="http://schemas.openxmlformats.org/officeDocument/2006/relationships/theme" Target="../theme/theme6.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image" Target="../media/image1.png"/><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5" Type="http://schemas.openxmlformats.org/officeDocument/2006/relationships/slideLayout" Target="../slideLayouts/slideLayout63.xml"/><Relationship Id="rId19" Type="http://schemas.openxmlformats.org/officeDocument/2006/relationships/slideLayout" Target="../slideLayouts/slideLayout77.xml"/><Relationship Id="rId6" Type="http://schemas.openxmlformats.org/officeDocument/2006/relationships/slideLayout" Target="../slideLayouts/slideLayout64.xml"/><Relationship Id="rId18" Type="http://schemas.openxmlformats.org/officeDocument/2006/relationships/slideLayout" Target="../slideLayouts/slideLayout76.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10" Type="http://schemas.openxmlformats.org/officeDocument/2006/relationships/theme" Target="../theme/theme11.xml"/><Relationship Id="rId1" Type="http://schemas.openxmlformats.org/officeDocument/2006/relationships/image" Target="../media/image1.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8" name="Shape 1288"/>
        <p:cNvGrpSpPr/>
        <p:nvPr/>
      </p:nvGrpSpPr>
      <p:grpSpPr>
        <a:xfrm>
          <a:off x="0" y="0"/>
          <a:ext cx="0" cy="0"/>
          <a:chOff x="0" y="0"/>
          <a:chExt cx="0" cy="0"/>
        </a:xfrm>
      </p:grpSpPr>
      <p:sp>
        <p:nvSpPr>
          <p:cNvPr id="1289" name="Google Shape;1289;p96"/>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90" name="Google Shape;1290;p9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91" name="Google Shape;1291;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2" name="Google Shape;1292;p9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6" name="Shape 776"/>
        <p:cNvGrpSpPr/>
        <p:nvPr/>
      </p:nvGrpSpPr>
      <p:grpSpPr>
        <a:xfrm>
          <a:off x="0" y="0"/>
          <a:ext cx="0" cy="0"/>
          <a:chOff x="0" y="0"/>
          <a:chExt cx="0" cy="0"/>
        </a:xfrm>
      </p:grpSpPr>
      <p:sp>
        <p:nvSpPr>
          <p:cNvPr id="777" name="Google Shape;777;p58"/>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778" name="Google Shape;778;p5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779" name="Google Shape;779;p5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780" name="Google Shape;780;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8" name="Shape 878"/>
        <p:cNvGrpSpPr/>
        <p:nvPr/>
      </p:nvGrpSpPr>
      <p:grpSpPr>
        <a:xfrm>
          <a:off x="0" y="0"/>
          <a:ext cx="0" cy="0"/>
          <a:chOff x="0" y="0"/>
          <a:chExt cx="0" cy="0"/>
        </a:xfrm>
      </p:grpSpPr>
      <p:sp>
        <p:nvSpPr>
          <p:cNvPr id="879" name="Google Shape;879;p67"/>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80" name="Google Shape;880;p67"/>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81" name="Google Shape;881;p67"/>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82" name="Google Shape;882;p67"/>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6" name="Shape 1186"/>
        <p:cNvGrpSpPr/>
        <p:nvPr/>
      </p:nvGrpSpPr>
      <p:grpSpPr>
        <a:xfrm>
          <a:off x="0" y="0"/>
          <a:ext cx="0" cy="0"/>
          <a:chOff x="0" y="0"/>
          <a:chExt cx="0" cy="0"/>
        </a:xfrm>
      </p:grpSpPr>
      <p:sp>
        <p:nvSpPr>
          <p:cNvPr id="1187" name="Google Shape;1187;p87"/>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88" name="Google Shape;1188;p87"/>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89" name="Google Shape;1189;p8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90" name="Google Shape;1190;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52.png"/><Relationship Id="rId4" Type="http://schemas.openxmlformats.org/officeDocument/2006/relationships/image" Target="../media/image51.png"/><Relationship Id="rId5"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5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5.xml"/><Relationship Id="rId3" Type="http://schemas.openxmlformats.org/officeDocument/2006/relationships/image" Target="../media/image61.png"/><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54.jpg"/><Relationship Id="rId7"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3.png"/><Relationship Id="rId4" Type="http://schemas.openxmlformats.org/officeDocument/2006/relationships/image" Target="../media/image53.png"/><Relationship Id="rId5" Type="http://schemas.openxmlformats.org/officeDocument/2006/relationships/image" Target="../media/image60.png"/><Relationship Id="rId6"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48.png"/><Relationship Id="rId5"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09"/>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55" name="Google Shape;1455;p10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Take the Word Apart</a:t>
            </a:r>
            <a:endParaRPr/>
          </a:p>
        </p:txBody>
      </p:sp>
      <p:sp>
        <p:nvSpPr>
          <p:cNvPr id="1456" name="Google Shape;1456;p10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18"/>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557" name="Google Shape;1557;p118"/>
          <p:cNvSpPr txBox="1"/>
          <p:nvPr>
            <p:ph idx="2"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Can you say each of the sounds that are in this word?</a:t>
            </a:r>
            <a:endParaRPr/>
          </a:p>
        </p:txBody>
      </p:sp>
      <p:sp>
        <p:nvSpPr>
          <p:cNvPr id="1558" name="Google Shape;1558;p118"/>
          <p:cNvSpPr txBox="1"/>
          <p:nvPr>
            <p:ph idx="1"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Read the word you wrote. Is is the same as the word in the text?</a:t>
            </a:r>
            <a:endParaRPr/>
          </a:p>
        </p:txBody>
      </p:sp>
      <p:sp>
        <p:nvSpPr>
          <p:cNvPr id="1559" name="Google Shape;1559;p118"/>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are the names of each of the letters in this word?</a:t>
            </a:r>
            <a:endParaRPr/>
          </a:p>
        </p:txBody>
      </p:sp>
      <p:sp>
        <p:nvSpPr>
          <p:cNvPr id="1560" name="Google Shape;1560;p118"/>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Write it back together!</a:t>
            </a:r>
            <a:endParaRPr/>
          </a:p>
        </p:txBody>
      </p:sp>
      <p:pic>
        <p:nvPicPr>
          <p:cNvPr id="1561" name="Google Shape;1561;p118"/>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119"/>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567" name="Google Shape;1567;p119"/>
          <p:cNvSpPr txBox="1"/>
          <p:nvPr>
            <p:ph idx="2"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Can you break the word into syllables?</a:t>
            </a:r>
            <a:endParaRPr/>
          </a:p>
        </p:txBody>
      </p:sp>
      <p:sp>
        <p:nvSpPr>
          <p:cNvPr id="1568" name="Google Shape;1568;p119"/>
          <p:cNvSpPr txBox="1"/>
          <p:nvPr>
            <p:ph idx="3"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Font typeface="Arial"/>
              <a:buNone/>
            </a:pPr>
            <a:r>
              <a:rPr lang="en-US">
                <a:solidFill>
                  <a:srgbClr val="006FB6"/>
                </a:solidFill>
              </a:rPr>
              <a:t>What letter combinations make each of the sounds in this word?</a:t>
            </a:r>
            <a:endParaRPr/>
          </a:p>
        </p:txBody>
      </p:sp>
      <p:sp>
        <p:nvSpPr>
          <p:cNvPr id="1569" name="Google Shape;1569;p119"/>
          <p:cNvSpPr txBox="1"/>
          <p:nvPr>
            <p:ph idx="1"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Write it back together! Does the word you wrote match the word in the text?</a:t>
            </a:r>
            <a:endParaRPr/>
          </a:p>
        </p:txBody>
      </p:sp>
      <p:pic>
        <p:nvPicPr>
          <p:cNvPr id="1570" name="Google Shape;1570;p119"/>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1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76" name="Google Shape;1576;p120"/>
          <p:cNvSpPr txBox="1"/>
          <p:nvPr>
            <p:ph idx="6" type="body"/>
          </p:nvPr>
        </p:nvSpPr>
        <p:spPr>
          <a:xfrm>
            <a:off x="4588042" y="14898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Use a pronunciation or vowel sound guide.</a:t>
            </a:r>
            <a:endParaRPr/>
          </a:p>
        </p:txBody>
      </p:sp>
      <p:sp>
        <p:nvSpPr>
          <p:cNvPr id="1577" name="Google Shape;1577;p120"/>
          <p:cNvSpPr txBox="1"/>
          <p:nvPr>
            <p:ph idx="7" type="body"/>
          </p:nvPr>
        </p:nvSpPr>
        <p:spPr>
          <a:xfrm>
            <a:off x="4588042" y="28058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Read along with an audiobook.</a:t>
            </a:r>
            <a:endParaRPr/>
          </a:p>
        </p:txBody>
      </p:sp>
      <p:sp>
        <p:nvSpPr>
          <p:cNvPr id="1578" name="Google Shape;1578;p120"/>
          <p:cNvSpPr txBox="1"/>
          <p:nvPr>
            <p:ph idx="7" type="body"/>
          </p:nvPr>
        </p:nvSpPr>
        <p:spPr>
          <a:xfrm>
            <a:off x="4585992" y="431204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Give a lot of encouragement to help build reading skills.</a:t>
            </a:r>
            <a:endParaRPr/>
          </a:p>
        </p:txBody>
      </p:sp>
      <p:pic>
        <p:nvPicPr>
          <p:cNvPr id="1579" name="Google Shape;1579;p120"/>
          <p:cNvPicPr preferRelativeResize="0"/>
          <p:nvPr/>
        </p:nvPicPr>
        <p:blipFill rotWithShape="1">
          <a:blip r:embed="rId3">
            <a:alphaModFix/>
          </a:blip>
          <a:srcRect b="0" l="0" r="0" t="0"/>
          <a:stretch/>
        </p:blipFill>
        <p:spPr>
          <a:xfrm>
            <a:off x="2232175" y="1656700"/>
            <a:ext cx="1071275" cy="711462"/>
          </a:xfrm>
          <a:prstGeom prst="rect">
            <a:avLst/>
          </a:prstGeom>
          <a:noFill/>
          <a:ln>
            <a:noFill/>
          </a:ln>
        </p:spPr>
      </p:pic>
      <p:pic>
        <p:nvPicPr>
          <p:cNvPr id="1580" name="Google Shape;1580;p120"/>
          <p:cNvPicPr preferRelativeResize="0"/>
          <p:nvPr/>
        </p:nvPicPr>
        <p:blipFill rotWithShape="1">
          <a:blip r:embed="rId4">
            <a:alphaModFix/>
          </a:blip>
          <a:srcRect b="0" l="0" r="0" t="0"/>
          <a:stretch/>
        </p:blipFill>
        <p:spPr>
          <a:xfrm>
            <a:off x="2270687" y="4319050"/>
            <a:ext cx="994257" cy="1055700"/>
          </a:xfrm>
          <a:prstGeom prst="rect">
            <a:avLst/>
          </a:prstGeom>
          <a:noFill/>
          <a:ln>
            <a:noFill/>
          </a:ln>
        </p:spPr>
      </p:pic>
      <p:pic>
        <p:nvPicPr>
          <p:cNvPr id="1581" name="Google Shape;1581;p120"/>
          <p:cNvPicPr preferRelativeResize="0"/>
          <p:nvPr/>
        </p:nvPicPr>
        <p:blipFill rotWithShape="1">
          <a:blip r:embed="rId5">
            <a:alphaModFix/>
          </a:blip>
          <a:srcRect b="0" l="0" r="0" t="0"/>
          <a:stretch/>
        </p:blipFill>
        <p:spPr>
          <a:xfrm>
            <a:off x="2426887" y="2831152"/>
            <a:ext cx="667911" cy="105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12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87" name="Google Shape;1587;p1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Pick a word.</a:t>
            </a:r>
            <a:endParaRPr/>
          </a:p>
        </p:txBody>
      </p:sp>
      <p:sp>
        <p:nvSpPr>
          <p:cNvPr id="1588" name="Google Shape;1588;p12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87500"/>
              <a:buNone/>
            </a:pPr>
            <a:r>
              <a:rPr lang="en-US" sz="3200"/>
              <a:t>Say the word sound by sound (or part by part).</a:t>
            </a:r>
            <a:endParaRPr/>
          </a:p>
        </p:txBody>
      </p:sp>
      <p:sp>
        <p:nvSpPr>
          <p:cNvPr id="1589" name="Google Shape;1589;p12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Write it back together.</a:t>
            </a:r>
            <a:endParaRPr/>
          </a:p>
        </p:txBody>
      </p:sp>
      <p:sp>
        <p:nvSpPr>
          <p:cNvPr id="1590" name="Google Shape;1590;p12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91" name="Google Shape;1591;p12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92" name="Google Shape;1592;p12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93" name="Google Shape;1593;p121"/>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94" name="Google Shape;1594;p121"/>
          <p:cNvSpPr/>
          <p:nvPr>
            <p:ph idx="9" type="pic"/>
          </p:nvPr>
        </p:nvSpPr>
        <p:spPr>
          <a:xfrm>
            <a:off x="7967502" y="1420398"/>
            <a:ext cx="3962100" cy="3122700"/>
          </a:xfrm>
          <a:prstGeom prst="rect">
            <a:avLst/>
          </a:prstGeom>
          <a:noFill/>
          <a:ln>
            <a:noFill/>
          </a:ln>
        </p:spPr>
      </p:sp>
      <p:pic>
        <p:nvPicPr>
          <p:cNvPr id="1595" name="Google Shape;1595;p121"/>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12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601" name="Google Shape;1601;p12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602" name="Google Shape;1602;p12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603" name="Google Shape;1603;p122"/>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12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609" name="Google Shape;1609;p123"/>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610" name="Google Shape;1610;p123"/>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611" name="Google Shape;1611;p123"/>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10"/>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Take the Word Apart</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1"/>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467" name="Google Shape;1467;p111"/>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468" name="Google Shape;1468;p111"/>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469" name="Google Shape;1469;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70" name="Google Shape;1470;p111"/>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471" name="Google Shape;1471;p111"/>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72" name="Google Shape;1472;p111"/>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73" name="Google Shape;1473;p111"/>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74" name="Google Shape;1474;p111"/>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75" name="Google Shape;1475;p111"/>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1" name="Google Shape;1481;p1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2" name="Google Shape;1482;p1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3" name="Google Shape;1483;p1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84" name="Google Shape;1484;p112"/>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485" name="Google Shape;1485;p112"/>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486" name="Google Shape;1486;p112"/>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487" name="Google Shape;1487;p112"/>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488" name="Google Shape;1488;p1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489" name="Google Shape;1489;p112"/>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90" name="Google Shape;1490;p112"/>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91" name="Google Shape;1491;p112"/>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92" name="Google Shape;1492;p112"/>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11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Take the word apart</a:t>
            </a:r>
            <a:endParaRPr/>
          </a:p>
        </p:txBody>
      </p:sp>
      <p:sp>
        <p:nvSpPr>
          <p:cNvPr id="1498" name="Google Shape;1498;p113"/>
          <p:cNvSpPr txBox="1"/>
          <p:nvPr>
            <p:ph idx="1" type="body"/>
          </p:nvPr>
        </p:nvSpPr>
        <p:spPr>
          <a:xfrm>
            <a:off x="9222900" y="3232639"/>
            <a:ext cx="2497200" cy="32961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Taking a word apart AND putting it back together helps readers see how words fit together.</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sp>
        <p:nvSpPr>
          <p:cNvPr id="1499" name="Google Shape;1499;p11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500" name="Google Shape;1500;p11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501" name="Google Shape;1501;p11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Pick a word. </a:t>
            </a:r>
            <a:endParaRPr/>
          </a:p>
        </p:txBody>
      </p:sp>
      <p:sp>
        <p:nvSpPr>
          <p:cNvPr id="1502" name="Google Shape;1502;p113"/>
          <p:cNvSpPr txBox="1"/>
          <p:nvPr>
            <p:ph idx="7" type="body"/>
          </p:nvPr>
        </p:nvSpPr>
        <p:spPr>
          <a:xfrm>
            <a:off x="1340850" y="23736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Say the word sound by sound (or part by part).</a:t>
            </a:r>
            <a:endParaRPr/>
          </a:p>
        </p:txBody>
      </p:sp>
      <p:sp>
        <p:nvSpPr>
          <p:cNvPr id="1503" name="Google Shape;1503;p11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Write it back together. </a:t>
            </a:r>
            <a:endParaRPr/>
          </a:p>
        </p:txBody>
      </p:sp>
      <p:sp>
        <p:nvSpPr>
          <p:cNvPr id="1504" name="Google Shape;1504;p11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505" name="Google Shape;1505;p11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pic>
        <p:nvPicPr>
          <p:cNvPr id="1506" name="Google Shape;1506;p113"/>
          <p:cNvPicPr preferRelativeResize="0"/>
          <p:nvPr/>
        </p:nvPicPr>
        <p:blipFill rotWithShape="1">
          <a:blip r:embed="rId3">
            <a:alphaModFix/>
          </a:blip>
          <a:srcRect b="0" l="0" r="0" t="0"/>
          <a:stretch/>
        </p:blipFill>
        <p:spPr>
          <a:xfrm>
            <a:off x="8939988" y="1931063"/>
            <a:ext cx="3063025" cy="809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114"/>
          <p:cNvSpPr txBox="1"/>
          <p:nvPr>
            <p:ph idx="6"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word parts that have one vowel sound</a:t>
            </a:r>
            <a:endParaRPr/>
          </a:p>
        </p:txBody>
      </p:sp>
      <p:sp>
        <p:nvSpPr>
          <p:cNvPr id="1512" name="Google Shape;1512;p114"/>
          <p:cNvSpPr txBox="1"/>
          <p:nvPr>
            <p:ph idx="7"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13" name="Google Shape;1513;p114"/>
          <p:cNvSpPr txBox="1"/>
          <p:nvPr>
            <p:ph idx="1"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14" name="Google Shape;1514;p11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15" name="Google Shape;1515;p114"/>
          <p:cNvSpPr txBox="1"/>
          <p:nvPr>
            <p:ph idx="8"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Syllables</a:t>
            </a:r>
            <a:endParaRPr/>
          </a:p>
        </p:txBody>
      </p:sp>
      <p:sp>
        <p:nvSpPr>
          <p:cNvPr id="1516" name="Google Shape;1516;p114"/>
          <p:cNvSpPr txBox="1"/>
          <p:nvPr>
            <p:ph idx="2"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17" name="Google Shape;1517;p114"/>
          <p:cNvSpPr txBox="1"/>
          <p:nvPr>
            <p:ph idx="3"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18" name="Google Shape;1518;p114"/>
          <p:cNvSpPr txBox="1"/>
          <p:nvPr>
            <p:ph idx="5"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19" name="Google Shape;1519;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1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Pick a word</a:t>
            </a:r>
            <a:endParaRPr/>
          </a:p>
        </p:txBody>
      </p:sp>
      <p:sp>
        <p:nvSpPr>
          <p:cNvPr id="1525" name="Google Shape;1525;p115"/>
          <p:cNvSpPr txBox="1"/>
          <p:nvPr>
            <p:ph idx="1" type="body"/>
          </p:nvPr>
        </p:nvSpPr>
        <p:spPr>
          <a:xfrm>
            <a:off x="223268" y="318350"/>
            <a:ext cx="2989200" cy="22623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2800"/>
              <a:buNone/>
            </a:pPr>
            <a:r>
              <a:rPr b="1" lang="en-US" sz="3200">
                <a:solidFill>
                  <a:srgbClr val="006FB6"/>
                </a:solidFill>
              </a:rPr>
              <a:t>Tips and tricks</a:t>
            </a:r>
            <a:endParaRPr b="1"/>
          </a:p>
        </p:txBody>
      </p:sp>
      <p:sp>
        <p:nvSpPr>
          <p:cNvPr id="1526" name="Google Shape;1526;p115"/>
          <p:cNvSpPr txBox="1"/>
          <p:nvPr>
            <p:ph idx="2" type="body"/>
          </p:nvPr>
        </p:nvSpPr>
        <p:spPr>
          <a:xfrm>
            <a:off x="207817" y="1166688"/>
            <a:ext cx="30201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sz="3200">
                <a:solidFill>
                  <a:srgbClr val="006FB6"/>
                </a:solidFill>
              </a:rPr>
              <a:t>Do not use this tip with every tricky word! </a:t>
            </a:r>
            <a:endParaRPr sz="3200">
              <a:solidFill>
                <a:srgbClr val="006FB6"/>
              </a:solidFill>
            </a:endParaRPr>
          </a:p>
          <a:p>
            <a:pPr indent="0" lvl="0" marL="457200" marR="0" rtl="0" algn="l">
              <a:lnSpc>
                <a:spcPct val="90000"/>
              </a:lnSpc>
              <a:spcBef>
                <a:spcPts val="1000"/>
              </a:spcBef>
              <a:spcAft>
                <a:spcPts val="0"/>
              </a:spcAft>
              <a:buSzPts val="2800"/>
              <a:buNone/>
            </a:pPr>
            <a:r>
              <a:t/>
            </a:r>
            <a:endParaRPr sz="3200">
              <a:solidFill>
                <a:srgbClr val="006FB6"/>
              </a:solidFill>
            </a:endParaRPr>
          </a:p>
          <a:p>
            <a:pPr indent="-431800" lvl="0" marL="457200" rtl="0" algn="l">
              <a:lnSpc>
                <a:spcPct val="90000"/>
              </a:lnSpc>
              <a:spcBef>
                <a:spcPts val="1000"/>
              </a:spcBef>
              <a:spcAft>
                <a:spcPts val="0"/>
              </a:spcAft>
              <a:buClr>
                <a:srgbClr val="006FB6"/>
              </a:buClr>
              <a:buSzPts val="3200"/>
              <a:buChar char="•"/>
            </a:pPr>
            <a:r>
              <a:rPr lang="en-US" sz="3200">
                <a:solidFill>
                  <a:srgbClr val="006FB6"/>
                </a:solidFill>
              </a:rPr>
              <a:t>Pick a word where the sounds match the letters in the word.</a:t>
            </a:r>
            <a:endParaRPr sz="3200">
              <a:solidFill>
                <a:srgbClr val="006FB6"/>
              </a:solidFill>
            </a:endParaRPr>
          </a:p>
          <a:p>
            <a:pPr indent="0" lvl="0" marL="50800" rtl="0" algn="l">
              <a:lnSpc>
                <a:spcPct val="90000"/>
              </a:lnSpc>
              <a:spcBef>
                <a:spcPts val="1000"/>
              </a:spcBef>
              <a:spcAft>
                <a:spcPts val="0"/>
              </a:spcAft>
              <a:buSzPts val="2800"/>
              <a:buNone/>
            </a:pPr>
            <a:r>
              <a:t/>
            </a:r>
            <a:endParaRPr sz="3200"/>
          </a:p>
        </p:txBody>
      </p:sp>
      <p:sp>
        <p:nvSpPr>
          <p:cNvPr id="1527" name="Google Shape;1527;p115"/>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1000"/>
              </a:spcBef>
              <a:spcAft>
                <a:spcPts val="0"/>
              </a:spcAft>
              <a:buSzPts val="2800"/>
              <a:buNone/>
            </a:pPr>
            <a:r>
              <a:t/>
            </a:r>
            <a:endParaRPr/>
          </a:p>
          <a:p>
            <a:pPr indent="-228600" lvl="0" marL="457200" marR="0" rtl="0" algn="l">
              <a:lnSpc>
                <a:spcPct val="90000"/>
              </a:lnSpc>
              <a:spcBef>
                <a:spcPts val="1000"/>
              </a:spcBef>
              <a:spcAft>
                <a:spcPts val="0"/>
              </a:spcAft>
              <a:buClr>
                <a:srgbClr val="0771BA"/>
              </a:buClr>
              <a:buSzPts val="2800"/>
              <a:buFont typeface="Arial"/>
              <a:buNone/>
            </a:pPr>
            <a:r>
              <a:t/>
            </a:r>
            <a:endParaRPr sz="3200"/>
          </a:p>
        </p:txBody>
      </p:sp>
      <p:sp>
        <p:nvSpPr>
          <p:cNvPr id="1528" name="Google Shape;1528;p115"/>
          <p:cNvSpPr txBox="1"/>
          <p:nvPr>
            <p:ph idx="4" type="body"/>
          </p:nvPr>
        </p:nvSpPr>
        <p:spPr>
          <a:xfrm rot="-2153548">
            <a:off x="3694512" y="2367667"/>
            <a:ext cx="2754041" cy="140894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771BA"/>
              </a:buClr>
              <a:buSzPts val="2800"/>
              <a:buFont typeface="Arial"/>
              <a:buNone/>
            </a:pPr>
            <a:r>
              <a:rPr b="1" lang="en-US">
                <a:solidFill>
                  <a:srgbClr val="006FB6"/>
                </a:solidFill>
              </a:rPr>
              <a:t>Adult: </a:t>
            </a:r>
            <a:r>
              <a:rPr lang="en-US">
                <a:solidFill>
                  <a:srgbClr val="006FB6"/>
                </a:solidFill>
              </a:rPr>
              <a:t>Let’s stop and take this word apart.</a:t>
            </a:r>
            <a:endParaRPr/>
          </a:p>
        </p:txBody>
      </p:sp>
      <p:sp>
        <p:nvSpPr>
          <p:cNvPr id="1529" name="Google Shape;1529;p115"/>
          <p:cNvSpPr txBox="1"/>
          <p:nvPr>
            <p:ph idx="4" type="body"/>
          </p:nvPr>
        </p:nvSpPr>
        <p:spPr>
          <a:xfrm rot="1552706">
            <a:off x="9065768" y="2577621"/>
            <a:ext cx="2754184" cy="1408823"/>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rgbClr val="0771BA"/>
              </a:buClr>
              <a:buSzPts val="2800"/>
              <a:buFont typeface="Arial"/>
              <a:buNone/>
            </a:pPr>
            <a:r>
              <a:rPr b="1" lang="en-US">
                <a:solidFill>
                  <a:srgbClr val="006FB6"/>
                </a:solidFill>
              </a:rPr>
              <a:t>Child:</a:t>
            </a:r>
            <a:endParaRPr b="1"/>
          </a:p>
          <a:p>
            <a:pPr indent="-228600" lvl="0" marL="457200" rtl="0" algn="l">
              <a:lnSpc>
                <a:spcPct val="90000"/>
              </a:lnSpc>
              <a:spcBef>
                <a:spcPts val="1000"/>
              </a:spcBef>
              <a:spcAft>
                <a:spcPts val="0"/>
              </a:spcAft>
              <a:buClr>
                <a:srgbClr val="0771BA"/>
              </a:buClr>
              <a:buSzPts val="2800"/>
              <a:buFont typeface="Arial"/>
              <a:buNone/>
            </a:pPr>
            <a:r>
              <a:rPr lang="en-US">
                <a:solidFill>
                  <a:srgbClr val="006FB6"/>
                </a:solidFill>
              </a:rPr>
              <a:t>Stt.o..mm.pp?</a:t>
            </a:r>
            <a:endParaRPr/>
          </a:p>
          <a:p>
            <a:pPr indent="-228600" lvl="0" marL="457200" rtl="0" algn="l">
              <a:lnSpc>
                <a:spcPct val="90000"/>
              </a:lnSpc>
              <a:spcBef>
                <a:spcPts val="1000"/>
              </a:spcBef>
              <a:spcAft>
                <a:spcPts val="0"/>
              </a:spcAft>
              <a:buClr>
                <a:srgbClr val="0771BA"/>
              </a:buClr>
              <a:buSzPts val="2800"/>
              <a:buFont typeface="Arial"/>
              <a:buNone/>
            </a:pPr>
            <a:r>
              <a:t/>
            </a:r>
            <a:endParaRPr>
              <a:solidFill>
                <a:srgbClr val="006FB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sz="4400">
                <a:latin typeface="Calibri"/>
                <a:ea typeface="Calibri"/>
                <a:cs typeface="Calibri"/>
                <a:sym typeface="Calibri"/>
              </a:rPr>
              <a:t>Take the word apart, </a:t>
            </a:r>
            <a:br>
              <a:rPr lang="en-US" sz="4400">
                <a:latin typeface="Calibri"/>
                <a:ea typeface="Calibri"/>
                <a:cs typeface="Calibri"/>
                <a:sym typeface="Calibri"/>
              </a:rPr>
            </a:br>
            <a:r>
              <a:rPr lang="en-US" sz="4400">
                <a:latin typeface="Calibri"/>
                <a:ea typeface="Calibri"/>
                <a:cs typeface="Calibri"/>
                <a:sym typeface="Calibri"/>
              </a:rPr>
              <a:t>sound by sound</a:t>
            </a:r>
            <a:endParaRPr sz="4400">
              <a:latin typeface="Calibri"/>
              <a:ea typeface="Calibri"/>
              <a:cs typeface="Calibri"/>
              <a:sym typeface="Calibri"/>
            </a:endParaRPr>
          </a:p>
        </p:txBody>
      </p:sp>
      <p:sp>
        <p:nvSpPr>
          <p:cNvPr id="1535" name="Google Shape;1535;p116"/>
          <p:cNvSpPr txBox="1"/>
          <p:nvPr>
            <p:ph idx="1" type="body"/>
          </p:nvPr>
        </p:nvSpPr>
        <p:spPr>
          <a:xfrm>
            <a:off x="282163" y="1608932"/>
            <a:ext cx="395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Adult: </a:t>
            </a:r>
            <a:endParaRPr>
              <a:latin typeface="Calibri"/>
              <a:ea typeface="Calibri"/>
              <a:cs typeface="Calibri"/>
              <a:sym typeface="Calibri"/>
            </a:endParaRPr>
          </a:p>
          <a:p>
            <a:pPr indent="-457200" lvl="0" marL="457200" rtl="0" algn="l">
              <a:lnSpc>
                <a:spcPct val="90000"/>
              </a:lnSpc>
              <a:spcBef>
                <a:spcPts val="1000"/>
              </a:spcBef>
              <a:spcAft>
                <a:spcPts val="0"/>
              </a:spcAft>
              <a:buSzPts val="3600"/>
              <a:buFont typeface="Calibri"/>
              <a:buChar char="•"/>
            </a:pPr>
            <a:r>
              <a:rPr lang="en-US">
                <a:latin typeface="Calibri"/>
                <a:ea typeface="Calibri"/>
                <a:cs typeface="Calibri"/>
                <a:sym typeface="Calibri"/>
              </a:rPr>
              <a:t>“What sounds are in this word?”</a:t>
            </a:r>
            <a:endParaRPr>
              <a:latin typeface="Calibri"/>
              <a:ea typeface="Calibri"/>
              <a:cs typeface="Calibri"/>
              <a:sym typeface="Calibri"/>
            </a:endParaRPr>
          </a:p>
          <a:p>
            <a:pPr indent="-457200" lvl="0" marL="457200" rtl="0" algn="l">
              <a:lnSpc>
                <a:spcPct val="90000"/>
              </a:lnSpc>
              <a:spcBef>
                <a:spcPts val="1000"/>
              </a:spcBef>
              <a:spcAft>
                <a:spcPts val="0"/>
              </a:spcAft>
              <a:buSzPts val="3600"/>
              <a:buFont typeface="Calibri"/>
              <a:buChar char="•"/>
            </a:pPr>
            <a:r>
              <a:rPr lang="en-US">
                <a:latin typeface="Calibri"/>
                <a:ea typeface="Calibri"/>
                <a:cs typeface="Calibri"/>
                <a:sym typeface="Calibri"/>
              </a:rPr>
              <a:t>“Let's stretch out the sounds in this word so we can hear each of them.”</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536" name="Google Shape;1536;p116"/>
          <p:cNvSpPr txBox="1"/>
          <p:nvPr>
            <p:ph idx="2" type="body"/>
          </p:nvPr>
        </p:nvSpPr>
        <p:spPr>
          <a:xfrm>
            <a:off x="7955204" y="1608932"/>
            <a:ext cx="395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Child</a:t>
            </a:r>
            <a:endParaRPr>
              <a:latin typeface="Calibri"/>
              <a:ea typeface="Calibri"/>
              <a:cs typeface="Calibri"/>
              <a:sym typeface="Calibri"/>
            </a:endParaRPr>
          </a:p>
          <a:p>
            <a:pPr indent="-457200" lvl="0" marL="457200" rtl="0" algn="l">
              <a:lnSpc>
                <a:spcPct val="90000"/>
              </a:lnSpc>
              <a:spcBef>
                <a:spcPts val="1000"/>
              </a:spcBef>
              <a:spcAft>
                <a:spcPts val="0"/>
              </a:spcAft>
              <a:buSzPts val="3600"/>
              <a:buFont typeface="Arial"/>
              <a:buChar char="•"/>
            </a:pPr>
            <a:r>
              <a:rPr lang="en-US"/>
              <a:t>“stt..oo..mm.pp..”</a:t>
            </a:r>
            <a:endParaRPr/>
          </a:p>
          <a:p>
            <a:pPr indent="0" lvl="0" marL="457200" marR="0" rtl="0" algn="l">
              <a:lnSpc>
                <a:spcPct val="90000"/>
              </a:lnSpc>
              <a:spcBef>
                <a:spcPts val="1000"/>
              </a:spcBef>
              <a:spcAft>
                <a:spcPts val="0"/>
              </a:spcAft>
              <a:buSzPts val="3600"/>
              <a:buNone/>
            </a:pPr>
            <a:r>
              <a:t/>
            </a:r>
            <a:endParaRPr/>
          </a:p>
          <a:p>
            <a:pPr indent="-228600" lvl="0" marL="457200" marR="0" rtl="0" algn="l">
              <a:lnSpc>
                <a:spcPct val="90000"/>
              </a:lnSpc>
              <a:spcBef>
                <a:spcPts val="1000"/>
              </a:spcBef>
              <a:spcAft>
                <a:spcPts val="0"/>
              </a:spcAft>
              <a:buClr>
                <a:srgbClr val="006FB6"/>
              </a:buClr>
              <a:buSzPts val="3600"/>
              <a:buFont typeface="Arial"/>
              <a:buNone/>
            </a:pPr>
            <a:r>
              <a:t/>
            </a:r>
            <a:endParaRPr b="1"/>
          </a:p>
        </p:txBody>
      </p:sp>
      <p:sp>
        <p:nvSpPr>
          <p:cNvPr id="1537" name="Google Shape;1537;p116"/>
          <p:cNvSpPr txBox="1"/>
          <p:nvPr>
            <p:ph idx="3" type="body"/>
          </p:nvPr>
        </p:nvSpPr>
        <p:spPr>
          <a:xfrm>
            <a:off x="4236797" y="1655282"/>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stomp</a:t>
            </a:r>
            <a:endParaRPr/>
          </a:p>
        </p:txBody>
      </p:sp>
      <p:pic>
        <p:nvPicPr>
          <p:cNvPr id="1538" name="Google Shape;1538;p116"/>
          <p:cNvPicPr preferRelativeResize="0"/>
          <p:nvPr/>
        </p:nvPicPr>
        <p:blipFill rotWithShape="1">
          <a:blip r:embed="rId3">
            <a:alphaModFix/>
          </a:blip>
          <a:srcRect b="0" l="0" r="0" t="0"/>
          <a:stretch/>
        </p:blipFill>
        <p:spPr>
          <a:xfrm>
            <a:off x="4236797" y="2442083"/>
            <a:ext cx="1864780" cy="2501707"/>
          </a:xfrm>
          <a:prstGeom prst="rect">
            <a:avLst/>
          </a:prstGeom>
          <a:noFill/>
          <a:ln>
            <a:noFill/>
          </a:ln>
        </p:spPr>
      </p:pic>
      <p:pic>
        <p:nvPicPr>
          <p:cNvPr id="1539" name="Google Shape;1539;p116"/>
          <p:cNvPicPr preferRelativeResize="0"/>
          <p:nvPr/>
        </p:nvPicPr>
        <p:blipFill rotWithShape="1">
          <a:blip r:embed="rId4">
            <a:alphaModFix/>
          </a:blip>
          <a:srcRect b="-1654" l="0" r="0" t="0"/>
          <a:stretch/>
        </p:blipFill>
        <p:spPr>
          <a:xfrm>
            <a:off x="2074975" y="1608925"/>
            <a:ext cx="472650" cy="69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a:latin typeface="Calibri"/>
                <a:ea typeface="Calibri"/>
                <a:cs typeface="Calibri"/>
                <a:sym typeface="Calibri"/>
              </a:rPr>
              <a:t>Write the word back together</a:t>
            </a:r>
            <a:endParaRPr>
              <a:latin typeface="Calibri"/>
              <a:ea typeface="Calibri"/>
              <a:cs typeface="Calibri"/>
              <a:sym typeface="Calibri"/>
            </a:endParaRPr>
          </a:p>
        </p:txBody>
      </p:sp>
      <p:sp>
        <p:nvSpPr>
          <p:cNvPr id="1545" name="Google Shape;1545;p117"/>
          <p:cNvSpPr txBox="1"/>
          <p:nvPr>
            <p:ph idx="1" type="body"/>
          </p:nvPr>
        </p:nvSpPr>
        <p:spPr>
          <a:xfrm>
            <a:off x="282163" y="1608932"/>
            <a:ext cx="395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Adult: </a:t>
            </a:r>
            <a:endParaRPr>
              <a:latin typeface="Calibri"/>
              <a:ea typeface="Calibri"/>
              <a:cs typeface="Calibri"/>
              <a:sym typeface="Calibri"/>
            </a:endParaRPr>
          </a:p>
          <a:p>
            <a:pPr indent="-457200" lvl="0" marL="457200" marR="0" rtl="0" algn="l">
              <a:lnSpc>
                <a:spcPct val="90000"/>
              </a:lnSpc>
              <a:spcBef>
                <a:spcPts val="1000"/>
              </a:spcBef>
              <a:spcAft>
                <a:spcPts val="0"/>
              </a:spcAft>
              <a:buClr>
                <a:srgbClr val="006FB6"/>
              </a:buClr>
              <a:buSzPts val="3600"/>
              <a:buFont typeface="Arial"/>
              <a:buChar char="•"/>
            </a:pPr>
            <a:r>
              <a:rPr lang="en-US">
                <a:latin typeface="Calibri"/>
                <a:ea typeface="Calibri"/>
                <a:cs typeface="Calibri"/>
                <a:sym typeface="Calibri"/>
              </a:rPr>
              <a:t>“What letters make each of the sounds in this word? Let’s write down the letters as we say the sounds.”</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546" name="Google Shape;1546;p117"/>
          <p:cNvSpPr txBox="1"/>
          <p:nvPr>
            <p:ph idx="2" type="body"/>
          </p:nvPr>
        </p:nvSpPr>
        <p:spPr>
          <a:xfrm>
            <a:off x="7955200" y="1608925"/>
            <a:ext cx="42369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Child</a:t>
            </a:r>
            <a:endParaRPr>
              <a:latin typeface="Calibri"/>
              <a:ea typeface="Calibri"/>
              <a:cs typeface="Calibri"/>
              <a:sym typeface="Calibri"/>
            </a:endParaRPr>
          </a:p>
          <a:p>
            <a:pPr indent="-457200" lvl="0" marL="457200" rtl="0" algn="l">
              <a:lnSpc>
                <a:spcPct val="90000"/>
              </a:lnSpc>
              <a:spcBef>
                <a:spcPts val="1000"/>
              </a:spcBef>
              <a:spcAft>
                <a:spcPts val="0"/>
              </a:spcAft>
              <a:buSzPts val="3600"/>
              <a:buChar char="•"/>
            </a:pPr>
            <a:r>
              <a:rPr lang="en-US"/>
              <a:t>“S-t-o-m-p”</a:t>
            </a:r>
            <a:endParaRPr/>
          </a:p>
          <a:p>
            <a:pPr indent="0" lvl="0" marL="0" rtl="0" algn="l">
              <a:lnSpc>
                <a:spcPct val="90000"/>
              </a:lnSpc>
              <a:spcBef>
                <a:spcPts val="1000"/>
              </a:spcBef>
              <a:spcAft>
                <a:spcPts val="0"/>
              </a:spcAft>
              <a:buSzPts val="3600"/>
              <a:buNone/>
            </a:pPr>
            <a:r>
              <a:t/>
            </a:r>
            <a:endParaRPr/>
          </a:p>
          <a:p>
            <a:pPr indent="-228600" lvl="0" marL="457200" marR="0" rtl="0" algn="l">
              <a:lnSpc>
                <a:spcPct val="90000"/>
              </a:lnSpc>
              <a:spcBef>
                <a:spcPts val="1000"/>
              </a:spcBef>
              <a:spcAft>
                <a:spcPts val="0"/>
              </a:spcAft>
              <a:buClr>
                <a:srgbClr val="006FB6"/>
              </a:buClr>
              <a:buSzPts val="3600"/>
              <a:buFont typeface="Arial"/>
              <a:buNone/>
            </a:pPr>
            <a:r>
              <a:t/>
            </a:r>
            <a:endParaRPr b="1"/>
          </a:p>
        </p:txBody>
      </p:sp>
      <p:sp>
        <p:nvSpPr>
          <p:cNvPr id="1547" name="Google Shape;1547;p117"/>
          <p:cNvSpPr txBox="1"/>
          <p:nvPr>
            <p:ph idx="3" type="body"/>
          </p:nvPr>
        </p:nvSpPr>
        <p:spPr>
          <a:xfrm>
            <a:off x="4236797" y="1655282"/>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stomp</a:t>
            </a:r>
            <a:endParaRPr/>
          </a:p>
        </p:txBody>
      </p:sp>
      <p:pic>
        <p:nvPicPr>
          <p:cNvPr id="1548" name="Google Shape;1548;p117"/>
          <p:cNvPicPr preferRelativeResize="0"/>
          <p:nvPr/>
        </p:nvPicPr>
        <p:blipFill rotWithShape="1">
          <a:blip r:embed="rId3">
            <a:alphaModFix/>
          </a:blip>
          <a:srcRect b="0" l="0" r="0" t="0"/>
          <a:stretch/>
        </p:blipFill>
        <p:spPr>
          <a:xfrm>
            <a:off x="4406045" y="1614715"/>
            <a:ext cx="1864780" cy="2501707"/>
          </a:xfrm>
          <a:prstGeom prst="rect">
            <a:avLst/>
          </a:prstGeom>
          <a:noFill/>
          <a:ln>
            <a:noFill/>
          </a:ln>
        </p:spPr>
      </p:pic>
      <p:pic>
        <p:nvPicPr>
          <p:cNvPr id="1549" name="Google Shape;1549;p117"/>
          <p:cNvPicPr preferRelativeResize="0"/>
          <p:nvPr/>
        </p:nvPicPr>
        <p:blipFill rotWithShape="1">
          <a:blip r:embed="rId4">
            <a:alphaModFix amt="40000"/>
          </a:blip>
          <a:srcRect b="0" l="0" r="0" t="0"/>
          <a:stretch/>
        </p:blipFill>
        <p:spPr>
          <a:xfrm rot="1768988">
            <a:off x="9262534" y="3687233"/>
            <a:ext cx="1016000" cy="2463800"/>
          </a:xfrm>
          <a:prstGeom prst="rect">
            <a:avLst/>
          </a:prstGeom>
          <a:noFill/>
          <a:ln>
            <a:noFill/>
          </a:ln>
        </p:spPr>
      </p:pic>
      <p:pic>
        <p:nvPicPr>
          <p:cNvPr id="1550" name="Google Shape;1550;p117"/>
          <p:cNvPicPr preferRelativeResize="0"/>
          <p:nvPr/>
        </p:nvPicPr>
        <p:blipFill rotWithShape="1">
          <a:blip r:embed="rId3">
            <a:alphaModFix/>
          </a:blip>
          <a:srcRect b="0" l="0" r="0" t="0"/>
          <a:stretch/>
        </p:blipFill>
        <p:spPr>
          <a:xfrm>
            <a:off x="5423286" y="1670491"/>
            <a:ext cx="1864780" cy="2501707"/>
          </a:xfrm>
          <a:prstGeom prst="rect">
            <a:avLst/>
          </a:prstGeom>
          <a:noFill/>
          <a:ln>
            <a:noFill/>
          </a:ln>
        </p:spPr>
      </p:pic>
      <p:pic>
        <p:nvPicPr>
          <p:cNvPr id="1551" name="Google Shape;1551;p117"/>
          <p:cNvPicPr preferRelativeResize="0"/>
          <p:nvPr/>
        </p:nvPicPr>
        <p:blipFill rotWithShape="1">
          <a:blip r:embed="rId5">
            <a:alphaModFix/>
          </a:blip>
          <a:srcRect b="-1654" l="0" r="0" t="0"/>
          <a:stretch/>
        </p:blipFill>
        <p:spPr>
          <a:xfrm>
            <a:off x="2074975" y="1608925"/>
            <a:ext cx="472650" cy="69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