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7" r:id="rId1"/>
    <p:sldMasterId id="2147483758" r:id="rId2"/>
    <p:sldMasterId id="2147483759" r:id="rId3"/>
    <p:sldMasterId id="2147483761" r:id="rId4"/>
    <p:sldMasterId id="2147483762" r:id="rId5"/>
    <p:sldMasterId id="2147483763" r:id="rId6"/>
    <p:sldMasterId id="2147483764" r:id="rId7"/>
    <p:sldMasterId id="2147483765" r:id="rId8"/>
    <p:sldMasterId id="2147483766" r:id="rId9"/>
    <p:sldMasterId id="2147483767" r:id="rId10"/>
  </p:sldMasterIdLst>
  <p:notesMasterIdLst>
    <p:notesMasterId r:id="rId27"/>
  </p:notesMasterIdLst>
  <p:sldIdLst>
    <p:sldId id="256" r:id="rId11"/>
    <p:sldId id="257" r:id="rId12"/>
    <p:sldId id="258" r:id="rId13"/>
    <p:sldId id="272"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457200" marR="0" lvl="0" indent="-22860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1"/>
              <a:t>Overview and rationale</a:t>
            </a:r>
            <a:endParaRPr/>
          </a:p>
          <a:p>
            <a:pPr marL="0" marR="0" lvl="0" indent="0" algn="l" rtl="0">
              <a:lnSpc>
                <a:spcPct val="100000"/>
              </a:lnSpc>
              <a:spcBef>
                <a:spcPts val="0"/>
              </a:spcBef>
              <a:spcAft>
                <a:spcPts val="0"/>
              </a:spcAft>
              <a:buSzPts val="1400"/>
              <a:buNone/>
            </a:pPr>
            <a:r>
              <a:rPr lang="en-US"/>
              <a:t>This workshop helps students</a:t>
            </a:r>
            <a:r>
              <a:rPr lang="en-US" b="1"/>
              <a:t> figure out the word</a:t>
            </a:r>
            <a:r>
              <a:rPr lang="en-US"/>
              <a:t>. Physically manipulating words (both orally and by writing) can help children internalize the skill of mentally focusing on letters and the sounds they make. This workshop gives families questions they can use during reading to help their child internalize decoding by taking the word apart</a:t>
            </a:r>
            <a:r>
              <a:rPr lang="en-US" b="1"/>
              <a:t> </a:t>
            </a:r>
            <a:r>
              <a:rPr lang="en-US"/>
              <a:t>and then writing it back together.</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b="1"/>
              <a:t>Objective </a:t>
            </a:r>
            <a:endParaRPr b="1"/>
          </a:p>
          <a:p>
            <a:pPr marL="0" lvl="0" indent="0" algn="l" rtl="0">
              <a:lnSpc>
                <a:spcPct val="100000"/>
              </a:lnSpc>
              <a:spcBef>
                <a:spcPts val="0"/>
              </a:spcBef>
              <a:spcAft>
                <a:spcPts val="0"/>
              </a:spcAft>
              <a:buSzPts val="1400"/>
              <a:buNone/>
            </a:pPr>
            <a:r>
              <a:rPr lang="en-US"/>
              <a:t>By the end of the workshop families will be able to help their child read grade level words by breaking words into sounds and then putting them together.</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Materials</a:t>
            </a:r>
            <a:r>
              <a:rPr lang="en-US"/>
              <a:t>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Corresponding </a:t>
            </a:r>
            <a:r>
              <a:rPr lang="en-US"/>
              <a:t>Reading Tip Sheet</a:t>
            </a:r>
            <a:r>
              <a:rPr lang="en-US" sz="1200" b="0" i="0" u="none" strike="noStrike" cap="none">
                <a:solidFill>
                  <a:schemeClr val="dk1"/>
                </a:solidFill>
                <a:latin typeface="Calibri"/>
                <a:ea typeface="Calibri"/>
                <a:cs typeface="Calibri"/>
                <a:sym typeface="Calibri"/>
              </a:rPr>
              <a:t> (in the languages the families need)</a:t>
            </a:r>
            <a:endParaRPr/>
          </a:p>
          <a:p>
            <a:pPr marL="457200" marR="0" lvl="0" indent="-279400" algn="l" rtl="0">
              <a:lnSpc>
                <a:spcPct val="100000"/>
              </a:lnSpc>
              <a:spcBef>
                <a:spcPts val="0"/>
              </a:spcBef>
              <a:spcAft>
                <a:spcPts val="0"/>
              </a:spcAft>
              <a:buSzPts val="800"/>
              <a:buFont typeface="Calibri"/>
              <a:buChar char="●"/>
            </a:pPr>
            <a:r>
              <a:rPr lang="en-US" sz="1200" b="0" i="0" u="none" strike="noStrike" cap="none">
                <a:solidFill>
                  <a:schemeClr val="dk1"/>
                </a:solidFill>
                <a:latin typeface="Calibri"/>
                <a:ea typeface="Calibri"/>
                <a:cs typeface="Calibri"/>
                <a:sym typeface="Calibri"/>
              </a:rPr>
              <a:t>Family </a:t>
            </a:r>
            <a:r>
              <a:rPr lang="en-US"/>
              <a:t>W</a:t>
            </a:r>
            <a:r>
              <a:rPr lang="en-US" sz="1200" b="0" i="0" u="none" strike="noStrike" cap="none">
                <a:solidFill>
                  <a:schemeClr val="dk1"/>
                </a:solidFill>
                <a:latin typeface="Calibri"/>
                <a:ea typeface="Calibri"/>
                <a:cs typeface="Calibri"/>
                <a:sym typeface="Calibri"/>
              </a:rPr>
              <a:t>orkshop </a:t>
            </a:r>
            <a:r>
              <a:rPr lang="en-US"/>
              <a:t>Feedback Form</a:t>
            </a:r>
            <a:r>
              <a:rPr lang="en-US" sz="1200" b="0" i="0" u="none" strike="noStrike" cap="none">
                <a:solidFill>
                  <a:schemeClr val="dk1"/>
                </a:solidFill>
                <a:latin typeface="Calibri"/>
                <a:ea typeface="Calibri"/>
                <a:cs typeface="Calibri"/>
                <a:sym typeface="Calibri"/>
              </a:rPr>
              <a:t> (</a:t>
            </a:r>
            <a:r>
              <a:rPr lang="en-US"/>
              <a:t>paper or digital form)</a:t>
            </a:r>
            <a:endParaRPr/>
          </a:p>
          <a:p>
            <a:pPr marL="457200" marR="0" lvl="0" indent="-279400" algn="l" rtl="0">
              <a:lnSpc>
                <a:spcPct val="100000"/>
              </a:lnSpc>
              <a:spcBef>
                <a:spcPts val="0"/>
              </a:spcBef>
              <a:spcAft>
                <a:spcPts val="0"/>
              </a:spcAft>
              <a:buSzPts val="800"/>
              <a:buFont typeface="Calibri"/>
              <a:buChar char="●"/>
            </a:pPr>
            <a:r>
              <a:rPr lang="en-US"/>
              <a:t>White board or chart paper to write a list of words for group practice (See “Take the word apart, sound by sound”)</a:t>
            </a:r>
            <a:endParaRPr/>
          </a:p>
          <a:p>
            <a:pPr marL="457200" marR="0" lvl="0" indent="-279400" algn="l" rtl="0">
              <a:lnSpc>
                <a:spcPct val="100000"/>
              </a:lnSpc>
              <a:spcBef>
                <a:spcPts val="0"/>
              </a:spcBef>
              <a:spcAft>
                <a:spcPts val="0"/>
              </a:spcAft>
              <a:buSzPts val="800"/>
              <a:buFont typeface="Calibri"/>
              <a:buChar char="●"/>
            </a:pPr>
            <a:r>
              <a:rPr lang="en-US"/>
              <a:t>Books for families to use during practice time. This strategy works with both fiction and nonfiction texts.</a:t>
            </a:r>
            <a:endParaRPr/>
          </a:p>
          <a:p>
            <a:pPr marL="457200" marR="0" lvl="0" indent="-279400" algn="l" rtl="0">
              <a:lnSpc>
                <a:spcPct val="100000"/>
              </a:lnSpc>
              <a:spcBef>
                <a:spcPts val="0"/>
              </a:spcBef>
              <a:spcAft>
                <a:spcPts val="0"/>
              </a:spcAft>
              <a:buSzPts val="800"/>
              <a:buFont typeface="Calibri"/>
              <a:buChar char="●"/>
            </a:pPr>
            <a:r>
              <a:rPr lang="en-US"/>
              <a:t>Projector to display slides</a:t>
            </a:r>
            <a:endParaRPr/>
          </a:p>
          <a:p>
            <a:pPr marL="457200" marR="0" lvl="0" indent="-279400" algn="l" rtl="0">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marL="457200" marR="0" lvl="0" indent="-279400" algn="l" rtl="0">
              <a:lnSpc>
                <a:spcPct val="100000"/>
              </a:lnSpc>
              <a:spcBef>
                <a:spcPts val="0"/>
              </a:spcBef>
              <a:spcAft>
                <a:spcPts val="0"/>
              </a:spcAft>
              <a:buSzPts val="800"/>
              <a:buFont typeface="Calibri"/>
              <a:buChar char="●"/>
            </a:pPr>
            <a:r>
              <a:rPr lang="en-US"/>
              <a:t>Name tags (optional but highly recommended)</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a:t>
            </a:r>
            <a:endParaRPr b="0" u="none"/>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To prepare</a:t>
            </a:r>
            <a:endParaRPr/>
          </a:p>
          <a:p>
            <a:pPr marL="457200" lvl="0" indent="-298450" algn="l" rtl="0">
              <a:lnSpc>
                <a:spcPct val="100000"/>
              </a:lnSpc>
              <a:spcBef>
                <a:spcPts val="0"/>
              </a:spcBef>
              <a:spcAft>
                <a:spcPts val="0"/>
              </a:spcAft>
              <a:buSzPts val="1100"/>
              <a:buFont typeface="Calibri"/>
              <a:buChar char="•"/>
            </a:pPr>
            <a:r>
              <a:rPr lang="en-US"/>
              <a:t>In this workshop, you will model how to take the word apart (decoding) and write it back to together (encoding). </a:t>
            </a:r>
            <a:endParaRPr/>
          </a:p>
          <a:p>
            <a:pPr marL="457200" lvl="0" indent="-298450" algn="l" rtl="0">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lang="en-US" i="1"/>
              <a:t>at</a:t>
            </a:r>
            <a:r>
              <a:rPr lang="en-US"/>
              <a:t> them.</a:t>
            </a:r>
            <a:endParaRPr/>
          </a:p>
          <a:p>
            <a:pPr marL="457200" lvl="0" indent="-298450" algn="l" rtl="0">
              <a:lnSpc>
                <a:spcPct val="100000"/>
              </a:lnSpc>
              <a:spcBef>
                <a:spcPts val="0"/>
              </a:spcBef>
              <a:spcAft>
                <a:spcPts val="0"/>
              </a:spcAft>
              <a:buSzPts val="1100"/>
              <a:buFont typeface="Calibri"/>
              <a:buChar char="•"/>
            </a:pPr>
            <a:r>
              <a:rPr lang="en-US" sz="1200" b="0" i="0" u="none" strike="noStrike" cap="none">
                <a:solidFill>
                  <a:schemeClr val="dk1"/>
                </a:solidFill>
                <a:latin typeface="Calibri"/>
                <a:ea typeface="Calibri"/>
                <a:cs typeface="Calibri"/>
                <a:sym typeface="Calibri"/>
              </a:rPr>
              <a:t>Study the slides in the reading tip section. Think through how you will model and guide practice for</a:t>
            </a:r>
            <a:r>
              <a:rPr lang="en-US" b="0" u="none"/>
              <a:t> </a:t>
            </a:r>
            <a:r>
              <a:rPr lang="en-US"/>
              <a:t>take the word apart.</a:t>
            </a:r>
            <a:endParaRPr/>
          </a:p>
          <a:p>
            <a:pPr marL="914400" lvl="1" indent="-298450" algn="l" rtl="0">
              <a:lnSpc>
                <a:spcPct val="100000"/>
              </a:lnSpc>
              <a:spcBef>
                <a:spcPts val="0"/>
              </a:spcBef>
              <a:spcAft>
                <a:spcPts val="0"/>
              </a:spcAft>
              <a:buSzPts val="1100"/>
              <a:buFont typeface="Calibri"/>
              <a:buChar char="•"/>
            </a:pPr>
            <a:r>
              <a:rPr lang="en-US"/>
              <a:t>Pick words to highlight and explain why they are good words to choose for this strategy.</a:t>
            </a:r>
            <a:endParaRPr/>
          </a:p>
          <a:p>
            <a:pPr marL="914400" lvl="1" indent="-298450" algn="l" rtl="0">
              <a:lnSpc>
                <a:spcPct val="100000"/>
              </a:lnSpc>
              <a:spcBef>
                <a:spcPts val="0"/>
              </a:spcBef>
              <a:spcAft>
                <a:spcPts val="0"/>
              </a:spcAft>
              <a:buSzPts val="1100"/>
              <a:buFont typeface="Calibri"/>
              <a:buChar char="•"/>
            </a:pPr>
            <a:r>
              <a:rPr lang="en-US"/>
              <a:t>Change the model word as necessary.</a:t>
            </a: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Prepare a list of words for group practice.</a:t>
            </a:r>
            <a:endParaRPr/>
          </a:p>
          <a:p>
            <a:pPr marL="171450" lvl="0" indent="-82550" algn="l" rtl="0">
              <a:lnSpc>
                <a:spcPct val="100000"/>
              </a:lnSpc>
              <a:spcBef>
                <a:spcPts val="0"/>
              </a:spcBef>
              <a:spcAft>
                <a:spcPts val="0"/>
              </a:spcAft>
              <a:buSzPts val="1400"/>
              <a:buFont typeface="Arial"/>
              <a:buNone/>
            </a:pPr>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marL="457200" marR="0" lvl="0" indent="-228600" algn="l" rtl="0">
              <a:lnSpc>
                <a:spcPct val="100000"/>
              </a:lnSpc>
              <a:spcBef>
                <a:spcPts val="0"/>
              </a:spcBef>
              <a:spcAft>
                <a:spcPts val="0"/>
              </a:spcAft>
              <a:buSzPts val="1400"/>
              <a:buNone/>
            </a:pPr>
            <a:endParaRPr b="0" u="sng"/>
          </a:p>
          <a:p>
            <a:pPr marL="0" marR="0" lvl="0" indent="0" algn="l" rtl="0">
              <a:lnSpc>
                <a:spcPct val="100000"/>
              </a:lnSpc>
              <a:spcBef>
                <a:spcPts val="0"/>
              </a:spcBef>
              <a:spcAft>
                <a:spcPts val="0"/>
              </a:spcAft>
              <a:buSzPts val="1400"/>
              <a:buNone/>
            </a:pPr>
            <a:r>
              <a:rPr lang="en-US" b="0" u="sng"/>
              <a:t>Ideas to differentiate </a:t>
            </a:r>
            <a:endParaRPr/>
          </a:p>
          <a:p>
            <a:pPr marL="457200" lvl="0" indent="-317500" algn="l" rtl="0">
              <a:lnSpc>
                <a:spcPct val="100000"/>
              </a:lnSpc>
              <a:spcBef>
                <a:spcPts val="0"/>
              </a:spcBef>
              <a:spcAft>
                <a:spcPts val="0"/>
              </a:spcAft>
              <a:buSzPts val="1400"/>
              <a:buChar char="•"/>
            </a:pPr>
            <a:r>
              <a:rPr lang="en-US"/>
              <a:t>Consider changing the word on the slides to be more appropriately matched to the level of your students.</a:t>
            </a:r>
            <a:endParaRPr/>
          </a:p>
          <a:p>
            <a:pPr marL="457200" marR="0" lvl="0" indent="-298450" algn="l" rtl="0">
              <a:lnSpc>
                <a:spcPct val="100000"/>
              </a:lnSpc>
              <a:spcBef>
                <a:spcPts val="0"/>
              </a:spcBef>
              <a:spcAft>
                <a:spcPts val="0"/>
              </a:spcAft>
              <a:buSzPts val="1100"/>
              <a:buFont typeface="Calibri"/>
              <a:buChar char="•"/>
            </a:pPr>
            <a:r>
              <a:rPr lang="en-US"/>
              <a:t>Preview “Check in on literacy terms” and adjust terms or definitions, as needed.</a:t>
            </a:r>
            <a:endParaRPr/>
          </a:p>
          <a:p>
            <a:pPr marL="457200" marR="0" lvl="0" indent="-298450" algn="l" rtl="0">
              <a:lnSpc>
                <a:spcPct val="100000"/>
              </a:lnSpc>
              <a:spcBef>
                <a:spcPts val="0"/>
              </a:spcBef>
              <a:spcAft>
                <a:spcPts val="0"/>
              </a:spcAft>
              <a:buSzPts val="1100"/>
              <a:buFont typeface="Calibri"/>
              <a:buChar char="•"/>
            </a:pPr>
            <a:r>
              <a:rPr lang="en-US"/>
              <a:t>If teaching this workshop to families with </a:t>
            </a:r>
            <a:r>
              <a:rPr lang="en-US" b="1"/>
              <a:t>younger readers</a:t>
            </a:r>
            <a:r>
              <a:rPr lang="en-US"/>
              <a:t>:</a:t>
            </a:r>
            <a:endParaRPr/>
          </a:p>
          <a:p>
            <a:pPr marL="914400" marR="0" lvl="1" indent="-317500" algn="l" rtl="0">
              <a:lnSpc>
                <a:spcPct val="100000"/>
              </a:lnSpc>
              <a:spcBef>
                <a:spcPts val="0"/>
              </a:spcBef>
              <a:spcAft>
                <a:spcPts val="0"/>
              </a:spcAft>
              <a:buSzPts val="1400"/>
              <a:buChar char="•"/>
            </a:pPr>
            <a:r>
              <a:rPr lang="en-US"/>
              <a:t>Choose the appropriate “Reading = conversation” slide. </a:t>
            </a:r>
            <a:endParaRPr/>
          </a:p>
          <a:p>
            <a:pPr marL="914400" marR="0" lvl="1" indent="-317500" algn="l" rtl="0">
              <a:lnSpc>
                <a:spcPct val="100000"/>
              </a:lnSpc>
              <a:spcBef>
                <a:spcPts val="0"/>
              </a:spcBef>
              <a:spcAft>
                <a:spcPts val="0"/>
              </a:spcAft>
              <a:buSzPts val="1400"/>
              <a:buChar char="•"/>
            </a:pPr>
            <a:r>
              <a:rPr lang="en-US"/>
              <a:t>Younger children could use letter tiles of other manipulatives instead of writing the word. You could also present alternate ways to “write it back together” including air writing, closing your eyes and spelling aloud, etc.</a:t>
            </a:r>
            <a:endParaRPr/>
          </a:p>
          <a:p>
            <a:pPr marL="457200" lvl="0" indent="-298450" algn="l" rtl="0">
              <a:lnSpc>
                <a:spcPct val="100000"/>
              </a:lnSpc>
              <a:spcBef>
                <a:spcPts val="0"/>
              </a:spcBef>
              <a:spcAft>
                <a:spcPts val="0"/>
              </a:spcAft>
              <a:buSzPts val="1100"/>
              <a:buFont typeface="Calibri"/>
              <a:buChar char="•"/>
            </a:pPr>
            <a:r>
              <a:rPr lang="en-US"/>
              <a:t>If teaching this workshop to families with </a:t>
            </a:r>
            <a:r>
              <a:rPr lang="en-US" b="1"/>
              <a:t>older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Give families a word list with words that are appropriately challenging for their student. In this way students must focus on decoding and not use other strategies to figure out the word. Encourage them to use this for the first half of practice time and then transition to books.</a:t>
            </a:r>
            <a:endParaRPr/>
          </a:p>
          <a:p>
            <a:pPr marL="457200" lvl="0" indent="-298450" algn="l" rtl="0">
              <a:lnSpc>
                <a:spcPct val="100000"/>
              </a:lnSpc>
              <a:spcBef>
                <a:spcPts val="0"/>
              </a:spcBef>
              <a:spcAft>
                <a:spcPts val="0"/>
              </a:spcAft>
              <a:buSzPts val="1100"/>
              <a:buFont typeface="Calibri"/>
              <a:buChar char="•"/>
            </a:pPr>
            <a:r>
              <a:rPr lang="en-US"/>
              <a:t>If teaching this workshop to</a:t>
            </a:r>
            <a:r>
              <a:rPr lang="en-US" b="1"/>
              <a:t> Multilingual families</a:t>
            </a:r>
            <a:r>
              <a:rPr lang="en-US"/>
              <a:t>: This is a difficult workshop for families new to the English language and is more appropriate for families with some familiarity with the language. To support families consider the following ideas:​</a:t>
            </a:r>
            <a:endParaRPr/>
          </a:p>
          <a:p>
            <a:pPr marL="914400" lvl="1" indent="-298450" algn="l" rtl="0">
              <a:lnSpc>
                <a:spcPct val="100000"/>
              </a:lnSpc>
              <a:spcBef>
                <a:spcPts val="0"/>
              </a:spcBef>
              <a:spcAft>
                <a:spcPts val="0"/>
              </a:spcAft>
              <a:buSzPts val="1100"/>
              <a:buFont typeface="Calibri"/>
              <a:buChar char="•"/>
            </a:pPr>
            <a:r>
              <a:rPr lang="en-US"/>
              <a:t>Be positive and encouraging and remind them that learning the sounds of the English language alongside their children is a wonderful support for their children and will benefit their own language development, too.</a:t>
            </a:r>
            <a:endParaRPr/>
          </a:p>
          <a:p>
            <a:pPr marL="914400" lvl="1" indent="-298450" algn="l" rtl="0">
              <a:lnSpc>
                <a:spcPct val="100000"/>
              </a:lnSpc>
              <a:spcBef>
                <a:spcPts val="0"/>
              </a:spcBef>
              <a:spcAft>
                <a:spcPts val="0"/>
              </a:spcAft>
              <a:buSzPts val="1100"/>
              <a:buFont typeface="Calibri"/>
              <a:buChar char="•"/>
            </a:pPr>
            <a:r>
              <a:rPr lang="en-US"/>
              <a:t>Provide lists of words so adults don’t have to pick out the words to focus on. It would be better to create these lists by previewing the text that children will read but the list could also be made in isolation.</a:t>
            </a:r>
            <a:endParaRPr/>
          </a:p>
          <a:p>
            <a:pPr marL="914400" lvl="1" indent="-298450" algn="l" rtl="0">
              <a:lnSpc>
                <a:spcPct val="100000"/>
              </a:lnSpc>
              <a:spcBef>
                <a:spcPts val="0"/>
              </a:spcBef>
              <a:spcAft>
                <a:spcPts val="0"/>
              </a:spcAft>
              <a:buSzPts val="1100"/>
              <a:buFont typeface="Calibri"/>
              <a:buChar char="•"/>
            </a:pPr>
            <a:r>
              <a:rPr lang="en-US"/>
              <a:t>Depending on the first language of the families, you may want to briefly explain the concept of phonics and chunking out words to sound out. For Latin-based languages (such as French and Spanish) this will likely be a familiar concept. </a:t>
            </a:r>
            <a:endParaRPr/>
          </a:p>
          <a:p>
            <a:pPr marL="914400" lvl="1" indent="-298450" algn="l" rtl="0">
              <a:lnSpc>
                <a:spcPct val="100000"/>
              </a:lnSpc>
              <a:spcBef>
                <a:spcPts val="0"/>
              </a:spcBef>
              <a:spcAft>
                <a:spcPts val="0"/>
              </a:spcAft>
              <a:buSzPts val="1100"/>
              <a:buFont typeface="Calibri"/>
              <a:buChar char="•"/>
            </a:pPr>
            <a:r>
              <a:rPr lang="en-US"/>
              <a:t>Consider distributing a pronunciation guide (such as the Spanish to English pronunciation chart at https://pin.it/vbvxj7nrnb5g57) for families.</a:t>
            </a:r>
            <a:endParaRPr/>
          </a:p>
          <a:p>
            <a:pPr marL="914400" lvl="1" indent="-298450" algn="l" rtl="0">
              <a:lnSpc>
                <a:spcPct val="100000"/>
              </a:lnSpc>
              <a:spcBef>
                <a:spcPts val="0"/>
              </a:spcBef>
              <a:spcAft>
                <a:spcPts val="0"/>
              </a:spcAft>
              <a:buSzPts val="1100"/>
              <a:buFont typeface="Calibri"/>
              <a:buChar char="•"/>
            </a:pPr>
            <a:r>
              <a:rPr lang="en-US"/>
              <a:t>Remind families there are websites and apps (such as www.wordreference.com) which can help them hear the word as they encourage their child to focus on the sounds of the word.</a:t>
            </a:r>
            <a:endParaRPr/>
          </a:p>
          <a:p>
            <a:pPr marL="914400" lvl="1" indent="-298450" algn="l" rtl="0">
              <a:lnSpc>
                <a:spcPct val="100000"/>
              </a:lnSpc>
              <a:spcBef>
                <a:spcPts val="0"/>
              </a:spcBef>
              <a:spcAft>
                <a:spcPts val="0"/>
              </a:spcAft>
              <a:buSzPts val="1100"/>
              <a:buFont typeface="Calibri"/>
              <a:buChar char="•"/>
            </a:pPr>
            <a:r>
              <a:rPr lang="en-US"/>
              <a:t>Families may also benefit from using audio books alongside the written text.</a:t>
            </a:r>
            <a:endParaRPr/>
          </a:p>
          <a:p>
            <a:pPr marL="457200" lvl="0" indent="-317500" algn="l" rtl="0">
              <a:lnSpc>
                <a:spcPct val="100000"/>
              </a:lnSpc>
              <a:spcBef>
                <a:spcPts val="0"/>
              </a:spcBef>
              <a:spcAft>
                <a:spcPts val="0"/>
              </a:spcAft>
              <a:buSzPts val="1400"/>
              <a:buFont typeface="Arial"/>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a:p>
          <a:p>
            <a:pPr marL="0" lvl="1"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None/>
            </a:pPr>
            <a:r>
              <a:rPr lang="en-US" u="sng"/>
              <a:t>Timing considerations for a 60 min workshop</a:t>
            </a:r>
            <a:endParaRPr u="sng"/>
          </a:p>
          <a:p>
            <a:pPr marL="0" lvl="0" indent="0" algn="l" rtl="0">
              <a:lnSpc>
                <a:spcPct val="100000"/>
              </a:lnSpc>
              <a:spcBef>
                <a:spcPts val="0"/>
              </a:spcBef>
              <a:spcAft>
                <a:spcPts val="0"/>
              </a:spcAft>
              <a:buSzPts val="1400"/>
              <a:buNone/>
            </a:pPr>
            <a:r>
              <a:rPr lang="en-US"/>
              <a:t>Welcome: 10 mins</a:t>
            </a:r>
            <a:endParaRPr/>
          </a:p>
          <a:p>
            <a:pPr marL="0" lvl="0" indent="0" algn="l" rtl="0">
              <a:lnSpc>
                <a:spcPct val="100000"/>
              </a:lnSpc>
              <a:spcBef>
                <a:spcPts val="0"/>
              </a:spcBef>
              <a:spcAft>
                <a:spcPts val="0"/>
              </a:spcAft>
              <a:buSzPts val="1400"/>
              <a:buNone/>
            </a:pPr>
            <a:r>
              <a:rPr lang="en-US"/>
              <a:t>Reading tip: 15-20 mins</a:t>
            </a:r>
            <a:endParaRPr/>
          </a:p>
          <a:p>
            <a:pPr marL="0" lvl="0" indent="0" algn="l" rtl="0">
              <a:lnSpc>
                <a:spcPct val="100000"/>
              </a:lnSpc>
              <a:spcBef>
                <a:spcPts val="0"/>
              </a:spcBef>
              <a:spcAft>
                <a:spcPts val="0"/>
              </a:spcAft>
              <a:buSzPts val="1400"/>
              <a:buNone/>
            </a:pPr>
            <a:r>
              <a:rPr lang="en-US"/>
              <a:t>Practice: 15-20 mins</a:t>
            </a:r>
            <a:endParaRPr/>
          </a:p>
          <a:p>
            <a:pPr marL="0" lvl="0" indent="0" algn="l" rtl="0">
              <a:lnSpc>
                <a:spcPct val="100000"/>
              </a:lnSpc>
              <a:spcBef>
                <a:spcPts val="0"/>
              </a:spcBef>
              <a:spcAft>
                <a:spcPts val="0"/>
              </a:spcAft>
              <a:buSzPts val="1400"/>
              <a:buNone/>
            </a:pPr>
            <a:r>
              <a:rPr lang="en-US"/>
              <a:t>Reflection and updates: 10 mins</a:t>
            </a:r>
            <a:endParaRPr/>
          </a:p>
          <a:p>
            <a:pPr marL="457200" marR="0" lvl="0" indent="-228600" algn="l" rtl="0">
              <a:lnSpc>
                <a:spcPct val="100000"/>
              </a:lnSpc>
              <a:spcBef>
                <a:spcPts val="0"/>
              </a:spcBef>
              <a:spcAft>
                <a:spcPts val="0"/>
              </a:spcAft>
              <a:buSzPts val="1400"/>
              <a:buNone/>
            </a:pPr>
            <a:endParaRPr sz="1000">
              <a:solidFill>
                <a:srgbClr val="242424"/>
              </a:solidFill>
              <a:latin typeface="Arial"/>
              <a:ea typeface="Arial"/>
              <a:cs typeface="Arial"/>
              <a:sym typeface="Arial"/>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After you use these materials, we want to hear your feedback! Fill out the </a:t>
            </a:r>
            <a:r>
              <a:rPr lang="en-US"/>
              <a:t>Family Workshop</a:t>
            </a:r>
            <a:r>
              <a:rPr lang="en-US" sz="1200" b="0" i="0" u="none" strike="noStrike" cap="none">
                <a:solidFill>
                  <a:schemeClr val="dk1"/>
                </a:solidFill>
                <a:latin typeface="Calibri"/>
                <a:ea typeface="Calibri"/>
                <a:cs typeface="Calibri"/>
                <a:sym typeface="Calibri"/>
              </a:rPr>
              <a:t> </a:t>
            </a:r>
            <a:r>
              <a:rPr lang="en-US"/>
              <a:t>F</a:t>
            </a:r>
            <a:r>
              <a:rPr lang="en-US" sz="1200" b="0" i="0" u="none" strike="noStrike" cap="none">
                <a:solidFill>
                  <a:schemeClr val="dk1"/>
                </a:solidFill>
                <a:latin typeface="Calibri"/>
                <a:ea typeface="Calibri"/>
                <a:cs typeface="Calibri"/>
                <a:sym typeface="Calibri"/>
              </a:rPr>
              <a:t>acilitator </a:t>
            </a:r>
            <a:r>
              <a:rPr lang="en-US"/>
              <a:t>F</a:t>
            </a:r>
            <a:r>
              <a:rPr lang="en-US" sz="1200" b="0" i="0" u="none" strike="noStrike" cap="none">
                <a:solidFill>
                  <a:schemeClr val="dk1"/>
                </a:solidFill>
                <a:latin typeface="Calibri"/>
                <a:ea typeface="Calibri"/>
                <a:cs typeface="Calibri"/>
                <a:sym typeface="Calibri"/>
              </a:rPr>
              <a:t>eedback </a:t>
            </a:r>
            <a:r>
              <a:rPr lang="en-US"/>
              <a:t>F</a:t>
            </a:r>
            <a:r>
              <a:rPr lang="en-US" sz="1200" b="0" i="0" u="none" strike="noStrike" cap="none">
                <a:solidFill>
                  <a:schemeClr val="dk1"/>
                </a:solidFill>
                <a:latin typeface="Calibri"/>
                <a:ea typeface="Calibri"/>
                <a:cs typeface="Calibri"/>
                <a:sym typeface="Calibri"/>
              </a:rPr>
              <a:t>orm at </a:t>
            </a:r>
            <a:r>
              <a:rPr lang="en-US"/>
              <a:t>https://bit.ly/SBCfeedbackform.</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491" name="Google Shape;1491;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6"/>
        <p:cNvGrpSpPr/>
        <p:nvPr/>
      </p:nvGrpSpPr>
      <p:grpSpPr>
        <a:xfrm>
          <a:off x="0" y="0"/>
          <a:ext cx="0" cy="0"/>
          <a:chOff x="0" y="0"/>
          <a:chExt cx="0" cy="0"/>
        </a:xfrm>
      </p:grpSpPr>
      <p:sp>
        <p:nvSpPr>
          <p:cNvPr id="1587" name="Google Shape;1587;p10:notes"/>
          <p:cNvSpPr>
            <a:spLocks noGrp="1" noRot="1" noChangeAspect="1"/>
          </p:cNvSpPr>
          <p:nvPr>
            <p:ph type="sldImg" idx="2"/>
          </p:nvPr>
        </p:nvSpPr>
        <p:spPr>
          <a:xfrm>
            <a:off x="3533775" y="12700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8" name="Google Shape;1588;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171450" lvl="0" indent="-82550" algn="l" rtl="0">
              <a:lnSpc>
                <a:spcPct val="100000"/>
              </a:lnSpc>
              <a:spcBef>
                <a:spcPts val="0"/>
              </a:spcBef>
              <a:spcAft>
                <a:spcPts val="0"/>
              </a:spcAft>
              <a:buSzPts val="1400"/>
              <a:buFont typeface="Arial"/>
              <a:buNone/>
            </a:pPr>
            <a:endParaRPr/>
          </a:p>
          <a:p>
            <a:pPr marL="457200" marR="0" lvl="0" indent="-279400" algn="l" rtl="0">
              <a:lnSpc>
                <a:spcPct val="100000"/>
              </a:lnSpc>
              <a:spcBef>
                <a:spcPts val="0"/>
              </a:spcBef>
              <a:spcAft>
                <a:spcPts val="0"/>
              </a:spcAft>
              <a:buSzPts val="800"/>
              <a:buChar char="●"/>
            </a:pPr>
            <a:r>
              <a:rPr lang="en-US" b="1" i="0"/>
              <a:t>Model </a:t>
            </a:r>
            <a:r>
              <a:rPr lang="en-US" i="0"/>
              <a:t>using the word on the slide.</a:t>
            </a:r>
            <a:endParaRPr/>
          </a:p>
          <a:p>
            <a:pPr marL="914400" marR="0" lvl="1" indent="-279400" algn="l" rtl="0">
              <a:lnSpc>
                <a:spcPct val="100000"/>
              </a:lnSpc>
              <a:spcBef>
                <a:spcPts val="0"/>
              </a:spcBef>
              <a:spcAft>
                <a:spcPts val="0"/>
              </a:spcAft>
              <a:buSzPts val="800"/>
              <a:buChar char="●"/>
            </a:pPr>
            <a:r>
              <a:rPr lang="en-US" b="1"/>
              <a:t>Read </a:t>
            </a:r>
            <a:r>
              <a:rPr lang="en-US"/>
              <a:t>through the slide.</a:t>
            </a:r>
            <a:endParaRPr i="0"/>
          </a:p>
          <a:p>
            <a:pPr marL="457200" marR="0" lvl="0" indent="-279400" algn="l" rtl="0">
              <a:lnSpc>
                <a:spcPct val="100000"/>
              </a:lnSpc>
              <a:spcBef>
                <a:spcPts val="0"/>
              </a:spcBef>
              <a:spcAft>
                <a:spcPts val="0"/>
              </a:spcAft>
              <a:buSzPts val="800"/>
              <a:buChar char="●"/>
            </a:pPr>
            <a:r>
              <a:rPr lang="en-US" b="1" i="0"/>
              <a:t>Lead a group, guided practice on encoding or writing the sounds of a word (letters) together.</a:t>
            </a:r>
            <a:endParaRPr/>
          </a:p>
          <a:p>
            <a:pPr marL="914400" lvl="1" indent="-279400" algn="l" rtl="0">
              <a:lnSpc>
                <a:spcPct val="100000"/>
              </a:lnSpc>
              <a:spcBef>
                <a:spcPts val="0"/>
              </a:spcBef>
              <a:spcAft>
                <a:spcPts val="0"/>
              </a:spcAft>
              <a:buSzPts val="800"/>
              <a:buChar char="●"/>
            </a:pPr>
            <a:r>
              <a:rPr lang="en-US" b="1"/>
              <a:t>Distribute </a:t>
            </a:r>
            <a:r>
              <a:rPr lang="en-US"/>
              <a:t>paper and pencils.</a:t>
            </a:r>
            <a:endParaRPr/>
          </a:p>
          <a:p>
            <a:pPr marL="914400" lvl="1" indent="-279400" algn="l" rtl="0">
              <a:lnSpc>
                <a:spcPct val="100000"/>
              </a:lnSpc>
              <a:spcBef>
                <a:spcPts val="0"/>
              </a:spcBef>
              <a:spcAft>
                <a:spcPts val="0"/>
              </a:spcAft>
              <a:buSzPts val="800"/>
              <a:buChar char="●"/>
            </a:pPr>
            <a:r>
              <a:rPr lang="en-US" b="1"/>
              <a:t>Explain</a:t>
            </a:r>
            <a:r>
              <a:rPr lang="en-US"/>
              <a:t> the last step in the reading tip is to try and put the word back together. </a:t>
            </a:r>
            <a:endParaRPr/>
          </a:p>
          <a:p>
            <a:pPr marL="914400" lvl="1" indent="-279400" algn="l" rtl="0">
              <a:lnSpc>
                <a:spcPct val="100000"/>
              </a:lnSpc>
              <a:spcBef>
                <a:spcPts val="0"/>
              </a:spcBef>
              <a:spcAft>
                <a:spcPts val="0"/>
              </a:spcAft>
              <a:buSzPts val="800"/>
              <a:buChar char="●"/>
            </a:pPr>
            <a:r>
              <a:rPr lang="en-US" b="1" i="0"/>
              <a:t>Cover up one word on the board</a:t>
            </a:r>
            <a:r>
              <a:rPr lang="en-US" i="0"/>
              <a:t>. Invite families to use the sounds to put it back together and write it down.</a:t>
            </a:r>
            <a:endParaRPr/>
          </a:p>
          <a:p>
            <a:pPr marL="1371600" lvl="2" indent="-279400" algn="l" rtl="0">
              <a:lnSpc>
                <a:spcPct val="100000"/>
              </a:lnSpc>
              <a:spcBef>
                <a:spcPts val="0"/>
              </a:spcBef>
              <a:spcAft>
                <a:spcPts val="0"/>
              </a:spcAft>
              <a:buSzPts val="800"/>
              <a:buFont typeface="Calibri"/>
              <a:buChar char="●"/>
            </a:pPr>
            <a:r>
              <a:rPr lang="en-US" i="0"/>
              <a:t>Consider having students “air write” the word first.</a:t>
            </a:r>
            <a:endParaRPr/>
          </a:p>
          <a:p>
            <a:pPr marL="914400" marR="0" lvl="1" indent="-279400" algn="l" rtl="0">
              <a:lnSpc>
                <a:spcPct val="100000"/>
              </a:lnSpc>
              <a:spcBef>
                <a:spcPts val="0"/>
              </a:spcBef>
              <a:spcAft>
                <a:spcPts val="0"/>
              </a:spcAft>
              <a:buSzPts val="800"/>
              <a:buChar char="●"/>
            </a:pPr>
            <a:r>
              <a:rPr lang="en-US" b="1" i="0"/>
              <a:t>Repeat</a:t>
            </a:r>
            <a:r>
              <a:rPr lang="en-US" i="0"/>
              <a:t> with as many words as is useful. Use whole class, small group, or pairs as needed.</a:t>
            </a:r>
            <a:endParaRPr/>
          </a:p>
          <a:p>
            <a:pPr marL="171450" marR="0" lvl="0" indent="-95250" algn="l" rtl="0">
              <a:lnSpc>
                <a:spcPct val="100000"/>
              </a:lnSpc>
              <a:spcBef>
                <a:spcPts val="0"/>
              </a:spcBef>
              <a:spcAft>
                <a:spcPts val="0"/>
              </a:spcAft>
              <a:buClr>
                <a:schemeClr val="dk1"/>
              </a:buClr>
              <a:buSzPts val="1200"/>
              <a:buFont typeface="Arial"/>
              <a:buNone/>
            </a:pPr>
            <a:endParaRPr sz="1200" i="0" u="none" strike="noStrike" cap="none">
              <a:solidFill>
                <a:schemeClr val="dk1"/>
              </a:solidFill>
            </a:endParaRPr>
          </a:p>
          <a:p>
            <a:pPr marL="0" marR="0" lvl="0" indent="0" algn="l" rtl="0">
              <a:lnSpc>
                <a:spcPct val="100000"/>
              </a:lnSpc>
              <a:spcBef>
                <a:spcPts val="0"/>
              </a:spcBef>
              <a:spcAft>
                <a:spcPts val="0"/>
              </a:spcAft>
              <a:buSzPts val="1400"/>
              <a:buNone/>
            </a:pPr>
            <a:r>
              <a:rPr lang="en-US" sz="1200" i="0" u="sng" strike="noStrike" cap="none">
                <a:solidFill>
                  <a:schemeClr val="dk1"/>
                </a:solidFill>
              </a:rPr>
              <a:t>Sample script</a:t>
            </a:r>
            <a:endParaRPr u="sng"/>
          </a:p>
          <a:p>
            <a:pPr marL="0" marR="0" lvl="0" indent="0" algn="l" rtl="0">
              <a:lnSpc>
                <a:spcPct val="100000"/>
              </a:lnSpc>
              <a:spcBef>
                <a:spcPts val="0"/>
              </a:spcBef>
              <a:spcAft>
                <a:spcPts val="0"/>
              </a:spcAft>
              <a:buSzPts val="1400"/>
              <a:buNone/>
            </a:pPr>
            <a:r>
              <a:rPr lang="en-US" i="1"/>
              <a:t>After taking the word apart, it’s important to put the word back together. This helps your child link the sounds back with the letters. So cover up the word and ask your child to use the sounds to put the letters back together to write the word. Let’s look at the example on the slide.</a:t>
            </a:r>
            <a:endParaRPr/>
          </a:p>
          <a:p>
            <a:pPr marL="457200" marR="0" lvl="1" indent="0" algn="l" rtl="0">
              <a:lnSpc>
                <a:spcPct val="100000"/>
              </a:lnSpc>
              <a:spcBef>
                <a:spcPts val="0"/>
              </a:spcBef>
              <a:spcAft>
                <a:spcPts val="0"/>
              </a:spcAft>
              <a:buClr>
                <a:schemeClr val="dk1"/>
              </a:buClr>
              <a:buSzPts val="1200"/>
              <a:buFont typeface="Arial"/>
              <a:buNone/>
            </a:pPr>
            <a:endParaRPr i="1"/>
          </a:p>
          <a:p>
            <a:pPr marL="0" marR="0" lvl="1" indent="0" algn="l" rtl="0">
              <a:lnSpc>
                <a:spcPct val="100000"/>
              </a:lnSpc>
              <a:spcBef>
                <a:spcPts val="0"/>
              </a:spcBef>
              <a:spcAft>
                <a:spcPts val="0"/>
              </a:spcAft>
              <a:buClr>
                <a:schemeClr val="dk1"/>
              </a:buClr>
              <a:buSzPts val="1200"/>
              <a:buFont typeface="Arial"/>
              <a:buNone/>
            </a:pPr>
            <a:r>
              <a:rPr lang="en-US" i="1"/>
              <a:t>Now, let’s all try with the word ___________. (Cover up the word). Let’s say it together__________. </a:t>
            </a:r>
            <a:endParaRPr i="1"/>
          </a:p>
          <a:p>
            <a:pPr marL="0" marR="0" lvl="1" indent="0" algn="l" rtl="0">
              <a:lnSpc>
                <a:spcPct val="100000"/>
              </a:lnSpc>
              <a:spcBef>
                <a:spcPts val="0"/>
              </a:spcBef>
              <a:spcAft>
                <a:spcPts val="0"/>
              </a:spcAft>
              <a:buClr>
                <a:schemeClr val="dk1"/>
              </a:buClr>
              <a:buSzPts val="1200"/>
              <a:buFont typeface="Arial"/>
              <a:buNone/>
            </a:pPr>
            <a:r>
              <a:rPr lang="en-US" i="1"/>
              <a:t>Now, sound by sound________. Now write the letters that go with the sound.</a:t>
            </a:r>
            <a:endParaRPr/>
          </a:p>
          <a:p>
            <a:pPr marL="0" marR="0" lvl="1" indent="0" algn="l" rtl="0">
              <a:lnSpc>
                <a:spcPct val="100000"/>
              </a:lnSpc>
              <a:spcBef>
                <a:spcPts val="0"/>
              </a:spcBef>
              <a:spcAft>
                <a:spcPts val="0"/>
              </a:spcAft>
              <a:buClr>
                <a:schemeClr val="dk1"/>
              </a:buClr>
              <a:buSzPts val="1200"/>
              <a:buFont typeface="Arial"/>
              <a:buNone/>
            </a:pPr>
            <a:r>
              <a:rPr lang="en-US" i="1"/>
              <a:t>Now you try with your child with the word___________.</a:t>
            </a:r>
            <a:endParaRPr/>
          </a:p>
          <a:p>
            <a:pPr marL="0" marR="0" lvl="1" indent="0" algn="l" rtl="0">
              <a:lnSpc>
                <a:spcPct val="100000"/>
              </a:lnSpc>
              <a:spcBef>
                <a:spcPts val="0"/>
              </a:spcBef>
              <a:spcAft>
                <a:spcPts val="0"/>
              </a:spcAft>
              <a:buClr>
                <a:schemeClr val="dk1"/>
              </a:buClr>
              <a:buSzPts val="1200"/>
              <a:buFont typeface="Arial"/>
              <a:buNone/>
            </a:pPr>
            <a:r>
              <a:rPr lang="en-US" i="1"/>
              <a:t>How did that go? Who found this challenging?</a:t>
            </a:r>
            <a:endParaRPr i="1"/>
          </a:p>
          <a:p>
            <a:pPr marL="457200" marR="0" lvl="1" indent="0" algn="l" rtl="0">
              <a:lnSpc>
                <a:spcPct val="100000"/>
              </a:lnSpc>
              <a:spcBef>
                <a:spcPts val="0"/>
              </a:spcBef>
              <a:spcAft>
                <a:spcPts val="0"/>
              </a:spcAft>
              <a:buClr>
                <a:schemeClr val="dk1"/>
              </a:buClr>
              <a:buSzPts val="1200"/>
              <a:buFont typeface="Arial"/>
              <a:buNone/>
            </a:pPr>
            <a:endParaRPr i="1"/>
          </a:p>
          <a:p>
            <a:pPr marL="0" lvl="0" indent="0" algn="l" rtl="0">
              <a:lnSpc>
                <a:spcPct val="100000"/>
              </a:lnSpc>
              <a:spcBef>
                <a:spcPts val="0"/>
              </a:spcBef>
              <a:spcAft>
                <a:spcPts val="0"/>
              </a:spcAft>
              <a:buSzPts val="1400"/>
              <a:buNone/>
            </a:pPr>
            <a:r>
              <a:rPr lang="en-US" u="sng"/>
              <a:t>Sample script in Spanish</a:t>
            </a:r>
            <a:endParaRPr u="sng"/>
          </a:p>
          <a:p>
            <a:pPr marL="0" lvl="1" indent="0" algn="l" rtl="0">
              <a:lnSpc>
                <a:spcPct val="100000"/>
              </a:lnSpc>
              <a:spcBef>
                <a:spcPts val="0"/>
              </a:spcBef>
              <a:spcAft>
                <a:spcPts val="0"/>
              </a:spcAft>
              <a:buClr>
                <a:schemeClr val="dk1"/>
              </a:buClr>
              <a:buSzPts val="1200"/>
              <a:buFont typeface="Calibri"/>
              <a:buNone/>
            </a:pPr>
            <a:r>
              <a:rPr lang="en-US" i="1"/>
              <a:t>Después de desmontar la palabra, es importante montar la palabra de nuevo. Esto le va a ayudar a su hijo a entender la conexión entre el sonido y la letra. Entonces debe de cubrir la palabra y pedirle a su hijo que use los sonidos para juntar las letras de nuevo y escribir la palabra. Vamos a ver un ejemplo en esta diapositiva. </a:t>
            </a:r>
            <a:endParaRPr i="1"/>
          </a:p>
          <a:p>
            <a:pPr marL="457200" lvl="1" indent="0" algn="l" rtl="0">
              <a:lnSpc>
                <a:spcPct val="100000"/>
              </a:lnSpc>
              <a:spcBef>
                <a:spcPts val="0"/>
              </a:spcBef>
              <a:spcAft>
                <a:spcPts val="0"/>
              </a:spcAft>
              <a:buClr>
                <a:schemeClr val="dk1"/>
              </a:buClr>
              <a:buSzPts val="1200"/>
              <a:buFont typeface="Calibri"/>
              <a:buNone/>
            </a:pPr>
            <a:endParaRPr i="1"/>
          </a:p>
          <a:p>
            <a:pPr marL="0" lvl="1" indent="0" algn="l" rtl="0">
              <a:lnSpc>
                <a:spcPct val="100000"/>
              </a:lnSpc>
              <a:spcBef>
                <a:spcPts val="0"/>
              </a:spcBef>
              <a:spcAft>
                <a:spcPts val="0"/>
              </a:spcAft>
              <a:buClr>
                <a:schemeClr val="dk1"/>
              </a:buClr>
              <a:buSzPts val="1200"/>
              <a:buFont typeface="Calibri"/>
              <a:buNone/>
            </a:pPr>
            <a:r>
              <a:rPr lang="en-US" i="1"/>
              <a:t>Ahora, vamos a intentar con la palabra ___________. (Cover up the word). Vamos a decirla juntos __________. </a:t>
            </a:r>
            <a:endParaRPr i="1"/>
          </a:p>
          <a:p>
            <a:pPr marL="0" lvl="1" indent="0" algn="l" rtl="0">
              <a:lnSpc>
                <a:spcPct val="100000"/>
              </a:lnSpc>
              <a:spcBef>
                <a:spcPts val="0"/>
              </a:spcBef>
              <a:spcAft>
                <a:spcPts val="0"/>
              </a:spcAft>
              <a:buClr>
                <a:schemeClr val="dk1"/>
              </a:buClr>
              <a:buSzPts val="1200"/>
              <a:buFont typeface="Calibri"/>
              <a:buNone/>
            </a:pPr>
            <a:r>
              <a:rPr lang="en-US" i="1"/>
              <a:t>Ahora, sonido por sonido ________. Ahora escribe las letras que van con el sonido. </a:t>
            </a:r>
            <a:endParaRPr i="1"/>
          </a:p>
          <a:p>
            <a:pPr marL="0" lvl="1" indent="0" algn="l" rtl="0">
              <a:lnSpc>
                <a:spcPct val="100000"/>
              </a:lnSpc>
              <a:spcBef>
                <a:spcPts val="0"/>
              </a:spcBef>
              <a:spcAft>
                <a:spcPts val="0"/>
              </a:spcAft>
              <a:buClr>
                <a:schemeClr val="dk1"/>
              </a:buClr>
              <a:buSzPts val="1200"/>
              <a:buFont typeface="Calibri"/>
              <a:buNone/>
            </a:pPr>
            <a:r>
              <a:rPr lang="en-US" i="1"/>
              <a:t>Ahora inténtelo con su hijo con la palabra ___________.</a:t>
            </a:r>
            <a:endParaRPr/>
          </a:p>
          <a:p>
            <a:pPr marL="0" lvl="1" indent="0" algn="l" rtl="0">
              <a:lnSpc>
                <a:spcPct val="100000"/>
              </a:lnSpc>
              <a:spcBef>
                <a:spcPts val="0"/>
              </a:spcBef>
              <a:spcAft>
                <a:spcPts val="0"/>
              </a:spcAft>
              <a:buClr>
                <a:schemeClr val="dk1"/>
              </a:buClr>
              <a:buSzPts val="1200"/>
              <a:buFont typeface="Calibri"/>
              <a:buNone/>
            </a:pPr>
            <a:r>
              <a:rPr lang="en-US" i="1"/>
              <a:t>¿Cómo le fue? ¿Alguien pensó que era desafiante?</a:t>
            </a:r>
            <a:endParaRPr i="1"/>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descifrar la palabra.</a:t>
            </a:r>
            <a:endParaRPr i="1"/>
          </a:p>
          <a:p>
            <a:pPr marL="0" lvl="0" indent="0" algn="l" rtl="0">
              <a:lnSpc>
                <a:spcPct val="100000"/>
              </a:lnSpc>
              <a:spcBef>
                <a:spcPts val="0"/>
              </a:spcBef>
              <a:spcAft>
                <a:spcPts val="0"/>
              </a:spcAft>
              <a:buClr>
                <a:schemeClr val="dk1"/>
              </a:buClr>
              <a:buSzPts val="1400"/>
              <a:buFont typeface="Arial"/>
              <a:buNone/>
            </a:pPr>
            <a:endParaRPr i="1"/>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p:txBody>
      </p:sp>
      <p:sp>
        <p:nvSpPr>
          <p:cNvPr id="1600" name="Google Shape;1600;p1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1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descifrar la palabra.</a:t>
            </a:r>
            <a:endParaRPr i="1"/>
          </a:p>
          <a:p>
            <a:pPr marL="0" lvl="0" indent="0" algn="l" rtl="0">
              <a:lnSpc>
                <a:spcPct val="100000"/>
              </a:lnSpc>
              <a:spcBef>
                <a:spcPts val="0"/>
              </a:spcBef>
              <a:spcAft>
                <a:spcPts val="0"/>
              </a:spcAft>
              <a:buClr>
                <a:schemeClr val="dk1"/>
              </a:buClr>
              <a:buSzPts val="1100"/>
              <a:buFont typeface="Arial"/>
              <a:buNone/>
            </a:pPr>
            <a:endParaRPr i="1"/>
          </a:p>
        </p:txBody>
      </p:sp>
      <p:sp>
        <p:nvSpPr>
          <p:cNvPr id="1610" name="Google Shape;1610;p1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p13: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9" name="Google Shape;1619;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p1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0" name="Google Shape;1630;p1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 (things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Check in on the goal of </a:t>
            </a:r>
            <a:r>
              <a:rPr lang="en-US" b="1"/>
              <a:t>F</a:t>
            </a:r>
            <a:r>
              <a:rPr lang="en-US" sz="1200" b="1">
                <a:solidFill>
                  <a:schemeClr val="dk1"/>
                </a:solidFill>
                <a:latin typeface="Calibri"/>
                <a:ea typeface="Calibri"/>
                <a:cs typeface="Calibri"/>
                <a:sym typeface="Calibri"/>
              </a:rPr>
              <a:t>amily </a:t>
            </a:r>
            <a:r>
              <a:rPr lang="en-US" b="1"/>
              <a:t>W</a:t>
            </a:r>
            <a:r>
              <a:rPr lang="en-US" sz="1200" b="1">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644" name="Google Shape;1644;p1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652" name="Google Shape;1652;p16: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498" name="Google Shape;1498;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628650" lvl="1" indent="-17145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628650" lvl="1" indent="-171450" algn="l" rtl="0">
              <a:lnSpc>
                <a:spcPct val="100000"/>
              </a:lnSpc>
              <a:spcBef>
                <a:spcPts val="0"/>
              </a:spcBef>
              <a:spcAft>
                <a:spcPts val="0"/>
              </a:spcAft>
              <a:buSzPts val="1400"/>
              <a:buChar char="•"/>
            </a:pPr>
            <a:r>
              <a:rPr lang="en-US"/>
              <a:t>If this is not the first workshop, move quickly through this slide.</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503" name="Google Shape;1503;p3: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endParaRPr b="1"/>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 (</a:t>
            </a:r>
            <a:r>
              <a:rPr lang="en-US" sz="1200" b="1" i="0" u="none" strike="noStrike" cap="none">
                <a:solidFill>
                  <a:schemeClr val="dk1"/>
                </a:solidFill>
                <a:latin typeface="Calibri"/>
                <a:ea typeface="Calibri"/>
                <a:cs typeface="Calibri"/>
                <a:sym typeface="Calibri"/>
              </a:rPr>
              <a:t>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524" name="Google Shape;1524;p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Part 2: Reading tip</a:t>
            </a:r>
            <a:endParaRPr/>
          </a:p>
          <a:p>
            <a:pPr marL="0" lvl="0" indent="0" algn="l" rtl="0">
              <a:lnSpc>
                <a:spcPct val="100000"/>
              </a:lnSpc>
              <a:spcBef>
                <a:spcPts val="0"/>
              </a:spcBef>
              <a:spcAft>
                <a:spcPts val="0"/>
              </a:spcAft>
              <a:buClr>
                <a:schemeClr val="dk1"/>
              </a:buClr>
              <a:buSzPts val="1100"/>
              <a:buFont typeface="Arial"/>
              <a:buNone/>
            </a:pPr>
            <a:endParaRPr/>
          </a:p>
          <a:p>
            <a:pPr marL="457200" lvl="0" indent="-279400" algn="l" rtl="0">
              <a:lnSpc>
                <a:spcPct val="100000"/>
              </a:lnSpc>
              <a:spcBef>
                <a:spcPts val="0"/>
              </a:spcBef>
              <a:spcAft>
                <a:spcPts val="0"/>
              </a:spcAft>
              <a:buSzPts val="800"/>
              <a:buChar char="●"/>
            </a:pPr>
            <a:r>
              <a:rPr lang="en-US" b="1"/>
              <a:t>Introduce the 3 parts of the reading tip.</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a:t>
            </a:r>
            <a:endParaRPr u="sng"/>
          </a:p>
          <a:p>
            <a:pPr marL="0" lvl="0" indent="0" algn="l" rtl="0">
              <a:lnSpc>
                <a:spcPct val="100000"/>
              </a:lnSpc>
              <a:spcBef>
                <a:spcPts val="0"/>
              </a:spcBef>
              <a:spcAft>
                <a:spcPts val="0"/>
              </a:spcAft>
              <a:buClr>
                <a:schemeClr val="dk1"/>
              </a:buClr>
              <a:buSzPts val="1100"/>
              <a:buFont typeface="Arial"/>
              <a:buNone/>
            </a:pPr>
            <a:r>
              <a:rPr lang="en-US" i="1"/>
              <a:t>You can ask questions to help your child break words into parts. Like taking apart an old toaster or a broken watch to see how it works, readers who practice taking apart words can more clearly see how the parts (or letters and sounds) fit together.</a:t>
            </a:r>
            <a:endParaRPr i="1"/>
          </a:p>
          <a:p>
            <a:pPr marL="0" lvl="0" indent="0" algn="l" rtl="0">
              <a:lnSpc>
                <a:spcPct val="100000"/>
              </a:lnSpc>
              <a:spcBef>
                <a:spcPts val="0"/>
              </a:spcBef>
              <a:spcAft>
                <a:spcPts val="0"/>
              </a:spcAft>
              <a:buClr>
                <a:schemeClr val="dk1"/>
              </a:buClr>
              <a:buSzPts val="1100"/>
              <a:buFont typeface="Arial"/>
              <a:buNone/>
            </a:pPr>
            <a:r>
              <a:rPr lang="en-US" i="1"/>
              <a:t>Overview of today’s tip structure:  </a:t>
            </a:r>
            <a:endParaRPr i="1"/>
          </a:p>
          <a:p>
            <a:pPr marL="457200" lvl="0" indent="-279400" algn="l" rtl="0">
              <a:lnSpc>
                <a:spcPct val="100000"/>
              </a:lnSpc>
              <a:spcBef>
                <a:spcPts val="0"/>
              </a:spcBef>
              <a:spcAft>
                <a:spcPts val="0"/>
              </a:spcAft>
              <a:buSzPts val="800"/>
              <a:buChar char="●"/>
            </a:pPr>
            <a:r>
              <a:rPr lang="en-US" i="1"/>
              <a:t>First we’ll talk about which word to choose. This is not a tip you do with every word. </a:t>
            </a:r>
            <a:endParaRPr i="1"/>
          </a:p>
          <a:p>
            <a:pPr marL="457200" lvl="0" indent="-279400" algn="l" rtl="0">
              <a:lnSpc>
                <a:spcPct val="100000"/>
              </a:lnSpc>
              <a:spcBef>
                <a:spcPts val="0"/>
              </a:spcBef>
              <a:spcAft>
                <a:spcPts val="0"/>
              </a:spcAft>
              <a:buSzPts val="800"/>
              <a:buChar char="●"/>
            </a:pPr>
            <a:r>
              <a:rPr lang="en-US" i="1"/>
              <a:t>Then we’ll talk about how to take it apart.</a:t>
            </a:r>
            <a:endParaRPr i="1"/>
          </a:p>
          <a:p>
            <a:pPr marL="457200" lvl="0" indent="-279400" algn="l" rtl="0">
              <a:lnSpc>
                <a:spcPct val="100000"/>
              </a:lnSpc>
              <a:spcBef>
                <a:spcPts val="0"/>
              </a:spcBef>
              <a:spcAft>
                <a:spcPts val="0"/>
              </a:spcAft>
              <a:buSzPts val="800"/>
              <a:buChar char="●"/>
            </a:pPr>
            <a:r>
              <a:rPr lang="en-US" i="1"/>
              <a:t>Finally, we’ll talk about writing the word back together.</a:t>
            </a:r>
            <a:endParaRPr i="1"/>
          </a:p>
          <a:p>
            <a:pPr marL="0" lvl="0" indent="0" algn="l" rtl="0">
              <a:lnSpc>
                <a:spcPct val="100000"/>
              </a:lnSpc>
              <a:spcBef>
                <a:spcPts val="0"/>
              </a:spcBef>
              <a:spcAft>
                <a:spcPts val="0"/>
              </a:spcAft>
              <a:buClr>
                <a:schemeClr val="dk1"/>
              </a:buClr>
              <a:buSzPts val="1100"/>
              <a:buFont typeface="Arial"/>
              <a:buNone/>
            </a:pPr>
            <a:r>
              <a:rPr lang="en-US" i="1"/>
              <a:t>Why?</a:t>
            </a:r>
            <a:endParaRPr i="1"/>
          </a:p>
          <a:p>
            <a:pPr marL="0" lvl="0" indent="0" algn="l" rtl="0">
              <a:lnSpc>
                <a:spcPct val="100000"/>
              </a:lnSpc>
              <a:spcBef>
                <a:spcPts val="0"/>
              </a:spcBef>
              <a:spcAft>
                <a:spcPts val="0"/>
              </a:spcAft>
              <a:buClr>
                <a:schemeClr val="dk1"/>
              </a:buClr>
              <a:buSzPts val="1100"/>
              <a:buFont typeface="Arial"/>
              <a:buNone/>
            </a:pPr>
            <a:r>
              <a:rPr lang="en-US" i="1"/>
              <a:t>Slowing down and sounding out very unfamiliar words is natural for readers. That's a good reading habit to develop and taking words apart and putting them back together helps your child develop this habit.</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 </a:t>
            </a:r>
            <a:endParaRPr u="sng"/>
          </a:p>
          <a:p>
            <a:pPr marL="0" lvl="0" indent="0" algn="l" rtl="0">
              <a:lnSpc>
                <a:spcPct val="100000"/>
              </a:lnSpc>
              <a:spcBef>
                <a:spcPts val="0"/>
              </a:spcBef>
              <a:spcAft>
                <a:spcPts val="0"/>
              </a:spcAft>
              <a:buClr>
                <a:schemeClr val="dk1"/>
              </a:buClr>
              <a:buSzPts val="1100"/>
              <a:buFont typeface="Arial"/>
              <a:buNone/>
            </a:pPr>
            <a:r>
              <a:rPr lang="en-US" i="1"/>
              <a:t>Puede hacer preguntas para ayudarle a su hijo a desmontar la palabra en pedazos. Es como desmontar un tostador viejo o un reloj roto para ver cómo funciona. Los lectores que practican este acto de desmontar las palabras pueden ver más fácilmente como las partes (o letras o sonidos) caben juntos. </a:t>
            </a:r>
            <a:endParaRPr i="1"/>
          </a:p>
          <a:p>
            <a:pPr marL="0" lvl="0" indent="0" algn="l" rtl="0">
              <a:lnSpc>
                <a:spcPct val="100000"/>
              </a:lnSpc>
              <a:spcBef>
                <a:spcPts val="0"/>
              </a:spcBef>
              <a:spcAft>
                <a:spcPts val="0"/>
              </a:spcAft>
              <a:buClr>
                <a:schemeClr val="dk1"/>
              </a:buClr>
              <a:buSzPts val="1100"/>
              <a:buFont typeface="Arial"/>
              <a:buNone/>
            </a:pPr>
            <a:r>
              <a:rPr lang="en-US" i="1"/>
              <a:t>Resumen de la estructura del consejo de hoy:</a:t>
            </a:r>
            <a:endParaRPr i="1"/>
          </a:p>
          <a:p>
            <a:pPr marL="457200" lvl="0" indent="-279400" algn="l" rtl="0">
              <a:lnSpc>
                <a:spcPct val="100000"/>
              </a:lnSpc>
              <a:spcBef>
                <a:spcPts val="0"/>
              </a:spcBef>
              <a:spcAft>
                <a:spcPts val="0"/>
              </a:spcAft>
              <a:buSzPts val="800"/>
              <a:buChar char="●"/>
            </a:pPr>
            <a:r>
              <a:rPr lang="en-US" i="1"/>
              <a:t>Primero vamos a hablar sobre cuál palabra sería mejor para elegir. Este consejo no tiene sentido para cualquier palabra.</a:t>
            </a:r>
            <a:endParaRPr i="1"/>
          </a:p>
          <a:p>
            <a:pPr marL="457200" lvl="0" indent="-279400" algn="l" rtl="0">
              <a:lnSpc>
                <a:spcPct val="100000"/>
              </a:lnSpc>
              <a:spcBef>
                <a:spcPts val="0"/>
              </a:spcBef>
              <a:spcAft>
                <a:spcPts val="0"/>
              </a:spcAft>
              <a:buSzPts val="800"/>
              <a:buChar char="●"/>
            </a:pPr>
            <a:r>
              <a:rPr lang="en-US" i="1"/>
              <a:t>Luego vamos a hablar de cómo podemos desmontar la palabra. </a:t>
            </a:r>
            <a:endParaRPr i="1"/>
          </a:p>
          <a:p>
            <a:pPr marL="457200" lvl="0" indent="-279400" algn="l" rtl="0">
              <a:lnSpc>
                <a:spcPct val="100000"/>
              </a:lnSpc>
              <a:spcBef>
                <a:spcPts val="0"/>
              </a:spcBef>
              <a:spcAft>
                <a:spcPts val="0"/>
              </a:spcAft>
              <a:buSzPts val="800"/>
              <a:buChar char="●"/>
            </a:pPr>
            <a:r>
              <a:rPr lang="en-US" i="1"/>
              <a:t>Al final vamos a hablar de escribir la palabra, todo junto de nuevo. </a:t>
            </a:r>
            <a:endParaRPr i="1"/>
          </a:p>
          <a:p>
            <a:pPr marL="0" lvl="0" indent="0" algn="l" rtl="0">
              <a:lnSpc>
                <a:spcPct val="100000"/>
              </a:lnSpc>
              <a:spcBef>
                <a:spcPts val="0"/>
              </a:spcBef>
              <a:spcAft>
                <a:spcPts val="0"/>
              </a:spcAft>
              <a:buClr>
                <a:schemeClr val="dk1"/>
              </a:buClr>
              <a:buSzPts val="1100"/>
              <a:buFont typeface="Arial"/>
              <a:buNone/>
            </a:pPr>
            <a:r>
              <a:rPr lang="en-US" i="1"/>
              <a:t>¿Por qué?</a:t>
            </a:r>
            <a:endParaRPr i="1"/>
          </a:p>
          <a:p>
            <a:pPr marL="0" lvl="0" indent="0" algn="l" rtl="0">
              <a:lnSpc>
                <a:spcPct val="100000"/>
              </a:lnSpc>
              <a:spcBef>
                <a:spcPts val="0"/>
              </a:spcBef>
              <a:spcAft>
                <a:spcPts val="0"/>
              </a:spcAft>
              <a:buClr>
                <a:schemeClr val="dk1"/>
              </a:buClr>
              <a:buSzPts val="1100"/>
              <a:buFont typeface="Arial"/>
              <a:buNone/>
            </a:pPr>
            <a:r>
              <a:rPr lang="en-US" i="1"/>
              <a:t>Tomar su tiempo y decir cada sonido de palabras desconocidas es natural para lectores. Desarrollar este hábito de lectura es una buena idea. Desmontar las palabras y luego montarlas de nuevo le ayuda a su hijo a desarrollar este hábito. </a:t>
            </a:r>
            <a:endParaRPr i="1"/>
          </a:p>
          <a:p>
            <a:pPr marL="457200" lvl="0" indent="-228600" algn="l" rtl="0">
              <a:lnSpc>
                <a:spcPct val="100000"/>
              </a:lnSpc>
              <a:spcBef>
                <a:spcPts val="0"/>
              </a:spcBef>
              <a:spcAft>
                <a:spcPts val="0"/>
              </a:spcAft>
              <a:buSzPts val="1400"/>
              <a:buNone/>
            </a:pPr>
            <a:endParaRPr/>
          </a:p>
        </p:txBody>
      </p:sp>
      <p:sp>
        <p:nvSpPr>
          <p:cNvPr id="1541" name="Google Shape;1541;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p7: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5" name="Google Shape;1555;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p8: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8" name="Google Shape;1568;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a:p>
            <a:pPr marL="457200" lvl="0" indent="-279400" algn="l" rtl="0">
              <a:lnSpc>
                <a:spcPct val="100000"/>
              </a:lnSpc>
              <a:spcBef>
                <a:spcPts val="0"/>
              </a:spcBef>
              <a:spcAft>
                <a:spcPts val="0"/>
              </a:spcAft>
              <a:buSzPts val="800"/>
              <a:buChar char="●"/>
            </a:pPr>
            <a:r>
              <a:rPr lang="en-US" b="1"/>
              <a:t>Provide families guidance on which word to choose.</a:t>
            </a:r>
            <a:endParaRPr/>
          </a:p>
          <a:p>
            <a:pPr marL="914400" lvl="1" indent="-279400" algn="l" rtl="0">
              <a:lnSpc>
                <a:spcPct val="100000"/>
              </a:lnSpc>
              <a:spcBef>
                <a:spcPts val="0"/>
              </a:spcBef>
              <a:spcAft>
                <a:spcPts val="0"/>
              </a:spcAft>
              <a:buSzPts val="800"/>
              <a:buChar char="●"/>
            </a:pPr>
            <a:r>
              <a:rPr lang="en-US"/>
              <a:t>The criteria you may share with families are:</a:t>
            </a:r>
            <a:endParaRPr/>
          </a:p>
          <a:p>
            <a:pPr marL="1371600" lvl="2" indent="-279400" algn="l" rtl="0">
              <a:lnSpc>
                <a:spcPct val="100000"/>
              </a:lnSpc>
              <a:spcBef>
                <a:spcPts val="0"/>
              </a:spcBef>
              <a:spcAft>
                <a:spcPts val="0"/>
              </a:spcAft>
              <a:buSzPts val="800"/>
              <a:buChar char="●"/>
            </a:pPr>
            <a:r>
              <a:rPr lang="en-US"/>
              <a:t>It’s a word with regular sounds (give examples and non-examples)</a:t>
            </a:r>
            <a:endParaRPr/>
          </a:p>
          <a:p>
            <a:pPr marL="1371600" lvl="2" indent="-279400" algn="l" rtl="0">
              <a:lnSpc>
                <a:spcPct val="100000"/>
              </a:lnSpc>
              <a:spcBef>
                <a:spcPts val="0"/>
              </a:spcBef>
              <a:spcAft>
                <a:spcPts val="0"/>
              </a:spcAft>
              <a:buSzPts val="800"/>
              <a:buChar char="●"/>
            </a:pPr>
            <a:r>
              <a:rPr lang="en-US"/>
              <a:t>It’s a longer word with lots of different sounds</a:t>
            </a:r>
            <a:endParaRPr/>
          </a:p>
          <a:p>
            <a:pPr marL="1371600" lvl="2" indent="-279400" algn="l" rtl="0">
              <a:lnSpc>
                <a:spcPct val="100000"/>
              </a:lnSpc>
              <a:spcBef>
                <a:spcPts val="0"/>
              </a:spcBef>
              <a:spcAft>
                <a:spcPts val="0"/>
              </a:spcAft>
              <a:buSzPts val="800"/>
              <a:buChar char="●"/>
            </a:pPr>
            <a:r>
              <a:rPr lang="en-US"/>
              <a:t>Your child struggles with the word</a:t>
            </a:r>
            <a:endParaRPr/>
          </a:p>
          <a:p>
            <a:pPr marL="1371600" lvl="2" indent="-279400" algn="l" rtl="0">
              <a:lnSpc>
                <a:spcPct val="100000"/>
              </a:lnSpc>
              <a:spcBef>
                <a:spcPts val="0"/>
              </a:spcBef>
              <a:spcAft>
                <a:spcPts val="0"/>
              </a:spcAft>
              <a:buSzPts val="800"/>
              <a:buChar char="●"/>
            </a:pPr>
            <a:r>
              <a:rPr lang="en-US"/>
              <a:t>You haven’t chosen a word for a few minutes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6"/>
        <p:cNvGrpSpPr/>
        <p:nvPr/>
      </p:nvGrpSpPr>
      <p:grpSpPr>
        <a:xfrm>
          <a:off x="0" y="0"/>
          <a:ext cx="0" cy="0"/>
          <a:chOff x="0" y="0"/>
          <a:chExt cx="0" cy="0"/>
        </a:xfrm>
      </p:grpSpPr>
      <p:sp>
        <p:nvSpPr>
          <p:cNvPr id="1577" name="Google Shape;1577;p9: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8" name="Google Shape;1578;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171450" marR="0" lvl="0" indent="-95250" algn="l" rtl="0">
              <a:lnSpc>
                <a:spcPct val="100000"/>
              </a:lnSpc>
              <a:spcBef>
                <a:spcPts val="0"/>
              </a:spcBef>
              <a:spcAft>
                <a:spcPts val="0"/>
              </a:spcAft>
              <a:buClr>
                <a:schemeClr val="dk1"/>
              </a:buClr>
              <a:buSzPts val="1200"/>
              <a:buFont typeface="Arial"/>
              <a:buNone/>
            </a:pPr>
            <a:endParaRPr i="0"/>
          </a:p>
          <a:p>
            <a:pPr marL="457200" lvl="0" indent="-279400" algn="l" rtl="0">
              <a:lnSpc>
                <a:spcPct val="100000"/>
              </a:lnSpc>
              <a:spcBef>
                <a:spcPts val="0"/>
              </a:spcBef>
              <a:spcAft>
                <a:spcPts val="0"/>
              </a:spcAft>
              <a:buClr>
                <a:schemeClr val="dk1"/>
              </a:buClr>
              <a:buSzPts val="800"/>
              <a:buChar char="●"/>
            </a:pPr>
            <a:r>
              <a:rPr lang="en-US" b="1"/>
              <a:t>Model </a:t>
            </a:r>
            <a:r>
              <a:rPr lang="en-US"/>
              <a:t>using the word on the slide.</a:t>
            </a:r>
            <a:endParaRPr/>
          </a:p>
          <a:p>
            <a:pPr marL="914400" lvl="1" indent="-279400" algn="l" rtl="0">
              <a:lnSpc>
                <a:spcPct val="100000"/>
              </a:lnSpc>
              <a:spcBef>
                <a:spcPts val="0"/>
              </a:spcBef>
              <a:spcAft>
                <a:spcPts val="0"/>
              </a:spcAft>
              <a:buClr>
                <a:schemeClr val="dk1"/>
              </a:buClr>
              <a:buSzPts val="800"/>
              <a:buChar char="●"/>
            </a:pPr>
            <a:r>
              <a:rPr lang="en-US" b="1"/>
              <a:t> Introduce the idea of stretching out a word </a:t>
            </a:r>
            <a:r>
              <a:rPr lang="en-US"/>
              <a:t>sound by sound by using the slide.  </a:t>
            </a:r>
            <a:endParaRPr/>
          </a:p>
          <a:p>
            <a:pPr marL="457200" lvl="0" indent="-279400" algn="l" rtl="0">
              <a:lnSpc>
                <a:spcPct val="100000"/>
              </a:lnSpc>
              <a:spcBef>
                <a:spcPts val="0"/>
              </a:spcBef>
              <a:spcAft>
                <a:spcPts val="0"/>
              </a:spcAft>
              <a:buClr>
                <a:schemeClr val="dk1"/>
              </a:buClr>
              <a:buSzPts val="800"/>
              <a:buChar char="●"/>
            </a:pPr>
            <a:r>
              <a:rPr lang="en-US" b="1"/>
              <a:t>Lead a group, guided practice on sounding out words.</a:t>
            </a:r>
            <a:endParaRPr/>
          </a:p>
          <a:p>
            <a:pPr marL="914400" lvl="1" indent="-279400" algn="l" rtl="0">
              <a:lnSpc>
                <a:spcPct val="100000"/>
              </a:lnSpc>
              <a:spcBef>
                <a:spcPts val="0"/>
              </a:spcBef>
              <a:spcAft>
                <a:spcPts val="0"/>
              </a:spcAft>
              <a:buClr>
                <a:schemeClr val="dk1"/>
              </a:buClr>
              <a:buSzPts val="800"/>
              <a:buChar char="●"/>
            </a:pPr>
            <a:r>
              <a:rPr lang="en-US" b="1"/>
              <a:t>List 5 or 6 words on the board</a:t>
            </a:r>
            <a:r>
              <a:rPr lang="en-US"/>
              <a:t>. Choose words appropriate for your students.</a:t>
            </a:r>
            <a:endParaRPr/>
          </a:p>
          <a:p>
            <a:pPr marL="914400" lvl="1" indent="-279400" algn="l" rtl="0">
              <a:lnSpc>
                <a:spcPct val="100000"/>
              </a:lnSpc>
              <a:spcBef>
                <a:spcPts val="0"/>
              </a:spcBef>
              <a:spcAft>
                <a:spcPts val="0"/>
              </a:spcAft>
              <a:buClr>
                <a:schemeClr val="dk1"/>
              </a:buClr>
              <a:buSzPts val="800"/>
              <a:buChar char="●"/>
            </a:pPr>
            <a:r>
              <a:rPr lang="en-US" b="1"/>
              <a:t>Invite families to practice </a:t>
            </a:r>
            <a:r>
              <a:rPr lang="en-US"/>
              <a:t>taking words on the board apart, sound by sound. Start as a group and then move into individual pairs, or start with one child modeling for the group.</a:t>
            </a:r>
            <a:endParaRPr/>
          </a:p>
          <a:p>
            <a:pPr marL="914400" lvl="1" indent="-279400" algn="l" rtl="0">
              <a:lnSpc>
                <a:spcPct val="100000"/>
              </a:lnSpc>
              <a:spcBef>
                <a:spcPts val="0"/>
              </a:spcBef>
              <a:spcAft>
                <a:spcPts val="0"/>
              </a:spcAft>
              <a:buClr>
                <a:schemeClr val="dk1"/>
              </a:buClr>
              <a:buSzPts val="800"/>
              <a:buChar char="●"/>
            </a:pPr>
            <a:r>
              <a:rPr lang="en-US"/>
              <a:t>After a few minutes</a:t>
            </a:r>
            <a:r>
              <a:rPr lang="en-US" b="1"/>
              <a:t>, ask volunteers to share out</a:t>
            </a:r>
            <a:r>
              <a:rPr lang="en-US"/>
              <a:t>.</a:t>
            </a:r>
            <a:endParaRPr/>
          </a:p>
          <a:p>
            <a:pPr marL="457200" lvl="0" indent="-279400" algn="l" rtl="0">
              <a:lnSpc>
                <a:spcPct val="100000"/>
              </a:lnSpc>
              <a:spcBef>
                <a:spcPts val="0"/>
              </a:spcBef>
              <a:spcAft>
                <a:spcPts val="0"/>
              </a:spcAft>
              <a:buClr>
                <a:schemeClr val="dk1"/>
              </a:buClr>
              <a:buSzPts val="800"/>
              <a:buChar char="●"/>
            </a:pPr>
            <a:r>
              <a:rPr lang="en-US" i="1"/>
              <a:t>►For multilingual families in particular, </a:t>
            </a:r>
            <a:r>
              <a:rPr lang="en-US"/>
              <a:t>you may distribute a visual or a chart to review the letter/sound combination in English. Remind them they don’t have to know all the sounds in the English language. The important thing is to remind their child to get into this habit.</a:t>
            </a:r>
            <a:endParaRPr/>
          </a:p>
          <a:p>
            <a:pPr marL="171450" lvl="0" indent="-9525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b="1" u="sng"/>
          </a:p>
          <a:p>
            <a:pPr marL="0" lvl="1" indent="0" algn="l" rtl="0">
              <a:lnSpc>
                <a:spcPct val="100000"/>
              </a:lnSpc>
              <a:spcBef>
                <a:spcPts val="0"/>
              </a:spcBef>
              <a:spcAft>
                <a:spcPts val="0"/>
              </a:spcAft>
              <a:buClr>
                <a:schemeClr val="dk1"/>
              </a:buClr>
              <a:buSzPts val="1400"/>
              <a:buFont typeface="Arial"/>
              <a:buNone/>
            </a:pPr>
            <a:r>
              <a:rPr lang="en-US" i="1"/>
              <a:t>To take a word apart, we stretch out each sound. Stomp becomes /s/-/t/-/o/-/m/-/p/. You can ask these questions to remind your child about how to do it. (</a:t>
            </a:r>
            <a:r>
              <a:rPr lang="en-US"/>
              <a:t>read questions on slide)</a:t>
            </a:r>
            <a:endParaRPr/>
          </a:p>
          <a:p>
            <a:pPr marL="0" lvl="1" indent="0" algn="l" rtl="0">
              <a:lnSpc>
                <a:spcPct val="100000"/>
              </a:lnSpc>
              <a:spcBef>
                <a:spcPts val="0"/>
              </a:spcBef>
              <a:spcAft>
                <a:spcPts val="0"/>
              </a:spcAft>
              <a:buClr>
                <a:schemeClr val="dk1"/>
              </a:buClr>
              <a:buSzPts val="1400"/>
              <a:buFont typeface="Arial"/>
              <a:buNone/>
            </a:pPr>
            <a:r>
              <a:rPr lang="en-US" i="1"/>
              <a:t>Let’s practice stretching out the sounds in these words on the board.</a:t>
            </a:r>
            <a:endParaRPr/>
          </a:p>
          <a:p>
            <a:pPr marL="0" lvl="1" indent="0" algn="l" rtl="0">
              <a:lnSpc>
                <a:spcPct val="100000"/>
              </a:lnSpc>
              <a:spcBef>
                <a:spcPts val="0"/>
              </a:spcBef>
              <a:spcAft>
                <a:spcPts val="0"/>
              </a:spcAft>
              <a:buClr>
                <a:schemeClr val="dk1"/>
              </a:buClr>
              <a:buSzPts val="1200"/>
              <a:buFont typeface="Arial"/>
              <a:buNone/>
            </a:pPr>
            <a:r>
              <a:rPr lang="en-US" i="1"/>
              <a:t>Let’s all try with the word ___________. What are the sounds in this word?</a:t>
            </a:r>
            <a:endParaRPr/>
          </a:p>
          <a:p>
            <a:pPr marL="0" lvl="1" indent="0" algn="l" rtl="0">
              <a:lnSpc>
                <a:spcPct val="100000"/>
              </a:lnSpc>
              <a:spcBef>
                <a:spcPts val="0"/>
              </a:spcBef>
              <a:spcAft>
                <a:spcPts val="0"/>
              </a:spcAft>
              <a:buClr>
                <a:schemeClr val="dk1"/>
              </a:buClr>
              <a:buSzPts val="1200"/>
              <a:buFont typeface="Arial"/>
              <a:buNone/>
            </a:pPr>
            <a:r>
              <a:rPr lang="en-US" i="1"/>
              <a:t>Now you try the next few with your child.</a:t>
            </a:r>
            <a:endParaRPr i="1"/>
          </a:p>
          <a:p>
            <a:pPr marL="457200" lvl="1" indent="0" algn="l" rtl="0">
              <a:lnSpc>
                <a:spcPct val="100000"/>
              </a:lnSpc>
              <a:spcBef>
                <a:spcPts val="0"/>
              </a:spcBef>
              <a:spcAft>
                <a:spcPts val="0"/>
              </a:spcAft>
              <a:buClr>
                <a:schemeClr val="dk1"/>
              </a:buClr>
              <a:buSzPts val="12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b="1" u="sng"/>
          </a:p>
          <a:p>
            <a:pPr marL="0" lvl="1" indent="0" algn="l" rtl="0">
              <a:lnSpc>
                <a:spcPct val="100000"/>
              </a:lnSpc>
              <a:spcBef>
                <a:spcPts val="0"/>
              </a:spcBef>
              <a:spcAft>
                <a:spcPts val="0"/>
              </a:spcAft>
              <a:buClr>
                <a:schemeClr val="dk1"/>
              </a:buClr>
              <a:buSzPts val="1400"/>
              <a:buFont typeface="Calibri"/>
              <a:buNone/>
            </a:pPr>
            <a:r>
              <a:rPr lang="en-US" i="1"/>
              <a:t>Para desmontar la palabra, estiramos cada sonido. Entonces “stomp” (pisar muy fuerte) se convierte en /s/-/t/-/o/-/m/-/p/.</a:t>
            </a:r>
            <a:endParaRPr i="1"/>
          </a:p>
          <a:p>
            <a:pPr marL="0" lvl="1" indent="0" algn="l" rtl="0">
              <a:lnSpc>
                <a:spcPct val="100000"/>
              </a:lnSpc>
              <a:spcBef>
                <a:spcPts val="0"/>
              </a:spcBef>
              <a:spcAft>
                <a:spcPts val="0"/>
              </a:spcAft>
              <a:buClr>
                <a:schemeClr val="dk1"/>
              </a:buClr>
              <a:buSzPts val="1400"/>
              <a:buFont typeface="Calibri"/>
              <a:buNone/>
            </a:pPr>
            <a:r>
              <a:rPr lang="en-US" i="1"/>
              <a:t>Puedes hacer estas preguntas para recordarle a su hijo como se hace. (</a:t>
            </a:r>
            <a:r>
              <a:rPr lang="en-US"/>
              <a:t>read questions on slide)</a:t>
            </a:r>
            <a:endParaRPr/>
          </a:p>
          <a:p>
            <a:pPr marL="0" lvl="1" indent="0" algn="l" rtl="0">
              <a:lnSpc>
                <a:spcPct val="100000"/>
              </a:lnSpc>
              <a:spcBef>
                <a:spcPts val="0"/>
              </a:spcBef>
              <a:spcAft>
                <a:spcPts val="0"/>
              </a:spcAft>
              <a:buClr>
                <a:schemeClr val="dk1"/>
              </a:buClr>
              <a:buSzPts val="1400"/>
              <a:buFont typeface="Calibri"/>
              <a:buNone/>
            </a:pPr>
            <a:r>
              <a:rPr lang="en-US" i="1"/>
              <a:t>Vamos a practicar eso de estirar los sonidos con las palabras en el pizarrón.	</a:t>
            </a:r>
            <a:endParaRPr i="1"/>
          </a:p>
          <a:p>
            <a:pPr marL="0" lvl="1" indent="0" algn="l" rtl="0">
              <a:lnSpc>
                <a:spcPct val="100000"/>
              </a:lnSpc>
              <a:spcBef>
                <a:spcPts val="0"/>
              </a:spcBef>
              <a:spcAft>
                <a:spcPts val="0"/>
              </a:spcAft>
              <a:buClr>
                <a:schemeClr val="dk1"/>
              </a:buClr>
              <a:buSzPts val="1400"/>
              <a:buFont typeface="Calibri"/>
              <a:buNone/>
            </a:pPr>
            <a:r>
              <a:rPr lang="en-US" i="1"/>
              <a:t>Vamos a intentarlo con la palabra _____________. ¿Cuáles son los sonidos de esta palabra?</a:t>
            </a:r>
            <a:endParaRPr i="1"/>
          </a:p>
          <a:p>
            <a:pPr marL="0" lvl="1" indent="0" algn="l" rtl="0">
              <a:lnSpc>
                <a:spcPct val="100000"/>
              </a:lnSpc>
              <a:spcBef>
                <a:spcPts val="0"/>
              </a:spcBef>
              <a:spcAft>
                <a:spcPts val="0"/>
              </a:spcAft>
              <a:buClr>
                <a:schemeClr val="dk1"/>
              </a:buClr>
              <a:buSzPts val="1200"/>
              <a:buFont typeface="Calibri"/>
              <a:buNone/>
            </a:pPr>
            <a:r>
              <a:rPr lang="en-US" i="1"/>
              <a:t>Ahora intente algunos con su hijo. </a:t>
            </a:r>
            <a:endParaRPr>
              <a:latin typeface="Arial"/>
              <a:ea typeface="Arial"/>
              <a:cs typeface="Arial"/>
              <a:sym typeface="Arial"/>
            </a:endParaRPr>
          </a:p>
          <a:p>
            <a:pPr marL="228600" marR="0" lvl="0" indent="0" algn="l" rtl="0">
              <a:lnSpc>
                <a:spcPct val="100000"/>
              </a:lnSpc>
              <a:spcBef>
                <a:spcPts val="0"/>
              </a:spcBef>
              <a:spcAft>
                <a:spcPts val="0"/>
              </a:spcAft>
              <a:buSzPts val="1400"/>
              <a:buNone/>
            </a:pP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3.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jp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5164806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2" name="Google Shape;422;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30"/>
        <p:cNvGrpSpPr/>
        <p:nvPr/>
      </p:nvGrpSpPr>
      <p:grpSpPr>
        <a:xfrm>
          <a:off x="0" y="0"/>
          <a:ext cx="0" cy="0"/>
          <a:chOff x="0" y="0"/>
          <a:chExt cx="0" cy="0"/>
        </a:xfrm>
      </p:grpSpPr>
      <p:sp>
        <p:nvSpPr>
          <p:cNvPr id="431" name="Google Shape;431;p43"/>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32" name="Google Shape;432;p43"/>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3" name="Google Shape;433;p43"/>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4" name="Google Shape;434;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5" name="Google Shape;435;p43"/>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36" name="Google Shape;436;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7" name="Google Shape;437;p43"/>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8" name="Google Shape;438;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9" name="Google Shape;439;p4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40" name="Google Shape;440;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41" name="Google Shape;441;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42" name="Google Shape;442;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43" name="Google Shape;443;p4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44" name="Google Shape;444;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445" name="Google Shape;445;p43"/>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446" name="Google Shape;446;p43"/>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447" name="Google Shape;447;p43"/>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48"/>
        <p:cNvGrpSpPr/>
        <p:nvPr/>
      </p:nvGrpSpPr>
      <p:grpSpPr>
        <a:xfrm>
          <a:off x="0" y="0"/>
          <a:ext cx="0" cy="0"/>
          <a:chOff x="0" y="0"/>
          <a:chExt cx="0" cy="0"/>
        </a:xfrm>
      </p:grpSpPr>
      <p:sp>
        <p:nvSpPr>
          <p:cNvPr id="449" name="Google Shape;449;p44"/>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0" name="Google Shape;450;p44"/>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1" name="Google Shape;451;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2" name="Google Shape;452;p44"/>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53" name="Google Shape;453;p4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54" name="Google Shape;454;p4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8" name="Google Shape;458;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59" name="Google Shape;459;p4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61" name="Google Shape;461;p4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462" name="Google Shape;462;p44"/>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463" name="Google Shape;463;p44"/>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464" name="Google Shape;464;p44"/>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465" name="Google Shape;465;p44"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66"/>
        <p:cNvGrpSpPr/>
        <p:nvPr/>
      </p:nvGrpSpPr>
      <p:grpSpPr>
        <a:xfrm>
          <a:off x="0" y="0"/>
          <a:ext cx="0" cy="0"/>
          <a:chOff x="0" y="0"/>
          <a:chExt cx="0" cy="0"/>
        </a:xfrm>
      </p:grpSpPr>
      <p:sp>
        <p:nvSpPr>
          <p:cNvPr id="467" name="Google Shape;467;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68" name="Google Shape;468;p45"/>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69" name="Google Shape;469;p45"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70" name="Google Shape;470;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1" name="Google Shape;471;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2" name="Google Shape;472;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3" name="Google Shape;473;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75" name="Google Shape;475;p45"/>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76" name="Google Shape;476;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7" name="Google Shape;477;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78" name="Google Shape;478;p45"/>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79" name="Google Shape;479;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0" name="Google Shape;480;p45"/>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1" name="Google Shape;481;p45"/>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2" name="Google Shape;482;p45"/>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3" name="Google Shape;483;p45"/>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4" name="Google Shape;484;p45"/>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86"/>
        <p:cNvGrpSpPr/>
        <p:nvPr/>
      </p:nvGrpSpPr>
      <p:grpSpPr>
        <a:xfrm>
          <a:off x="0" y="0"/>
          <a:ext cx="0" cy="0"/>
          <a:chOff x="0" y="0"/>
          <a:chExt cx="0" cy="0"/>
        </a:xfrm>
      </p:grpSpPr>
      <p:pic>
        <p:nvPicPr>
          <p:cNvPr id="487" name="Google Shape;487;p46"/>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88" name="Google Shape;488;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89" name="Google Shape;489;p46"/>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90" name="Google Shape;490;p4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1" name="Google Shape;491;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2" name="Google Shape;492;p4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3" name="Google Shape;493;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4" name="Google Shape;494;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5" name="Google Shape;495;p46"/>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96" name="Google Shape;496;p46"/>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97" name="Google Shape;497;p46"/>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98" name="Google Shape;498;p46"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99" name="Google Shape;499;p46"/>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0" name="Google Shape;500;p46"/>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1" name="Google Shape;501;p46"/>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2" name="Google Shape;502;p46"/>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3" name="Google Shape;503;p46"/>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04"/>
        <p:cNvGrpSpPr/>
        <p:nvPr/>
      </p:nvGrpSpPr>
      <p:grpSpPr>
        <a:xfrm>
          <a:off x="0" y="0"/>
          <a:ext cx="0" cy="0"/>
          <a:chOff x="0" y="0"/>
          <a:chExt cx="0" cy="0"/>
        </a:xfrm>
      </p:grpSpPr>
      <p:sp>
        <p:nvSpPr>
          <p:cNvPr id="505" name="Google Shape;505;p47"/>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6" name="Google Shape;506;p47"/>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08" name="Google Shape;508;p47"/>
          <p:cNvGrpSpPr/>
          <p:nvPr/>
        </p:nvGrpSpPr>
        <p:grpSpPr>
          <a:xfrm>
            <a:off x="1" y="5607273"/>
            <a:ext cx="12196128" cy="83414"/>
            <a:chOff x="-33239" y="5603791"/>
            <a:chExt cx="9147325" cy="83414"/>
          </a:xfrm>
        </p:grpSpPr>
        <p:cxnSp>
          <p:nvCxnSpPr>
            <p:cNvPr id="509" name="Google Shape;509;p4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0" name="Google Shape;510;p4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511"/>
        <p:cNvGrpSpPr/>
        <p:nvPr/>
      </p:nvGrpSpPr>
      <p:grpSpPr>
        <a:xfrm>
          <a:off x="0" y="0"/>
          <a:ext cx="0" cy="0"/>
          <a:chOff x="0" y="0"/>
          <a:chExt cx="0" cy="0"/>
        </a:xfrm>
      </p:grpSpPr>
      <p:sp>
        <p:nvSpPr>
          <p:cNvPr id="512" name="Google Shape;512;p4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13" name="Google Shape;513;p4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4" name="Google Shape;514;p4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6" name="Google Shape;516;p4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7" name="Google Shape;517;p4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8" name="Google Shape;518;p4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9" name="Google Shape;519;p4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20" name="Google Shape;520;p4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521" name="Google Shape;521;p4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22" name="Google Shape;522;p48"/>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23" name="Google Shape;523;p48"/>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24" name="Google Shape;524;p48"/>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25" name="Google Shape;525;p48"/>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26" name="Google Shape;526;p48"/>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27" name="Google Shape;527;p48"/>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28" name="Google Shape;528;p48"/>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29" name="Google Shape;529;p48"/>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6" name="Google Shape;556;p51"/>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57" name="Google Shape;557;p51"/>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59" name="Google Shape;559;p5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60" name="Google Shape;560;p51"/>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62" name="Google Shape;562;p51"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63" name="Google Shape;563;p51"/>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5" name="Google Shape;565;p51"/>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51"/>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7" name="Google Shape;567;p51"/>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68"/>
        <p:cNvGrpSpPr/>
        <p:nvPr/>
      </p:nvGrpSpPr>
      <p:grpSpPr>
        <a:xfrm>
          <a:off x="0" y="0"/>
          <a:ext cx="0" cy="0"/>
          <a:chOff x="0" y="0"/>
          <a:chExt cx="0" cy="0"/>
        </a:xfrm>
      </p:grpSpPr>
      <p:sp>
        <p:nvSpPr>
          <p:cNvPr id="569" name="Google Shape;569;p5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70" name="Google Shape;570;p5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71" name="Google Shape;571;p5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72" name="Google Shape;572;p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3" name="Google Shape;573;p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74" name="Google Shape;574;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5" name="Google Shape;575;p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76" name="Google Shape;576;p5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77" name="Google Shape;577;p52"/>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a:spLocks noGrp="1"/>
          </p:cNvSpPr>
          <p:nvPr>
            <p:ph type="pic" idx="2"/>
          </p:nvPr>
        </p:nvSpPr>
        <p:spPr>
          <a:xfrm>
            <a:off x="8832388" y="1251284"/>
            <a:ext cx="3251581" cy="2498913"/>
          </a:xfrm>
          <a:prstGeom prst="rect">
            <a:avLst/>
          </a:prstGeom>
          <a:noFill/>
          <a:ln>
            <a:noFill/>
          </a:ln>
        </p:spPr>
      </p:sp>
      <p:sp>
        <p:nvSpPr>
          <p:cNvPr id="579" name="Google Shape;579;p52"/>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80"/>
        <p:cNvGrpSpPr/>
        <p:nvPr/>
      </p:nvGrpSpPr>
      <p:grpSpPr>
        <a:xfrm>
          <a:off x="0" y="0"/>
          <a:ext cx="0" cy="0"/>
          <a:chOff x="0" y="0"/>
          <a:chExt cx="0" cy="0"/>
        </a:xfrm>
      </p:grpSpPr>
      <p:sp>
        <p:nvSpPr>
          <p:cNvPr id="581" name="Google Shape;581;p5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2" name="Google Shape;582;p5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3" name="Google Shape;583;p5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4" name="Google Shape;584;p5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85" name="Google Shape;585;p5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86" name="Google Shape;586;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7" name="Google Shape;587;p5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8" name="Google Shape;588;p5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9" name="Google Shape;589;p53"/>
          <p:cNvSpPr>
            <a:spLocks noGrp="1"/>
          </p:cNvSpPr>
          <p:nvPr>
            <p:ph type="pic" idx="2"/>
          </p:nvPr>
        </p:nvSpPr>
        <p:spPr>
          <a:xfrm>
            <a:off x="9093038" y="1058781"/>
            <a:ext cx="2715768" cy="2715768"/>
          </a:xfrm>
          <a:prstGeom prst="rect">
            <a:avLst/>
          </a:prstGeom>
          <a:noFill/>
          <a:ln>
            <a:noFill/>
          </a:ln>
        </p:spPr>
      </p:sp>
      <p:sp>
        <p:nvSpPr>
          <p:cNvPr id="590" name="Google Shape;590;p5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5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3" name="Google Shape;593;p5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5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5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p5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597"/>
        <p:cNvGrpSpPr/>
        <p:nvPr/>
      </p:nvGrpSpPr>
      <p:grpSpPr>
        <a:xfrm>
          <a:off x="0" y="0"/>
          <a:ext cx="0" cy="0"/>
          <a:chOff x="0" y="0"/>
          <a:chExt cx="0" cy="0"/>
        </a:xfrm>
      </p:grpSpPr>
      <p:sp>
        <p:nvSpPr>
          <p:cNvPr id="598" name="Google Shape;598;p5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9" name="Google Shape;599;p54"/>
          <p:cNvSpPr>
            <a:spLocks noGrp="1"/>
          </p:cNvSpPr>
          <p:nvPr>
            <p:ph type="pic" idx="2"/>
          </p:nvPr>
        </p:nvSpPr>
        <p:spPr>
          <a:xfrm>
            <a:off x="8953152" y="1444919"/>
            <a:ext cx="2916936" cy="2596896"/>
          </a:xfrm>
          <a:prstGeom prst="rect">
            <a:avLst/>
          </a:prstGeom>
          <a:noFill/>
          <a:ln>
            <a:noFill/>
          </a:ln>
        </p:spPr>
      </p:sp>
      <p:sp>
        <p:nvSpPr>
          <p:cNvPr id="600" name="Google Shape;600;p54"/>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01" name="Google Shape;601;p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2" name="Google Shape;602;p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3" name="Google Shape;603;p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04" name="Google Shape;604;p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05" name="Google Shape;605;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6" name="Google Shape;606;p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07" name="Google Shape;607;p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08" name="Google Shape;608;p54"/>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09"/>
        <p:cNvGrpSpPr/>
        <p:nvPr/>
      </p:nvGrpSpPr>
      <p:grpSpPr>
        <a:xfrm>
          <a:off x="0" y="0"/>
          <a:ext cx="0" cy="0"/>
          <a:chOff x="0" y="0"/>
          <a:chExt cx="0" cy="0"/>
        </a:xfrm>
      </p:grpSpPr>
      <p:sp>
        <p:nvSpPr>
          <p:cNvPr id="610" name="Google Shape;610;p55"/>
          <p:cNvSpPr>
            <a:spLocks noGrp="1"/>
          </p:cNvSpPr>
          <p:nvPr>
            <p:ph type="pic" idx="2"/>
          </p:nvPr>
        </p:nvSpPr>
        <p:spPr>
          <a:xfrm>
            <a:off x="9810967" y="1562916"/>
            <a:ext cx="1152144" cy="1143000"/>
          </a:xfrm>
          <a:prstGeom prst="rect">
            <a:avLst/>
          </a:prstGeom>
          <a:noFill/>
          <a:ln>
            <a:noFill/>
          </a:ln>
        </p:spPr>
      </p:sp>
      <p:sp>
        <p:nvSpPr>
          <p:cNvPr id="611" name="Google Shape;611;p55"/>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2" name="Google Shape;612;p55"/>
          <p:cNvSpPr>
            <a:spLocks noGrp="1"/>
          </p:cNvSpPr>
          <p:nvPr>
            <p:ph type="pic" idx="3"/>
          </p:nvPr>
        </p:nvSpPr>
        <p:spPr>
          <a:xfrm>
            <a:off x="9757009" y="3260706"/>
            <a:ext cx="1216152" cy="987552"/>
          </a:xfrm>
          <a:prstGeom prst="rect">
            <a:avLst/>
          </a:prstGeom>
          <a:noFill/>
          <a:ln>
            <a:noFill/>
          </a:ln>
        </p:spPr>
      </p:sp>
      <p:sp>
        <p:nvSpPr>
          <p:cNvPr id="613" name="Google Shape;613;p55"/>
          <p:cNvSpPr>
            <a:spLocks noGrp="1"/>
          </p:cNvSpPr>
          <p:nvPr>
            <p:ph type="pic" idx="4"/>
          </p:nvPr>
        </p:nvSpPr>
        <p:spPr>
          <a:xfrm>
            <a:off x="9810967" y="4777725"/>
            <a:ext cx="1143000" cy="1143000"/>
          </a:xfrm>
          <a:prstGeom prst="rect">
            <a:avLst/>
          </a:prstGeom>
          <a:noFill/>
          <a:ln>
            <a:noFill/>
          </a:ln>
        </p:spPr>
      </p:sp>
      <p:cxnSp>
        <p:nvCxnSpPr>
          <p:cNvPr id="614" name="Google Shape;614;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5" name="Google Shape;615;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6" name="Google Shape;616;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7" name="Google Shape;617;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8" name="Google Shape;618;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9" name="Google Shape;619;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20" name="Google Shape;620;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1" name="Google Shape;621;p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22"/>
        <p:cNvGrpSpPr/>
        <p:nvPr/>
      </p:nvGrpSpPr>
      <p:grpSpPr>
        <a:xfrm>
          <a:off x="0" y="0"/>
          <a:ext cx="0" cy="0"/>
          <a:chOff x="0" y="0"/>
          <a:chExt cx="0" cy="0"/>
        </a:xfrm>
      </p:grpSpPr>
      <p:sp>
        <p:nvSpPr>
          <p:cNvPr id="623" name="Google Shape;623;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24" name="Google Shape;624;p56"/>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25" name="Google Shape;625;p56"/>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26" name="Google Shape;626;p56"/>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27" name="Google Shape;627;p5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28" name="Google Shape;628;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9" name="Google Shape;629;p5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30" name="Google Shape;630;p56"/>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31" name="Google Shape;631;p56"/>
          <p:cNvSpPr>
            <a:spLocks noGrp="1"/>
          </p:cNvSpPr>
          <p:nvPr>
            <p:ph type="pic" idx="2"/>
          </p:nvPr>
        </p:nvSpPr>
        <p:spPr>
          <a:xfrm>
            <a:off x="9209369" y="1251283"/>
            <a:ext cx="2404501" cy="2950013"/>
          </a:xfrm>
          <a:prstGeom prst="rect">
            <a:avLst/>
          </a:prstGeom>
          <a:noFill/>
          <a:ln>
            <a:noFill/>
          </a:ln>
        </p:spPr>
      </p:sp>
      <p:sp>
        <p:nvSpPr>
          <p:cNvPr id="632" name="Google Shape;632;p56"/>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56"/>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4" name="Google Shape;634;p56"/>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5"/>
        <p:cNvGrpSpPr/>
        <p:nvPr/>
      </p:nvGrpSpPr>
      <p:grpSpPr>
        <a:xfrm>
          <a:off x="0" y="0"/>
          <a:ext cx="0" cy="0"/>
          <a:chOff x="0" y="0"/>
          <a:chExt cx="0" cy="0"/>
        </a:xfrm>
      </p:grpSpPr>
      <p:sp>
        <p:nvSpPr>
          <p:cNvPr id="636" name="Google Shape;636;p5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7" name="Google Shape;637;p57"/>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p57"/>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9" name="Google Shape;639;p57"/>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0" name="Google Shape;640;p57"/>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41"/>
        <p:cNvGrpSpPr/>
        <p:nvPr/>
      </p:nvGrpSpPr>
      <p:grpSpPr>
        <a:xfrm>
          <a:off x="0" y="0"/>
          <a:ext cx="0" cy="0"/>
          <a:chOff x="0" y="0"/>
          <a:chExt cx="0" cy="0"/>
        </a:xfrm>
      </p:grpSpPr>
      <p:sp>
        <p:nvSpPr>
          <p:cNvPr id="642" name="Google Shape;642;p5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43"/>
        <p:cNvGrpSpPr/>
        <p:nvPr/>
      </p:nvGrpSpPr>
      <p:grpSpPr>
        <a:xfrm>
          <a:off x="0" y="0"/>
          <a:ext cx="0" cy="0"/>
          <a:chOff x="0" y="0"/>
          <a:chExt cx="0" cy="0"/>
        </a:xfrm>
      </p:grpSpPr>
      <p:sp>
        <p:nvSpPr>
          <p:cNvPr id="644" name="Google Shape;644;p5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5" name="Google Shape;645;p5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6" name="Google Shape;646;p5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47" name="Google Shape;647;p5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8" name="Google Shape;648;p5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49" name="Google Shape;649;p5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0" name="Google Shape;650;p5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51" name="Google Shape;651;p5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52" name="Google Shape;652;p59"/>
          <p:cNvSpPr>
            <a:spLocks noGrp="1"/>
          </p:cNvSpPr>
          <p:nvPr>
            <p:ph type="pic" idx="2"/>
          </p:nvPr>
        </p:nvSpPr>
        <p:spPr>
          <a:xfrm>
            <a:off x="8916576" y="1661249"/>
            <a:ext cx="2990088" cy="2715768"/>
          </a:xfrm>
          <a:prstGeom prst="rect">
            <a:avLst/>
          </a:prstGeom>
          <a:noFill/>
          <a:ln>
            <a:noFill/>
          </a:ln>
        </p:spPr>
      </p:sp>
      <p:sp>
        <p:nvSpPr>
          <p:cNvPr id="653" name="Google Shape;653;p59"/>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Google Shape;654;p59"/>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59"/>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59"/>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57"/>
        <p:cNvGrpSpPr/>
        <p:nvPr/>
      </p:nvGrpSpPr>
      <p:grpSpPr>
        <a:xfrm>
          <a:off x="0" y="0"/>
          <a:ext cx="0" cy="0"/>
          <a:chOff x="0" y="0"/>
          <a:chExt cx="0" cy="0"/>
        </a:xfrm>
      </p:grpSpPr>
      <p:sp>
        <p:nvSpPr>
          <p:cNvPr id="658" name="Google Shape;658;p6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9" name="Google Shape;659;p6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0" name="Google Shape;660;p6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1" name="Google Shape;661;p6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62" name="Google Shape;662;p6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63" name="Google Shape;663;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4" name="Google Shape;664;p60"/>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65" name="Google Shape;665;p6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66" name="Google Shape;666;p60"/>
          <p:cNvSpPr>
            <a:spLocks noGrp="1"/>
          </p:cNvSpPr>
          <p:nvPr>
            <p:ph type="pic" idx="2"/>
          </p:nvPr>
        </p:nvSpPr>
        <p:spPr>
          <a:xfrm>
            <a:off x="9093038" y="1058781"/>
            <a:ext cx="2715768" cy="2715768"/>
          </a:xfrm>
          <a:prstGeom prst="rect">
            <a:avLst/>
          </a:prstGeom>
          <a:noFill/>
          <a:ln>
            <a:noFill/>
          </a:ln>
        </p:spPr>
      </p:sp>
      <p:sp>
        <p:nvSpPr>
          <p:cNvPr id="667" name="Google Shape;667;p60"/>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60"/>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60"/>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60"/>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60"/>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60"/>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60"/>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74"/>
        <p:cNvGrpSpPr/>
        <p:nvPr/>
      </p:nvGrpSpPr>
      <p:grpSpPr>
        <a:xfrm>
          <a:off x="0" y="0"/>
          <a:ext cx="0" cy="0"/>
          <a:chOff x="0" y="0"/>
          <a:chExt cx="0" cy="0"/>
        </a:xfrm>
      </p:grpSpPr>
      <p:sp>
        <p:nvSpPr>
          <p:cNvPr id="675" name="Google Shape;675;p6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6" name="Google Shape;676;p61"/>
          <p:cNvSpPr>
            <a:spLocks noGrp="1"/>
          </p:cNvSpPr>
          <p:nvPr>
            <p:ph type="pic" idx="2"/>
          </p:nvPr>
        </p:nvSpPr>
        <p:spPr>
          <a:xfrm>
            <a:off x="9510134" y="1431036"/>
            <a:ext cx="1965960" cy="3995928"/>
          </a:xfrm>
          <a:prstGeom prst="rect">
            <a:avLst/>
          </a:prstGeom>
          <a:noFill/>
          <a:ln>
            <a:noFill/>
          </a:ln>
        </p:spPr>
      </p:sp>
      <p:cxnSp>
        <p:nvCxnSpPr>
          <p:cNvPr id="677" name="Google Shape;677;p6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8" name="Google Shape;678;p6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9" name="Google Shape;679;p6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80" name="Google Shape;680;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81" name="Google Shape;681;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82" name="Google Shape;682;p6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83" name="Google Shape;683;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84" name="Google Shape;684;p61"/>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61"/>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61"/>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61"/>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8" name="Google Shape;688;p61"/>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9" name="Google Shape;689;p61"/>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0" name="Google Shape;690;p61"/>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1" name="Google Shape;691;p61"/>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696"/>
        <p:cNvGrpSpPr/>
        <p:nvPr/>
      </p:nvGrpSpPr>
      <p:grpSpPr>
        <a:xfrm>
          <a:off x="0" y="0"/>
          <a:ext cx="0" cy="0"/>
          <a:chOff x="0" y="0"/>
          <a:chExt cx="0" cy="0"/>
        </a:xfrm>
      </p:grpSpPr>
      <p:sp>
        <p:nvSpPr>
          <p:cNvPr id="697" name="Google Shape;697;p63"/>
          <p:cNvSpPr txBox="1">
            <a:spLocks noGrp="1"/>
          </p:cNvSpPr>
          <p:nvPr>
            <p:ph type="body" idx="1"/>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98" name="Google Shape;698;p63"/>
          <p:cNvSpPr txBox="1">
            <a:spLocks noGrp="1"/>
          </p:cNvSpPr>
          <p:nvPr>
            <p:ph type="body" idx="2"/>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99" name="Google Shape;699;p63"/>
          <p:cNvSpPr txBox="1">
            <a:spLocks noGrp="1"/>
          </p:cNvSpPr>
          <p:nvPr>
            <p:ph type="body" idx="3"/>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00" name="Google Shape;700;p6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01" name="Google Shape;701;p63"/>
          <p:cNvSpPr txBox="1">
            <a:spLocks noGrp="1"/>
          </p:cNvSpPr>
          <p:nvPr>
            <p:ph type="body" idx="5"/>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02" name="Google Shape;702;p6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703" name="Google Shape;703;p6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04" name="Google Shape;704;p6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05" name="Google Shape;705;p6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06" name="Google Shape;706;p6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07" name="Google Shape;707;p6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708" name="Google Shape;708;p63"/>
          <p:cNvSpPr txBox="1">
            <a:spLocks noGrp="1"/>
          </p:cNvSpPr>
          <p:nvPr>
            <p:ph type="body" idx="6"/>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09" name="Google Shape;709;p63"/>
          <p:cNvSpPr txBox="1">
            <a:spLocks noGrp="1"/>
          </p:cNvSpPr>
          <p:nvPr>
            <p:ph type="body" idx="7"/>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10" name="Google Shape;710;p63"/>
          <p:cNvSpPr txBox="1">
            <a:spLocks noGrp="1"/>
          </p:cNvSpPr>
          <p:nvPr>
            <p:ph type="body" idx="8"/>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pic>
        <p:nvPicPr>
          <p:cNvPr id="711" name="Google Shape;711;p63"/>
          <p:cNvPicPr preferRelativeResize="0"/>
          <p:nvPr/>
        </p:nvPicPr>
        <p:blipFill rotWithShape="1">
          <a:blip r:embed="rId2">
            <a:alphaModFix/>
          </a:blip>
          <a:srcRect/>
          <a:stretch/>
        </p:blipFill>
        <p:spPr>
          <a:xfrm>
            <a:off x="2097147" y="6246434"/>
            <a:ext cx="309931" cy="493980"/>
          </a:xfrm>
          <a:prstGeom prst="rect">
            <a:avLst/>
          </a:prstGeom>
          <a:noFill/>
          <a:ln>
            <a:noFill/>
          </a:ln>
        </p:spPr>
      </p:pic>
      <p:pic>
        <p:nvPicPr>
          <p:cNvPr id="712" name="Google Shape;712;p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13" name="Google Shape;713;p6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14" name="Google Shape;714;p6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15"/>
        <p:cNvGrpSpPr/>
        <p:nvPr/>
      </p:nvGrpSpPr>
      <p:grpSpPr>
        <a:xfrm>
          <a:off x="0" y="0"/>
          <a:ext cx="0" cy="0"/>
          <a:chOff x="0" y="0"/>
          <a:chExt cx="0" cy="0"/>
        </a:xfrm>
      </p:grpSpPr>
      <p:sp>
        <p:nvSpPr>
          <p:cNvPr id="716" name="Google Shape;716;p64"/>
          <p:cNvSpPr txBox="1">
            <a:spLocks noGrp="1"/>
          </p:cNvSpPr>
          <p:nvPr>
            <p:ph type="body" idx="1"/>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17" name="Google Shape;717;p64" descr="A picture containing text, person, indoor, table&#10;&#10;Description automatically generated"/>
          <p:cNvPicPr preferRelativeResize="0"/>
          <p:nvPr/>
        </p:nvPicPr>
        <p:blipFill rotWithShape="1">
          <a:blip r:embed="rId2">
            <a:alphaModFix/>
          </a:blip>
          <a:srcRect/>
          <a:stretch/>
        </p:blipFill>
        <p:spPr>
          <a:xfrm>
            <a:off x="5464911" y="1581644"/>
            <a:ext cx="6486175" cy="4320879"/>
          </a:xfrm>
          <a:prstGeom prst="rect">
            <a:avLst/>
          </a:prstGeom>
          <a:noFill/>
          <a:ln>
            <a:noFill/>
          </a:ln>
        </p:spPr>
      </p:pic>
      <p:sp>
        <p:nvSpPr>
          <p:cNvPr id="718" name="Google Shape;718;p6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719" name="Google Shape;719;p6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20" name="Google Shape;720;p6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21" name="Google Shape;721;p6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22" name="Google Shape;722;p6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23" name="Google Shape;723;p6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724" name="Google Shape;724;p64"/>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5" name="Google Shape;725;p64"/>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6" name="Google Shape;726;p64"/>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7" name="Google Shape;727;p64"/>
          <p:cNvSpPr txBox="1">
            <a:spLocks noGrp="1"/>
          </p:cNvSpPr>
          <p:nvPr>
            <p:ph type="body" idx="2"/>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64"/>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29" name="Google Shape;729;p64"/>
          <p:cNvPicPr preferRelativeResize="0"/>
          <p:nvPr/>
        </p:nvPicPr>
        <p:blipFill rotWithShape="1">
          <a:blip r:embed="rId3">
            <a:alphaModFix/>
          </a:blip>
          <a:srcRect/>
          <a:stretch/>
        </p:blipFill>
        <p:spPr>
          <a:xfrm>
            <a:off x="2097147" y="6170234"/>
            <a:ext cx="309931" cy="493980"/>
          </a:xfrm>
          <a:prstGeom prst="rect">
            <a:avLst/>
          </a:prstGeom>
          <a:noFill/>
          <a:ln>
            <a:noFill/>
          </a:ln>
        </p:spPr>
      </p:pic>
      <p:pic>
        <p:nvPicPr>
          <p:cNvPr id="730" name="Google Shape;730;p64"/>
          <p:cNvPicPr preferRelativeResize="0"/>
          <p:nvPr/>
        </p:nvPicPr>
        <p:blipFill rotWithShape="1">
          <a:blip r:embed="rId4">
            <a:alphaModFix/>
          </a:blip>
          <a:srcRect/>
          <a:stretch/>
        </p:blipFill>
        <p:spPr>
          <a:xfrm>
            <a:off x="9702615" y="6119977"/>
            <a:ext cx="491969" cy="536174"/>
          </a:xfrm>
          <a:prstGeom prst="rect">
            <a:avLst/>
          </a:prstGeom>
          <a:noFill/>
          <a:ln>
            <a:noFill/>
          </a:ln>
        </p:spPr>
      </p:pic>
      <p:pic>
        <p:nvPicPr>
          <p:cNvPr id="731" name="Google Shape;731;p64"/>
          <p:cNvPicPr preferRelativeResize="0"/>
          <p:nvPr/>
        </p:nvPicPr>
        <p:blipFill rotWithShape="1">
          <a:blip r:embed="rId5">
            <a:alphaModFix/>
          </a:blip>
          <a:srcRect/>
          <a:stretch/>
        </p:blipFill>
        <p:spPr>
          <a:xfrm>
            <a:off x="4458273" y="6248212"/>
            <a:ext cx="529889" cy="497950"/>
          </a:xfrm>
          <a:prstGeom prst="rect">
            <a:avLst/>
          </a:prstGeom>
          <a:noFill/>
          <a:ln>
            <a:noFill/>
          </a:ln>
        </p:spPr>
      </p:pic>
      <p:pic>
        <p:nvPicPr>
          <p:cNvPr id="732" name="Google Shape;732;p64" descr="A picture containing vector graphics&#10;&#10;Description automatically generated"/>
          <p:cNvPicPr preferRelativeResize="0"/>
          <p:nvPr/>
        </p:nvPicPr>
        <p:blipFill rotWithShape="1">
          <a:blip r:embed="rId6">
            <a:alphaModFix/>
          </a:blip>
          <a:srcRect/>
          <a:stretch/>
        </p:blipFill>
        <p:spPr>
          <a:xfrm>
            <a:off x="6981274" y="6119977"/>
            <a:ext cx="687747" cy="615553"/>
          </a:xfrm>
          <a:prstGeom prst="rect">
            <a:avLst/>
          </a:prstGeom>
          <a:noFill/>
          <a:ln>
            <a:noFill/>
          </a:ln>
        </p:spPr>
      </p:pic>
      <p:sp>
        <p:nvSpPr>
          <p:cNvPr id="733" name="Google Shape;733;p64"/>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4" name="Google Shape;734;p64"/>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35"/>
        <p:cNvGrpSpPr/>
        <p:nvPr/>
      </p:nvGrpSpPr>
      <p:grpSpPr>
        <a:xfrm>
          <a:off x="0" y="0"/>
          <a:ext cx="0" cy="0"/>
          <a:chOff x="0" y="0"/>
          <a:chExt cx="0" cy="0"/>
        </a:xfrm>
      </p:grpSpPr>
      <p:sp>
        <p:nvSpPr>
          <p:cNvPr id="736" name="Google Shape;736;p65"/>
          <p:cNvSpPr txBox="1">
            <a:spLocks noGrp="1"/>
          </p:cNvSpPr>
          <p:nvPr>
            <p:ph type="body" idx="1"/>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37" name="Google Shape;737;p6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738" name="Google Shape;738;p6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739" name="Google Shape;739;p6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40" name="Google Shape;740;p6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41" name="Google Shape;741;p6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42" name="Google Shape;742;p6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43" name="Google Shape;743;p6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744" name="Google Shape;744;p65"/>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5" name="Google Shape;745;p65"/>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6" name="Google Shape;746;p65"/>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7" name="Google Shape;747;p65"/>
          <p:cNvSpPr txBox="1">
            <a:spLocks noGrp="1"/>
          </p:cNvSpPr>
          <p:nvPr>
            <p:ph type="body" idx="2"/>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8" name="Google Shape;748;p65"/>
          <p:cNvSpPr txBox="1">
            <a:spLocks noGrp="1"/>
          </p:cNvSpPr>
          <p:nvPr>
            <p:ph type="body" idx="3"/>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49" name="Google Shape;749;p65"/>
          <p:cNvPicPr preferRelativeResize="0"/>
          <p:nvPr/>
        </p:nvPicPr>
        <p:blipFill rotWithShape="1">
          <a:blip r:embed="rId3">
            <a:alphaModFix/>
          </a:blip>
          <a:srcRect/>
          <a:stretch/>
        </p:blipFill>
        <p:spPr>
          <a:xfrm>
            <a:off x="2097147" y="6246434"/>
            <a:ext cx="309931" cy="493980"/>
          </a:xfrm>
          <a:prstGeom prst="rect">
            <a:avLst/>
          </a:prstGeom>
          <a:noFill/>
          <a:ln>
            <a:noFill/>
          </a:ln>
        </p:spPr>
      </p:pic>
      <p:pic>
        <p:nvPicPr>
          <p:cNvPr id="750" name="Google Shape;750;p6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751" name="Google Shape;751;p65"/>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752" name="Google Shape;752;p6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53"/>
        <p:cNvGrpSpPr/>
        <p:nvPr/>
      </p:nvGrpSpPr>
      <p:grpSpPr>
        <a:xfrm>
          <a:off x="0" y="0"/>
          <a:ext cx="0" cy="0"/>
          <a:chOff x="0" y="0"/>
          <a:chExt cx="0" cy="0"/>
        </a:xfrm>
      </p:grpSpPr>
      <p:sp>
        <p:nvSpPr>
          <p:cNvPr id="754" name="Google Shape;754;p6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755" name="Google Shape;755;p6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6" name="Google Shape;756;p6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7" name="Google Shape;757;p6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8" name="Google Shape;758;p6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59" name="Google Shape;759;p6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60" name="Google Shape;760;p6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61" name="Google Shape;761;p6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62" name="Google Shape;762;p6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63" name="Google Shape;763;p6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764" name="Google Shape;764;p66"/>
          <p:cNvSpPr/>
          <p:nvPr/>
        </p:nvSpPr>
        <p:spPr>
          <a:xfrm>
            <a:off x="544196" y="1666754"/>
            <a:ext cx="768146" cy="76297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66"/>
          <p:cNvSpPr/>
          <p:nvPr/>
        </p:nvSpPr>
        <p:spPr>
          <a:xfrm>
            <a:off x="511220" y="3130840"/>
            <a:ext cx="834098" cy="884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66"/>
          <p:cNvSpPr/>
          <p:nvPr/>
        </p:nvSpPr>
        <p:spPr>
          <a:xfrm>
            <a:off x="511220" y="4872764"/>
            <a:ext cx="834098" cy="91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7" name="Google Shape;767;p66"/>
          <p:cNvPicPr preferRelativeResize="0"/>
          <p:nvPr/>
        </p:nvPicPr>
        <p:blipFill rotWithShape="1">
          <a:blip r:embed="rId2">
            <a:alphaModFix/>
          </a:blip>
          <a:srcRect/>
          <a:stretch/>
        </p:blipFill>
        <p:spPr>
          <a:xfrm>
            <a:off x="2097147" y="6246434"/>
            <a:ext cx="309931" cy="493980"/>
          </a:xfrm>
          <a:prstGeom prst="rect">
            <a:avLst/>
          </a:prstGeom>
          <a:noFill/>
          <a:ln>
            <a:noFill/>
          </a:ln>
        </p:spPr>
      </p:pic>
      <p:pic>
        <p:nvPicPr>
          <p:cNvPr id="768" name="Google Shape;768;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69" name="Google Shape;769;p66"/>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70" name="Google Shape;770;p6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771"/>
        <p:cNvGrpSpPr/>
        <p:nvPr/>
      </p:nvGrpSpPr>
      <p:grpSpPr>
        <a:xfrm>
          <a:off x="0" y="0"/>
          <a:ext cx="0" cy="0"/>
          <a:chOff x="0" y="0"/>
          <a:chExt cx="0" cy="0"/>
        </a:xfrm>
      </p:grpSpPr>
      <p:sp>
        <p:nvSpPr>
          <p:cNvPr id="772" name="Google Shape;772;p6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3" name="Google Shape;773;p6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4" name="Google Shape;774;p6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5" name="Google Shape;775;p6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76" name="Google Shape;776;p6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7" name="Google Shape;777;p6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78" name="Google Shape;778;p6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79" name="Google Shape;779;p6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80" name="Google Shape;780;p6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81" name="Google Shape;781;p6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782" name="Google Shape;782;p67"/>
          <p:cNvSpPr/>
          <p:nvPr/>
        </p:nvSpPr>
        <p:spPr>
          <a:xfrm>
            <a:off x="9702615" y="6196177"/>
            <a:ext cx="491969" cy="5361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67"/>
          <p:cNvSpPr/>
          <p:nvPr/>
        </p:nvSpPr>
        <p:spPr>
          <a:xfrm>
            <a:off x="4458273" y="6324412"/>
            <a:ext cx="529889" cy="49795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67" descr="A picture containing vector graphics&#10;&#10;Description automatically generated"/>
          <p:cNvSpPr/>
          <p:nvPr/>
        </p:nvSpPr>
        <p:spPr>
          <a:xfrm>
            <a:off x="6981274" y="6196177"/>
            <a:ext cx="687747" cy="61555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5" name="Google Shape;785;p67"/>
          <p:cNvPicPr preferRelativeResize="0"/>
          <p:nvPr/>
        </p:nvPicPr>
        <p:blipFill rotWithShape="1">
          <a:blip r:embed="rId3">
            <a:alphaModFix/>
          </a:blip>
          <a:srcRect/>
          <a:stretch/>
        </p:blipFill>
        <p:spPr>
          <a:xfrm>
            <a:off x="531600" y="1630111"/>
            <a:ext cx="735594" cy="836256"/>
          </a:xfrm>
          <a:prstGeom prst="rect">
            <a:avLst/>
          </a:prstGeom>
          <a:noFill/>
          <a:ln>
            <a:noFill/>
          </a:ln>
        </p:spPr>
      </p:pic>
      <p:sp>
        <p:nvSpPr>
          <p:cNvPr id="786" name="Google Shape;786;p67"/>
          <p:cNvSpPr/>
          <p:nvPr/>
        </p:nvSpPr>
        <p:spPr>
          <a:xfrm>
            <a:off x="531600" y="3183039"/>
            <a:ext cx="735594" cy="77960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67"/>
          <p:cNvSpPr/>
          <p:nvPr/>
        </p:nvSpPr>
        <p:spPr>
          <a:xfrm>
            <a:off x="482348" y="4977591"/>
            <a:ext cx="834098" cy="70474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67" descr="A group of people in a room&#10;&#10;Description automatically generated with low confidence"/>
          <p:cNvSpPr/>
          <p:nvPr/>
        </p:nvSpPr>
        <p:spPr>
          <a:xfrm>
            <a:off x="7196750" y="1648824"/>
            <a:ext cx="4792050" cy="26655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89"/>
        <p:cNvGrpSpPr/>
        <p:nvPr/>
      </p:nvGrpSpPr>
      <p:grpSpPr>
        <a:xfrm>
          <a:off x="0" y="0"/>
          <a:ext cx="0" cy="0"/>
          <a:chOff x="0" y="0"/>
          <a:chExt cx="0" cy="0"/>
        </a:xfrm>
      </p:grpSpPr>
      <p:sp>
        <p:nvSpPr>
          <p:cNvPr id="790" name="Google Shape;790;p68"/>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1" name="Google Shape;791;p68"/>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2" name="Google Shape;792;p68"/>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3" name="Google Shape;793;p68"/>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4" name="Google Shape;794;p68"/>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5" name="Google Shape;795;p68"/>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6" name="Google Shape;796;p68"/>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7" name="Google Shape;797;p68"/>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8" name="Google Shape;798;p68"/>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99" name="Google Shape;799;p6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00" name="Google Shape;800;p6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01" name="Google Shape;801;p6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02" name="Google Shape;802;p6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3" name="Google Shape;803;p6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4" name="Google Shape;804;p6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05" name="Google Shape;805;p68"/>
          <p:cNvPicPr preferRelativeResize="0"/>
          <p:nvPr/>
        </p:nvPicPr>
        <p:blipFill rotWithShape="1">
          <a:blip r:embed="rId3">
            <a:alphaModFix/>
          </a:blip>
          <a:srcRect/>
          <a:stretch/>
        </p:blipFill>
        <p:spPr>
          <a:xfrm>
            <a:off x="9702615" y="6196177"/>
            <a:ext cx="491969" cy="536174"/>
          </a:xfrm>
          <a:prstGeom prst="rect">
            <a:avLst/>
          </a:prstGeom>
          <a:noFill/>
          <a:ln>
            <a:noFill/>
          </a:ln>
        </p:spPr>
      </p:pic>
      <p:sp>
        <p:nvSpPr>
          <p:cNvPr id="806" name="Google Shape;806;p68"/>
          <p:cNvSpPr/>
          <p:nvPr/>
        </p:nvSpPr>
        <p:spPr>
          <a:xfrm>
            <a:off x="4458273" y="6324412"/>
            <a:ext cx="529889" cy="49795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68" descr="A picture containing vector graphics&#10;&#10;Description automatically generated"/>
          <p:cNvSpPr/>
          <p:nvPr/>
        </p:nvSpPr>
        <p:spPr>
          <a:xfrm>
            <a:off x="6981274" y="6196177"/>
            <a:ext cx="687747" cy="61555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08"/>
        <p:cNvGrpSpPr/>
        <p:nvPr/>
      </p:nvGrpSpPr>
      <p:grpSpPr>
        <a:xfrm>
          <a:off x="0" y="0"/>
          <a:ext cx="0" cy="0"/>
          <a:chOff x="0" y="0"/>
          <a:chExt cx="0" cy="0"/>
        </a:xfrm>
      </p:grpSpPr>
      <p:sp>
        <p:nvSpPr>
          <p:cNvPr id="809" name="Google Shape;809;p69"/>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0" name="Google Shape;810;p69"/>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1" name="Google Shape;811;p69"/>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2" name="Google Shape;812;p69"/>
          <p:cNvGrpSpPr/>
          <p:nvPr/>
        </p:nvGrpSpPr>
        <p:grpSpPr>
          <a:xfrm>
            <a:off x="1" y="5607273"/>
            <a:ext cx="12196128" cy="83414"/>
            <a:chOff x="-33239" y="5603791"/>
            <a:chExt cx="9147325" cy="83414"/>
          </a:xfrm>
        </p:grpSpPr>
        <p:cxnSp>
          <p:nvCxnSpPr>
            <p:cNvPr id="813" name="Google Shape;813;p69"/>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814" name="Google Shape;814;p69"/>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820"/>
        <p:cNvGrpSpPr/>
        <p:nvPr/>
      </p:nvGrpSpPr>
      <p:grpSpPr>
        <a:xfrm>
          <a:off x="0" y="0"/>
          <a:ext cx="0" cy="0"/>
          <a:chOff x="0" y="0"/>
          <a:chExt cx="0" cy="0"/>
        </a:xfrm>
      </p:grpSpPr>
      <p:sp>
        <p:nvSpPr>
          <p:cNvPr id="821" name="Google Shape;821;p71"/>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2" name="Google Shape;822;p71"/>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3" name="Google Shape;823;p71"/>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24" name="Google Shape;824;p71"/>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5" name="Google Shape;825;p71"/>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26" name="Google Shape;826;p71"/>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27" name="Google Shape;827;p7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28" name="Google Shape;828;p7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29" name="Google Shape;829;p7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30" name="Google Shape;830;p71"/>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831" name="Google Shape;831;p71"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832" name="Google Shape;832;p71"/>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3" name="Google Shape;833;p71"/>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4" name="Google Shape;834;p71"/>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5" name="Google Shape;835;p71"/>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6" name="Google Shape;836;p71"/>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837"/>
        <p:cNvGrpSpPr/>
        <p:nvPr/>
      </p:nvGrpSpPr>
      <p:grpSpPr>
        <a:xfrm>
          <a:off x="0" y="0"/>
          <a:ext cx="0" cy="0"/>
          <a:chOff x="0" y="0"/>
          <a:chExt cx="0" cy="0"/>
        </a:xfrm>
      </p:grpSpPr>
      <p:sp>
        <p:nvSpPr>
          <p:cNvPr id="838" name="Google Shape;838;p72"/>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9" name="Google Shape;839;p72"/>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0" name="Google Shape;840;p72"/>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1" name="Google Shape;841;p72"/>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42" name="Google Shape;842;p72"/>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3" name="Google Shape;843;p72"/>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44" name="Google Shape;844;p72"/>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5" name="Google Shape;845;p7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46" name="Google Shape;846;p7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47" name="Google Shape;847;p7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48" name="Google Shape;848;p72"/>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849" name="Google Shape;849;p72"/>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0" name="Google Shape;850;p72"/>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1" name="Google Shape;851;p72"/>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2" name="Google Shape;852;p72"/>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853"/>
        <p:cNvGrpSpPr/>
        <p:nvPr/>
      </p:nvGrpSpPr>
      <p:grpSpPr>
        <a:xfrm>
          <a:off x="0" y="0"/>
          <a:ext cx="0" cy="0"/>
          <a:chOff x="0" y="0"/>
          <a:chExt cx="0" cy="0"/>
        </a:xfrm>
      </p:grpSpPr>
      <p:sp>
        <p:nvSpPr>
          <p:cNvPr id="854" name="Google Shape;854;p73"/>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55" name="Google Shape;855;p73"/>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6" name="Google Shape;856;p73"/>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57" name="Google Shape;857;p7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58" name="Google Shape;858;p7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59" name="Google Shape;859;p73"/>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860" name="Google Shape;860;p73"/>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861" name="Google Shape;861;p7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62" name="Google Shape;862;p73"/>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3" name="Google Shape;863;p73"/>
          <p:cNvSpPr>
            <a:spLocks noGrp="1"/>
          </p:cNvSpPr>
          <p:nvPr>
            <p:ph type="pic" idx="2"/>
          </p:nvPr>
        </p:nvSpPr>
        <p:spPr>
          <a:xfrm>
            <a:off x="457146" y="524736"/>
            <a:ext cx="2514600" cy="2935224"/>
          </a:xfrm>
          <a:prstGeom prst="rect">
            <a:avLst/>
          </a:prstGeom>
          <a:noFill/>
          <a:ln>
            <a:noFill/>
          </a:ln>
        </p:spPr>
      </p:sp>
      <p:sp>
        <p:nvSpPr>
          <p:cNvPr id="864" name="Google Shape;864;p73"/>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65"/>
        <p:cNvGrpSpPr/>
        <p:nvPr/>
      </p:nvGrpSpPr>
      <p:grpSpPr>
        <a:xfrm>
          <a:off x="0" y="0"/>
          <a:ext cx="0" cy="0"/>
          <a:chOff x="0" y="0"/>
          <a:chExt cx="0" cy="0"/>
        </a:xfrm>
      </p:grpSpPr>
      <p:sp>
        <p:nvSpPr>
          <p:cNvPr id="866" name="Google Shape;866;p74"/>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7" name="Google Shape;867;p74"/>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74"/>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9" name="Google Shape;869;p74"/>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0" name="Google Shape;870;p74"/>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71" name="Google Shape;871;p74"/>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2" name="Google Shape;872;p74"/>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73" name="Google Shape;873;p74"/>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4" name="Google Shape;874;p7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75" name="Google Shape;875;p7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76" name="Google Shape;876;p7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77" name="Google Shape;877;p74"/>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78"/>
        <p:cNvGrpSpPr/>
        <p:nvPr/>
      </p:nvGrpSpPr>
      <p:grpSpPr>
        <a:xfrm>
          <a:off x="0" y="0"/>
          <a:ext cx="0" cy="0"/>
          <a:chOff x="0" y="0"/>
          <a:chExt cx="0" cy="0"/>
        </a:xfrm>
      </p:grpSpPr>
      <p:sp>
        <p:nvSpPr>
          <p:cNvPr id="879" name="Google Shape;879;p75"/>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80" name="Google Shape;880;p75"/>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881" name="Google Shape;881;p75"/>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2" name="Google Shape;882;p75"/>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3" name="Google Shape;883;p75"/>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84" name="Google Shape;884;p75"/>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885" name="Google Shape;885;p75"/>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886" name="Google Shape;886;p75"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87"/>
        <p:cNvGrpSpPr/>
        <p:nvPr/>
      </p:nvGrpSpPr>
      <p:grpSpPr>
        <a:xfrm>
          <a:off x="0" y="0"/>
          <a:ext cx="0" cy="0"/>
          <a:chOff x="0" y="0"/>
          <a:chExt cx="0" cy="0"/>
        </a:xfrm>
      </p:grpSpPr>
      <p:sp>
        <p:nvSpPr>
          <p:cNvPr id="888" name="Google Shape;888;p7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89" name="Google Shape;889;p7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90" name="Google Shape;890;p76"/>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91" name="Google Shape;891;p7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92" name="Google Shape;892;p7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93" name="Google Shape;893;p7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94" name="Google Shape;894;p7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95" name="Google Shape;895;p76"/>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96"/>
        <p:cNvGrpSpPr/>
        <p:nvPr/>
      </p:nvGrpSpPr>
      <p:grpSpPr>
        <a:xfrm>
          <a:off x="0" y="0"/>
          <a:ext cx="0" cy="0"/>
          <a:chOff x="0" y="0"/>
          <a:chExt cx="0" cy="0"/>
        </a:xfrm>
      </p:grpSpPr>
      <p:sp>
        <p:nvSpPr>
          <p:cNvPr id="897" name="Google Shape;897;p7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98" name="Google Shape;898;p77"/>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99" name="Google Shape;899;p77"/>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00" name="Google Shape;900;p7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01" name="Google Shape;901;p77"/>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902" name="Google Shape;902;p77"/>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903" name="Google Shape;903;p77"/>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904" name="Google Shape;904;p77"/>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905"/>
        <p:cNvGrpSpPr/>
        <p:nvPr/>
      </p:nvGrpSpPr>
      <p:grpSpPr>
        <a:xfrm>
          <a:off x="0" y="0"/>
          <a:ext cx="0" cy="0"/>
          <a:chOff x="0" y="0"/>
          <a:chExt cx="0" cy="0"/>
        </a:xfrm>
      </p:grpSpPr>
      <p:sp>
        <p:nvSpPr>
          <p:cNvPr id="906" name="Google Shape;906;p78"/>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07" name="Google Shape;907;p78"/>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8" name="Google Shape;908;p78"/>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09" name="Google Shape;909;p78"/>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910" name="Google Shape;910;p7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911" name="Google Shape;911;p78"/>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912" name="Google Shape;912;p78"/>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913" name="Google Shape;913;p78"/>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914" name="Google Shape;914;p78"/>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5" name="Google Shape;915;p78"/>
          <p:cNvSpPr>
            <a:spLocks noGrp="1"/>
          </p:cNvSpPr>
          <p:nvPr>
            <p:ph type="pic" idx="2"/>
          </p:nvPr>
        </p:nvSpPr>
        <p:spPr>
          <a:xfrm>
            <a:off x="457146" y="524736"/>
            <a:ext cx="2514600" cy="2935224"/>
          </a:xfrm>
          <a:prstGeom prst="rect">
            <a:avLst/>
          </a:prstGeom>
          <a:noFill/>
          <a:ln>
            <a:noFill/>
          </a:ln>
        </p:spPr>
      </p:sp>
      <p:sp>
        <p:nvSpPr>
          <p:cNvPr id="916" name="Google Shape;916;p78"/>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Custom Layout 1">
  <p:cSld name="2_Custom Layout">
    <p:spTree>
      <p:nvGrpSpPr>
        <p:cNvPr id="1" name="Shape 922"/>
        <p:cNvGrpSpPr/>
        <p:nvPr/>
      </p:nvGrpSpPr>
      <p:grpSpPr>
        <a:xfrm>
          <a:off x="0" y="0"/>
          <a:ext cx="0" cy="0"/>
          <a:chOff x="0" y="0"/>
          <a:chExt cx="0" cy="0"/>
        </a:xfrm>
      </p:grpSpPr>
      <p:pic>
        <p:nvPicPr>
          <p:cNvPr id="923" name="Google Shape;923;p8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24" name="Google Shape;924;p8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25" name="Google Shape;925;p8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26" name="Google Shape;926;p8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27" name="Google Shape;927;p8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28" name="Google Shape;928;p8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29" name="Google Shape;929;p8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30" name="Google Shape;930;p80"/>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31" name="Google Shape;931;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32" name="Google Shape;932;p8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933" name="Google Shape;933;p80"/>
          <p:cNvSpPr txBox="1">
            <a:spLocks noGrp="1"/>
          </p:cNvSpPr>
          <p:nvPr>
            <p:ph type="body" idx="1"/>
          </p:nvPr>
        </p:nvSpPr>
        <p:spPr>
          <a:xfrm>
            <a:off x="282163" y="1608932"/>
            <a:ext cx="3954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Calibri"/>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934" name="Google Shape;934;p80"/>
          <p:cNvSpPr txBox="1">
            <a:spLocks noGrp="1"/>
          </p:cNvSpPr>
          <p:nvPr>
            <p:ph type="body" idx="2"/>
          </p:nvPr>
        </p:nvSpPr>
        <p:spPr>
          <a:xfrm>
            <a:off x="7955204" y="1608932"/>
            <a:ext cx="3954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Calibri"/>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935" name="Google Shape;935;p80"/>
          <p:cNvSpPr txBox="1">
            <a:spLocks noGrp="1"/>
          </p:cNvSpPr>
          <p:nvPr>
            <p:ph type="body" idx="3"/>
          </p:nvPr>
        </p:nvSpPr>
        <p:spPr>
          <a:xfrm>
            <a:off x="4236797" y="1655282"/>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Calibri"/>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936"/>
        <p:cNvGrpSpPr/>
        <p:nvPr/>
      </p:nvGrpSpPr>
      <p:grpSpPr>
        <a:xfrm>
          <a:off x="0" y="0"/>
          <a:ext cx="0" cy="0"/>
          <a:chOff x="0" y="0"/>
          <a:chExt cx="0" cy="0"/>
        </a:xfrm>
      </p:grpSpPr>
      <p:pic>
        <p:nvPicPr>
          <p:cNvPr id="937" name="Google Shape;937;p8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38" name="Google Shape;938;p8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9" name="Google Shape;939;p8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0" name="Google Shape;940;p8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41" name="Google Shape;941;p8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42" name="Google Shape;942;p8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43" name="Google Shape;943;p8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4" name="Google Shape;944;p8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45" name="Google Shape;945;p8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46" name="Google Shape;946;p8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7" name="Google Shape;947;p81"/>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8" name="Google Shape;948;p81"/>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9" name="Google Shape;949;p81"/>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0" name="Google Shape;950;p81"/>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1" name="Google Shape;951;p81"/>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2" name="Google Shape;952;p81"/>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3" name="Google Shape;953;p81"/>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4" name="Google Shape;954;p81"/>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5" name="Google Shape;955;p81"/>
          <p:cNvSpPr>
            <a:spLocks noGrp="1"/>
          </p:cNvSpPr>
          <p:nvPr>
            <p:ph type="pic" idx="9"/>
          </p:nvPr>
        </p:nvSpPr>
        <p:spPr>
          <a:xfrm>
            <a:off x="7967502" y="1420398"/>
            <a:ext cx="3962194" cy="3122713"/>
          </a:xfrm>
          <a:prstGeom prst="rect">
            <a:avLst/>
          </a:prstGeom>
          <a:noFill/>
          <a:ln>
            <a:noFill/>
          </a:ln>
        </p:spPr>
      </p:sp>
      <p:sp>
        <p:nvSpPr>
          <p:cNvPr id="956" name="Google Shape;956;p81"/>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957"/>
        <p:cNvGrpSpPr/>
        <p:nvPr/>
      </p:nvGrpSpPr>
      <p:grpSpPr>
        <a:xfrm>
          <a:off x="0" y="0"/>
          <a:ext cx="0" cy="0"/>
          <a:chOff x="0" y="0"/>
          <a:chExt cx="0" cy="0"/>
        </a:xfrm>
      </p:grpSpPr>
      <p:sp>
        <p:nvSpPr>
          <p:cNvPr id="958" name="Google Shape;958;p82"/>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959" name="Google Shape;959;p8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0" name="Google Shape;960;p82"/>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1" name="Google Shape;961;p82"/>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2" name="Google Shape;962;p8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3" name="Google Shape;963;p82"/>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64" name="Google Shape;964;p8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65" name="Google Shape;965;p8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6" name="Google Shape;966;p8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7" name="Google Shape;967;p8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8" name="Google Shape;968;p8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9" name="Google Shape;969;p8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0" name="Google Shape;970;p8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71" name="Google Shape;971;p8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72" name="Google Shape;972;p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73" name="Google Shape;973;p82"/>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4" name="Google Shape;974;p82"/>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5" name="Google Shape;975;p82"/>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6" name="Google Shape;976;p82"/>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977"/>
        <p:cNvGrpSpPr/>
        <p:nvPr/>
      </p:nvGrpSpPr>
      <p:grpSpPr>
        <a:xfrm>
          <a:off x="0" y="0"/>
          <a:ext cx="0" cy="0"/>
          <a:chOff x="0" y="0"/>
          <a:chExt cx="0" cy="0"/>
        </a:xfrm>
      </p:grpSpPr>
      <p:sp>
        <p:nvSpPr>
          <p:cNvPr id="978" name="Google Shape;978;p83"/>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9" name="Google Shape;979;p83"/>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0" name="Google Shape;980;p83"/>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1" name="Google Shape;981;p83"/>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82" name="Google Shape;982;p8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83" name="Google Shape;983;p83"/>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84" name="Google Shape;984;p8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85" name="Google Shape;985;p8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6" name="Google Shape;986;p8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7" name="Google Shape;987;p8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88" name="Google Shape;988;p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89" name="Google Shape;989;p8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90" name="Google Shape;990;p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91" name="Google Shape;991;p83"/>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2" name="Google Shape;992;p83"/>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93" name="Google Shape;993;p83"/>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994"/>
        <p:cNvGrpSpPr/>
        <p:nvPr/>
      </p:nvGrpSpPr>
      <p:grpSpPr>
        <a:xfrm>
          <a:off x="0" y="0"/>
          <a:ext cx="0" cy="0"/>
          <a:chOff x="0" y="0"/>
          <a:chExt cx="0" cy="0"/>
        </a:xfrm>
      </p:grpSpPr>
      <p:sp>
        <p:nvSpPr>
          <p:cNvPr id="995" name="Google Shape;995;p8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96" name="Google Shape;996;p8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97" name="Google Shape;997;p84"/>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8" name="Google Shape;998;p8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9" name="Google Shape;999;p8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0" name="Google Shape;1000;p8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1" name="Google Shape;1001;p8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02" name="Google Shape;1002;p8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03" name="Google Shape;1003;p8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04" name="Google Shape;1004;p8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05" name="Google Shape;1005;p84"/>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6" name="Google Shape;1006;p84"/>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07" name="Google Shape;1007;p84"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008"/>
        <p:cNvGrpSpPr/>
        <p:nvPr/>
      </p:nvGrpSpPr>
      <p:grpSpPr>
        <a:xfrm>
          <a:off x="0" y="0"/>
          <a:ext cx="0" cy="0"/>
          <a:chOff x="0" y="0"/>
          <a:chExt cx="0" cy="0"/>
        </a:xfrm>
      </p:grpSpPr>
      <p:sp>
        <p:nvSpPr>
          <p:cNvPr id="1009" name="Google Shape;1009;p8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0" name="Google Shape;1010;p85"/>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1" name="Google Shape;1011;p85"/>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12" name="Google Shape;1012;p8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13" name="Google Shape;1013;p8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4" name="Google Shape;1014;p8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5" name="Google Shape;1015;p8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6" name="Google Shape;1016;p8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7" name="Google Shape;1017;p8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18" name="Google Shape;1018;p8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9" name="Google Shape;1019;p8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020" name="Google Shape;1020;p8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021"/>
        <p:cNvGrpSpPr/>
        <p:nvPr/>
      </p:nvGrpSpPr>
      <p:grpSpPr>
        <a:xfrm>
          <a:off x="0" y="0"/>
          <a:ext cx="0" cy="0"/>
          <a:chOff x="0" y="0"/>
          <a:chExt cx="0" cy="0"/>
        </a:xfrm>
      </p:grpSpPr>
      <p:pic>
        <p:nvPicPr>
          <p:cNvPr id="1022" name="Google Shape;1022;p8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23" name="Google Shape;1023;p8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4" name="Google Shape;1024;p8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25" name="Google Shape;1025;p86"/>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26" name="Google Shape;1026;p8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27" name="Google Shape;1027;p8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8" name="Google Shape;1028;p8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29" name="Google Shape;1029;p8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30" name="Google Shape;1030;p8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1" name="Google Shape;1031;p8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2" name="Google Shape;1032;p86"/>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3" name="Google Shape;1033;p86"/>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034"/>
        <p:cNvGrpSpPr/>
        <p:nvPr/>
      </p:nvGrpSpPr>
      <p:grpSpPr>
        <a:xfrm>
          <a:off x="0" y="0"/>
          <a:ext cx="0" cy="0"/>
          <a:chOff x="0" y="0"/>
          <a:chExt cx="0" cy="0"/>
        </a:xfrm>
      </p:grpSpPr>
      <p:sp>
        <p:nvSpPr>
          <p:cNvPr id="1035" name="Google Shape;1035;p87"/>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6" name="Google Shape;1036;p87"/>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7" name="Google Shape;1037;p87"/>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p87"/>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9" name="Google Shape;1039;p87"/>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0" name="Google Shape;1040;p87"/>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1" name="Google Shape;1041;p87"/>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2" name="Google Shape;1042;p87"/>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3" name="Google Shape;1043;p87"/>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44" name="Google Shape;1044;p8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045" name="Google Shape;1045;p8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6" name="Google Shape;1046;p8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7" name="Google Shape;1047;p8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8" name="Google Shape;1048;p8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9" name="Google Shape;1049;p8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50" name="Google Shape;1050;p8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51" name="Google Shape;1051;p8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52" name="Google Shape;1052;p8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053"/>
        <p:cNvGrpSpPr/>
        <p:nvPr/>
      </p:nvGrpSpPr>
      <p:grpSpPr>
        <a:xfrm>
          <a:off x="0" y="0"/>
          <a:ext cx="0" cy="0"/>
          <a:chOff x="0" y="0"/>
          <a:chExt cx="0" cy="0"/>
        </a:xfrm>
      </p:grpSpPr>
      <p:sp>
        <p:nvSpPr>
          <p:cNvPr id="1054" name="Google Shape;1054;p88"/>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1055" name="Google Shape;1055;p88"/>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6" name="Google Shape;1056;p88"/>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7" name="Google Shape;1057;p8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8" name="Google Shape;1058;p88"/>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9" name="Google Shape;1059;p8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060" name="Google Shape;1060;p8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1" name="Google Shape;1061;p8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2" name="Google Shape;1062;p8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3" name="Google Shape;1063;p8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4" name="Google Shape;1064;p8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65" name="Google Shape;1065;p8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66" name="Google Shape;1066;p8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67" name="Google Shape;1067;p8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068" name="Google Shape;1068;p88"/>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1069" name="Google Shape;1069;p88"/>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1070" name="Google Shape;1070;p88"/>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1071"/>
        <p:cNvGrpSpPr/>
        <p:nvPr/>
      </p:nvGrpSpPr>
      <p:grpSpPr>
        <a:xfrm>
          <a:off x="0" y="0"/>
          <a:ext cx="0" cy="0"/>
          <a:chOff x="0" y="0"/>
          <a:chExt cx="0" cy="0"/>
        </a:xfrm>
      </p:grpSpPr>
      <p:sp>
        <p:nvSpPr>
          <p:cNvPr id="1072" name="Google Shape;1072;p89"/>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1073" name="Google Shape;1073;p8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4" name="Google Shape;1074;p89"/>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5" name="Google Shape;1075;p8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6" name="Google Shape;1076;p89"/>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77" name="Google Shape;1077;p8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078" name="Google Shape;1078;p8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79" name="Google Shape;1079;p8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80" name="Google Shape;1080;p8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1" name="Google Shape;1081;p8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2" name="Google Shape;1082;p8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83" name="Google Shape;1083;p8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84" name="Google Shape;1084;p8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85" name="Google Shape;1085;p8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086" name="Google Shape;1086;p89"/>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1087" name="Google Shape;1087;p89"/>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1088" name="Google Shape;1088;p89"/>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089"/>
        <p:cNvGrpSpPr/>
        <p:nvPr/>
      </p:nvGrpSpPr>
      <p:grpSpPr>
        <a:xfrm>
          <a:off x="0" y="0"/>
          <a:ext cx="0" cy="0"/>
          <a:chOff x="0" y="0"/>
          <a:chExt cx="0" cy="0"/>
        </a:xfrm>
      </p:grpSpPr>
      <p:sp>
        <p:nvSpPr>
          <p:cNvPr id="1090" name="Google Shape;1090;p90"/>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1" name="Google Shape;1091;p90"/>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2" name="Google Shape;1092;p90"/>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3" name="Google Shape;1093;p90"/>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4" name="Google Shape;1094;p90"/>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5" name="Google Shape;1095;p90"/>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6" name="Google Shape;1096;p90"/>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7" name="Google Shape;1097;p90"/>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8" name="Google Shape;1098;p90"/>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99" name="Google Shape;1099;p9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100" name="Google Shape;1100;p9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01" name="Google Shape;1101;p9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02" name="Google Shape;1102;p9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3" name="Google Shape;1103;p9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4" name="Google Shape;1104;p9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05" name="Google Shape;1105;p9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06" name="Google Shape;1106;p9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07" name="Google Shape;1107;p9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1108"/>
        <p:cNvGrpSpPr/>
        <p:nvPr/>
      </p:nvGrpSpPr>
      <p:grpSpPr>
        <a:xfrm>
          <a:off x="0" y="0"/>
          <a:ext cx="0" cy="0"/>
          <a:chOff x="0" y="0"/>
          <a:chExt cx="0" cy="0"/>
        </a:xfrm>
      </p:grpSpPr>
      <p:pic>
        <p:nvPicPr>
          <p:cNvPr id="1109" name="Google Shape;1109;p9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10" name="Google Shape;1110;p9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11" name="Google Shape;1111;p9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12" name="Google Shape;1112;p9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13" name="Google Shape;1113;p9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14" name="Google Shape;1114;p9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15" name="Google Shape;1115;p9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16" name="Google Shape;1116;p9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17" name="Google Shape;1117;p9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18" name="Google Shape;1118;p9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9" name="Google Shape;1119;p91"/>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0" name="Google Shape;1120;p91"/>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1" name="Google Shape;1121;p91"/>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2" name="Google Shape;1122;p91"/>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3" name="Google Shape;1123;p91"/>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4" name="Google Shape;1124;p91"/>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5" name="Google Shape;1125;p91"/>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6" name="Google Shape;1126;p91"/>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27" name="Google Shape;1127;p91"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1128"/>
        <p:cNvGrpSpPr/>
        <p:nvPr/>
      </p:nvGrpSpPr>
      <p:grpSpPr>
        <a:xfrm>
          <a:off x="0" y="0"/>
          <a:ext cx="0" cy="0"/>
          <a:chOff x="0" y="0"/>
          <a:chExt cx="0" cy="0"/>
        </a:xfrm>
      </p:grpSpPr>
      <p:pic>
        <p:nvPicPr>
          <p:cNvPr id="1129" name="Google Shape;1129;p9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30" name="Google Shape;1130;p9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31" name="Google Shape;1131;p9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32" name="Google Shape;1132;p9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33" name="Google Shape;1133;p9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34" name="Google Shape;1134;p9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35" name="Google Shape;1135;p9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36" name="Google Shape;1136;p9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37" name="Google Shape;1137;p9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38" name="Google Shape;1138;p9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9" name="Google Shape;1139;p92"/>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0" name="Google Shape;1140;p92"/>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1" name="Google Shape;1141;p9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2" name="Google Shape;1142;p9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3" name="Google Shape;1143;p9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4" name="Google Shape;1144;p92"/>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5" name="Google Shape;1145;p9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6" name="Google Shape;1146;p92"/>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7" name="Google Shape;1147;p92"/>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48" name="Google Shape;1148;p92"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1149" name="Google Shape;1149;p92"/>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50" name="Google Shape;1150;p92"/>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51" name="Google Shape;1151;p92"/>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52"/>
        <p:cNvGrpSpPr/>
        <p:nvPr/>
      </p:nvGrpSpPr>
      <p:grpSpPr>
        <a:xfrm>
          <a:off x="0" y="0"/>
          <a:ext cx="0" cy="0"/>
          <a:chOff x="0" y="0"/>
          <a:chExt cx="0" cy="0"/>
        </a:xfrm>
      </p:grpSpPr>
      <p:pic>
        <p:nvPicPr>
          <p:cNvPr id="1153" name="Google Shape;1153;p9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54" name="Google Shape;1154;p9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55" name="Google Shape;1155;p9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56" name="Google Shape;1156;p9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57" name="Google Shape;1157;p9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58" name="Google Shape;1158;p9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59" name="Google Shape;1159;p9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60" name="Google Shape;1160;p9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161" name="Google Shape;1161;p9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62" name="Google Shape;1162;p9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3" name="Google Shape;1163;p93"/>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4" name="Google Shape;1164;p93"/>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165"/>
        <p:cNvGrpSpPr/>
        <p:nvPr/>
      </p:nvGrpSpPr>
      <p:grpSpPr>
        <a:xfrm>
          <a:off x="0" y="0"/>
          <a:ext cx="0" cy="0"/>
          <a:chOff x="0" y="0"/>
          <a:chExt cx="0" cy="0"/>
        </a:xfrm>
      </p:grpSpPr>
      <p:pic>
        <p:nvPicPr>
          <p:cNvPr id="1166" name="Google Shape;1166;p9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67" name="Google Shape;1167;p9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68" name="Google Shape;1168;p9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69" name="Google Shape;1169;p9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70" name="Google Shape;1170;p9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71" name="Google Shape;1171;p9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72" name="Google Shape;1172;p9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73" name="Google Shape;1173;p9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74" name="Google Shape;1174;p9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75" name="Google Shape;1175;p9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6" name="Google Shape;1176;p94"/>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7" name="Google Shape;1177;p94"/>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178"/>
        <p:cNvGrpSpPr/>
        <p:nvPr/>
      </p:nvGrpSpPr>
      <p:grpSpPr>
        <a:xfrm>
          <a:off x="0" y="0"/>
          <a:ext cx="0" cy="0"/>
          <a:chOff x="0" y="0"/>
          <a:chExt cx="0" cy="0"/>
        </a:xfrm>
      </p:grpSpPr>
      <p:pic>
        <p:nvPicPr>
          <p:cNvPr id="1179" name="Google Shape;1179;p9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80" name="Google Shape;1180;p9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81" name="Google Shape;1181;p9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82" name="Google Shape;1182;p9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83" name="Google Shape;1183;p9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84" name="Google Shape;1184;p9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85" name="Google Shape;1185;p9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86" name="Google Shape;1186;p9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87" name="Google Shape;1187;p9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88" name="Google Shape;1188;p9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9" name="Google Shape;1189;p95"/>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0" name="Google Shape;1190;p95"/>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1" name="Google Shape;1191;p95"/>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2" name="Google Shape;1192;p95"/>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3" name="Google Shape;1193;p95"/>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4" name="Google Shape;1194;p95"/>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5" name="Google Shape;1195;p95"/>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96"/>
        <p:cNvGrpSpPr/>
        <p:nvPr/>
      </p:nvGrpSpPr>
      <p:grpSpPr>
        <a:xfrm>
          <a:off x="0" y="0"/>
          <a:ext cx="0" cy="0"/>
          <a:chOff x="0" y="0"/>
          <a:chExt cx="0" cy="0"/>
        </a:xfrm>
      </p:grpSpPr>
      <p:pic>
        <p:nvPicPr>
          <p:cNvPr id="1197" name="Google Shape;1197;p9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98" name="Google Shape;1198;p9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99" name="Google Shape;1199;p9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00" name="Google Shape;1200;p96"/>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201" name="Google Shape;1201;p9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202" name="Google Shape;1202;p9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03" name="Google Shape;1203;p9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04" name="Google Shape;1204;p9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05" name="Google Shape;1205;p9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06" name="Google Shape;1206;p9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07" name="Google Shape;1207;p96"/>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208"/>
        <p:cNvGrpSpPr/>
        <p:nvPr/>
      </p:nvGrpSpPr>
      <p:grpSpPr>
        <a:xfrm>
          <a:off x="0" y="0"/>
          <a:ext cx="0" cy="0"/>
          <a:chOff x="0" y="0"/>
          <a:chExt cx="0" cy="0"/>
        </a:xfrm>
      </p:grpSpPr>
      <p:pic>
        <p:nvPicPr>
          <p:cNvPr id="1209" name="Google Shape;1209;p9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210" name="Google Shape;1210;p9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11" name="Google Shape;1211;p9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12" name="Google Shape;1212;p97"/>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213" name="Google Shape;1213;p9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214" name="Google Shape;1214;p9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15" name="Google Shape;1215;p9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16" name="Google Shape;1216;p9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17" name="Google Shape;1217;p9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18" name="Google Shape;1218;p9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19" name="Google Shape;1219;p97"/>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0" name="Google Shape;1220;p97"/>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221"/>
        <p:cNvGrpSpPr/>
        <p:nvPr/>
      </p:nvGrpSpPr>
      <p:grpSpPr>
        <a:xfrm>
          <a:off x="0" y="0"/>
          <a:ext cx="0" cy="0"/>
          <a:chOff x="0" y="0"/>
          <a:chExt cx="0" cy="0"/>
        </a:xfrm>
      </p:grpSpPr>
      <p:sp>
        <p:nvSpPr>
          <p:cNvPr id="1222" name="Google Shape;1222;p98"/>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223" name="Google Shape;1223;p98"/>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4" name="Google Shape;1224;p9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230"/>
        <p:cNvGrpSpPr/>
        <p:nvPr/>
      </p:nvGrpSpPr>
      <p:grpSpPr>
        <a:xfrm>
          <a:off x="0" y="0"/>
          <a:ext cx="0" cy="0"/>
          <a:chOff x="0" y="0"/>
          <a:chExt cx="0" cy="0"/>
        </a:xfrm>
      </p:grpSpPr>
      <p:sp>
        <p:nvSpPr>
          <p:cNvPr id="1231" name="Google Shape;1231;p100"/>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32" name="Google Shape;1232;p10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3" name="Google Shape;1233;p100"/>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34" name="Google Shape;1234;p100"/>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35" name="Google Shape;1235;p10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36" name="Google Shape;1236;p100"/>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37" name="Google Shape;1237;p100"/>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238" name="Google Shape;1238;p100"/>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239" name="Google Shape;1239;p100"/>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0" name="Google Shape;1240;p100"/>
          <p:cNvSpPr>
            <a:spLocks noGrp="1"/>
          </p:cNvSpPr>
          <p:nvPr>
            <p:ph type="pic" idx="2"/>
          </p:nvPr>
        </p:nvSpPr>
        <p:spPr>
          <a:xfrm>
            <a:off x="457146" y="524736"/>
            <a:ext cx="2514600" cy="2935200"/>
          </a:xfrm>
          <a:prstGeom prst="rect">
            <a:avLst/>
          </a:prstGeom>
          <a:noFill/>
          <a:ln>
            <a:noFill/>
          </a:ln>
        </p:spPr>
      </p:sp>
      <p:sp>
        <p:nvSpPr>
          <p:cNvPr id="1241" name="Google Shape;1241;p100"/>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242"/>
        <p:cNvGrpSpPr/>
        <p:nvPr/>
      </p:nvGrpSpPr>
      <p:grpSpPr>
        <a:xfrm>
          <a:off x="0" y="0"/>
          <a:ext cx="0" cy="0"/>
          <a:chOff x="0" y="0"/>
          <a:chExt cx="0" cy="0"/>
        </a:xfrm>
      </p:grpSpPr>
      <p:sp>
        <p:nvSpPr>
          <p:cNvPr id="1243" name="Google Shape;1243;p10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4" name="Google Shape;1244;p101"/>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5" name="Google Shape;1245;p101"/>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46" name="Google Shape;1246;p10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7" name="Google Shape;1247;p10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48" name="Google Shape;1248;p10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9" name="Google Shape;1249;p10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50" name="Google Shape;1250;p10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51" name="Google Shape;1251;p10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52" name="Google Shape;1252;p101"/>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1253" name="Google Shape;1253;p101"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254" name="Google Shape;1254;p101"/>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5" name="Google Shape;1255;p101"/>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6" name="Google Shape;1256;p101"/>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7" name="Google Shape;1257;p101"/>
          <p:cNvSpPr txBox="1">
            <a:spLocks noGrp="1"/>
          </p:cNvSpPr>
          <p:nvPr>
            <p:ph type="body" idx="4"/>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8" name="Google Shape;1258;p101"/>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259"/>
        <p:cNvGrpSpPr/>
        <p:nvPr/>
      </p:nvGrpSpPr>
      <p:grpSpPr>
        <a:xfrm>
          <a:off x="0" y="0"/>
          <a:ext cx="0" cy="0"/>
          <a:chOff x="0" y="0"/>
          <a:chExt cx="0" cy="0"/>
        </a:xfrm>
      </p:grpSpPr>
      <p:sp>
        <p:nvSpPr>
          <p:cNvPr id="1260" name="Google Shape;1260;p10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1" name="Google Shape;1261;p102"/>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2" name="Google Shape;1262;p102"/>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3" name="Google Shape;1263;p102"/>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64" name="Google Shape;1264;p10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5" name="Google Shape;1265;p10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66" name="Google Shape;1266;p10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7" name="Google Shape;1267;p10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68" name="Google Shape;1268;p10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69" name="Google Shape;1269;p10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70" name="Google Shape;1270;p102"/>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1271" name="Google Shape;1271;p102"/>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2" name="Google Shape;1272;p102"/>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3" name="Google Shape;1273;p102"/>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4" name="Google Shape;1274;p102"/>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75"/>
        <p:cNvGrpSpPr/>
        <p:nvPr/>
      </p:nvGrpSpPr>
      <p:grpSpPr>
        <a:xfrm>
          <a:off x="0" y="0"/>
          <a:ext cx="0" cy="0"/>
          <a:chOff x="0" y="0"/>
          <a:chExt cx="0" cy="0"/>
        </a:xfrm>
      </p:grpSpPr>
      <p:sp>
        <p:nvSpPr>
          <p:cNvPr id="1276" name="Google Shape;1276;p10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7" name="Google Shape;1277;p103"/>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8" name="Google Shape;1278;p103"/>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9" name="Google Shape;1279;p103"/>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0" name="Google Shape;1280;p103"/>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81" name="Google Shape;1281;p10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2" name="Google Shape;1282;p10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83" name="Google Shape;1283;p10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84" name="Google Shape;1284;p10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85" name="Google Shape;1285;p10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86" name="Google Shape;1286;p10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87" name="Google Shape;1287;p103"/>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88"/>
        <p:cNvGrpSpPr/>
        <p:nvPr/>
      </p:nvGrpSpPr>
      <p:grpSpPr>
        <a:xfrm>
          <a:off x="0" y="0"/>
          <a:ext cx="0" cy="0"/>
          <a:chOff x="0" y="0"/>
          <a:chExt cx="0" cy="0"/>
        </a:xfrm>
      </p:grpSpPr>
      <p:sp>
        <p:nvSpPr>
          <p:cNvPr id="1289" name="Google Shape;1289;p10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90" name="Google Shape;1290;p104"/>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291" name="Google Shape;1291;p10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92" name="Google Shape;1292;p104"/>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3" name="Google Shape;1293;p10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4" name="Google Shape;1294;p104"/>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295" name="Google Shape;1295;p104"/>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296" name="Google Shape;1296;p104"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97"/>
        <p:cNvGrpSpPr/>
        <p:nvPr/>
      </p:nvGrpSpPr>
      <p:grpSpPr>
        <a:xfrm>
          <a:off x="0" y="0"/>
          <a:ext cx="0" cy="0"/>
          <a:chOff x="0" y="0"/>
          <a:chExt cx="0" cy="0"/>
        </a:xfrm>
      </p:grpSpPr>
      <p:sp>
        <p:nvSpPr>
          <p:cNvPr id="1298" name="Google Shape;1298;p10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9" name="Google Shape;1299;p10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0" name="Google Shape;1300;p10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01" name="Google Shape;1301;p10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2" name="Google Shape;1302;p10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03" name="Google Shape;1303;p10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304" name="Google Shape;1304;p10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305" name="Google Shape;1305;p105"/>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306"/>
        <p:cNvGrpSpPr/>
        <p:nvPr/>
      </p:nvGrpSpPr>
      <p:grpSpPr>
        <a:xfrm>
          <a:off x="0" y="0"/>
          <a:ext cx="0" cy="0"/>
          <a:chOff x="0" y="0"/>
          <a:chExt cx="0" cy="0"/>
        </a:xfrm>
      </p:grpSpPr>
      <p:sp>
        <p:nvSpPr>
          <p:cNvPr id="1307" name="Google Shape;1307;p10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08" name="Google Shape;1308;p10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09" name="Google Shape;1309;p106"/>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10" name="Google Shape;1310;p10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11" name="Google Shape;1311;p106"/>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312" name="Google Shape;1312;p106"/>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313" name="Google Shape;1313;p106"/>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314" name="Google Shape;1314;p106"/>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15"/>
        <p:cNvGrpSpPr/>
        <p:nvPr/>
      </p:nvGrpSpPr>
      <p:grpSpPr>
        <a:xfrm>
          <a:off x="0" y="0"/>
          <a:ext cx="0" cy="0"/>
          <a:chOff x="0" y="0"/>
          <a:chExt cx="0" cy="0"/>
        </a:xfrm>
      </p:grpSpPr>
      <p:sp>
        <p:nvSpPr>
          <p:cNvPr id="1316" name="Google Shape;1316;p107"/>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17" name="Google Shape;1317;p107"/>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8" name="Google Shape;1318;p107"/>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19" name="Google Shape;1319;p107"/>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320" name="Google Shape;1320;p10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321" name="Google Shape;1321;p107"/>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322" name="Google Shape;1322;p107"/>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323" name="Google Shape;1323;p107"/>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324" name="Google Shape;1324;p107"/>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5" name="Google Shape;1325;p107"/>
          <p:cNvSpPr>
            <a:spLocks noGrp="1"/>
          </p:cNvSpPr>
          <p:nvPr>
            <p:ph type="pic" idx="2"/>
          </p:nvPr>
        </p:nvSpPr>
        <p:spPr>
          <a:xfrm>
            <a:off x="457146" y="524736"/>
            <a:ext cx="2514600" cy="2935200"/>
          </a:xfrm>
          <a:prstGeom prst="rect">
            <a:avLst/>
          </a:prstGeom>
          <a:noFill/>
          <a:ln>
            <a:noFill/>
          </a:ln>
        </p:spPr>
      </p:sp>
      <p:sp>
        <p:nvSpPr>
          <p:cNvPr id="1326" name="Google Shape;1326;p107"/>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332"/>
        <p:cNvGrpSpPr/>
        <p:nvPr/>
      </p:nvGrpSpPr>
      <p:grpSpPr>
        <a:xfrm>
          <a:off x="0" y="0"/>
          <a:ext cx="0" cy="0"/>
          <a:chOff x="0" y="0"/>
          <a:chExt cx="0" cy="0"/>
        </a:xfrm>
      </p:grpSpPr>
      <p:sp>
        <p:nvSpPr>
          <p:cNvPr id="1333" name="Google Shape;1333;p10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4" name="Google Shape;1334;p109"/>
          <p:cNvSpPr>
            <a:spLocks noGrp="1"/>
          </p:cNvSpPr>
          <p:nvPr>
            <p:ph type="pic" idx="2"/>
          </p:nvPr>
        </p:nvSpPr>
        <p:spPr>
          <a:xfrm>
            <a:off x="8953152" y="1444919"/>
            <a:ext cx="2916900" cy="2596800"/>
          </a:xfrm>
          <a:prstGeom prst="rect">
            <a:avLst/>
          </a:prstGeom>
          <a:noFill/>
          <a:ln>
            <a:noFill/>
          </a:ln>
        </p:spPr>
      </p:sp>
      <p:sp>
        <p:nvSpPr>
          <p:cNvPr id="1335" name="Google Shape;1335;p109"/>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36" name="Google Shape;1336;p109"/>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7" name="Google Shape;1337;p109"/>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8" name="Google Shape;1338;p109"/>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39" name="Google Shape;1339;p10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40" name="Google Shape;1340;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41" name="Google Shape;1341;p109"/>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42" name="Google Shape;1342;p10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43" name="Google Shape;1343;p109"/>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344"/>
        <p:cNvGrpSpPr/>
        <p:nvPr/>
      </p:nvGrpSpPr>
      <p:grpSpPr>
        <a:xfrm>
          <a:off x="0" y="0"/>
          <a:ext cx="0" cy="0"/>
          <a:chOff x="0" y="0"/>
          <a:chExt cx="0" cy="0"/>
        </a:xfrm>
      </p:grpSpPr>
      <p:sp>
        <p:nvSpPr>
          <p:cNvPr id="1345" name="Google Shape;1345;p11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46" name="Google Shape;1346;p110"/>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347" name="Google Shape;1347;p110"/>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48" name="Google Shape;1348;p11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9" name="Google Shape;1349;p110"/>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50" name="Google Shape;1350;p110"/>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351" name="Google Shape;1351;p110"/>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352" name="Google Shape;1352;p110"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353" name="Google Shape;1353;p110"/>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4" name="Google Shape;1354;p110"/>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5" name="Google Shape;1355;p110"/>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6" name="Google Shape;1356;p110"/>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7" name="Google Shape;1357;p110"/>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358"/>
        <p:cNvGrpSpPr/>
        <p:nvPr/>
      </p:nvGrpSpPr>
      <p:grpSpPr>
        <a:xfrm>
          <a:off x="0" y="0"/>
          <a:ext cx="0" cy="0"/>
          <a:chOff x="0" y="0"/>
          <a:chExt cx="0" cy="0"/>
        </a:xfrm>
      </p:grpSpPr>
      <p:sp>
        <p:nvSpPr>
          <p:cNvPr id="1359" name="Google Shape;1359;p11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60" name="Google Shape;1360;p11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61" name="Google Shape;1361;p11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62" name="Google Shape;1362;p11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63" name="Google Shape;1363;p11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64" name="Google Shape;1364;p11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65" name="Google Shape;1365;p11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66" name="Google Shape;1366;p111"/>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67" name="Google Shape;1367;p111"/>
          <p:cNvSpPr>
            <a:spLocks noGrp="1"/>
          </p:cNvSpPr>
          <p:nvPr>
            <p:ph type="pic" idx="2"/>
          </p:nvPr>
        </p:nvSpPr>
        <p:spPr>
          <a:xfrm>
            <a:off x="9282749" y="1283634"/>
            <a:ext cx="2377500" cy="3173100"/>
          </a:xfrm>
          <a:prstGeom prst="rect">
            <a:avLst/>
          </a:prstGeom>
          <a:noFill/>
          <a:ln>
            <a:noFill/>
          </a:ln>
        </p:spPr>
      </p:sp>
      <p:sp>
        <p:nvSpPr>
          <p:cNvPr id="1368" name="Google Shape;1368;p111"/>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9" name="Google Shape;1369;p111"/>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0" name="Google Shape;1370;p111"/>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1" name="Google Shape;1371;p111"/>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2" name="Google Shape;1372;p111"/>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73" name="Google Shape;1373;p111"/>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74" name="Google Shape;1374;p111"/>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75" name="Google Shape;1375;p111"/>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76" name="Google Shape;1376;p111"/>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377"/>
        <p:cNvGrpSpPr/>
        <p:nvPr/>
      </p:nvGrpSpPr>
      <p:grpSpPr>
        <a:xfrm>
          <a:off x="0" y="0"/>
          <a:ext cx="0" cy="0"/>
          <a:chOff x="0" y="0"/>
          <a:chExt cx="0" cy="0"/>
        </a:xfrm>
      </p:grpSpPr>
      <p:sp>
        <p:nvSpPr>
          <p:cNvPr id="1378" name="Google Shape;1378;p11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79" name="Google Shape;1379;p11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80" name="Google Shape;1380;p11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81" name="Google Shape;1381;p11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2" name="Google Shape;1382;p11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83" name="Google Shape;1383;p11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84" name="Google Shape;1384;p11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85" name="Google Shape;1385;p112"/>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86" name="Google Shape;1386;p112"/>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7" name="Google Shape;1387;p112"/>
          <p:cNvSpPr>
            <a:spLocks noGrp="1"/>
          </p:cNvSpPr>
          <p:nvPr>
            <p:ph type="pic" idx="2"/>
          </p:nvPr>
        </p:nvSpPr>
        <p:spPr>
          <a:xfrm>
            <a:off x="8832388" y="1251284"/>
            <a:ext cx="3251700" cy="2499000"/>
          </a:xfrm>
          <a:prstGeom prst="rect">
            <a:avLst/>
          </a:prstGeom>
          <a:noFill/>
          <a:ln>
            <a:noFill/>
          </a:ln>
        </p:spPr>
      </p:sp>
      <p:sp>
        <p:nvSpPr>
          <p:cNvPr id="1388" name="Google Shape;1388;p112"/>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389"/>
        <p:cNvGrpSpPr/>
        <p:nvPr/>
      </p:nvGrpSpPr>
      <p:grpSpPr>
        <a:xfrm>
          <a:off x="0" y="0"/>
          <a:ext cx="0" cy="0"/>
          <a:chOff x="0" y="0"/>
          <a:chExt cx="0" cy="0"/>
        </a:xfrm>
      </p:grpSpPr>
      <p:sp>
        <p:nvSpPr>
          <p:cNvPr id="1390" name="Google Shape;1390;p11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91" name="Google Shape;1391;p11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92" name="Google Shape;1392;p11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93" name="Google Shape;1393;p11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94" name="Google Shape;1394;p11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95" name="Google Shape;1395;p11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96" name="Google Shape;1396;p113"/>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97" name="Google Shape;1397;p11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98" name="Google Shape;1398;p113"/>
          <p:cNvSpPr>
            <a:spLocks noGrp="1"/>
          </p:cNvSpPr>
          <p:nvPr>
            <p:ph type="pic" idx="2"/>
          </p:nvPr>
        </p:nvSpPr>
        <p:spPr>
          <a:xfrm>
            <a:off x="9093038" y="1058781"/>
            <a:ext cx="2715900" cy="2715900"/>
          </a:xfrm>
          <a:prstGeom prst="rect">
            <a:avLst/>
          </a:prstGeom>
          <a:noFill/>
          <a:ln>
            <a:noFill/>
          </a:ln>
        </p:spPr>
      </p:sp>
      <p:sp>
        <p:nvSpPr>
          <p:cNvPr id="1399" name="Google Shape;1399;p113"/>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0" name="Google Shape;1400;p113"/>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1" name="Google Shape;1401;p113"/>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2" name="Google Shape;1402;p113"/>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3" name="Google Shape;1403;p113"/>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4" name="Google Shape;1404;p113"/>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5" name="Google Shape;1405;p113"/>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406"/>
        <p:cNvGrpSpPr/>
        <p:nvPr/>
      </p:nvGrpSpPr>
      <p:grpSpPr>
        <a:xfrm>
          <a:off x="0" y="0"/>
          <a:ext cx="0" cy="0"/>
          <a:chOff x="0" y="0"/>
          <a:chExt cx="0" cy="0"/>
        </a:xfrm>
      </p:grpSpPr>
      <p:sp>
        <p:nvSpPr>
          <p:cNvPr id="1407" name="Google Shape;1407;p114"/>
          <p:cNvSpPr>
            <a:spLocks noGrp="1"/>
          </p:cNvSpPr>
          <p:nvPr>
            <p:ph type="pic" idx="2"/>
          </p:nvPr>
        </p:nvSpPr>
        <p:spPr>
          <a:xfrm>
            <a:off x="9810967" y="1562916"/>
            <a:ext cx="1152000" cy="1143000"/>
          </a:xfrm>
          <a:prstGeom prst="rect">
            <a:avLst/>
          </a:prstGeom>
          <a:noFill/>
          <a:ln>
            <a:noFill/>
          </a:ln>
        </p:spPr>
      </p:sp>
      <p:sp>
        <p:nvSpPr>
          <p:cNvPr id="1408" name="Google Shape;1408;p114"/>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9" name="Google Shape;1409;p114"/>
          <p:cNvSpPr>
            <a:spLocks noGrp="1"/>
          </p:cNvSpPr>
          <p:nvPr>
            <p:ph type="pic" idx="3"/>
          </p:nvPr>
        </p:nvSpPr>
        <p:spPr>
          <a:xfrm>
            <a:off x="9757009" y="3260706"/>
            <a:ext cx="1216200" cy="987600"/>
          </a:xfrm>
          <a:prstGeom prst="rect">
            <a:avLst/>
          </a:prstGeom>
          <a:noFill/>
          <a:ln>
            <a:noFill/>
          </a:ln>
        </p:spPr>
      </p:sp>
      <p:sp>
        <p:nvSpPr>
          <p:cNvPr id="1410" name="Google Shape;1410;p114"/>
          <p:cNvSpPr>
            <a:spLocks noGrp="1"/>
          </p:cNvSpPr>
          <p:nvPr>
            <p:ph type="pic" idx="4"/>
          </p:nvPr>
        </p:nvSpPr>
        <p:spPr>
          <a:xfrm>
            <a:off x="9810967" y="4777725"/>
            <a:ext cx="1143000" cy="1143000"/>
          </a:xfrm>
          <a:prstGeom prst="rect">
            <a:avLst/>
          </a:prstGeom>
          <a:noFill/>
          <a:ln>
            <a:noFill/>
          </a:ln>
        </p:spPr>
      </p:sp>
      <p:cxnSp>
        <p:nvCxnSpPr>
          <p:cNvPr id="1411" name="Google Shape;1411;p11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2" name="Google Shape;1412;p11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3" name="Google Shape;1413;p11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14" name="Google Shape;1414;p11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15" name="Google Shape;1415;p11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16" name="Google Shape;1416;p114"/>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417" name="Google Shape;1417;p11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18" name="Google Shape;1418;p11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419"/>
        <p:cNvGrpSpPr/>
        <p:nvPr/>
      </p:nvGrpSpPr>
      <p:grpSpPr>
        <a:xfrm>
          <a:off x="0" y="0"/>
          <a:ext cx="0" cy="0"/>
          <a:chOff x="0" y="0"/>
          <a:chExt cx="0" cy="0"/>
        </a:xfrm>
      </p:grpSpPr>
      <p:sp>
        <p:nvSpPr>
          <p:cNvPr id="1420" name="Google Shape;1420;p11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21" name="Google Shape;1421;p11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22" name="Google Shape;1422;p11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23" name="Google Shape;1423;p11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24" name="Google Shape;1424;p11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425" name="Google Shape;1425;p11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26" name="Google Shape;1426;p11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427" name="Google Shape;1427;p115"/>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428" name="Google Shape;1428;p115"/>
          <p:cNvSpPr>
            <a:spLocks noGrp="1"/>
          </p:cNvSpPr>
          <p:nvPr>
            <p:ph type="pic" idx="2"/>
          </p:nvPr>
        </p:nvSpPr>
        <p:spPr>
          <a:xfrm>
            <a:off x="9209369" y="1251283"/>
            <a:ext cx="2404500" cy="2949900"/>
          </a:xfrm>
          <a:prstGeom prst="rect">
            <a:avLst/>
          </a:prstGeom>
          <a:noFill/>
          <a:ln>
            <a:noFill/>
          </a:ln>
        </p:spPr>
      </p:sp>
      <p:sp>
        <p:nvSpPr>
          <p:cNvPr id="1429" name="Google Shape;1429;p115"/>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0" name="Google Shape;1430;p115"/>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1" name="Google Shape;1431;p115"/>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32"/>
        <p:cNvGrpSpPr/>
        <p:nvPr/>
      </p:nvGrpSpPr>
      <p:grpSpPr>
        <a:xfrm>
          <a:off x="0" y="0"/>
          <a:ext cx="0" cy="0"/>
          <a:chOff x="0" y="0"/>
          <a:chExt cx="0" cy="0"/>
        </a:xfrm>
      </p:grpSpPr>
      <p:sp>
        <p:nvSpPr>
          <p:cNvPr id="1433" name="Google Shape;1433;p116"/>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4" name="Google Shape;1434;p116"/>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5" name="Google Shape;1435;p116"/>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6" name="Google Shape;1436;p116"/>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7" name="Google Shape;1437;p116"/>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8"/>
        <p:cNvGrpSpPr/>
        <p:nvPr/>
      </p:nvGrpSpPr>
      <p:grpSpPr>
        <a:xfrm>
          <a:off x="0" y="0"/>
          <a:ext cx="0" cy="0"/>
          <a:chOff x="0" y="0"/>
          <a:chExt cx="0" cy="0"/>
        </a:xfrm>
      </p:grpSpPr>
      <p:sp>
        <p:nvSpPr>
          <p:cNvPr id="1439" name="Google Shape;1439;p11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440"/>
        <p:cNvGrpSpPr/>
        <p:nvPr/>
      </p:nvGrpSpPr>
      <p:grpSpPr>
        <a:xfrm>
          <a:off x="0" y="0"/>
          <a:ext cx="0" cy="0"/>
          <a:chOff x="0" y="0"/>
          <a:chExt cx="0" cy="0"/>
        </a:xfrm>
      </p:grpSpPr>
      <p:sp>
        <p:nvSpPr>
          <p:cNvPr id="1441" name="Google Shape;1441;p11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42" name="Google Shape;1442;p11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43" name="Google Shape;1443;p11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44" name="Google Shape;1444;p11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45" name="Google Shape;1445;p11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446" name="Google Shape;1446;p11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47" name="Google Shape;1447;p11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448" name="Google Shape;1448;p118"/>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449" name="Google Shape;1449;p118"/>
          <p:cNvSpPr>
            <a:spLocks noGrp="1"/>
          </p:cNvSpPr>
          <p:nvPr>
            <p:ph type="pic" idx="2"/>
          </p:nvPr>
        </p:nvSpPr>
        <p:spPr>
          <a:xfrm>
            <a:off x="8916576" y="1661249"/>
            <a:ext cx="2990100" cy="2715900"/>
          </a:xfrm>
          <a:prstGeom prst="rect">
            <a:avLst/>
          </a:prstGeom>
          <a:noFill/>
          <a:ln>
            <a:noFill/>
          </a:ln>
        </p:spPr>
      </p:sp>
      <p:sp>
        <p:nvSpPr>
          <p:cNvPr id="1450" name="Google Shape;1450;p118"/>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1" name="Google Shape;1451;p118"/>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2" name="Google Shape;1452;p118"/>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3" name="Google Shape;1453;p118"/>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454"/>
        <p:cNvGrpSpPr/>
        <p:nvPr/>
      </p:nvGrpSpPr>
      <p:grpSpPr>
        <a:xfrm>
          <a:off x="0" y="0"/>
          <a:ext cx="0" cy="0"/>
          <a:chOff x="0" y="0"/>
          <a:chExt cx="0" cy="0"/>
        </a:xfrm>
      </p:grpSpPr>
      <p:sp>
        <p:nvSpPr>
          <p:cNvPr id="1455" name="Google Shape;1455;p11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56" name="Google Shape;1456;p119"/>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57" name="Google Shape;1457;p119"/>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58" name="Google Shape;1458;p119"/>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59" name="Google Shape;1459;p11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60" name="Google Shape;1460;p11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61" name="Google Shape;1461;p119"/>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462" name="Google Shape;1462;p11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63" name="Google Shape;1463;p119"/>
          <p:cNvSpPr>
            <a:spLocks noGrp="1"/>
          </p:cNvSpPr>
          <p:nvPr>
            <p:ph type="pic" idx="2"/>
          </p:nvPr>
        </p:nvSpPr>
        <p:spPr>
          <a:xfrm>
            <a:off x="9093038" y="1058781"/>
            <a:ext cx="2715900" cy="2715900"/>
          </a:xfrm>
          <a:prstGeom prst="rect">
            <a:avLst/>
          </a:prstGeom>
          <a:noFill/>
          <a:ln>
            <a:noFill/>
          </a:ln>
        </p:spPr>
      </p:sp>
      <p:sp>
        <p:nvSpPr>
          <p:cNvPr id="1464" name="Google Shape;1464;p119"/>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5" name="Google Shape;1465;p119"/>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6" name="Google Shape;1466;p119"/>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7" name="Google Shape;1467;p119"/>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8" name="Google Shape;1468;p119"/>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9" name="Google Shape;1469;p119"/>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0" name="Google Shape;1470;p119"/>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471"/>
        <p:cNvGrpSpPr/>
        <p:nvPr/>
      </p:nvGrpSpPr>
      <p:grpSpPr>
        <a:xfrm>
          <a:off x="0" y="0"/>
          <a:ext cx="0" cy="0"/>
          <a:chOff x="0" y="0"/>
          <a:chExt cx="0" cy="0"/>
        </a:xfrm>
      </p:grpSpPr>
      <p:sp>
        <p:nvSpPr>
          <p:cNvPr id="1472" name="Google Shape;1472;p12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3" name="Google Shape;1473;p120"/>
          <p:cNvSpPr>
            <a:spLocks noGrp="1"/>
          </p:cNvSpPr>
          <p:nvPr>
            <p:ph type="pic" idx="2"/>
          </p:nvPr>
        </p:nvSpPr>
        <p:spPr>
          <a:xfrm>
            <a:off x="9510134" y="1431036"/>
            <a:ext cx="1965900" cy="3996000"/>
          </a:xfrm>
          <a:prstGeom prst="rect">
            <a:avLst/>
          </a:prstGeom>
          <a:noFill/>
          <a:ln>
            <a:noFill/>
          </a:ln>
        </p:spPr>
      </p:sp>
      <p:cxnSp>
        <p:nvCxnSpPr>
          <p:cNvPr id="1474" name="Google Shape;1474;p12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75" name="Google Shape;1475;p12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76" name="Google Shape;1476;p12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77" name="Google Shape;1477;p12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78" name="Google Shape;1478;p12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79" name="Google Shape;1479;p120"/>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480" name="Google Shape;1480;p12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81" name="Google Shape;1481;p120"/>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2" name="Google Shape;1482;p120"/>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3" name="Google Shape;1483;p120"/>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4" name="Google Shape;1484;p120"/>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5" name="Google Shape;1485;p120"/>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6" name="Google Shape;1486;p120"/>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7" name="Google Shape;1487;p120"/>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8" name="Google Shape;1488;p120"/>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10.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image" Target="../media/image6.png"/><Relationship Id="rId4" Type="http://schemas.openxmlformats.org/officeDocument/2006/relationships/slideLayout" Target="../slideLayouts/slideLayout55.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image" Target="../media/image6.png"/><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theme" Target="../theme/theme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10" Type="http://schemas.openxmlformats.org/officeDocument/2006/relationships/image" Target="../media/image6.png"/><Relationship Id="rId4" Type="http://schemas.openxmlformats.org/officeDocument/2006/relationships/slideLayout" Target="../slideLayouts/slideLayout8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7"/>
        <p:cNvGrpSpPr/>
        <p:nvPr/>
      </p:nvGrpSpPr>
      <p:grpSpPr>
        <a:xfrm>
          <a:off x="0" y="0"/>
          <a:ext cx="0" cy="0"/>
          <a:chOff x="0" y="0"/>
          <a:chExt cx="0" cy="0"/>
        </a:xfrm>
      </p:grpSpPr>
      <p:sp>
        <p:nvSpPr>
          <p:cNvPr id="1328" name="Google Shape;1328;p108"/>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329" name="Google Shape;1329;p108"/>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330" name="Google Shape;1330;p10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31" name="Google Shape;1331;p108"/>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76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2"/>
        <p:cNvGrpSpPr/>
        <p:nvPr/>
      </p:nvGrpSpPr>
      <p:grpSpPr>
        <a:xfrm>
          <a:off x="0" y="0"/>
          <a:ext cx="0" cy="0"/>
          <a:chOff x="0" y="0"/>
          <a:chExt cx="0" cy="0"/>
        </a:xfrm>
      </p:grpSpPr>
      <p:sp>
        <p:nvSpPr>
          <p:cNvPr id="693" name="Google Shape;693;p62"/>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94" name="Google Shape;694;p62"/>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695" name="Google Shape;695;p62"/>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5"/>
        <p:cNvGrpSpPr/>
        <p:nvPr/>
      </p:nvGrpSpPr>
      <p:grpSpPr>
        <a:xfrm>
          <a:off x="0" y="0"/>
          <a:ext cx="0" cy="0"/>
          <a:chOff x="0" y="0"/>
          <a:chExt cx="0" cy="0"/>
        </a:xfrm>
      </p:grpSpPr>
      <p:sp>
        <p:nvSpPr>
          <p:cNvPr id="816" name="Google Shape;816;p70"/>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817" name="Google Shape;817;p70"/>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818" name="Google Shape;818;p70"/>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819" name="Google Shape;819;p7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7"/>
        <p:cNvGrpSpPr/>
        <p:nvPr/>
      </p:nvGrpSpPr>
      <p:grpSpPr>
        <a:xfrm>
          <a:off x="0" y="0"/>
          <a:ext cx="0" cy="0"/>
          <a:chOff x="0" y="0"/>
          <a:chExt cx="0" cy="0"/>
        </a:xfrm>
      </p:grpSpPr>
      <p:sp>
        <p:nvSpPr>
          <p:cNvPr id="918" name="Google Shape;918;p79"/>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919" name="Google Shape;919;p7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920" name="Google Shape;920;p79"/>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921" name="Google Shape;921;p7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5"/>
        <p:cNvGrpSpPr/>
        <p:nvPr/>
      </p:nvGrpSpPr>
      <p:grpSpPr>
        <a:xfrm>
          <a:off x="0" y="0"/>
          <a:ext cx="0" cy="0"/>
          <a:chOff x="0" y="0"/>
          <a:chExt cx="0" cy="0"/>
        </a:xfrm>
      </p:grpSpPr>
      <p:sp>
        <p:nvSpPr>
          <p:cNvPr id="1226" name="Google Shape;1226;p99"/>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27" name="Google Shape;1227;p99"/>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228" name="Google Shape;1228;p99"/>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229" name="Google Shape;1229;p9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0.xml"/><Relationship Id="rId5" Type="http://schemas.openxmlformats.org/officeDocument/2006/relationships/image" Target="../media/image39.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45.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87.xml"/><Relationship Id="rId4" Type="http://schemas.openxmlformats.org/officeDocument/2006/relationships/image" Target="../media/image4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0.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121"/>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494" name="Google Shape;1494;p121"/>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Take the Word Apart</a:t>
            </a:r>
            <a:endParaRPr/>
          </a:p>
        </p:txBody>
      </p:sp>
      <p:sp>
        <p:nvSpPr>
          <p:cNvPr id="1495" name="Google Shape;1495;p121"/>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9"/>
        <p:cNvGrpSpPr/>
        <p:nvPr/>
      </p:nvGrpSpPr>
      <p:grpSpPr>
        <a:xfrm>
          <a:off x="0" y="0"/>
          <a:ext cx="0" cy="0"/>
          <a:chOff x="0" y="0"/>
          <a:chExt cx="0" cy="0"/>
        </a:xfrm>
      </p:grpSpPr>
      <p:sp>
        <p:nvSpPr>
          <p:cNvPr id="1590" name="Google Shape;1590;p13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Arial"/>
              <a:buNone/>
            </a:pPr>
            <a:r>
              <a:rPr lang="en-US">
                <a:latin typeface="Calibri"/>
                <a:ea typeface="Calibri"/>
                <a:cs typeface="Calibri"/>
                <a:sym typeface="Calibri"/>
              </a:rPr>
              <a:t>Write the word back together</a:t>
            </a:r>
            <a:endParaRPr>
              <a:latin typeface="Calibri"/>
              <a:ea typeface="Calibri"/>
              <a:cs typeface="Calibri"/>
              <a:sym typeface="Calibri"/>
            </a:endParaRPr>
          </a:p>
        </p:txBody>
      </p:sp>
      <p:sp>
        <p:nvSpPr>
          <p:cNvPr id="1591" name="Google Shape;1591;p130"/>
          <p:cNvSpPr txBox="1">
            <a:spLocks noGrp="1"/>
          </p:cNvSpPr>
          <p:nvPr>
            <p:ph type="body" idx="1"/>
          </p:nvPr>
        </p:nvSpPr>
        <p:spPr>
          <a:xfrm>
            <a:off x="282163" y="1608932"/>
            <a:ext cx="395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latin typeface="Calibri"/>
                <a:ea typeface="Calibri"/>
                <a:cs typeface="Calibri"/>
                <a:sym typeface="Calibri"/>
              </a:rPr>
              <a:t>Adult: </a:t>
            </a:r>
            <a:endParaRPr>
              <a:latin typeface="Calibri"/>
              <a:ea typeface="Calibri"/>
              <a:cs typeface="Calibri"/>
              <a:sym typeface="Calibri"/>
            </a:endParaRPr>
          </a:p>
          <a:p>
            <a:pPr marL="457200" marR="0" lvl="0" indent="-457200" algn="l" rtl="0">
              <a:lnSpc>
                <a:spcPct val="90000"/>
              </a:lnSpc>
              <a:spcBef>
                <a:spcPts val="1000"/>
              </a:spcBef>
              <a:spcAft>
                <a:spcPts val="0"/>
              </a:spcAft>
              <a:buClr>
                <a:srgbClr val="006FB6"/>
              </a:buClr>
              <a:buSzPts val="3600"/>
              <a:buFont typeface="Arial"/>
              <a:buChar char="•"/>
            </a:pPr>
            <a:r>
              <a:rPr lang="en-US">
                <a:latin typeface="Calibri"/>
                <a:ea typeface="Calibri"/>
                <a:cs typeface="Calibri"/>
                <a:sym typeface="Calibri"/>
              </a:rPr>
              <a:t>“What letters make each of the sounds in this word? Let’s write down the letters as we say the sounds.”</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3600"/>
              <a:buFont typeface="Arial"/>
              <a:buNone/>
            </a:pPr>
            <a:endParaRPr>
              <a:latin typeface="Calibri"/>
              <a:ea typeface="Calibri"/>
              <a:cs typeface="Calibri"/>
              <a:sym typeface="Calibri"/>
            </a:endParaRPr>
          </a:p>
        </p:txBody>
      </p:sp>
      <p:sp>
        <p:nvSpPr>
          <p:cNvPr id="1592" name="Google Shape;1592;p130"/>
          <p:cNvSpPr txBox="1">
            <a:spLocks noGrp="1"/>
          </p:cNvSpPr>
          <p:nvPr>
            <p:ph type="body" idx="2"/>
          </p:nvPr>
        </p:nvSpPr>
        <p:spPr>
          <a:xfrm>
            <a:off x="7955200" y="1608925"/>
            <a:ext cx="42369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latin typeface="Calibri"/>
                <a:ea typeface="Calibri"/>
                <a:cs typeface="Calibri"/>
                <a:sym typeface="Calibri"/>
              </a:rPr>
              <a:t>Child</a:t>
            </a:r>
            <a:endParaRPr>
              <a:latin typeface="Calibri"/>
              <a:ea typeface="Calibri"/>
              <a:cs typeface="Calibri"/>
              <a:sym typeface="Calibri"/>
            </a:endParaRPr>
          </a:p>
          <a:p>
            <a:pPr marL="457200" lvl="0" indent="-457200" algn="l" rtl="0">
              <a:lnSpc>
                <a:spcPct val="90000"/>
              </a:lnSpc>
              <a:spcBef>
                <a:spcPts val="1000"/>
              </a:spcBef>
              <a:spcAft>
                <a:spcPts val="0"/>
              </a:spcAft>
              <a:buSzPts val="3600"/>
              <a:buChar char="•"/>
            </a:pPr>
            <a:r>
              <a:rPr lang="en-US"/>
              <a:t>“S-t-o-m-p”</a:t>
            </a:r>
            <a:endParaRPr/>
          </a:p>
          <a:p>
            <a:pPr marL="0" lvl="0" indent="0" algn="l" rtl="0">
              <a:lnSpc>
                <a:spcPct val="90000"/>
              </a:lnSpc>
              <a:spcBef>
                <a:spcPts val="1000"/>
              </a:spcBef>
              <a:spcAft>
                <a:spcPts val="0"/>
              </a:spcAft>
              <a:buSzPts val="3600"/>
              <a:buNone/>
            </a:pPr>
            <a:endParaRPr/>
          </a:p>
          <a:p>
            <a:pPr marL="457200" marR="0" lvl="0" indent="-228600" algn="l" rtl="0">
              <a:lnSpc>
                <a:spcPct val="90000"/>
              </a:lnSpc>
              <a:spcBef>
                <a:spcPts val="1000"/>
              </a:spcBef>
              <a:spcAft>
                <a:spcPts val="0"/>
              </a:spcAft>
              <a:buClr>
                <a:srgbClr val="006FB6"/>
              </a:buClr>
              <a:buSzPts val="3600"/>
              <a:buFont typeface="Arial"/>
              <a:buNone/>
            </a:pPr>
            <a:endParaRPr b="1"/>
          </a:p>
        </p:txBody>
      </p:sp>
      <p:sp>
        <p:nvSpPr>
          <p:cNvPr id="1593" name="Google Shape;1593;p130"/>
          <p:cNvSpPr txBox="1">
            <a:spLocks noGrp="1"/>
          </p:cNvSpPr>
          <p:nvPr>
            <p:ph type="body" idx="3"/>
          </p:nvPr>
        </p:nvSpPr>
        <p:spPr>
          <a:xfrm>
            <a:off x="4236797" y="1655282"/>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stomp</a:t>
            </a:r>
            <a:endParaRPr/>
          </a:p>
        </p:txBody>
      </p:sp>
      <p:pic>
        <p:nvPicPr>
          <p:cNvPr id="1594" name="Google Shape;1594;p130"/>
          <p:cNvPicPr preferRelativeResize="0"/>
          <p:nvPr/>
        </p:nvPicPr>
        <p:blipFill rotWithShape="1">
          <a:blip r:embed="rId3">
            <a:alphaModFix/>
          </a:blip>
          <a:srcRect/>
          <a:stretch/>
        </p:blipFill>
        <p:spPr>
          <a:xfrm>
            <a:off x="4406045" y="1614715"/>
            <a:ext cx="1864780" cy="2501707"/>
          </a:xfrm>
          <a:prstGeom prst="rect">
            <a:avLst/>
          </a:prstGeom>
          <a:noFill/>
          <a:ln>
            <a:noFill/>
          </a:ln>
        </p:spPr>
      </p:pic>
      <p:pic>
        <p:nvPicPr>
          <p:cNvPr id="1595" name="Google Shape;1595;p130"/>
          <p:cNvPicPr preferRelativeResize="0"/>
          <p:nvPr/>
        </p:nvPicPr>
        <p:blipFill rotWithShape="1">
          <a:blip r:embed="rId4">
            <a:alphaModFix amt="40000"/>
          </a:blip>
          <a:srcRect/>
          <a:stretch/>
        </p:blipFill>
        <p:spPr>
          <a:xfrm rot="1768988">
            <a:off x="9262534" y="3687233"/>
            <a:ext cx="1016000" cy="2463800"/>
          </a:xfrm>
          <a:prstGeom prst="rect">
            <a:avLst/>
          </a:prstGeom>
          <a:noFill/>
          <a:ln>
            <a:noFill/>
          </a:ln>
        </p:spPr>
      </p:pic>
      <p:pic>
        <p:nvPicPr>
          <p:cNvPr id="1596" name="Google Shape;1596;p130"/>
          <p:cNvPicPr preferRelativeResize="0"/>
          <p:nvPr/>
        </p:nvPicPr>
        <p:blipFill rotWithShape="1">
          <a:blip r:embed="rId3">
            <a:alphaModFix/>
          </a:blip>
          <a:srcRect/>
          <a:stretch/>
        </p:blipFill>
        <p:spPr>
          <a:xfrm>
            <a:off x="5423286" y="1670491"/>
            <a:ext cx="1864780" cy="2501707"/>
          </a:xfrm>
          <a:prstGeom prst="rect">
            <a:avLst/>
          </a:prstGeom>
          <a:noFill/>
          <a:ln>
            <a:noFill/>
          </a:ln>
        </p:spPr>
      </p:pic>
      <p:pic>
        <p:nvPicPr>
          <p:cNvPr id="1597" name="Google Shape;1597;p130"/>
          <p:cNvPicPr preferRelativeResize="0"/>
          <p:nvPr/>
        </p:nvPicPr>
        <p:blipFill rotWithShape="1">
          <a:blip r:embed="rId5">
            <a:alphaModFix/>
          </a:blip>
          <a:srcRect b="-1655"/>
          <a:stretch/>
        </p:blipFill>
        <p:spPr>
          <a:xfrm>
            <a:off x="2074975" y="1608925"/>
            <a:ext cx="472650" cy="699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1602" name="Google Shape;1602;p131"/>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(K-1)</a:t>
            </a:r>
            <a:endParaRPr/>
          </a:p>
        </p:txBody>
      </p:sp>
      <p:sp>
        <p:nvSpPr>
          <p:cNvPr id="1603" name="Google Shape;1603;p131"/>
          <p:cNvSpPr txBox="1">
            <a:spLocks noGrp="1"/>
          </p:cNvSpPr>
          <p:nvPr>
            <p:ph type="body" idx="2"/>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a:solidFill>
                  <a:srgbClr val="006FB6"/>
                </a:solidFill>
              </a:rPr>
              <a:t>Can you say each of the sounds that are in this word?</a:t>
            </a:r>
            <a:endParaRPr/>
          </a:p>
        </p:txBody>
      </p:sp>
      <p:sp>
        <p:nvSpPr>
          <p:cNvPr id="1604" name="Google Shape;1604;p131"/>
          <p:cNvSpPr txBox="1">
            <a:spLocks noGrp="1"/>
          </p:cNvSpPr>
          <p:nvPr>
            <p:ph type="body" idx="1"/>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p>
            <a:pPr marL="233363" marR="0" lvl="0" indent="-4763" algn="l" rtl="0">
              <a:lnSpc>
                <a:spcPct val="90000"/>
              </a:lnSpc>
              <a:spcBef>
                <a:spcPts val="1000"/>
              </a:spcBef>
              <a:spcAft>
                <a:spcPts val="0"/>
              </a:spcAft>
              <a:buClr>
                <a:srgbClr val="0771BA"/>
              </a:buClr>
              <a:buSzPts val="2800"/>
              <a:buFont typeface="Arial"/>
              <a:buNone/>
            </a:pPr>
            <a:r>
              <a:rPr lang="en-US">
                <a:solidFill>
                  <a:srgbClr val="006FB6"/>
                </a:solidFill>
              </a:rPr>
              <a:t>Read the word you wrote. Is is the same as the word in the text?</a:t>
            </a:r>
            <a:endParaRPr/>
          </a:p>
        </p:txBody>
      </p:sp>
      <p:sp>
        <p:nvSpPr>
          <p:cNvPr id="1605" name="Google Shape;1605;p131"/>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What are the names of each of the letters in this word?</a:t>
            </a:r>
            <a:endParaRPr/>
          </a:p>
        </p:txBody>
      </p:sp>
      <p:sp>
        <p:nvSpPr>
          <p:cNvPr id="1606" name="Google Shape;1606;p131"/>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solidFill>
                  <a:srgbClr val="006FB6"/>
                </a:solidFill>
              </a:rPr>
              <a:t>Write it back together!</a:t>
            </a:r>
            <a:endParaRPr/>
          </a:p>
        </p:txBody>
      </p:sp>
      <p:pic>
        <p:nvPicPr>
          <p:cNvPr id="1607" name="Google Shape;1607;p131"/>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132"/>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(2-3)</a:t>
            </a:r>
            <a:endParaRPr/>
          </a:p>
        </p:txBody>
      </p:sp>
      <p:sp>
        <p:nvSpPr>
          <p:cNvPr id="1613" name="Google Shape;1613;p132"/>
          <p:cNvSpPr txBox="1">
            <a:spLocks noGrp="1"/>
          </p:cNvSpPr>
          <p:nvPr>
            <p:ph type="body" idx="2"/>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Can you break the word into syllables?</a:t>
            </a:r>
            <a:endParaRPr/>
          </a:p>
        </p:txBody>
      </p:sp>
      <p:sp>
        <p:nvSpPr>
          <p:cNvPr id="1614" name="Google Shape;1614;p132"/>
          <p:cNvSpPr txBox="1">
            <a:spLocks noGrp="1"/>
          </p:cNvSpPr>
          <p:nvPr>
            <p:ph type="body" idx="3"/>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Font typeface="Arial"/>
              <a:buNone/>
            </a:pPr>
            <a:r>
              <a:rPr lang="en-US">
                <a:solidFill>
                  <a:srgbClr val="006FB6"/>
                </a:solidFill>
              </a:rPr>
              <a:t>What letter combinations make each of the sounds in this word?</a:t>
            </a:r>
            <a:endParaRPr/>
          </a:p>
        </p:txBody>
      </p:sp>
      <p:sp>
        <p:nvSpPr>
          <p:cNvPr id="1615" name="Google Shape;1615;p132"/>
          <p:cNvSpPr txBox="1">
            <a:spLocks noGrp="1"/>
          </p:cNvSpPr>
          <p:nvPr>
            <p:ph type="body" idx="1"/>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Write it back together! Does the word you wrote match the word in the text?</a:t>
            </a:r>
            <a:endParaRPr/>
          </a:p>
        </p:txBody>
      </p:sp>
      <p:pic>
        <p:nvPicPr>
          <p:cNvPr id="1616" name="Google Shape;1616;p132"/>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p13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622" name="Google Shape;1622;p133"/>
          <p:cNvSpPr txBox="1">
            <a:spLocks noGrp="1"/>
          </p:cNvSpPr>
          <p:nvPr>
            <p:ph type="body" idx="6"/>
          </p:nvPr>
        </p:nvSpPr>
        <p:spPr>
          <a:xfrm>
            <a:off x="4588042" y="1489802"/>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1000"/>
              </a:spcBef>
              <a:spcAft>
                <a:spcPts val="0"/>
              </a:spcAft>
              <a:buSzPts val="3200"/>
              <a:buNone/>
            </a:pPr>
            <a:r>
              <a:rPr lang="en-US"/>
              <a:t>Use a pronunciation or vowel sound guide.</a:t>
            </a:r>
            <a:endParaRPr/>
          </a:p>
        </p:txBody>
      </p:sp>
      <p:sp>
        <p:nvSpPr>
          <p:cNvPr id="1623" name="Google Shape;1623;p133"/>
          <p:cNvSpPr txBox="1">
            <a:spLocks noGrp="1"/>
          </p:cNvSpPr>
          <p:nvPr>
            <p:ph type="body" idx="7"/>
          </p:nvPr>
        </p:nvSpPr>
        <p:spPr>
          <a:xfrm>
            <a:off x="4588042" y="28058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Read along with an audiobook.</a:t>
            </a:r>
            <a:endParaRPr/>
          </a:p>
        </p:txBody>
      </p:sp>
      <p:sp>
        <p:nvSpPr>
          <p:cNvPr id="1624" name="Google Shape;1624;p133"/>
          <p:cNvSpPr txBox="1">
            <a:spLocks noGrp="1"/>
          </p:cNvSpPr>
          <p:nvPr>
            <p:ph type="body" idx="7"/>
          </p:nvPr>
        </p:nvSpPr>
        <p:spPr>
          <a:xfrm>
            <a:off x="4585992" y="4312040"/>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1000"/>
              </a:spcBef>
              <a:spcAft>
                <a:spcPts val="0"/>
              </a:spcAft>
              <a:buSzPts val="3200"/>
              <a:buNone/>
            </a:pPr>
            <a:r>
              <a:rPr lang="en-US"/>
              <a:t>Give a lot of encouragement to help build reading skills.</a:t>
            </a:r>
            <a:endParaRPr/>
          </a:p>
        </p:txBody>
      </p:sp>
      <p:pic>
        <p:nvPicPr>
          <p:cNvPr id="1625" name="Google Shape;1625;p133"/>
          <p:cNvPicPr preferRelativeResize="0"/>
          <p:nvPr/>
        </p:nvPicPr>
        <p:blipFill rotWithShape="1">
          <a:blip r:embed="rId3">
            <a:alphaModFix/>
          </a:blip>
          <a:srcRect/>
          <a:stretch/>
        </p:blipFill>
        <p:spPr>
          <a:xfrm>
            <a:off x="2232175" y="1656700"/>
            <a:ext cx="1071275" cy="711462"/>
          </a:xfrm>
          <a:prstGeom prst="rect">
            <a:avLst/>
          </a:prstGeom>
          <a:noFill/>
          <a:ln>
            <a:noFill/>
          </a:ln>
        </p:spPr>
      </p:pic>
      <p:pic>
        <p:nvPicPr>
          <p:cNvPr id="1626" name="Google Shape;1626;p133"/>
          <p:cNvPicPr preferRelativeResize="0"/>
          <p:nvPr/>
        </p:nvPicPr>
        <p:blipFill rotWithShape="1">
          <a:blip r:embed="rId4">
            <a:alphaModFix/>
          </a:blip>
          <a:srcRect/>
          <a:stretch/>
        </p:blipFill>
        <p:spPr>
          <a:xfrm>
            <a:off x="2270687" y="4319050"/>
            <a:ext cx="994257" cy="1055700"/>
          </a:xfrm>
          <a:prstGeom prst="rect">
            <a:avLst/>
          </a:prstGeom>
          <a:noFill/>
          <a:ln>
            <a:noFill/>
          </a:ln>
        </p:spPr>
      </p:pic>
      <p:pic>
        <p:nvPicPr>
          <p:cNvPr id="1627" name="Google Shape;1627;p133"/>
          <p:cNvPicPr preferRelativeResize="0"/>
          <p:nvPr/>
        </p:nvPicPr>
        <p:blipFill rotWithShape="1">
          <a:blip r:embed="rId5">
            <a:alphaModFix/>
          </a:blip>
          <a:srcRect/>
          <a:stretch/>
        </p:blipFill>
        <p:spPr>
          <a:xfrm>
            <a:off x="2426887" y="2831152"/>
            <a:ext cx="667911" cy="1055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13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633" name="Google Shape;1633;p13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Pick a word.</a:t>
            </a:r>
            <a:endParaRPr/>
          </a:p>
        </p:txBody>
      </p:sp>
      <p:sp>
        <p:nvSpPr>
          <p:cNvPr id="1634" name="Google Shape;1634;p13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0"/>
              </a:spcBef>
              <a:spcAft>
                <a:spcPts val="0"/>
              </a:spcAft>
              <a:buSzPct val="87500"/>
              <a:buNone/>
            </a:pPr>
            <a:r>
              <a:rPr lang="en-US" sz="3200"/>
              <a:t>Say the word sound by sound (or part by part).</a:t>
            </a:r>
            <a:endParaRPr/>
          </a:p>
        </p:txBody>
      </p:sp>
      <p:sp>
        <p:nvSpPr>
          <p:cNvPr id="1635" name="Google Shape;1635;p13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Write it back together.</a:t>
            </a:r>
            <a:endParaRPr/>
          </a:p>
        </p:txBody>
      </p:sp>
      <p:sp>
        <p:nvSpPr>
          <p:cNvPr id="1636" name="Google Shape;1636;p13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637" name="Google Shape;1637;p13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638" name="Google Shape;1638;p13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639" name="Google Shape;1639;p134"/>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640" name="Google Shape;1640;p134"/>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641" name="Google Shape;1641;p134"/>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646" name="Google Shape;1646;p135"/>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647" name="Google Shape;1647;p135"/>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648" name="Google Shape;1648;p135"/>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649" name="Google Shape;1649;p135" descr="A close up of a logo&#10;&#10;Description automatically generated"/>
          <p:cNvPicPr preferRelativeResize="0">
            <a:picLocks noGrp="1"/>
          </p:cNvPicPr>
          <p:nvPr>
            <p:ph type="pic" idx="2"/>
          </p:nvPr>
        </p:nvPicPr>
        <p:blipFill rotWithShape="1">
          <a:blip r:embed="rId3">
            <a:alphaModFix/>
          </a:blip>
          <a:srcRect l="6932" r="6932"/>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1654" name="Google Shape;1654;p13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655" name="Google Shape;1655;p136"/>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656" name="Google Shape;1656;p136"/>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657" name="Google Shape;1657;p136"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122"/>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Take the Word Apart</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123"/>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506" name="Google Shape;1506;p123"/>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507" name="Google Shape;1507;p123"/>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508" name="Google Shape;1508;p1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509" name="Google Shape;1509;p123"/>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510" name="Google Shape;1510;p123"/>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511" name="Google Shape;1511;p123"/>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512" name="Google Shape;1512;p123"/>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513" name="Google Shape;1513;p123"/>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514" name="Google Shape;1514;p123"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2" y="1461501"/>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Google Shape;1526;p12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527" name="Google Shape;1527;p12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528" name="Google Shape;1528;p12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529" name="Google Shape;1529;p12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530" name="Google Shape;1530;p125"/>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531" name="Google Shape;1531;p125"/>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532" name="Google Shape;1532;p125"/>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533" name="Google Shape;1533;p125"/>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534" name="Google Shape;1534;p125"/>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535" name="Google Shape;1535;p125"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536" name="Google Shape;1536;p125"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537" name="Google Shape;1537;p125"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538" name="Google Shape;1538;p125"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12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Take the word apart</a:t>
            </a:r>
            <a:endParaRPr/>
          </a:p>
        </p:txBody>
      </p:sp>
      <p:sp>
        <p:nvSpPr>
          <p:cNvPr id="1544" name="Google Shape;1544;p126"/>
          <p:cNvSpPr txBox="1">
            <a:spLocks noGrp="1"/>
          </p:cNvSpPr>
          <p:nvPr>
            <p:ph type="body" idx="1"/>
          </p:nvPr>
        </p:nvSpPr>
        <p:spPr>
          <a:xfrm>
            <a:off x="9222900" y="3232639"/>
            <a:ext cx="2497200" cy="32961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Taking a word apart AND putting it back together helps readers see how words fit together.</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sp>
        <p:nvSpPr>
          <p:cNvPr id="1545" name="Google Shape;1545;p126"/>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546" name="Google Shape;1546;p126"/>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547" name="Google Shape;1547;p126"/>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Pick a word. </a:t>
            </a:r>
            <a:endParaRPr/>
          </a:p>
        </p:txBody>
      </p:sp>
      <p:sp>
        <p:nvSpPr>
          <p:cNvPr id="1548" name="Google Shape;1548;p126"/>
          <p:cNvSpPr txBox="1">
            <a:spLocks noGrp="1"/>
          </p:cNvSpPr>
          <p:nvPr>
            <p:ph type="body" idx="7"/>
          </p:nvPr>
        </p:nvSpPr>
        <p:spPr>
          <a:xfrm>
            <a:off x="1340850" y="23736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Say the word sound by sound (or part by part).</a:t>
            </a:r>
            <a:endParaRPr/>
          </a:p>
        </p:txBody>
      </p:sp>
      <p:sp>
        <p:nvSpPr>
          <p:cNvPr id="1549" name="Google Shape;1549;p126"/>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Write it back together. </a:t>
            </a:r>
            <a:endParaRPr/>
          </a:p>
        </p:txBody>
      </p:sp>
      <p:sp>
        <p:nvSpPr>
          <p:cNvPr id="1550" name="Google Shape;1550;p126"/>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endParaRPr/>
          </a:p>
        </p:txBody>
      </p:sp>
      <p:sp>
        <p:nvSpPr>
          <p:cNvPr id="1551" name="Google Shape;1551;p126"/>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pic>
        <p:nvPicPr>
          <p:cNvPr id="1552" name="Google Shape;1552;p126"/>
          <p:cNvPicPr preferRelativeResize="0"/>
          <p:nvPr/>
        </p:nvPicPr>
        <p:blipFill rotWithShape="1">
          <a:blip r:embed="rId3">
            <a:alphaModFix/>
          </a:blip>
          <a:srcRect/>
          <a:stretch/>
        </p:blipFill>
        <p:spPr>
          <a:xfrm>
            <a:off x="8939988" y="1931063"/>
            <a:ext cx="3063025" cy="809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127"/>
          <p:cNvSpPr txBox="1">
            <a:spLocks noGrp="1"/>
          </p:cNvSpPr>
          <p:nvPr>
            <p:ph type="body" idx="6"/>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word parts that have one vowel sound</a:t>
            </a:r>
            <a:endParaRPr/>
          </a:p>
        </p:txBody>
      </p:sp>
      <p:sp>
        <p:nvSpPr>
          <p:cNvPr id="1558" name="Google Shape;1558;p127"/>
          <p:cNvSpPr txBox="1">
            <a:spLocks noGrp="1"/>
          </p:cNvSpPr>
          <p:nvPr>
            <p:ph type="body" idx="7"/>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559" name="Google Shape;1559;p127"/>
          <p:cNvSpPr txBox="1">
            <a:spLocks noGrp="1"/>
          </p:cNvSpPr>
          <p:nvPr>
            <p:ph type="body" idx="1"/>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560" name="Google Shape;1560;p127"/>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561" name="Google Shape;1561;p127"/>
          <p:cNvSpPr txBox="1">
            <a:spLocks noGrp="1"/>
          </p:cNvSpPr>
          <p:nvPr>
            <p:ph type="body" idx="8"/>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sz="4000" b="1"/>
              <a:t>Syllables</a:t>
            </a:r>
            <a:endParaRPr/>
          </a:p>
        </p:txBody>
      </p:sp>
      <p:sp>
        <p:nvSpPr>
          <p:cNvPr id="1562" name="Google Shape;1562;p127"/>
          <p:cNvSpPr txBox="1">
            <a:spLocks noGrp="1"/>
          </p:cNvSpPr>
          <p:nvPr>
            <p:ph type="body" idx="2"/>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563" name="Google Shape;1563;p127"/>
          <p:cNvSpPr txBox="1">
            <a:spLocks noGrp="1"/>
          </p:cNvSpPr>
          <p:nvPr>
            <p:ph type="body" idx="3"/>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564" name="Google Shape;1564;p127"/>
          <p:cNvSpPr txBox="1">
            <a:spLocks noGrp="1"/>
          </p:cNvSpPr>
          <p:nvPr>
            <p:ph type="body" idx="5"/>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565" name="Google Shape;1565;p1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sp>
        <p:nvSpPr>
          <p:cNvPr id="1570" name="Google Shape;1570;p12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Arial"/>
              <a:buNone/>
            </a:pPr>
            <a:r>
              <a:rPr lang="en-US" sz="4400">
                <a:solidFill>
                  <a:srgbClr val="006FB6"/>
                </a:solidFill>
              </a:rPr>
              <a:t>Pick a word</a:t>
            </a:r>
            <a:endParaRPr/>
          </a:p>
        </p:txBody>
      </p:sp>
      <p:sp>
        <p:nvSpPr>
          <p:cNvPr id="1571" name="Google Shape;1571;p128"/>
          <p:cNvSpPr txBox="1">
            <a:spLocks noGrp="1"/>
          </p:cNvSpPr>
          <p:nvPr>
            <p:ph type="body" idx="1"/>
          </p:nvPr>
        </p:nvSpPr>
        <p:spPr>
          <a:xfrm>
            <a:off x="223268" y="318350"/>
            <a:ext cx="2989200" cy="2262300"/>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2800"/>
              <a:buNone/>
            </a:pPr>
            <a:r>
              <a:rPr lang="en-US" sz="3200" b="1">
                <a:solidFill>
                  <a:srgbClr val="006FB6"/>
                </a:solidFill>
              </a:rPr>
              <a:t>Tips and tricks</a:t>
            </a:r>
            <a:endParaRPr b="1"/>
          </a:p>
        </p:txBody>
      </p:sp>
      <p:sp>
        <p:nvSpPr>
          <p:cNvPr id="1572" name="Google Shape;1572;p128"/>
          <p:cNvSpPr txBox="1">
            <a:spLocks noGrp="1"/>
          </p:cNvSpPr>
          <p:nvPr>
            <p:ph type="body" idx="2"/>
          </p:nvPr>
        </p:nvSpPr>
        <p:spPr>
          <a:xfrm>
            <a:off x="207817" y="1166688"/>
            <a:ext cx="3020100" cy="22623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en-US" sz="3200">
                <a:solidFill>
                  <a:srgbClr val="006FB6"/>
                </a:solidFill>
              </a:rPr>
              <a:t>Do not use this tip with every tricky word! </a:t>
            </a:r>
            <a:endParaRPr sz="3200">
              <a:solidFill>
                <a:srgbClr val="006FB6"/>
              </a:solidFill>
            </a:endParaRPr>
          </a:p>
          <a:p>
            <a:pPr marL="457200" marR="0" lvl="0" indent="0" algn="l" rtl="0">
              <a:lnSpc>
                <a:spcPct val="90000"/>
              </a:lnSpc>
              <a:spcBef>
                <a:spcPts val="1000"/>
              </a:spcBef>
              <a:spcAft>
                <a:spcPts val="0"/>
              </a:spcAft>
              <a:buSzPts val="2800"/>
              <a:buNone/>
            </a:pPr>
            <a:endParaRPr sz="3200">
              <a:solidFill>
                <a:srgbClr val="006FB6"/>
              </a:solidFill>
            </a:endParaRPr>
          </a:p>
          <a:p>
            <a:pPr marL="457200" lvl="0" indent="-431800" algn="l" rtl="0">
              <a:lnSpc>
                <a:spcPct val="90000"/>
              </a:lnSpc>
              <a:spcBef>
                <a:spcPts val="1000"/>
              </a:spcBef>
              <a:spcAft>
                <a:spcPts val="0"/>
              </a:spcAft>
              <a:buClr>
                <a:srgbClr val="006FB6"/>
              </a:buClr>
              <a:buSzPts val="3200"/>
              <a:buChar char="•"/>
            </a:pPr>
            <a:r>
              <a:rPr lang="en-US" sz="3200">
                <a:solidFill>
                  <a:srgbClr val="006FB6"/>
                </a:solidFill>
              </a:rPr>
              <a:t>Pick a word where the sounds match the letters in the word.</a:t>
            </a:r>
            <a:endParaRPr sz="3200">
              <a:solidFill>
                <a:srgbClr val="006FB6"/>
              </a:solidFill>
            </a:endParaRPr>
          </a:p>
          <a:p>
            <a:pPr marL="50800" lvl="0" indent="0" algn="l" rtl="0">
              <a:lnSpc>
                <a:spcPct val="90000"/>
              </a:lnSpc>
              <a:spcBef>
                <a:spcPts val="1000"/>
              </a:spcBef>
              <a:spcAft>
                <a:spcPts val="0"/>
              </a:spcAft>
              <a:buSzPts val="2800"/>
              <a:buNone/>
            </a:pPr>
            <a:endParaRPr sz="3200"/>
          </a:p>
        </p:txBody>
      </p:sp>
      <p:sp>
        <p:nvSpPr>
          <p:cNvPr id="1573" name="Google Shape;1573;p128"/>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1000"/>
              </a:spcBef>
              <a:spcAft>
                <a:spcPts val="0"/>
              </a:spcAft>
              <a:buSzPts val="2800"/>
              <a:buNone/>
            </a:pPr>
            <a:endParaRPr/>
          </a:p>
          <a:p>
            <a:pPr marL="457200" marR="0" lvl="0" indent="-228600" algn="l" rtl="0">
              <a:lnSpc>
                <a:spcPct val="90000"/>
              </a:lnSpc>
              <a:spcBef>
                <a:spcPts val="1000"/>
              </a:spcBef>
              <a:spcAft>
                <a:spcPts val="0"/>
              </a:spcAft>
              <a:buClr>
                <a:srgbClr val="0771BA"/>
              </a:buClr>
              <a:buSzPts val="2800"/>
              <a:buFont typeface="Arial"/>
              <a:buNone/>
            </a:pPr>
            <a:endParaRPr sz="3200"/>
          </a:p>
        </p:txBody>
      </p:sp>
      <p:sp>
        <p:nvSpPr>
          <p:cNvPr id="1574" name="Google Shape;1574;p128"/>
          <p:cNvSpPr txBox="1">
            <a:spLocks noGrp="1"/>
          </p:cNvSpPr>
          <p:nvPr>
            <p:ph type="body" idx="4"/>
          </p:nvPr>
        </p:nvSpPr>
        <p:spPr>
          <a:xfrm rot="-2153548">
            <a:off x="3694512" y="2367667"/>
            <a:ext cx="2754041" cy="1408948"/>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771BA"/>
              </a:buClr>
              <a:buSzPts val="2800"/>
              <a:buFont typeface="Arial"/>
              <a:buNone/>
            </a:pPr>
            <a:r>
              <a:rPr lang="en-US" b="1">
                <a:solidFill>
                  <a:srgbClr val="006FB6"/>
                </a:solidFill>
              </a:rPr>
              <a:t>Adult: </a:t>
            </a:r>
            <a:r>
              <a:rPr lang="en-US">
                <a:solidFill>
                  <a:srgbClr val="006FB6"/>
                </a:solidFill>
              </a:rPr>
              <a:t>Let’s stop and take this word apart.</a:t>
            </a:r>
            <a:endParaRPr/>
          </a:p>
        </p:txBody>
      </p:sp>
      <p:sp>
        <p:nvSpPr>
          <p:cNvPr id="1575" name="Google Shape;1575;p128"/>
          <p:cNvSpPr txBox="1">
            <a:spLocks noGrp="1"/>
          </p:cNvSpPr>
          <p:nvPr>
            <p:ph type="body" idx="4"/>
          </p:nvPr>
        </p:nvSpPr>
        <p:spPr>
          <a:xfrm rot="1552706">
            <a:off x="9065768" y="2577621"/>
            <a:ext cx="2754184" cy="1408823"/>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rgbClr val="0771BA"/>
              </a:buClr>
              <a:buSzPts val="2800"/>
              <a:buFont typeface="Arial"/>
              <a:buNone/>
            </a:pPr>
            <a:r>
              <a:rPr lang="en-US" b="1">
                <a:solidFill>
                  <a:srgbClr val="006FB6"/>
                </a:solidFill>
              </a:rPr>
              <a:t>Child:</a:t>
            </a:r>
            <a:endParaRPr b="1"/>
          </a:p>
          <a:p>
            <a:pPr marL="457200" lvl="0" indent="-228600" algn="l" rtl="0">
              <a:lnSpc>
                <a:spcPct val="90000"/>
              </a:lnSpc>
              <a:spcBef>
                <a:spcPts val="1000"/>
              </a:spcBef>
              <a:spcAft>
                <a:spcPts val="0"/>
              </a:spcAft>
              <a:buClr>
                <a:srgbClr val="0771BA"/>
              </a:buClr>
              <a:buSzPts val="2800"/>
              <a:buFont typeface="Arial"/>
              <a:buNone/>
            </a:pPr>
            <a:r>
              <a:rPr lang="en-US">
                <a:solidFill>
                  <a:srgbClr val="006FB6"/>
                </a:solidFill>
              </a:rPr>
              <a:t>Stt.o..mm.pp?</a:t>
            </a:r>
            <a:endParaRPr/>
          </a:p>
          <a:p>
            <a:pPr marL="457200" lvl="0" indent="-228600" algn="l" rtl="0">
              <a:lnSpc>
                <a:spcPct val="90000"/>
              </a:lnSpc>
              <a:spcBef>
                <a:spcPts val="1000"/>
              </a:spcBef>
              <a:spcAft>
                <a:spcPts val="0"/>
              </a:spcAft>
              <a:buClr>
                <a:srgbClr val="0771BA"/>
              </a:buClr>
              <a:buSzPts val="2800"/>
              <a:buFont typeface="Arial"/>
              <a:buNone/>
            </a:pPr>
            <a:endParaRPr>
              <a:solidFill>
                <a:srgbClr val="006FB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sp>
        <p:nvSpPr>
          <p:cNvPr id="1580" name="Google Shape;1580;p12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Arial"/>
              <a:buNone/>
            </a:pPr>
            <a:r>
              <a:rPr lang="en-US" sz="4400">
                <a:latin typeface="Calibri"/>
                <a:ea typeface="Calibri"/>
                <a:cs typeface="Calibri"/>
                <a:sym typeface="Calibri"/>
              </a:rPr>
              <a:t>Take the word apart, </a:t>
            </a:r>
            <a:br>
              <a:rPr lang="en-US" sz="4400">
                <a:latin typeface="Calibri"/>
                <a:ea typeface="Calibri"/>
                <a:cs typeface="Calibri"/>
                <a:sym typeface="Calibri"/>
              </a:rPr>
            </a:br>
            <a:r>
              <a:rPr lang="en-US" sz="4400">
                <a:latin typeface="Calibri"/>
                <a:ea typeface="Calibri"/>
                <a:cs typeface="Calibri"/>
                <a:sym typeface="Calibri"/>
              </a:rPr>
              <a:t>sound by sound</a:t>
            </a:r>
            <a:endParaRPr sz="4400">
              <a:latin typeface="Calibri"/>
              <a:ea typeface="Calibri"/>
              <a:cs typeface="Calibri"/>
              <a:sym typeface="Calibri"/>
            </a:endParaRPr>
          </a:p>
        </p:txBody>
      </p:sp>
      <p:sp>
        <p:nvSpPr>
          <p:cNvPr id="1581" name="Google Shape;1581;p129"/>
          <p:cNvSpPr txBox="1">
            <a:spLocks noGrp="1"/>
          </p:cNvSpPr>
          <p:nvPr>
            <p:ph type="body" idx="1"/>
          </p:nvPr>
        </p:nvSpPr>
        <p:spPr>
          <a:xfrm>
            <a:off x="282163" y="1608932"/>
            <a:ext cx="395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latin typeface="Calibri"/>
                <a:ea typeface="Calibri"/>
                <a:cs typeface="Calibri"/>
                <a:sym typeface="Calibri"/>
              </a:rPr>
              <a:t>Adult: </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“What sounds are in this word?”</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“Let's stretch out the sounds in this word so we can hear each of them.”</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3600"/>
              <a:buFont typeface="Arial"/>
              <a:buNone/>
            </a:pPr>
            <a:endParaRPr>
              <a:latin typeface="Calibri"/>
              <a:ea typeface="Calibri"/>
              <a:cs typeface="Calibri"/>
              <a:sym typeface="Calibri"/>
            </a:endParaRPr>
          </a:p>
        </p:txBody>
      </p:sp>
      <p:sp>
        <p:nvSpPr>
          <p:cNvPr id="1582" name="Google Shape;1582;p129"/>
          <p:cNvSpPr txBox="1">
            <a:spLocks noGrp="1"/>
          </p:cNvSpPr>
          <p:nvPr>
            <p:ph type="body" idx="2"/>
          </p:nvPr>
        </p:nvSpPr>
        <p:spPr>
          <a:xfrm>
            <a:off x="7955204" y="1608932"/>
            <a:ext cx="395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latin typeface="Calibri"/>
                <a:ea typeface="Calibri"/>
                <a:cs typeface="Calibri"/>
                <a:sym typeface="Calibri"/>
              </a:rPr>
              <a:t>Child</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Arial"/>
              <a:buChar char="•"/>
            </a:pPr>
            <a:r>
              <a:rPr lang="en-US"/>
              <a:t>“stt..oo..mm.pp..”</a:t>
            </a:r>
            <a:endParaRPr/>
          </a:p>
          <a:p>
            <a:pPr marL="457200" marR="0" lvl="0" indent="0" algn="l" rtl="0">
              <a:lnSpc>
                <a:spcPct val="90000"/>
              </a:lnSpc>
              <a:spcBef>
                <a:spcPts val="1000"/>
              </a:spcBef>
              <a:spcAft>
                <a:spcPts val="0"/>
              </a:spcAft>
              <a:buSzPts val="3600"/>
              <a:buNone/>
            </a:pPr>
            <a:endParaRPr/>
          </a:p>
          <a:p>
            <a:pPr marL="457200" marR="0" lvl="0" indent="-228600" algn="l" rtl="0">
              <a:lnSpc>
                <a:spcPct val="90000"/>
              </a:lnSpc>
              <a:spcBef>
                <a:spcPts val="1000"/>
              </a:spcBef>
              <a:spcAft>
                <a:spcPts val="0"/>
              </a:spcAft>
              <a:buClr>
                <a:srgbClr val="006FB6"/>
              </a:buClr>
              <a:buSzPts val="3600"/>
              <a:buFont typeface="Arial"/>
              <a:buNone/>
            </a:pPr>
            <a:endParaRPr b="1"/>
          </a:p>
        </p:txBody>
      </p:sp>
      <p:sp>
        <p:nvSpPr>
          <p:cNvPr id="1583" name="Google Shape;1583;p129"/>
          <p:cNvSpPr txBox="1">
            <a:spLocks noGrp="1"/>
          </p:cNvSpPr>
          <p:nvPr>
            <p:ph type="body" idx="3"/>
          </p:nvPr>
        </p:nvSpPr>
        <p:spPr>
          <a:xfrm>
            <a:off x="4236797" y="1655282"/>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stomp</a:t>
            </a:r>
            <a:endParaRPr/>
          </a:p>
        </p:txBody>
      </p:sp>
      <p:pic>
        <p:nvPicPr>
          <p:cNvPr id="1584" name="Google Shape;1584;p129"/>
          <p:cNvPicPr preferRelativeResize="0"/>
          <p:nvPr/>
        </p:nvPicPr>
        <p:blipFill rotWithShape="1">
          <a:blip r:embed="rId3">
            <a:alphaModFix/>
          </a:blip>
          <a:srcRect/>
          <a:stretch/>
        </p:blipFill>
        <p:spPr>
          <a:xfrm>
            <a:off x="4236797" y="2442083"/>
            <a:ext cx="1864780" cy="2501707"/>
          </a:xfrm>
          <a:prstGeom prst="rect">
            <a:avLst/>
          </a:prstGeom>
          <a:noFill/>
          <a:ln>
            <a:noFill/>
          </a:ln>
        </p:spPr>
      </p:pic>
      <p:pic>
        <p:nvPicPr>
          <p:cNvPr id="1585" name="Google Shape;1585;p129"/>
          <p:cNvPicPr preferRelativeResize="0"/>
          <p:nvPr/>
        </p:nvPicPr>
        <p:blipFill rotWithShape="1">
          <a:blip r:embed="rId4">
            <a:alphaModFix/>
          </a:blip>
          <a:srcRect b="-1655"/>
          <a:stretch/>
        </p:blipFill>
        <p:spPr>
          <a:xfrm>
            <a:off x="2074975" y="1608925"/>
            <a:ext cx="472650" cy="699600"/>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4969</Words>
  <Application>Microsoft Macintosh PowerPoint</Application>
  <PresentationFormat>Widescreen</PresentationFormat>
  <Paragraphs>332</Paragraphs>
  <Slides>16</Slides>
  <Notes>16</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16</vt:i4>
      </vt:variant>
    </vt:vector>
  </HeadingPairs>
  <TitlesOfParts>
    <vt:vector size="29" baseType="lpstr">
      <vt:lpstr>Arial</vt:lpstr>
      <vt:lpstr>Calibri</vt:lpstr>
      <vt:lpstr>Noto Sans Symbols</vt:lpstr>
      <vt:lpstr>1_Custom Design</vt:lpstr>
      <vt:lpstr>Title Slides</vt:lpstr>
      <vt:lpstr>Main Slides</vt:lpstr>
      <vt:lpstr>Custom Design</vt:lpstr>
      <vt:lpstr>Right Side Bar Slides</vt:lpstr>
      <vt:lpstr>Custom Design</vt:lpstr>
      <vt:lpstr>Left Sidebar Slides</vt:lpstr>
      <vt:lpstr>Main Slides</vt:lpstr>
      <vt:lpstr>Left Sidebar Slides</vt:lpstr>
      <vt:lpstr>Right Side Bar Slides</vt:lpstr>
      <vt:lpstr>Workshop guide</vt:lpstr>
      <vt:lpstr>Take the Word Apart</vt:lpstr>
      <vt:lpstr>Agenda</vt:lpstr>
      <vt:lpstr>Family Confidence Survey</vt:lpstr>
      <vt:lpstr>Workshop guidelines</vt:lpstr>
      <vt:lpstr>Take the word apart</vt:lpstr>
      <vt:lpstr>Check in on literacy terms</vt:lpstr>
      <vt:lpstr>Pick a word</vt:lpstr>
      <vt:lpstr>Take the word apart,  sound by sound</vt:lpstr>
      <vt:lpstr>Write the word back together</vt:lpstr>
      <vt:lpstr>Reading = conversation (K-1)</vt:lpstr>
      <vt:lpstr>Reading = conversation (2-3)</vt:lpstr>
      <vt:lpstr>Multilingual families</vt:lpstr>
      <vt:lpstr>Practice time</vt:lpstr>
      <vt:lpstr>Reflect </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1</cp:revision>
  <dcterms:modified xsi:type="dcterms:W3CDTF">2025-01-27T21:59:52Z</dcterms:modified>
</cp:coreProperties>
</file>