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4" r:id="rId1"/>
    <p:sldMasterId id="2147483755" r:id="rId2"/>
    <p:sldMasterId id="2147483756" r:id="rId3"/>
    <p:sldMasterId id="2147483757" r:id="rId4"/>
    <p:sldMasterId id="2147483758" r:id="rId5"/>
    <p:sldMasterId id="2147483759" r:id="rId6"/>
    <p:sldMasterId id="2147483760" r:id="rId7"/>
    <p:sldMasterId id="2147483761" r:id="rId8"/>
    <p:sldMasterId id="2147483762" r:id="rId9"/>
    <p:sldMasterId id="2147483763" r:id="rId10"/>
  </p:sldMasterIdLst>
  <p:notesMasterIdLst>
    <p:notesMasterId r:id="rId28"/>
  </p:notesMasterIdLst>
  <p:sldIdLst>
    <p:sldId id="256" r:id="rId11"/>
    <p:sldId id="257" r:id="rId12"/>
    <p:sldId id="258" r:id="rId13"/>
    <p:sldId id="273"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in.it/vbvxj7nrnb5g57" TargetMode="External"/><Relationship Id="rId3" Type="http://schemas.openxmlformats.org/officeDocument/2006/relationships/hyperlink" Target="https://youtu.be/VIjS_DFq4Z8" TargetMode="External"/><Relationship Id="rId7" Type="http://schemas.openxmlformats.org/officeDocument/2006/relationships/hyperlink" Target="http://www.wordreference.com"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youtu.be/u7jQ8FELbIo" TargetMode="External"/><Relationship Id="rId5" Type="http://schemas.openxmlformats.org/officeDocument/2006/relationships/hyperlink" Target="https://youtu.be/RkVbqGjJxBM" TargetMode="External"/><Relationship Id="rId4" Type="http://schemas.openxmlformats.org/officeDocument/2006/relationships/hyperlink" Target="https://youtu.be/kyMC4vAVL_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400"/>
              <a:buFont typeface="Arial"/>
              <a:buNone/>
            </a:pPr>
            <a:r>
              <a:rPr lang="en-US"/>
              <a:t>This is a </a:t>
            </a:r>
            <a:r>
              <a:rPr lang="en-US" b="1"/>
              <a:t>figure out the word </a:t>
            </a:r>
            <a:r>
              <a:rPr lang="en-US"/>
              <a:t>workshop. A foundational skill of learning to read is phonemic awareness. This workshop gives families questions they can use during reading to help their child make explicit mind-body connections to the letters and their sounds. This will reinforce a child’s phonemic awareness and decoding skills. In this workshop, families learn to pause and see the sounds</a:t>
            </a:r>
            <a:r>
              <a:rPr lang="en-US" b="1"/>
              <a:t>.</a:t>
            </a:r>
            <a:r>
              <a:rPr lang="en-US"/>
              <a:t>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Small mirrors for families without phones </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A copy of a page or paragraph from a text the children are currently reading with words highlighted (See the “Pause at a tricky word”)</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98450" algn="l" rtl="0">
              <a:lnSpc>
                <a:spcPct val="100000"/>
              </a:lnSpc>
              <a:spcBef>
                <a:spcPts val="0"/>
              </a:spcBef>
              <a:spcAft>
                <a:spcPts val="0"/>
              </a:spcAft>
              <a:buClr>
                <a:schemeClr val="dk1"/>
              </a:buClr>
              <a:buSzPts val="1100"/>
              <a:buFont typeface="Calibri"/>
              <a:buChar char="•"/>
            </a:pPr>
            <a:r>
              <a:rPr lang="en-US"/>
              <a:t>In this workshop, you will model pause and see the sounds. </a:t>
            </a:r>
            <a:endParaRPr/>
          </a:p>
          <a:p>
            <a:pPr marL="457200" lvl="0" indent="-298450" algn="l" rtl="0">
              <a:lnSpc>
                <a:spcPct val="100000"/>
              </a:lnSpc>
              <a:spcBef>
                <a:spcPts val="0"/>
              </a:spcBef>
              <a:spcAft>
                <a:spcPts val="0"/>
              </a:spcAft>
              <a:buClr>
                <a:schemeClr val="dk1"/>
              </a:buClr>
              <a:buSzPts val="1100"/>
              <a:buFont typeface="Calibri"/>
              <a:buChar char="•"/>
            </a:pPr>
            <a:r>
              <a:rPr lang="en-US"/>
              <a:t>Familiarize yourself with the content of the presentation so you can talk with families, not </a:t>
            </a:r>
            <a:r>
              <a:rPr lang="en-US" i="1"/>
              <a:t>at</a:t>
            </a:r>
            <a:r>
              <a:rPr lang="en-US"/>
              <a:t> them.</a:t>
            </a:r>
            <a:endParaRPr/>
          </a:p>
          <a:p>
            <a:pPr marL="457200" lvl="0" indent="-298450" algn="l" rtl="0">
              <a:lnSpc>
                <a:spcPct val="100000"/>
              </a:lnSpc>
              <a:spcBef>
                <a:spcPts val="0"/>
              </a:spcBef>
              <a:spcAft>
                <a:spcPts val="0"/>
              </a:spcAft>
              <a:buClr>
                <a:schemeClr val="dk1"/>
              </a:buClr>
              <a:buSzPts val="1100"/>
              <a:buFont typeface="Calibri"/>
              <a:buChar char="•"/>
            </a:pPr>
            <a:r>
              <a:rPr lang="en-US"/>
              <a:t>Study the slides in the reading tip section. Think through how you will model and guide practice for pause and see the sounds. </a:t>
            </a:r>
            <a:endParaRPr/>
          </a:p>
          <a:p>
            <a:pPr marL="914400" lvl="1" indent="-311150" algn="l" rtl="0">
              <a:lnSpc>
                <a:spcPct val="100000"/>
              </a:lnSpc>
              <a:spcBef>
                <a:spcPts val="0"/>
              </a:spcBef>
              <a:spcAft>
                <a:spcPts val="0"/>
              </a:spcAft>
              <a:buClr>
                <a:schemeClr val="dk1"/>
              </a:buClr>
              <a:buSzPts val="1300"/>
              <a:buFont typeface="Calibri"/>
              <a:buChar char="•"/>
            </a:pPr>
            <a:r>
              <a:rPr lang="en-US"/>
              <a:t>Prepare a page or paragraph from a text the children are reading in your class</a:t>
            </a:r>
            <a:endParaRPr/>
          </a:p>
          <a:p>
            <a:pPr marL="457200" lvl="0" indent="-279400" algn="l" rtl="0">
              <a:lnSpc>
                <a:spcPct val="100000"/>
              </a:lnSpc>
              <a:spcBef>
                <a:spcPts val="0"/>
              </a:spcBef>
              <a:spcAft>
                <a:spcPts val="0"/>
              </a:spcAft>
              <a:buClr>
                <a:schemeClr val="dk1"/>
              </a:buClr>
              <a:buSzPts val="800"/>
              <a:buChar char="●"/>
            </a:pPr>
            <a:r>
              <a:rPr lang="en-US"/>
              <a:t>Familiarize yourself with the physical articulation of long and short vowels and some of the commonly confused consonants. Think through how to explain the basics to families. These videos may be helpful to you:</a:t>
            </a:r>
            <a:endParaRPr/>
          </a:p>
          <a:p>
            <a:pPr marL="914400" lvl="1" indent="-279400" algn="l" rtl="0">
              <a:lnSpc>
                <a:spcPct val="100000"/>
              </a:lnSpc>
              <a:spcBef>
                <a:spcPts val="0"/>
              </a:spcBef>
              <a:spcAft>
                <a:spcPts val="0"/>
              </a:spcAft>
              <a:buClr>
                <a:schemeClr val="dk1"/>
              </a:buClr>
              <a:buSzPts val="800"/>
              <a:buChar char="●"/>
            </a:pPr>
            <a:r>
              <a:rPr lang="en-US"/>
              <a:t>Vowels:</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3"/>
              </a:rPr>
              <a:t>https://youtu.be/VIjS_DFq4Z8</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4"/>
              </a:rPr>
              <a:t>https://youtu.be/kyMC4vAVL_k</a:t>
            </a:r>
            <a:endParaRPr/>
          </a:p>
          <a:p>
            <a:pPr marL="914400" lvl="1" indent="-279400" algn="l" rtl="0">
              <a:lnSpc>
                <a:spcPct val="100000"/>
              </a:lnSpc>
              <a:spcBef>
                <a:spcPts val="0"/>
              </a:spcBef>
              <a:spcAft>
                <a:spcPts val="0"/>
              </a:spcAft>
              <a:buClr>
                <a:schemeClr val="dk1"/>
              </a:buClr>
              <a:buSzPts val="800"/>
              <a:buChar char="●"/>
            </a:pPr>
            <a:r>
              <a:rPr lang="en-US"/>
              <a:t>All sounds</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5"/>
              </a:rPr>
              <a:t>https://youtu.be/RkVbqGjJxBM	</a:t>
            </a:r>
            <a:endParaRPr/>
          </a:p>
          <a:p>
            <a:pPr marL="914400" lvl="1" indent="-279400" algn="l" rtl="0">
              <a:lnSpc>
                <a:spcPct val="100000"/>
              </a:lnSpc>
              <a:spcBef>
                <a:spcPts val="0"/>
              </a:spcBef>
              <a:spcAft>
                <a:spcPts val="0"/>
              </a:spcAft>
              <a:buClr>
                <a:schemeClr val="dk1"/>
              </a:buClr>
              <a:buSzPts val="800"/>
              <a:buChar char="●"/>
            </a:pPr>
            <a:r>
              <a:rPr lang="en-US"/>
              <a:t>More scientific explanation</a:t>
            </a:r>
            <a:endParaRPr/>
          </a:p>
          <a:p>
            <a:pPr marL="1371600" lvl="2" indent="-279400" algn="l" rtl="0">
              <a:lnSpc>
                <a:spcPct val="100000"/>
              </a:lnSpc>
              <a:spcBef>
                <a:spcPts val="0"/>
              </a:spcBef>
              <a:spcAft>
                <a:spcPts val="0"/>
              </a:spcAft>
              <a:buClr>
                <a:schemeClr val="dk1"/>
              </a:buClr>
              <a:buSzPts val="800"/>
              <a:buChar char="●"/>
            </a:pPr>
            <a:r>
              <a:rPr lang="en-US" u="sng">
                <a:solidFill>
                  <a:schemeClr val="hlink"/>
                </a:solidFill>
                <a:hlinkClick r:id="rId6"/>
              </a:rPr>
              <a:t>https://youtu.be/u7jQ8FELbIo</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98450" algn="l" rtl="0">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marL="457200" lvl="0" indent="-298450" algn="l" rtl="0">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marL="457200" lvl="0" indent="-298450" algn="l" rtl="0">
              <a:lnSpc>
                <a:spcPct val="100000"/>
              </a:lnSpc>
              <a:spcBef>
                <a:spcPts val="0"/>
              </a:spcBef>
              <a:spcAft>
                <a:spcPts val="0"/>
              </a:spcAft>
              <a:buClr>
                <a:schemeClr val="dk1"/>
              </a:buClr>
              <a:buSzPts val="1100"/>
              <a:buFont typeface="Calibri"/>
              <a:buChar char="•"/>
            </a:pPr>
            <a:r>
              <a:rPr lang="en-US"/>
              <a:t>Circulate and check-in with families individually during practice time. See the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p>
          <a:p>
            <a:pPr marL="457200" lvl="0" indent="-298450" algn="l" rtl="0">
              <a:lnSpc>
                <a:spcPct val="100000"/>
              </a:lnSpc>
              <a:spcBef>
                <a:spcPts val="0"/>
              </a:spcBef>
              <a:spcAft>
                <a:spcPts val="0"/>
              </a:spcAft>
              <a:buClr>
                <a:schemeClr val="dk1"/>
              </a:buClr>
              <a:buSzPts val="1100"/>
              <a:buFont typeface="Calibri"/>
              <a:buChar char="•"/>
            </a:pPr>
            <a:r>
              <a:rPr lang="en-US"/>
              <a:t>Consider changing the practice words on the slides to be more appropriately matched to the level of your students.</a:t>
            </a:r>
            <a:endParaRPr/>
          </a:p>
          <a:p>
            <a:pPr marL="457200" lvl="0" indent="-298450" algn="l" rtl="0">
              <a:lnSpc>
                <a:spcPct val="100000"/>
              </a:lnSpc>
              <a:spcBef>
                <a:spcPts val="0"/>
              </a:spcBef>
              <a:spcAft>
                <a:spcPts val="0"/>
              </a:spcAft>
              <a:buClr>
                <a:schemeClr val="dk1"/>
              </a:buClr>
              <a:buSzPts val="1100"/>
              <a:buFont typeface="Calibri"/>
              <a:buChar char="•"/>
            </a:pPr>
            <a:r>
              <a:rPr lang="en-US"/>
              <a:t>Preview the “Check in on literacy terms” slide and adjust terms or definitions as needed.</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younger readers</a:t>
            </a:r>
            <a:r>
              <a:rPr lang="en-US"/>
              <a:t>:</a:t>
            </a:r>
            <a:endParaRPr/>
          </a:p>
          <a:p>
            <a:pPr marL="914400" lvl="1" indent="-311150" algn="l" rtl="0">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marL="914400" lvl="1" indent="-311150" algn="l" rtl="0">
              <a:lnSpc>
                <a:spcPct val="100000"/>
              </a:lnSpc>
              <a:spcBef>
                <a:spcPts val="0"/>
              </a:spcBef>
              <a:spcAft>
                <a:spcPts val="0"/>
              </a:spcAft>
              <a:buClr>
                <a:schemeClr val="dk1"/>
              </a:buClr>
              <a:buSzPts val="1300"/>
              <a:buFont typeface="Calibri"/>
              <a:buChar char="•"/>
            </a:pPr>
            <a:r>
              <a:rPr lang="en-US"/>
              <a:t>Put pictures on the “Practice watching your mouth” slide or invite families to use letters cards.</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 families with </a:t>
            </a:r>
            <a:r>
              <a:rPr lang="en-US" b="1"/>
              <a:t>older readers</a:t>
            </a:r>
            <a:r>
              <a:rPr lang="en-US"/>
              <a:t>:</a:t>
            </a:r>
            <a:endParaRPr/>
          </a:p>
          <a:p>
            <a:pPr marL="914400" lvl="1" indent="-311150" algn="l" rtl="0">
              <a:lnSpc>
                <a:spcPct val="100000"/>
              </a:lnSpc>
              <a:spcBef>
                <a:spcPts val="0"/>
              </a:spcBef>
              <a:spcAft>
                <a:spcPts val="0"/>
              </a:spcAft>
              <a:buClr>
                <a:schemeClr val="dk1"/>
              </a:buClr>
              <a:buSzPts val="1300"/>
              <a:buFont typeface="Calibri"/>
              <a:buChar char="•"/>
            </a:pPr>
            <a:r>
              <a:rPr lang="en-US"/>
              <a:t>Choose the appropriate “Reading = conversation” slide. </a:t>
            </a:r>
            <a:endParaRPr/>
          </a:p>
          <a:p>
            <a:pPr marL="914400" lvl="1" indent="-311150" algn="l" rtl="0">
              <a:lnSpc>
                <a:spcPct val="100000"/>
              </a:lnSpc>
              <a:spcBef>
                <a:spcPts val="0"/>
              </a:spcBef>
              <a:spcAft>
                <a:spcPts val="0"/>
              </a:spcAft>
              <a:buClr>
                <a:schemeClr val="dk1"/>
              </a:buClr>
              <a:buSzPts val="1300"/>
              <a:buFont typeface="Calibri"/>
              <a:buChar char="•"/>
            </a:pPr>
            <a:r>
              <a:rPr lang="en-US"/>
              <a:t>Change the “Watch your mouth make each sound” slide to have more advanced word parts such as common blends, digraphs, and affixes. However, don’t discount the value of helping children who may have struggled with letter-sound correspondence make a specific mind-body connection with beginning sounds. This can be a breakthrough for some children.</a:t>
            </a:r>
            <a:endParaRPr/>
          </a:p>
          <a:p>
            <a:pPr marL="457200" lvl="0" indent="-298450" algn="l" rtl="0">
              <a:lnSpc>
                <a:spcPct val="100000"/>
              </a:lnSpc>
              <a:spcBef>
                <a:spcPts val="0"/>
              </a:spcBef>
              <a:spcAft>
                <a:spcPts val="0"/>
              </a:spcAft>
              <a:buClr>
                <a:schemeClr val="dk1"/>
              </a:buClr>
              <a:buSzPts val="1100"/>
              <a:buFont typeface="Calibri"/>
              <a:buChar char="•"/>
            </a:pPr>
            <a:r>
              <a:rPr lang="en-US"/>
              <a:t>If teaching this workshop to</a:t>
            </a:r>
            <a:r>
              <a:rPr lang="en-US" b="1"/>
              <a:t> Multilingual families</a:t>
            </a:r>
            <a:r>
              <a:rPr lang="en-US"/>
              <a:t>:</a:t>
            </a:r>
            <a:endParaRPr/>
          </a:p>
          <a:p>
            <a:pPr marL="914400" lvl="1" indent="-311150" algn="l" rtl="0">
              <a:lnSpc>
                <a:spcPct val="100000"/>
              </a:lnSpc>
              <a:spcBef>
                <a:spcPts val="0"/>
              </a:spcBef>
              <a:spcAft>
                <a:spcPts val="0"/>
              </a:spcAft>
              <a:buClr>
                <a:schemeClr val="dk1"/>
              </a:buClr>
              <a:buSzPts val="1300"/>
              <a:buFont typeface="Calibri"/>
              <a:buChar char="•"/>
            </a:pPr>
            <a:r>
              <a:rPr lang="en-US"/>
              <a:t>This is a difficult workshop for families new to the English language and is more appropriate for families with some familiarity with the language. To support families consider the following ideas:​</a:t>
            </a:r>
            <a:endParaRPr/>
          </a:p>
          <a:p>
            <a:pPr marL="914400" lvl="1" indent="-311150" algn="l" rtl="0">
              <a:lnSpc>
                <a:spcPct val="100000"/>
              </a:lnSpc>
              <a:spcBef>
                <a:spcPts val="0"/>
              </a:spcBef>
              <a:spcAft>
                <a:spcPts val="0"/>
              </a:spcAft>
              <a:buClr>
                <a:schemeClr val="dk1"/>
              </a:buClr>
              <a:buSzPts val="1300"/>
              <a:buFont typeface="Calibri"/>
              <a:buChar char="•"/>
            </a:pPr>
            <a:r>
              <a:rPr lang="en-US"/>
              <a:t>Explicitly discuss how letters and their sounds vary across languages and invite families to make comparisons and connections.</a:t>
            </a:r>
            <a:endParaRPr/>
          </a:p>
          <a:p>
            <a:pPr marL="914400" lvl="1" indent="-311150" algn="l" rtl="0">
              <a:lnSpc>
                <a:spcPct val="100000"/>
              </a:lnSpc>
              <a:spcBef>
                <a:spcPts val="0"/>
              </a:spcBef>
              <a:spcAft>
                <a:spcPts val="0"/>
              </a:spcAft>
              <a:buClr>
                <a:schemeClr val="dk1"/>
              </a:buClr>
              <a:buSzPts val="1300"/>
              <a:buFont typeface="Calibri"/>
              <a:buChar char="•"/>
            </a:pPr>
            <a:r>
              <a:rPr lang="en-US"/>
              <a:t>Remind families that learning to be literate in another language takes time and patience. </a:t>
            </a:r>
            <a:r>
              <a:rPr lang="en-US" u="sng"/>
              <a:t>Stress the important role they play in their child’s development, namely as someone who encourages them to keep trying and keep going. </a:t>
            </a:r>
            <a:r>
              <a:rPr lang="en-US"/>
              <a:t>​ Even if they don’t know the word the child is trying to read, they can encourage the child to keep persevering and trying different strategies. This is super valuable!​</a:t>
            </a:r>
            <a:endParaRPr/>
          </a:p>
          <a:p>
            <a:pPr marL="914400" lvl="1" indent="-311150" algn="l" rtl="0">
              <a:lnSpc>
                <a:spcPct val="100000"/>
              </a:lnSpc>
              <a:spcBef>
                <a:spcPts val="0"/>
              </a:spcBef>
              <a:spcAft>
                <a:spcPts val="0"/>
              </a:spcAft>
              <a:buClr>
                <a:schemeClr val="dk1"/>
              </a:buClr>
              <a:buSzPts val="1300"/>
              <a:buFont typeface="Calibri"/>
              <a:buChar char="•"/>
            </a:pPr>
            <a:r>
              <a:rPr lang="en-US"/>
              <a:t>Choosing words to practice on may be daunting for adults new to the English language. Consider photocopying more of the text and highlighting words with which families can practice the strategy. Then provide a translation of some of the words.​</a:t>
            </a:r>
            <a:endParaRPr/>
          </a:p>
          <a:p>
            <a:pPr marL="914400" lvl="1" indent="-311150" algn="l" rtl="0">
              <a:lnSpc>
                <a:spcPct val="100000"/>
              </a:lnSpc>
              <a:spcBef>
                <a:spcPts val="0"/>
              </a:spcBef>
              <a:spcAft>
                <a:spcPts val="0"/>
              </a:spcAft>
              <a:buClr>
                <a:schemeClr val="dk1"/>
              </a:buClr>
              <a:buSzPts val="1300"/>
              <a:buFont typeface="Calibri"/>
              <a:buChar char="•"/>
            </a:pPr>
            <a:r>
              <a:rPr lang="en-US"/>
              <a:t>Remind families that a dictionary, website or app (like </a:t>
            </a:r>
            <a:r>
              <a:rPr lang="en-US" u="sng">
                <a:solidFill>
                  <a:schemeClr val="hlink"/>
                </a:solidFill>
                <a:hlinkClick r:id="rId7"/>
              </a:rPr>
              <a:t>www.wordreference.com</a:t>
            </a:r>
            <a:r>
              <a:rPr lang="en-US"/>
              <a:t>) can help them check to make sure their child is getting the words.​</a:t>
            </a:r>
            <a:endParaRPr/>
          </a:p>
          <a:p>
            <a:pPr marL="914400" lvl="1" indent="-311150" algn="l" rtl="0">
              <a:lnSpc>
                <a:spcPct val="100000"/>
              </a:lnSpc>
              <a:spcBef>
                <a:spcPts val="0"/>
              </a:spcBef>
              <a:spcAft>
                <a:spcPts val="0"/>
              </a:spcAft>
              <a:buClr>
                <a:schemeClr val="dk1"/>
              </a:buClr>
              <a:buSzPts val="1300"/>
              <a:buFont typeface="Calibri"/>
              <a:buChar char="•"/>
            </a:pPr>
            <a:r>
              <a:rPr lang="en-US"/>
              <a:t>Depending on the first language of the families, you may want to briefly explain the concept of phonics and chunking out words to sound out. ​For romance languages (such as French and Spanish) this will likely be a familiar concept. ​</a:t>
            </a:r>
            <a:endParaRPr/>
          </a:p>
          <a:p>
            <a:pPr marL="914400" lvl="1" indent="-311150" algn="l" rtl="0">
              <a:lnSpc>
                <a:spcPct val="100000"/>
              </a:lnSpc>
              <a:spcBef>
                <a:spcPts val="0"/>
              </a:spcBef>
              <a:spcAft>
                <a:spcPts val="0"/>
              </a:spcAft>
              <a:buClr>
                <a:schemeClr val="dk1"/>
              </a:buClr>
              <a:buSzPts val="1300"/>
              <a:buFont typeface="Calibri"/>
              <a:buChar char="•"/>
            </a:pPr>
            <a:r>
              <a:rPr lang="en-US"/>
              <a:t>Consider distributing a pronunciation guide (such as the Spanish to English pronunciation chart at </a:t>
            </a:r>
            <a:r>
              <a:rPr lang="en-US" u="sng">
                <a:solidFill>
                  <a:schemeClr val="hlink"/>
                </a:solidFill>
                <a:hlinkClick r:id="rId8"/>
              </a:rPr>
              <a:t>https://pin.it/vbvxj7nrnb5g57</a:t>
            </a:r>
            <a:r>
              <a:rPr lang="en-US"/>
              <a:t>) for families to use.​</a:t>
            </a:r>
            <a:endParaRPr/>
          </a:p>
          <a:p>
            <a:pPr marL="457200" lvl="0" indent="-317500" algn="l" rtl="0">
              <a:lnSpc>
                <a:spcPct val="100000"/>
              </a:lnSpc>
              <a:spcBef>
                <a:spcPts val="0"/>
              </a:spcBef>
              <a:spcAft>
                <a:spcPts val="0"/>
              </a:spcAft>
              <a:buClr>
                <a:schemeClr val="dk1"/>
              </a:buClr>
              <a:buSzPts val="14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100"/>
              <a:buFont typeface="Arial"/>
              <a:buNone/>
            </a:pPr>
            <a:r>
              <a:rPr lang="en-US"/>
              <a:t>Welcome: 10 mins</a:t>
            </a:r>
            <a:endParaRPr/>
          </a:p>
          <a:p>
            <a:pPr marL="0" lvl="0" indent="0" algn="l" rtl="0">
              <a:lnSpc>
                <a:spcPct val="100000"/>
              </a:lnSpc>
              <a:spcBef>
                <a:spcPts val="0"/>
              </a:spcBef>
              <a:spcAft>
                <a:spcPts val="0"/>
              </a:spcAft>
              <a:buClr>
                <a:schemeClr val="dk1"/>
              </a:buClr>
              <a:buSzPts val="1100"/>
              <a:buFont typeface="Arial"/>
              <a:buNone/>
            </a:pPr>
            <a:r>
              <a:rPr lang="en-US"/>
              <a:t>Reading tip: 15-20 mins</a:t>
            </a:r>
            <a:endParaRPr/>
          </a:p>
          <a:p>
            <a:pPr marL="0" lvl="0" indent="0" algn="l" rtl="0">
              <a:lnSpc>
                <a:spcPct val="100000"/>
              </a:lnSpc>
              <a:spcBef>
                <a:spcPts val="0"/>
              </a:spcBef>
              <a:spcAft>
                <a:spcPts val="0"/>
              </a:spcAft>
              <a:buClr>
                <a:schemeClr val="dk1"/>
              </a:buClr>
              <a:buSzPts val="1100"/>
              <a:buFont typeface="Arial"/>
              <a:buNone/>
            </a:pPr>
            <a:r>
              <a:rPr lang="en-US"/>
              <a:t>Practice: 15-20 mins</a:t>
            </a:r>
            <a:endParaRPr/>
          </a:p>
          <a:p>
            <a:pPr marL="0" lvl="0" indent="0" algn="l" rtl="0">
              <a:lnSpc>
                <a:spcPct val="100000"/>
              </a:lnSpc>
              <a:spcBef>
                <a:spcPts val="0"/>
              </a:spcBef>
              <a:spcAft>
                <a:spcPts val="0"/>
              </a:spcAft>
              <a:buClr>
                <a:schemeClr val="dk1"/>
              </a:buClr>
              <a:buSzPts val="1100"/>
              <a:buFont typeface="Arial"/>
              <a:buNone/>
            </a:pPr>
            <a:r>
              <a:rPr lang="en-US"/>
              <a:t>Reflection and updates: 10 mins</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marL="457200" lvl="0" indent="-22860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SzPts val="1400"/>
              <a:buNone/>
            </a:pPr>
            <a:endParaRPr/>
          </a:p>
        </p:txBody>
      </p:sp>
      <p:sp>
        <p:nvSpPr>
          <p:cNvPr id="1564" name="Google Shape;156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9:notes"/>
          <p:cNvSpPr>
            <a:spLocks noGrp="1" noRot="1" noChangeAspect="1"/>
          </p:cNvSpPr>
          <p:nvPr>
            <p:ph type="sldImg" idx="2"/>
          </p:nvPr>
        </p:nvSpPr>
        <p:spPr>
          <a:xfrm>
            <a:off x="3533775" y="93663"/>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6" name="Google Shape;1656;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Char char="●"/>
            </a:pPr>
            <a:r>
              <a:rPr lang="en-US" b="1"/>
              <a:t>Invite families to use the word list to practice </a:t>
            </a:r>
            <a:r>
              <a:rPr lang="en-US"/>
              <a:t>watching their mouth move. </a:t>
            </a:r>
            <a:endParaRPr/>
          </a:p>
          <a:p>
            <a:pPr marL="914400" lvl="1" indent="-279400" algn="l" rtl="0">
              <a:lnSpc>
                <a:spcPct val="100000"/>
              </a:lnSpc>
              <a:spcBef>
                <a:spcPts val="0"/>
              </a:spcBef>
              <a:spcAft>
                <a:spcPts val="0"/>
              </a:spcAft>
              <a:buClr>
                <a:schemeClr val="dk1"/>
              </a:buClr>
              <a:buSzPts val="800"/>
              <a:buChar char="●"/>
            </a:pPr>
            <a:r>
              <a:rPr lang="en-US"/>
              <a:t>This may be done as a whole group, in small groups, or as pairs.</a:t>
            </a:r>
            <a:endParaRPr/>
          </a:p>
          <a:p>
            <a:pPr marL="457200" lvl="0" indent="-279400" algn="l" rtl="0">
              <a:lnSpc>
                <a:spcPct val="100000"/>
              </a:lnSpc>
              <a:spcBef>
                <a:spcPts val="0"/>
              </a:spcBef>
              <a:spcAft>
                <a:spcPts val="0"/>
              </a:spcAft>
              <a:buClr>
                <a:schemeClr val="dk1"/>
              </a:buClr>
              <a:buSzPts val="800"/>
              <a:buChar char="●"/>
            </a:pPr>
            <a:r>
              <a:rPr lang="en-US"/>
              <a:t>Debrief as a whole group or in small groups.</a:t>
            </a:r>
            <a:endParaRPr/>
          </a:p>
          <a:p>
            <a:pPr marL="914400" lvl="1" indent="-279400" algn="l" rtl="0">
              <a:lnSpc>
                <a:spcPct val="100000"/>
              </a:lnSpc>
              <a:spcBef>
                <a:spcPts val="0"/>
              </a:spcBef>
              <a:spcAft>
                <a:spcPts val="0"/>
              </a:spcAft>
              <a:buClr>
                <a:schemeClr val="dk1"/>
              </a:buClr>
              <a:buSzPts val="800"/>
              <a:buChar char="●"/>
            </a:pPr>
            <a:r>
              <a:rPr lang="en-US"/>
              <a:t>►</a:t>
            </a:r>
            <a:r>
              <a:rPr lang="en-US" i="1"/>
              <a:t>Especially for multilingual families:</a:t>
            </a:r>
            <a:r>
              <a:rPr lang="en-US"/>
              <a:t> Provide sentence stems to support multilingual families in participating in whole-group discussion. </a:t>
            </a:r>
            <a:endParaRPr/>
          </a:p>
          <a:p>
            <a:pPr marL="457200" lvl="0" indent="-1397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I’m going to read “ship” and “shop” very slowly. What do you notice? How is my mouth moving differently? </a:t>
            </a:r>
            <a:r>
              <a:rPr lang="en-US"/>
              <a:t>[Elicit response. ]</a:t>
            </a:r>
            <a:endParaRPr/>
          </a:p>
          <a:p>
            <a:pPr marL="0" lvl="0" indent="0" algn="l" rtl="0">
              <a:lnSpc>
                <a:spcPct val="100000"/>
              </a:lnSpc>
              <a:spcBef>
                <a:spcPts val="0"/>
              </a:spcBef>
              <a:spcAft>
                <a:spcPts val="0"/>
              </a:spcAft>
              <a:buClr>
                <a:schemeClr val="dk1"/>
              </a:buClr>
              <a:buSzPts val="1400"/>
              <a:buFont typeface="Arial"/>
              <a:buNone/>
            </a:pPr>
            <a:r>
              <a:rPr lang="en-US" i="1"/>
              <a:t>Notice how my mouth opens wider when I say the “o” in shop than when I say the “i” in ship. Now you try with your child. Read both words very slowly, sound-by-sound, and watch for how your mouth move differently.</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After your child has looked at the way their mouth moves for each sound in the tricky word, invite them to put it all together quickly. Say “ship” and “shop.”</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Now you’re going to do the rest of this list with your child and we’ll talk about what you and your child noticed in a few minutes.</a:t>
            </a:r>
            <a:endParaRPr/>
          </a:p>
          <a:p>
            <a:pPr marL="0" lvl="0" indent="0" algn="l" rtl="0">
              <a:lnSpc>
                <a:spcPct val="100000"/>
              </a:lnSpc>
              <a:spcBef>
                <a:spcPts val="0"/>
              </a:spcBef>
              <a:spcAft>
                <a:spcPts val="0"/>
              </a:spcAft>
              <a:buClr>
                <a:schemeClr val="dk1"/>
              </a:buClr>
              <a:buSzPts val="1400"/>
              <a:buFont typeface="Arial"/>
              <a:buNone/>
            </a:pPr>
            <a:r>
              <a:rPr lang="en-US"/>
              <a:t>[Debrief]</a:t>
            </a:r>
            <a:endParaRPr/>
          </a:p>
          <a:p>
            <a:pPr marL="457200" lvl="0" indent="-22860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Voy a leer “ship” (barco) y “shop” (tienda) muy lentamente. ¿Qué observa? ¿Como se mueve mi boca para cada palabra? [</a:t>
            </a:r>
            <a:r>
              <a:rPr lang="en-US"/>
              <a:t>Elicit response]</a:t>
            </a:r>
            <a:endParaRPr/>
          </a:p>
          <a:p>
            <a:pPr marL="0" lvl="0" indent="0" algn="l" rtl="0">
              <a:lnSpc>
                <a:spcPct val="100000"/>
              </a:lnSpc>
              <a:spcBef>
                <a:spcPts val="0"/>
              </a:spcBef>
              <a:spcAft>
                <a:spcPts val="0"/>
              </a:spcAft>
              <a:buClr>
                <a:schemeClr val="dk1"/>
              </a:buClr>
              <a:buSzPts val="1400"/>
              <a:buFont typeface="Arial"/>
              <a:buNone/>
            </a:pPr>
            <a:r>
              <a:rPr lang="en-US" i="1"/>
              <a:t>Puede notar como mi boca se abre más cuando digo la “o” en “shop” comparado con cuando digo la “i” en “ship”. Ahora inténtelo con su hijo. Lea las dos palabras muy lentamente, sonido por sonido, y observe cómo se mueve la boca para cada palabra. </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Después de que su hijo observe cómo se mueve su boca para cada sonido en una palabra complicada, debe de decir todos los sonidos juntos rápidamente. Diga “ship” y “shop”. </a:t>
            </a:r>
            <a:endParaRPr/>
          </a:p>
          <a:p>
            <a:pPr marL="0" lvl="0" indent="0" algn="l" rtl="0">
              <a:lnSpc>
                <a:spcPct val="100000"/>
              </a:lnSpc>
              <a:spcBef>
                <a:spcPts val="0"/>
              </a:spcBef>
              <a:spcAft>
                <a:spcPts val="0"/>
              </a:spcAft>
              <a:buClr>
                <a:schemeClr val="dk1"/>
              </a:buClr>
              <a:buSzPts val="1400"/>
              <a:buFont typeface="Arial"/>
              <a:buNone/>
            </a:pPr>
            <a:r>
              <a:rPr lang="en-US"/>
              <a:t>[Wait for families to try]</a:t>
            </a:r>
            <a:endParaRPr/>
          </a:p>
          <a:p>
            <a:pPr marL="0" lvl="0" indent="0" algn="l" rtl="0">
              <a:lnSpc>
                <a:spcPct val="100000"/>
              </a:lnSpc>
              <a:spcBef>
                <a:spcPts val="0"/>
              </a:spcBef>
              <a:spcAft>
                <a:spcPts val="0"/>
              </a:spcAft>
              <a:buClr>
                <a:schemeClr val="dk1"/>
              </a:buClr>
              <a:buSzPts val="1400"/>
              <a:buFont typeface="Arial"/>
              <a:buNone/>
            </a:pPr>
            <a:r>
              <a:rPr lang="en-US" i="1"/>
              <a:t>Ahora, va a hacer las palabras que quedan en la lista con su hijo y vamos a platicar sobre lo que usted y su hijo notan en algunos minutos. </a:t>
            </a:r>
            <a:endParaRPr/>
          </a:p>
          <a:p>
            <a:pPr marL="0" lvl="0" indent="0" algn="l" rtl="0">
              <a:lnSpc>
                <a:spcPct val="100000"/>
              </a:lnSpc>
              <a:spcBef>
                <a:spcPts val="0"/>
              </a:spcBef>
              <a:spcAft>
                <a:spcPts val="0"/>
              </a:spcAft>
              <a:buClr>
                <a:schemeClr val="dk1"/>
              </a:buClr>
              <a:buSzPts val="1400"/>
              <a:buFont typeface="Arial"/>
              <a:buNone/>
            </a:pPr>
            <a:r>
              <a:rPr lang="en-US" i="1"/>
              <a:t>[Debrief]</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10: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4" name="Google Shape;1664;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Char char="●"/>
            </a:pPr>
            <a:r>
              <a:rPr lang="en-US"/>
              <a:t>Use the slide to </a:t>
            </a:r>
            <a:r>
              <a:rPr lang="en-US" b="1"/>
              <a:t>model the last step—</a:t>
            </a:r>
            <a:r>
              <a:rPr lang="en-US"/>
              <a:t>putting the sounds together in a word.</a:t>
            </a:r>
            <a:endParaRPr u="sng"/>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a:p>
          <a:p>
            <a:pPr marL="457200" lvl="0" indent="-228600" algn="l" rtl="0">
              <a:lnSpc>
                <a:spcPct val="100000"/>
              </a:lnSpc>
              <a:spcBef>
                <a:spcPts val="0"/>
              </a:spcBef>
              <a:spcAft>
                <a:spcPts val="0"/>
              </a:spcAft>
              <a:buSzPts val="1400"/>
              <a:buNone/>
            </a:pPr>
            <a:endParaRPr/>
          </a:p>
        </p:txBody>
      </p:sp>
      <p:sp>
        <p:nvSpPr>
          <p:cNvPr id="1673" name="Google Shape;1673;p1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1"/>
        <p:cNvGrpSpPr/>
        <p:nvPr/>
      </p:nvGrpSpPr>
      <p:grpSpPr>
        <a:xfrm>
          <a:off x="0" y="0"/>
          <a:ext cx="0" cy="0"/>
          <a:chOff x="0" y="0"/>
          <a:chExt cx="0" cy="0"/>
        </a:xfrm>
      </p:grpSpPr>
      <p:sp>
        <p:nvSpPr>
          <p:cNvPr id="1682" name="Google Shape;1682;p1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make a mind/body connection with the letters and sounds they are reading.</a:t>
            </a:r>
            <a:endParaRPr/>
          </a:p>
          <a:p>
            <a:pPr marL="457200" marR="0" lvl="0" indent="-22860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hacer una conexión mente/cuerpo con las letras y los sonidos que están leyendo.</a:t>
            </a:r>
            <a:endParaRPr sz="2100" i="1">
              <a:solidFill>
                <a:srgbClr val="202124"/>
              </a:solidFill>
              <a:highlight>
                <a:srgbClr val="F8F9FA"/>
              </a:highlight>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1683" name="Google Shape;1683;p1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3: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1"/>
        <p:cNvGrpSpPr/>
        <p:nvPr/>
      </p:nvGrpSpPr>
      <p:grpSpPr>
        <a:xfrm>
          <a:off x="0" y="0"/>
          <a:ext cx="0" cy="0"/>
          <a:chOff x="0" y="0"/>
          <a:chExt cx="0" cy="0"/>
        </a:xfrm>
      </p:grpSpPr>
      <p:sp>
        <p:nvSpPr>
          <p:cNvPr id="1702" name="Google Shape;1702;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3" name="Google Shape;1703;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717" name="Google Shape;1717;p15: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1725" name="Google Shape;1725;p16: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9"/>
        <p:cNvGrpSpPr/>
        <p:nvPr/>
      </p:nvGrpSpPr>
      <p:grpSpPr>
        <a:xfrm>
          <a:off x="0" y="0"/>
          <a:ext cx="0" cy="0"/>
          <a:chOff x="0" y="0"/>
          <a:chExt cx="0" cy="0"/>
        </a:xfrm>
      </p:grpSpPr>
      <p:sp>
        <p:nvSpPr>
          <p:cNvPr id="1570" name="Google Shape;1570;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571" name="Google Shape;1571;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576" name="Google Shape;1576;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p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597" name="Google Shape;1597;p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3 parts of the reading tip.</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Today’s tip is:</a:t>
            </a:r>
            <a:endParaRPr i="1"/>
          </a:p>
          <a:p>
            <a:pPr marL="457200" lvl="0" indent="-279400" algn="l" rtl="0">
              <a:lnSpc>
                <a:spcPct val="100000"/>
              </a:lnSpc>
              <a:spcBef>
                <a:spcPts val="0"/>
              </a:spcBef>
              <a:spcAft>
                <a:spcPts val="0"/>
              </a:spcAft>
              <a:buSzPts val="800"/>
              <a:buChar char="●"/>
            </a:pPr>
            <a:r>
              <a:rPr lang="en-US" i="1"/>
              <a:t>First we’ll talk about tricky words to choose. This is not a tip you do with every tricky word.</a:t>
            </a:r>
            <a:endParaRPr i="1"/>
          </a:p>
          <a:p>
            <a:pPr marL="457200" lvl="0" indent="-279400" algn="l" rtl="0">
              <a:lnSpc>
                <a:spcPct val="100000"/>
              </a:lnSpc>
              <a:spcBef>
                <a:spcPts val="0"/>
              </a:spcBef>
              <a:spcAft>
                <a:spcPts val="0"/>
              </a:spcAft>
              <a:buSzPts val="800"/>
              <a:buChar char="●"/>
            </a:pPr>
            <a:r>
              <a:rPr lang="en-US" i="1"/>
              <a:t>Then we’ll talk about how the mouth moves and feels differently with each sound.</a:t>
            </a:r>
            <a:endParaRPr i="1"/>
          </a:p>
          <a:p>
            <a:pPr marL="457200" lvl="0" indent="-279400" algn="l" rtl="0">
              <a:lnSpc>
                <a:spcPct val="100000"/>
              </a:lnSpc>
              <a:spcBef>
                <a:spcPts val="0"/>
              </a:spcBef>
              <a:spcAft>
                <a:spcPts val="0"/>
              </a:spcAft>
              <a:buSzPts val="800"/>
              <a:buChar char="●"/>
            </a:pPr>
            <a:r>
              <a:rPr lang="en-US" i="1"/>
              <a:t>Finally, you’ll remind your child to put it all together.</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Why?</a:t>
            </a:r>
            <a:endParaRPr i="1"/>
          </a:p>
          <a:p>
            <a:pPr marL="0" lvl="0" indent="0" algn="l" rtl="0">
              <a:lnSpc>
                <a:spcPct val="100000"/>
              </a:lnSpc>
              <a:spcBef>
                <a:spcPts val="0"/>
              </a:spcBef>
              <a:spcAft>
                <a:spcPts val="0"/>
              </a:spcAft>
              <a:buClr>
                <a:schemeClr val="dk1"/>
              </a:buClr>
              <a:buSzPts val="1100"/>
              <a:buFont typeface="Arial"/>
              <a:buNone/>
            </a:pPr>
            <a:r>
              <a:rPr lang="en-US" i="1"/>
              <a:t>Slowing down and sounding out unfamiliar words is natural for readers. That's a good reading habit to develop and will help your child figure out harder and harder words. You can ask questions to help them remember to take time to think about how a word looks and “feels” in their mouth. That mind/body connection is important for beginning readers.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i="1"/>
          </a:p>
          <a:p>
            <a:pPr marL="0" lvl="0" indent="0" algn="l" rtl="0">
              <a:lnSpc>
                <a:spcPct val="100000"/>
              </a:lnSpc>
              <a:spcBef>
                <a:spcPts val="0"/>
              </a:spcBef>
              <a:spcAft>
                <a:spcPts val="0"/>
              </a:spcAft>
              <a:buClr>
                <a:schemeClr val="dk1"/>
              </a:buClr>
              <a:buSzPts val="1100"/>
              <a:buFont typeface="Arial"/>
              <a:buNone/>
            </a:pPr>
            <a:r>
              <a:rPr lang="en-US" i="1"/>
              <a:t>El consejo de hoy es:</a:t>
            </a:r>
            <a:endParaRPr i="1"/>
          </a:p>
          <a:p>
            <a:pPr marL="457200" lvl="0" indent="-279400" algn="l" rtl="0">
              <a:lnSpc>
                <a:spcPct val="100000"/>
              </a:lnSpc>
              <a:spcBef>
                <a:spcPts val="0"/>
              </a:spcBef>
              <a:spcAft>
                <a:spcPts val="0"/>
              </a:spcAft>
              <a:buSzPts val="800"/>
              <a:buChar char="●"/>
            </a:pPr>
            <a:r>
              <a:rPr lang="en-US" i="1"/>
              <a:t>Primero vamos a hablar sobre cuales palabras complicadas se debe de escoger. Este consejo no funciona con cualquier palabra complicada. </a:t>
            </a:r>
            <a:endParaRPr i="1"/>
          </a:p>
          <a:p>
            <a:pPr marL="457200" lvl="0" indent="-279400" algn="l" rtl="0">
              <a:lnSpc>
                <a:spcPct val="100000"/>
              </a:lnSpc>
              <a:spcBef>
                <a:spcPts val="0"/>
              </a:spcBef>
              <a:spcAft>
                <a:spcPts val="0"/>
              </a:spcAft>
              <a:buSzPts val="800"/>
              <a:buChar char="●"/>
            </a:pPr>
            <a:r>
              <a:rPr lang="en-US" i="1"/>
              <a:t>Luego vamos a hablar sobre cómo se mueve la boca y como se siente diferente con cada sonido. </a:t>
            </a:r>
            <a:endParaRPr i="1"/>
          </a:p>
          <a:p>
            <a:pPr marL="457200" lvl="0" indent="-279400" algn="l" rtl="0">
              <a:lnSpc>
                <a:spcPct val="100000"/>
              </a:lnSpc>
              <a:spcBef>
                <a:spcPts val="0"/>
              </a:spcBef>
              <a:spcAft>
                <a:spcPts val="0"/>
              </a:spcAft>
              <a:buSzPts val="800"/>
              <a:buChar char="●"/>
            </a:pPr>
            <a:r>
              <a:rPr lang="en-US" i="1"/>
              <a:t>Por ultimo, usted le va a recordar a su hijo que hay que juntar los sonidos de la palabra.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0" lvl="0" indent="0" algn="l" rtl="0">
              <a:lnSpc>
                <a:spcPct val="100000"/>
              </a:lnSpc>
              <a:spcBef>
                <a:spcPts val="0"/>
              </a:spcBef>
              <a:spcAft>
                <a:spcPts val="0"/>
              </a:spcAft>
              <a:buSzPts val="1100"/>
              <a:buNone/>
            </a:pPr>
            <a:r>
              <a:rPr lang="en-US" i="1"/>
              <a:t>Ir despacio y decir cada sonido de una palabra poca conocida es natural para los lectores. Es un buen hábito de la lectura que su hijo debe de desarrollar. Le va a ayudar a su hijo cuando necesita descifrar palabras más y más difíciles. Usted puede hacerle preguntas para ayudarle a recordar que necesita tomar tiempo para pensar sobre cómo la palabra aparece y “se siente” en su boca. La conexión entre la mente y el cuerpo es importante para los lectores principiantes. </a:t>
            </a:r>
            <a:endParaRPr i="1"/>
          </a:p>
        </p:txBody>
      </p:sp>
      <p:sp>
        <p:nvSpPr>
          <p:cNvPr id="1614" name="Google Shape;1614;p5: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6: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8" name="Google Shape;1628;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p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8" name="Google Shape;1638;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Char char="●"/>
            </a:pPr>
            <a:r>
              <a:rPr lang="en-US"/>
              <a:t>Use the slide page to </a:t>
            </a:r>
            <a:r>
              <a:rPr lang="en-US" b="1"/>
              <a:t>model and explain why “complex” is a good word to try and coach through</a:t>
            </a:r>
            <a:r>
              <a:rPr lang="en-US"/>
              <a:t>.</a:t>
            </a:r>
            <a:endParaRPr/>
          </a:p>
          <a:p>
            <a:pPr marL="914400" lvl="1" indent="-279400" algn="l" rtl="0">
              <a:lnSpc>
                <a:spcPct val="100000"/>
              </a:lnSpc>
              <a:spcBef>
                <a:spcPts val="0"/>
              </a:spcBef>
              <a:spcAft>
                <a:spcPts val="0"/>
              </a:spcAft>
              <a:buClr>
                <a:schemeClr val="dk1"/>
              </a:buClr>
              <a:buSzPts val="800"/>
              <a:buFont typeface="Calibri"/>
              <a:buChar char="●"/>
            </a:pPr>
            <a:r>
              <a:rPr lang="en-US"/>
              <a:t>The child in this model is mixing up the sounds. They are saying the /ew/ (in “new”) instead of a short /o/ and the /b/ sounds for the /p/ sound.</a:t>
            </a:r>
            <a:endParaRPr/>
          </a:p>
          <a:p>
            <a:pPr marL="914400" lvl="1" indent="-279400" algn="l" rtl="0">
              <a:lnSpc>
                <a:spcPct val="100000"/>
              </a:lnSpc>
              <a:spcBef>
                <a:spcPts val="0"/>
              </a:spcBef>
              <a:spcAft>
                <a:spcPts val="0"/>
              </a:spcAft>
              <a:buClr>
                <a:schemeClr val="dk1"/>
              </a:buClr>
              <a:buSzPts val="800"/>
              <a:buChar char="●"/>
            </a:pPr>
            <a:r>
              <a:rPr lang="en-US" b="1"/>
              <a:t>Display a paragraph </a:t>
            </a:r>
            <a:r>
              <a:rPr lang="en-US"/>
              <a:t>from the text the class is reading, and highlight 2 or 3 words you would choose to watch your mouth move.</a:t>
            </a:r>
            <a:endParaRPr/>
          </a:p>
          <a:p>
            <a:pPr marL="914400" lvl="1" indent="-279400" algn="l" rtl="0">
              <a:lnSpc>
                <a:spcPct val="100000"/>
              </a:lnSpc>
              <a:spcBef>
                <a:spcPts val="0"/>
              </a:spcBef>
              <a:spcAft>
                <a:spcPts val="0"/>
              </a:spcAft>
              <a:buClr>
                <a:schemeClr val="dk1"/>
              </a:buClr>
              <a:buSzPts val="800"/>
              <a:buFont typeface="Calibri"/>
              <a:buChar char="●"/>
            </a:pPr>
            <a:r>
              <a:rPr lang="en-US"/>
              <a:t>The criteria you may share with families are:</a:t>
            </a:r>
            <a:endParaRPr/>
          </a:p>
          <a:p>
            <a:pPr marL="1371600" lvl="2" indent="-279400" algn="l" rtl="0">
              <a:lnSpc>
                <a:spcPct val="100000"/>
              </a:lnSpc>
              <a:spcBef>
                <a:spcPts val="0"/>
              </a:spcBef>
              <a:spcAft>
                <a:spcPts val="0"/>
              </a:spcAft>
              <a:buClr>
                <a:schemeClr val="dk1"/>
              </a:buClr>
              <a:buSzPts val="800"/>
              <a:buFont typeface="Calibri"/>
              <a:buChar char="●"/>
            </a:pPr>
            <a:r>
              <a:rPr lang="en-US"/>
              <a:t>It’s a word that your child is likely to see again.</a:t>
            </a:r>
            <a:endParaRPr/>
          </a:p>
          <a:p>
            <a:pPr marL="1828800" lvl="3" indent="-279400" algn="l" rtl="0">
              <a:lnSpc>
                <a:spcPct val="100000"/>
              </a:lnSpc>
              <a:spcBef>
                <a:spcPts val="0"/>
              </a:spcBef>
              <a:spcAft>
                <a:spcPts val="0"/>
              </a:spcAft>
              <a:buClr>
                <a:schemeClr val="dk1"/>
              </a:buClr>
              <a:buSzPts val="800"/>
              <a:buFont typeface="Calibri"/>
              <a:buChar char="●"/>
            </a:pPr>
            <a:r>
              <a:rPr lang="en-US"/>
              <a:t>If the children are older, stress the importance of academic vocabulary such as </a:t>
            </a:r>
            <a:r>
              <a:rPr lang="en-US" i="1"/>
              <a:t>complex</a:t>
            </a:r>
            <a:r>
              <a:rPr lang="en-US"/>
              <a:t>, </a:t>
            </a:r>
            <a:r>
              <a:rPr lang="en-US" i="1"/>
              <a:t>summarize</a:t>
            </a:r>
            <a:r>
              <a:rPr lang="en-US"/>
              <a:t>, and </a:t>
            </a:r>
            <a:r>
              <a:rPr lang="en-US" i="1"/>
              <a:t>describe</a:t>
            </a:r>
            <a:r>
              <a:rPr lang="en-US"/>
              <a:t>—words that we use in schools a lot.</a:t>
            </a:r>
            <a:endParaRPr/>
          </a:p>
          <a:p>
            <a:pPr marL="1828800" lvl="3" indent="-279400" algn="l" rtl="0">
              <a:lnSpc>
                <a:spcPct val="100000"/>
              </a:lnSpc>
              <a:spcBef>
                <a:spcPts val="0"/>
              </a:spcBef>
              <a:spcAft>
                <a:spcPts val="0"/>
              </a:spcAft>
              <a:buClr>
                <a:schemeClr val="dk1"/>
              </a:buClr>
              <a:buSzPts val="800"/>
              <a:buFont typeface="Calibri"/>
              <a:buChar char="●"/>
            </a:pPr>
            <a:r>
              <a:rPr lang="en-US"/>
              <a:t>If children are younger, you may want to talk about high frequency words or “sight words”.</a:t>
            </a:r>
            <a:endParaRPr/>
          </a:p>
          <a:p>
            <a:pPr marL="1371600" lvl="2" indent="-279400" algn="l" rtl="0">
              <a:lnSpc>
                <a:spcPct val="100000"/>
              </a:lnSpc>
              <a:spcBef>
                <a:spcPts val="0"/>
              </a:spcBef>
              <a:spcAft>
                <a:spcPts val="0"/>
              </a:spcAft>
              <a:buClr>
                <a:schemeClr val="dk1"/>
              </a:buClr>
              <a:buSzPts val="800"/>
              <a:buFont typeface="Calibri"/>
              <a:buChar char="●"/>
            </a:pPr>
            <a:r>
              <a:rPr lang="en-US"/>
              <a:t>It’s a longer word with lots of different sounds but is not too difficult because the sounds match the letters. </a:t>
            </a:r>
            <a:endParaRPr/>
          </a:p>
          <a:p>
            <a:pPr marL="1371600" lvl="2" indent="-279400" algn="l" rtl="0">
              <a:lnSpc>
                <a:spcPct val="100000"/>
              </a:lnSpc>
              <a:spcBef>
                <a:spcPts val="0"/>
              </a:spcBef>
              <a:spcAft>
                <a:spcPts val="0"/>
              </a:spcAft>
              <a:buClr>
                <a:schemeClr val="dk1"/>
              </a:buClr>
              <a:buSzPts val="800"/>
              <a:buFont typeface="Calibri"/>
              <a:buChar char="●"/>
            </a:pPr>
            <a:r>
              <a:rPr lang="en-US"/>
              <a:t>►Be sensitive to the fact that some multilingual families may not have the necessary schema to choose a word based on this criteria.</a:t>
            </a:r>
            <a:endParaRPr/>
          </a:p>
          <a:p>
            <a:pPr marL="1828800" lvl="3" indent="-279400" algn="l" rtl="0">
              <a:lnSpc>
                <a:spcPct val="100000"/>
              </a:lnSpc>
              <a:spcBef>
                <a:spcPts val="0"/>
              </a:spcBef>
              <a:spcAft>
                <a:spcPts val="0"/>
              </a:spcAft>
              <a:buClr>
                <a:schemeClr val="dk1"/>
              </a:buClr>
              <a:buSzPts val="800"/>
              <a:buFont typeface="Calibri"/>
              <a:buChar char="●"/>
            </a:pPr>
            <a:r>
              <a:rPr lang="en-US"/>
              <a:t>Take time to explicitly reassure them that this technique will work with any word. </a:t>
            </a:r>
            <a:endParaRPr/>
          </a:p>
          <a:p>
            <a:pPr marL="1828800" lvl="3" indent="-279400" algn="l" rtl="0">
              <a:lnSpc>
                <a:spcPct val="100000"/>
              </a:lnSpc>
              <a:spcBef>
                <a:spcPts val="0"/>
              </a:spcBef>
              <a:spcAft>
                <a:spcPts val="0"/>
              </a:spcAft>
              <a:buClr>
                <a:schemeClr val="dk1"/>
              </a:buClr>
              <a:buSzPts val="800"/>
              <a:buFont typeface="Calibri"/>
              <a:buChar char="●"/>
            </a:pPr>
            <a:r>
              <a:rPr lang="en-US"/>
              <a:t>If possible, reading with a translating tool (like Google Translate) or a dictionary handy will be helpful for them as the coach.</a:t>
            </a:r>
            <a:endParaRPr/>
          </a:p>
          <a:p>
            <a:pPr marL="1828800" lvl="3" indent="-279400" algn="l" rtl="0">
              <a:lnSpc>
                <a:spcPct val="100000"/>
              </a:lnSpc>
              <a:spcBef>
                <a:spcPts val="0"/>
              </a:spcBef>
              <a:spcAft>
                <a:spcPts val="0"/>
              </a:spcAft>
              <a:buClr>
                <a:schemeClr val="dk1"/>
              </a:buClr>
              <a:buSzPts val="800"/>
              <a:buFont typeface="Calibri"/>
              <a:buChar char="●"/>
            </a:pPr>
            <a:r>
              <a:rPr lang="en-US"/>
              <a:t>Remind them that if their child is struggling with many words on the page, the book may not be appropriate and they can choose another one.</a:t>
            </a:r>
            <a:endParaRPr/>
          </a:p>
          <a:p>
            <a:pPr marL="914400" lvl="1" indent="-279400" algn="l" rtl="0">
              <a:lnSpc>
                <a:spcPct val="100000"/>
              </a:lnSpc>
              <a:spcBef>
                <a:spcPts val="0"/>
              </a:spcBef>
              <a:spcAft>
                <a:spcPts val="0"/>
              </a:spcAft>
              <a:buClr>
                <a:schemeClr val="dk1"/>
              </a:buClr>
              <a:buSzPts val="800"/>
              <a:buFont typeface="Calibri"/>
              <a:buChar char="●"/>
            </a:pPr>
            <a:r>
              <a:rPr lang="en-US"/>
              <a:t>Remind families that they don’t need to do this for every tricky word that their child encounters. </a:t>
            </a:r>
            <a:endParaRPr/>
          </a:p>
          <a:p>
            <a:pPr marL="1371600" lvl="2" indent="-279400" algn="l" rtl="0">
              <a:lnSpc>
                <a:spcPct val="100000"/>
              </a:lnSpc>
              <a:spcBef>
                <a:spcPts val="0"/>
              </a:spcBef>
              <a:spcAft>
                <a:spcPts val="0"/>
              </a:spcAft>
              <a:buClr>
                <a:schemeClr val="dk1"/>
              </a:buClr>
              <a:buSzPts val="800"/>
              <a:buFont typeface="Calibri"/>
              <a:buChar char="●"/>
            </a:pPr>
            <a:r>
              <a:rPr lang="en-US"/>
              <a:t>If the child if struggling with many words on the page, they may need to read a different book and come back to that one later.</a:t>
            </a:r>
            <a:endParaRPr/>
          </a:p>
          <a:p>
            <a:pPr marL="457200" lvl="0" indent="-228600" algn="l" rtl="0">
              <a:lnSpc>
                <a:spcPct val="100000"/>
              </a:lnSpc>
              <a:spcBef>
                <a:spcPts val="0"/>
              </a:spcBef>
              <a:spcAft>
                <a:spcPts val="0"/>
              </a:spcAft>
              <a:buClr>
                <a:schemeClr val="dk1"/>
              </a:buClr>
              <a:buSzPts val="1400"/>
              <a:buFont typeface="Arial"/>
              <a:buNone/>
            </a:pPr>
            <a:endParaRPr u="sng"/>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8: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7" name="Google Shape;1647;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Char char="●"/>
            </a:pPr>
            <a:r>
              <a:rPr lang="en-US"/>
              <a:t>Invite families to take out their phones and put their camera on selfie mode or distribute small mirrors.</a:t>
            </a:r>
            <a:endParaRPr/>
          </a:p>
          <a:p>
            <a:pPr marL="457200" lvl="0" indent="-279400" algn="l" rtl="0">
              <a:lnSpc>
                <a:spcPct val="100000"/>
              </a:lnSpc>
              <a:spcBef>
                <a:spcPts val="0"/>
              </a:spcBef>
              <a:spcAft>
                <a:spcPts val="0"/>
              </a:spcAft>
              <a:buClr>
                <a:schemeClr val="dk1"/>
              </a:buClr>
              <a:buSzPts val="800"/>
              <a:buChar char="●"/>
            </a:pPr>
            <a:r>
              <a:rPr lang="en-US" b="1"/>
              <a:t>Lead a short discussion (with practice) </a:t>
            </a:r>
            <a:r>
              <a:rPr lang="en-US"/>
              <a:t>on the </a:t>
            </a:r>
            <a:r>
              <a:rPr lang="en-US" i="1"/>
              <a:t>look</a:t>
            </a:r>
            <a:r>
              <a:rPr lang="en-US"/>
              <a:t> and </a:t>
            </a:r>
            <a:r>
              <a:rPr lang="en-US" i="1"/>
              <a:t>feel</a:t>
            </a:r>
            <a:r>
              <a:rPr lang="en-US"/>
              <a:t> of both the short and long vowels and some of the commonly confused consonants. </a:t>
            </a:r>
            <a:endParaRPr/>
          </a:p>
          <a:p>
            <a:pPr marL="914400" lvl="1" indent="-279400" algn="l" rtl="0">
              <a:lnSpc>
                <a:spcPct val="100000"/>
              </a:lnSpc>
              <a:spcBef>
                <a:spcPts val="0"/>
              </a:spcBef>
              <a:spcAft>
                <a:spcPts val="0"/>
              </a:spcAft>
              <a:buClr>
                <a:schemeClr val="dk1"/>
              </a:buClr>
              <a:buSzPts val="800"/>
              <a:buChar char="●"/>
            </a:pPr>
            <a:r>
              <a:rPr lang="en-US"/>
              <a:t>Explain how it feels (see the “Main points” section below) and then invite families to practice the letters and describe what they see in the mirror. </a:t>
            </a:r>
            <a:endParaRPr/>
          </a:p>
          <a:p>
            <a:pPr marL="914400" lvl="1" indent="-279400" algn="l" rtl="0">
              <a:lnSpc>
                <a:spcPct val="100000"/>
              </a:lnSpc>
              <a:spcBef>
                <a:spcPts val="0"/>
              </a:spcBef>
              <a:spcAft>
                <a:spcPts val="0"/>
              </a:spcAft>
              <a:buClr>
                <a:schemeClr val="dk1"/>
              </a:buClr>
              <a:buSzPts val="800"/>
              <a:buChar char="●"/>
            </a:pPr>
            <a:r>
              <a:rPr lang="en-US"/>
              <a:t>If families are enjoying it, you may want to do more letters. </a:t>
            </a:r>
            <a:endParaRPr/>
          </a:p>
          <a:p>
            <a:pPr marL="914400" lvl="1" indent="-279400" algn="l" rtl="0">
              <a:lnSpc>
                <a:spcPct val="100000"/>
              </a:lnSpc>
              <a:spcBef>
                <a:spcPts val="0"/>
              </a:spcBef>
              <a:spcAft>
                <a:spcPts val="0"/>
              </a:spcAft>
              <a:buClr>
                <a:schemeClr val="dk1"/>
              </a:buClr>
              <a:buSzPts val="800"/>
              <a:buChar char="●"/>
            </a:pPr>
            <a:r>
              <a:rPr lang="en-US"/>
              <a:t>You may also want to revise this slide based on the needs of the students in your class. Older students may also talk about blends and digraphs.</a:t>
            </a:r>
            <a:endParaRPr/>
          </a:p>
          <a:p>
            <a:pPr marL="914400" lvl="1" indent="-279400" algn="l" rtl="0">
              <a:lnSpc>
                <a:spcPct val="100000"/>
              </a:lnSpc>
              <a:spcBef>
                <a:spcPts val="0"/>
              </a:spcBef>
              <a:spcAft>
                <a:spcPts val="0"/>
              </a:spcAft>
              <a:buClr>
                <a:schemeClr val="dk1"/>
              </a:buClr>
              <a:buSzPts val="800"/>
              <a:buChar char="●"/>
            </a:pPr>
            <a:r>
              <a:rPr lang="en-US"/>
              <a:t>Main points:</a:t>
            </a:r>
            <a:endParaRPr/>
          </a:p>
          <a:p>
            <a:pPr marL="1371600" lvl="2" indent="-279400" algn="l" rtl="0">
              <a:lnSpc>
                <a:spcPct val="100000"/>
              </a:lnSpc>
              <a:spcBef>
                <a:spcPts val="0"/>
              </a:spcBef>
              <a:spcAft>
                <a:spcPts val="0"/>
              </a:spcAft>
              <a:buClr>
                <a:schemeClr val="dk1"/>
              </a:buClr>
              <a:buSzPts val="800"/>
              <a:buChar char="●"/>
            </a:pPr>
            <a:r>
              <a:rPr lang="en-US"/>
              <a:t>Short vowels sounds are made by passing air through a more relaxed mouth, while long vowels are made by passing air with a more constricted mouth. (This is especially easy to see in in “o” and “u.”)</a:t>
            </a:r>
            <a:endParaRPr/>
          </a:p>
          <a:p>
            <a:pPr marL="1371600" lvl="2" indent="-279400" algn="l" rtl="0">
              <a:lnSpc>
                <a:spcPct val="100000"/>
              </a:lnSpc>
              <a:spcBef>
                <a:spcPts val="0"/>
              </a:spcBef>
              <a:spcAft>
                <a:spcPts val="0"/>
              </a:spcAft>
              <a:buClr>
                <a:schemeClr val="dk1"/>
              </a:buClr>
              <a:buSzPts val="800"/>
              <a:buChar char="●"/>
            </a:pPr>
            <a:r>
              <a:rPr lang="en-US"/>
              <a:t>G is made in the back of the throat (</a:t>
            </a:r>
            <a:r>
              <a:rPr lang="en-US" i="1"/>
              <a:t>game</a:t>
            </a:r>
            <a:r>
              <a:rPr lang="en-US"/>
              <a:t>), and J is made in the front of your mouth (</a:t>
            </a:r>
            <a:r>
              <a:rPr lang="en-US" i="1"/>
              <a:t>jug</a:t>
            </a:r>
            <a:r>
              <a:rPr lang="en-US"/>
              <a:t>)</a:t>
            </a:r>
            <a:endParaRPr/>
          </a:p>
          <a:p>
            <a:pPr marL="1371600" lvl="2" indent="-279400" algn="l" rtl="0">
              <a:lnSpc>
                <a:spcPct val="100000"/>
              </a:lnSpc>
              <a:spcBef>
                <a:spcPts val="0"/>
              </a:spcBef>
              <a:spcAft>
                <a:spcPts val="0"/>
              </a:spcAft>
              <a:buClr>
                <a:schemeClr val="dk1"/>
              </a:buClr>
              <a:buSzPts val="800"/>
              <a:buChar char="●"/>
            </a:pPr>
            <a:r>
              <a:rPr lang="en-US"/>
              <a:t>T is made behind the teeth (</a:t>
            </a:r>
            <a:r>
              <a:rPr lang="en-US" i="1"/>
              <a:t>tight</a:t>
            </a:r>
            <a:r>
              <a:rPr lang="en-US"/>
              <a:t>), and K is made in back of the mouth (</a:t>
            </a:r>
            <a:r>
              <a:rPr lang="en-US" i="1"/>
              <a:t>kite</a:t>
            </a:r>
            <a:r>
              <a:rPr lang="en-US"/>
              <a:t>).</a:t>
            </a:r>
            <a:endParaRPr/>
          </a:p>
          <a:p>
            <a:pPr marL="1371600" lvl="2" indent="-279400" algn="l" rtl="0">
              <a:lnSpc>
                <a:spcPct val="100000"/>
              </a:lnSpc>
              <a:spcBef>
                <a:spcPts val="0"/>
              </a:spcBef>
              <a:spcAft>
                <a:spcPts val="0"/>
              </a:spcAft>
              <a:buClr>
                <a:schemeClr val="dk1"/>
              </a:buClr>
              <a:buSzPts val="800"/>
              <a:buChar char="●"/>
            </a:pPr>
            <a:r>
              <a:rPr lang="en-US"/>
              <a:t>P is made with mainly air (</a:t>
            </a:r>
            <a:r>
              <a:rPr lang="en-US" i="1"/>
              <a:t>pad</a:t>
            </a:r>
            <a:r>
              <a:rPr lang="en-US"/>
              <a:t>), while B is made with a sound (</a:t>
            </a:r>
            <a:r>
              <a:rPr lang="en-US" i="1"/>
              <a:t>bad</a:t>
            </a:r>
            <a:r>
              <a:rPr lang="en-US"/>
              <a:t>). (Put your hand on your throat and you can feel it vibrate for B and not for P.)</a:t>
            </a:r>
            <a:endParaRPr/>
          </a:p>
          <a:p>
            <a:pPr marL="1371600" lvl="2" indent="-279400" algn="l" rtl="0">
              <a:lnSpc>
                <a:spcPct val="100000"/>
              </a:lnSpc>
              <a:spcBef>
                <a:spcPts val="0"/>
              </a:spcBef>
              <a:spcAft>
                <a:spcPts val="0"/>
              </a:spcAft>
              <a:buClr>
                <a:schemeClr val="dk1"/>
              </a:buClr>
              <a:buSzPts val="800"/>
              <a:buChar char="●"/>
            </a:pPr>
            <a:r>
              <a:rPr lang="en-US"/>
              <a:t>F is made with mainly air through the lips (</a:t>
            </a:r>
            <a:r>
              <a:rPr lang="en-US" i="1"/>
              <a:t>fat</a:t>
            </a:r>
            <a:r>
              <a:rPr lang="en-US"/>
              <a:t>), and V is made with a similar mouth position but with a sound (</a:t>
            </a:r>
            <a:r>
              <a:rPr lang="en-US" i="1"/>
              <a:t>vat</a:t>
            </a:r>
            <a:r>
              <a:rPr lang="en-US"/>
              <a:t>). (Put your hand on your throat and you can feel it vibrate for V and not for F.)</a:t>
            </a:r>
            <a:endParaRPr/>
          </a:p>
          <a:p>
            <a:pPr marL="914400" lvl="1" indent="-279400" algn="l" rtl="0">
              <a:lnSpc>
                <a:spcPct val="100000"/>
              </a:lnSpc>
              <a:spcBef>
                <a:spcPts val="0"/>
              </a:spcBef>
              <a:spcAft>
                <a:spcPts val="0"/>
              </a:spcAft>
              <a:buClr>
                <a:schemeClr val="dk1"/>
              </a:buClr>
              <a:buSzPts val="800"/>
              <a:buChar char="●"/>
            </a:pPr>
            <a:r>
              <a:rPr lang="en-US"/>
              <a:t>►</a:t>
            </a:r>
            <a:r>
              <a:rPr lang="en-US" i="1"/>
              <a:t>Especially for multilingual families</a:t>
            </a:r>
            <a:r>
              <a:rPr lang="en-US"/>
              <a:t>. Instead of asking them to come up with the letter sound, clearly articulate it and say, “This is how we pronounce this letter in English. Does anyone want to explain how you pronounce this letter in another language?” Then, as a class, compare the different way the letter </a:t>
            </a:r>
            <a:r>
              <a:rPr lang="en-US" i="1"/>
              <a:t>looks</a:t>
            </a:r>
            <a:r>
              <a:rPr lang="en-US"/>
              <a:t> and </a:t>
            </a:r>
            <a:r>
              <a:rPr lang="en-US" i="1"/>
              <a:t>feels </a:t>
            </a:r>
            <a:r>
              <a:rPr lang="en-US"/>
              <a:t>in your mouth in different languages. Encourage families to do this exercise with their children. Being explicit about how languages are articulated differently helps children navigate the two languages more easily.</a:t>
            </a:r>
            <a:endParaRPr/>
          </a:p>
          <a:p>
            <a:pPr marL="457200" lvl="0" indent="-228600" algn="l" rtl="0">
              <a:lnSpc>
                <a:spcPct val="100000"/>
              </a:lnSpc>
              <a:spcBef>
                <a:spcPts val="0"/>
              </a:spcBef>
              <a:spcAft>
                <a:spcPts val="0"/>
              </a:spcAft>
              <a:buClr>
                <a:schemeClr val="dk1"/>
              </a:buClr>
              <a:buSzPts val="1400"/>
              <a:buFont typeface="Arial"/>
              <a:buNone/>
            </a:pPr>
            <a:endParaRPr/>
          </a:p>
          <a:p>
            <a:pPr marL="0" marR="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479"/>
        <p:cNvGrpSpPr/>
        <p:nvPr/>
      </p:nvGrpSpPr>
      <p:grpSpPr>
        <a:xfrm>
          <a:off x="0" y="0"/>
          <a:ext cx="0" cy="0"/>
          <a:chOff x="0" y="0"/>
          <a:chExt cx="0" cy="0"/>
        </a:xfrm>
      </p:grpSpPr>
      <p:sp>
        <p:nvSpPr>
          <p:cNvPr id="1480" name="Google Shape;1480;p110"/>
          <p:cNvSpPr>
            <a:spLocks noGrp="1"/>
          </p:cNvSpPr>
          <p:nvPr>
            <p:ph type="pic" idx="2"/>
          </p:nvPr>
        </p:nvSpPr>
        <p:spPr>
          <a:xfrm>
            <a:off x="9810967" y="1562916"/>
            <a:ext cx="1152000" cy="1143000"/>
          </a:xfrm>
          <a:prstGeom prst="rect">
            <a:avLst/>
          </a:prstGeom>
          <a:noFill/>
          <a:ln>
            <a:noFill/>
          </a:ln>
        </p:spPr>
      </p:sp>
      <p:sp>
        <p:nvSpPr>
          <p:cNvPr id="1481" name="Google Shape;1481;p110"/>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2" name="Google Shape;1482;p110"/>
          <p:cNvSpPr>
            <a:spLocks noGrp="1"/>
          </p:cNvSpPr>
          <p:nvPr>
            <p:ph type="pic" idx="3"/>
          </p:nvPr>
        </p:nvSpPr>
        <p:spPr>
          <a:xfrm>
            <a:off x="9757009" y="3260706"/>
            <a:ext cx="1216200" cy="987600"/>
          </a:xfrm>
          <a:prstGeom prst="rect">
            <a:avLst/>
          </a:prstGeom>
          <a:noFill/>
          <a:ln>
            <a:noFill/>
          </a:ln>
        </p:spPr>
      </p:sp>
      <p:sp>
        <p:nvSpPr>
          <p:cNvPr id="1483" name="Google Shape;1483;p110"/>
          <p:cNvSpPr>
            <a:spLocks noGrp="1"/>
          </p:cNvSpPr>
          <p:nvPr>
            <p:ph type="pic" idx="4"/>
          </p:nvPr>
        </p:nvSpPr>
        <p:spPr>
          <a:xfrm>
            <a:off x="9810967" y="4777725"/>
            <a:ext cx="1143000" cy="1143000"/>
          </a:xfrm>
          <a:prstGeom prst="rect">
            <a:avLst/>
          </a:prstGeom>
          <a:noFill/>
          <a:ln>
            <a:noFill/>
          </a:ln>
        </p:spPr>
      </p:sp>
      <p:cxnSp>
        <p:nvCxnSpPr>
          <p:cNvPr id="1484" name="Google Shape;1484;p1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5" name="Google Shape;1485;p1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86" name="Google Shape;1486;p1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87" name="Google Shape;1487;p1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88" name="Google Shape;1488;p1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89" name="Google Shape;1489;p1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90" name="Google Shape;1490;p1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91" name="Google Shape;1491;p1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492"/>
        <p:cNvGrpSpPr/>
        <p:nvPr/>
      </p:nvGrpSpPr>
      <p:grpSpPr>
        <a:xfrm>
          <a:off x="0" y="0"/>
          <a:ext cx="0" cy="0"/>
          <a:chOff x="0" y="0"/>
          <a:chExt cx="0" cy="0"/>
        </a:xfrm>
      </p:grpSpPr>
      <p:sp>
        <p:nvSpPr>
          <p:cNvPr id="1493" name="Google Shape;1493;p11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94" name="Google Shape;1494;p111"/>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95" name="Google Shape;1495;p111"/>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96" name="Google Shape;1496;p111"/>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97" name="Google Shape;1497;p11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98" name="Google Shape;1498;p11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99" name="Google Shape;1499;p11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00" name="Google Shape;1500;p111"/>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01" name="Google Shape;1501;p111"/>
          <p:cNvSpPr>
            <a:spLocks noGrp="1"/>
          </p:cNvSpPr>
          <p:nvPr>
            <p:ph type="pic" idx="2"/>
          </p:nvPr>
        </p:nvSpPr>
        <p:spPr>
          <a:xfrm>
            <a:off x="9209369" y="1251283"/>
            <a:ext cx="2404500" cy="2949900"/>
          </a:xfrm>
          <a:prstGeom prst="rect">
            <a:avLst/>
          </a:prstGeom>
          <a:noFill/>
          <a:ln>
            <a:noFill/>
          </a:ln>
        </p:spPr>
      </p:sp>
      <p:sp>
        <p:nvSpPr>
          <p:cNvPr id="1502" name="Google Shape;1502;p111"/>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3" name="Google Shape;1503;p111"/>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4" name="Google Shape;1504;p111"/>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05"/>
        <p:cNvGrpSpPr/>
        <p:nvPr/>
      </p:nvGrpSpPr>
      <p:grpSpPr>
        <a:xfrm>
          <a:off x="0" y="0"/>
          <a:ext cx="0" cy="0"/>
          <a:chOff x="0" y="0"/>
          <a:chExt cx="0" cy="0"/>
        </a:xfrm>
      </p:grpSpPr>
      <p:sp>
        <p:nvSpPr>
          <p:cNvPr id="1506" name="Google Shape;1506;p112"/>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7" name="Google Shape;1507;p112"/>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8" name="Google Shape;1508;p112"/>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9" name="Google Shape;1509;p112"/>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0" name="Google Shape;1510;p112"/>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1"/>
        <p:cNvGrpSpPr/>
        <p:nvPr/>
      </p:nvGrpSpPr>
      <p:grpSpPr>
        <a:xfrm>
          <a:off x="0" y="0"/>
          <a:ext cx="0" cy="0"/>
          <a:chOff x="0" y="0"/>
          <a:chExt cx="0" cy="0"/>
        </a:xfrm>
      </p:grpSpPr>
      <p:sp>
        <p:nvSpPr>
          <p:cNvPr id="1512" name="Google Shape;1512;p11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13"/>
        <p:cNvGrpSpPr/>
        <p:nvPr/>
      </p:nvGrpSpPr>
      <p:grpSpPr>
        <a:xfrm>
          <a:off x="0" y="0"/>
          <a:ext cx="0" cy="0"/>
          <a:chOff x="0" y="0"/>
          <a:chExt cx="0" cy="0"/>
        </a:xfrm>
      </p:grpSpPr>
      <p:sp>
        <p:nvSpPr>
          <p:cNvPr id="1514" name="Google Shape;1514;p11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15" name="Google Shape;1515;p11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16" name="Google Shape;1516;p11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517" name="Google Shape;1517;p11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18" name="Google Shape;1518;p11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519" name="Google Shape;1519;p11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20" name="Google Shape;1520;p11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521" name="Google Shape;1521;p11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522" name="Google Shape;1522;p114"/>
          <p:cNvSpPr>
            <a:spLocks noGrp="1"/>
          </p:cNvSpPr>
          <p:nvPr>
            <p:ph type="pic" idx="2"/>
          </p:nvPr>
        </p:nvSpPr>
        <p:spPr>
          <a:xfrm>
            <a:off x="8916576" y="1661249"/>
            <a:ext cx="2990100" cy="2715900"/>
          </a:xfrm>
          <a:prstGeom prst="rect">
            <a:avLst/>
          </a:prstGeom>
          <a:noFill/>
          <a:ln>
            <a:noFill/>
          </a:ln>
        </p:spPr>
      </p:sp>
      <p:sp>
        <p:nvSpPr>
          <p:cNvPr id="1523" name="Google Shape;1523;p114"/>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4" name="Google Shape;1524;p114"/>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5" name="Google Shape;1525;p114"/>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6" name="Google Shape;1526;p114"/>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527"/>
        <p:cNvGrpSpPr/>
        <p:nvPr/>
      </p:nvGrpSpPr>
      <p:grpSpPr>
        <a:xfrm>
          <a:off x="0" y="0"/>
          <a:ext cx="0" cy="0"/>
          <a:chOff x="0" y="0"/>
          <a:chExt cx="0" cy="0"/>
        </a:xfrm>
      </p:grpSpPr>
      <p:sp>
        <p:nvSpPr>
          <p:cNvPr id="1528" name="Google Shape;1528;p11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29" name="Google Shape;1529;p11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0" name="Google Shape;1530;p11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31" name="Google Shape;1531;p11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32" name="Google Shape;1532;p11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33" name="Google Shape;1533;p11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34" name="Google Shape;1534;p11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35" name="Google Shape;1535;p11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36" name="Google Shape;1536;p115"/>
          <p:cNvSpPr>
            <a:spLocks noGrp="1"/>
          </p:cNvSpPr>
          <p:nvPr>
            <p:ph type="pic" idx="2"/>
          </p:nvPr>
        </p:nvSpPr>
        <p:spPr>
          <a:xfrm>
            <a:off x="9093038" y="1058781"/>
            <a:ext cx="2715900" cy="2715900"/>
          </a:xfrm>
          <a:prstGeom prst="rect">
            <a:avLst/>
          </a:prstGeom>
          <a:noFill/>
          <a:ln>
            <a:noFill/>
          </a:ln>
        </p:spPr>
      </p:sp>
      <p:sp>
        <p:nvSpPr>
          <p:cNvPr id="1537" name="Google Shape;1537;p115"/>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8" name="Google Shape;1538;p115"/>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9" name="Google Shape;1539;p115"/>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0" name="Google Shape;1540;p115"/>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1" name="Google Shape;1541;p115"/>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2" name="Google Shape;1542;p115"/>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3" name="Google Shape;1543;p115"/>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544"/>
        <p:cNvGrpSpPr/>
        <p:nvPr/>
      </p:nvGrpSpPr>
      <p:grpSpPr>
        <a:xfrm>
          <a:off x="0" y="0"/>
          <a:ext cx="0" cy="0"/>
          <a:chOff x="0" y="0"/>
          <a:chExt cx="0" cy="0"/>
        </a:xfrm>
      </p:grpSpPr>
      <p:sp>
        <p:nvSpPr>
          <p:cNvPr id="1545" name="Google Shape;1545;p11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6" name="Google Shape;1546;p116"/>
          <p:cNvSpPr>
            <a:spLocks noGrp="1"/>
          </p:cNvSpPr>
          <p:nvPr>
            <p:ph type="pic" idx="2"/>
          </p:nvPr>
        </p:nvSpPr>
        <p:spPr>
          <a:xfrm>
            <a:off x="9510134" y="1431036"/>
            <a:ext cx="1965900" cy="3996000"/>
          </a:xfrm>
          <a:prstGeom prst="rect">
            <a:avLst/>
          </a:prstGeom>
          <a:noFill/>
          <a:ln>
            <a:noFill/>
          </a:ln>
        </p:spPr>
      </p:sp>
      <p:cxnSp>
        <p:nvCxnSpPr>
          <p:cNvPr id="1547" name="Google Shape;1547;p11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8" name="Google Shape;1548;p11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49" name="Google Shape;1549;p11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550" name="Google Shape;1550;p11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551" name="Google Shape;1551;p11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552" name="Google Shape;1552;p11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553" name="Google Shape;1553;p11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554" name="Google Shape;1554;p116"/>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5" name="Google Shape;1555;p116"/>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6" name="Google Shape;1556;p116"/>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7" name="Google Shape;1557;p116"/>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8" name="Google Shape;1558;p116"/>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9" name="Google Shape;1559;p116"/>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0" name="Google Shape;1560;p116"/>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1" name="Google Shape;1561;p116"/>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59"/>
        <p:cNvGrpSpPr/>
        <p:nvPr/>
      </p:nvGrpSpPr>
      <p:grpSpPr>
        <a:xfrm>
          <a:off x="0" y="0"/>
          <a:ext cx="0" cy="0"/>
          <a:chOff x="0" y="0"/>
          <a:chExt cx="0" cy="0"/>
        </a:xfrm>
      </p:grpSpPr>
      <p:sp>
        <p:nvSpPr>
          <p:cNvPr id="360" name="Google Shape;360;p2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1" name="Google Shape;361;p2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2" name="Google Shape;362;p28"/>
          <p:cNvPicPr preferRelativeResize="0"/>
          <p:nvPr/>
        </p:nvPicPr>
        <p:blipFill rotWithShape="1">
          <a:blip r:embed="rId2">
            <a:alphaModFix/>
          </a:blip>
          <a:srcRect/>
          <a:stretch/>
        </p:blipFill>
        <p:spPr>
          <a:xfrm>
            <a:off x="9220261" y="169845"/>
            <a:ext cx="2816352" cy="856742"/>
          </a:xfrm>
          <a:prstGeom prst="rect">
            <a:avLst/>
          </a:prstGeom>
          <a:noFill/>
          <a:ln>
            <a:noFill/>
          </a:ln>
        </p:spPr>
      </p:pic>
      <p:cxnSp>
        <p:nvCxnSpPr>
          <p:cNvPr id="363" name="Google Shape;363;p28"/>
          <p:cNvCxnSpPr>
            <a:endCxn id="360"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4" name="Google Shape;364;p28"/>
          <p:cNvPicPr preferRelativeResize="0"/>
          <p:nvPr/>
        </p:nvPicPr>
        <p:blipFill rotWithShape="1">
          <a:blip r:embed="rId2">
            <a:alphaModFix/>
          </a:blip>
          <a:srcRect/>
          <a:stretch/>
        </p:blipFill>
        <p:spPr>
          <a:xfrm>
            <a:off x="9220261" y="169845"/>
            <a:ext cx="2816352" cy="856742"/>
          </a:xfrm>
          <a:prstGeom prst="rect">
            <a:avLst/>
          </a:prstGeom>
          <a:noFill/>
          <a:ln>
            <a:noFill/>
          </a:ln>
        </p:spPr>
      </p:pic>
      <p:sp>
        <p:nvSpPr>
          <p:cNvPr id="365" name="Google Shape;365;p2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6" name="Google Shape;366;p2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7" name="Google Shape;367;p28"/>
          <p:cNvSpPr txBox="1">
            <a:spLocks noGrp="1"/>
          </p:cNvSpPr>
          <p:nvPr>
            <p:ph type="body" idx="2"/>
          </p:nvPr>
        </p:nvSpPr>
        <p:spPr>
          <a:xfrm>
            <a:off x="0" y="1657351"/>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3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3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3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3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3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3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3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3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2" name="Google Shape;382;p3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4" name="Google Shape;384;p3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5" name="Google Shape;385;p3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3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3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8" name="Google Shape;388;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0" name="Google Shape;390;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1"/>
        <p:cNvGrpSpPr/>
        <p:nvPr/>
      </p:nvGrpSpPr>
      <p:grpSpPr>
        <a:xfrm>
          <a:off x="0" y="0"/>
          <a:ext cx="0" cy="0"/>
          <a:chOff x="0" y="0"/>
          <a:chExt cx="0" cy="0"/>
        </a:xfrm>
      </p:grpSpPr>
      <p:sp>
        <p:nvSpPr>
          <p:cNvPr id="392" name="Google Shape;392;p31"/>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393" name="Google Shape;393;p31"/>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31"/>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6" name="Google Shape;396;p31"/>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7" name="Google Shape;397;p3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98" name="Google Shape;398;p3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9" name="Google Shape;399;p3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00" name="Google Shape;400;p3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01" name="Google Shape;401;p3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02" name="Google Shape;402;p3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03" name="Google Shape;403;p3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4" name="Google Shape;404;p3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05" name="Google Shape;405;p3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06" name="Google Shape;406;p3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07" name="Google Shape;407;p3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08" name="Google Shape;408;p3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9"/>
        <p:cNvGrpSpPr/>
        <p:nvPr/>
      </p:nvGrpSpPr>
      <p:grpSpPr>
        <a:xfrm>
          <a:off x="0" y="0"/>
          <a:ext cx="0" cy="0"/>
          <a:chOff x="0" y="0"/>
          <a:chExt cx="0" cy="0"/>
        </a:xfrm>
      </p:grpSpPr>
      <p:sp>
        <p:nvSpPr>
          <p:cNvPr id="410" name="Google Shape;410;p32"/>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32"/>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3" name="Google Shape;413;p32"/>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4" name="Google Shape;414;p3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6" name="Google Shape;416;p3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7" name="Google Shape;417;p3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8" name="Google Shape;418;p3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9" name="Google Shape;419;p3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0" name="Google Shape;420;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2" name="Google Shape;422;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23" name="Google Shape;423;p3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24" name="Google Shape;424;p3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25" name="Google Shape;425;p32"/>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26" name="Google Shape;426;p32"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7"/>
        <p:cNvGrpSpPr/>
        <p:nvPr/>
      </p:nvGrpSpPr>
      <p:grpSpPr>
        <a:xfrm>
          <a:off x="0" y="0"/>
          <a:ext cx="0" cy="0"/>
          <a:chOff x="0" y="0"/>
          <a:chExt cx="0" cy="0"/>
        </a:xfrm>
      </p:grpSpPr>
      <p:sp>
        <p:nvSpPr>
          <p:cNvPr id="428" name="Google Shape;428;p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9" name="Google Shape;429;p33"/>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430" name="Google Shape;430;p3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2" name="Google Shape;432;p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3" name="Google Shape;433;p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4" name="Google Shape;434;p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36" name="Google Shape;436;p3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39" name="Google Shape;439;p3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0" name="Google Shape;440;p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1" name="Google Shape;441;p3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p3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3" name="Google Shape;443;p3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3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3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3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47"/>
        <p:cNvGrpSpPr/>
        <p:nvPr/>
      </p:nvGrpSpPr>
      <p:grpSpPr>
        <a:xfrm>
          <a:off x="0" y="0"/>
          <a:ext cx="0" cy="0"/>
          <a:chOff x="0" y="0"/>
          <a:chExt cx="0" cy="0"/>
        </a:xfrm>
      </p:grpSpPr>
      <p:pic>
        <p:nvPicPr>
          <p:cNvPr id="448" name="Google Shape;448;p3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49" name="Google Shape;449;p3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0" name="Google Shape;450;p3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451" name="Google Shape;451;p3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2" name="Google Shape;452;p3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3" name="Google Shape;453;p3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4" name="Google Shape;454;p3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3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6" name="Google Shape;456;p3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57" name="Google Shape;457;p3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58" name="Google Shape;458;p3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3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0" name="Google Shape;460;p3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3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p3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3" name="Google Shape;463;p3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3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5"/>
        <p:cNvGrpSpPr/>
        <p:nvPr/>
      </p:nvGrpSpPr>
      <p:grpSpPr>
        <a:xfrm>
          <a:off x="0" y="0"/>
          <a:ext cx="0" cy="0"/>
          <a:chOff x="0" y="0"/>
          <a:chExt cx="0" cy="0"/>
        </a:xfrm>
      </p:grpSpPr>
      <p:sp>
        <p:nvSpPr>
          <p:cNvPr id="466" name="Google Shape;466;p35"/>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7" name="Google Shape;467;p35"/>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35"/>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9" name="Google Shape;469;p35"/>
          <p:cNvGrpSpPr/>
          <p:nvPr/>
        </p:nvGrpSpPr>
        <p:grpSpPr>
          <a:xfrm>
            <a:off x="1" y="5607273"/>
            <a:ext cx="12196128" cy="83414"/>
            <a:chOff x="-33239" y="5603791"/>
            <a:chExt cx="9147325" cy="83414"/>
          </a:xfrm>
        </p:grpSpPr>
        <p:cxnSp>
          <p:nvCxnSpPr>
            <p:cNvPr id="470" name="Google Shape;470;p3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71" name="Google Shape;471;p3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72"/>
        <p:cNvGrpSpPr/>
        <p:nvPr/>
      </p:nvGrpSpPr>
      <p:grpSpPr>
        <a:xfrm>
          <a:off x="0" y="0"/>
          <a:ext cx="0" cy="0"/>
          <a:chOff x="0" y="0"/>
          <a:chExt cx="0" cy="0"/>
        </a:xfrm>
      </p:grpSpPr>
      <p:sp>
        <p:nvSpPr>
          <p:cNvPr id="473" name="Google Shape;473;p3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4" name="Google Shape;474;p3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5" name="Google Shape;475;p3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6" name="Google Shape;476;p3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7" name="Google Shape;477;p3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8" name="Google Shape;478;p3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9" name="Google Shape;479;p3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80" name="Google Shape;480;p3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1" name="Google Shape;481;p3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82" name="Google Shape;482;p3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83" name="Google Shape;483;p3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3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3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6" name="Google Shape;486;p3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7" name="Google Shape;487;p3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8" name="Google Shape;488;p3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9" name="Google Shape;489;p3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90" name="Google Shape;490;p3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96"/>
        <p:cNvGrpSpPr/>
        <p:nvPr/>
      </p:nvGrpSpPr>
      <p:grpSpPr>
        <a:xfrm>
          <a:off x="0" y="0"/>
          <a:ext cx="0" cy="0"/>
          <a:chOff x="0" y="0"/>
          <a:chExt cx="0" cy="0"/>
        </a:xfrm>
      </p:grpSpPr>
      <p:sp>
        <p:nvSpPr>
          <p:cNvPr id="497" name="Google Shape;497;p3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8" name="Google Shape;498;p3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9" name="Google Shape;499;p3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00" name="Google Shape;500;p3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01" name="Google Shape;501;p3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02" name="Google Shape;502;p3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05" name="Google Shape;505;p38"/>
          <p:cNvSpPr>
            <a:spLocks noGrp="1"/>
          </p:cNvSpPr>
          <p:nvPr>
            <p:ph type="pic" idx="2"/>
          </p:nvPr>
        </p:nvSpPr>
        <p:spPr>
          <a:xfrm>
            <a:off x="9282749" y="1283634"/>
            <a:ext cx="2377440" cy="3172968"/>
          </a:xfrm>
          <a:prstGeom prst="rect">
            <a:avLst/>
          </a:prstGeom>
          <a:noFill/>
          <a:ln>
            <a:noFill/>
          </a:ln>
        </p:spPr>
      </p:sp>
      <p:sp>
        <p:nvSpPr>
          <p:cNvPr id="506" name="Google Shape;506;p3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3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3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3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3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1" name="Google Shape;511;p3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2" name="Google Shape;512;p3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3" name="Google Shape;513;p3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4" name="Google Shape;514;p3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17" name="Google Shape;517;p3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8" name="Google Shape;518;p3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519" name="Google Shape;519;p3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20" name="Google Shape;520;p3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21" name="Google Shape;521;p3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a:stretch/>
        </p:blipFill>
        <p:spPr>
          <a:xfrm>
            <a:off x="190275" y="6251086"/>
            <a:ext cx="309929" cy="493980"/>
          </a:xfrm>
          <a:prstGeom prst="rect">
            <a:avLst/>
          </a:prstGeom>
          <a:noFill/>
          <a:ln>
            <a:noFill/>
          </a:ln>
        </p:spPr>
      </p:pic>
      <p:sp>
        <p:nvSpPr>
          <p:cNvPr id="524" name="Google Shape;524;p39"/>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Arial"/>
                <a:ea typeface="Arial"/>
                <a:cs typeface="Arial"/>
                <a:sym typeface="Arial"/>
              </a:defRPr>
            </a:lvl1pPr>
            <a:lvl2pPr marL="914400" marR="0" lvl="1" indent="-457200" algn="l" rtl="0">
              <a:lnSpc>
                <a:spcPct val="90000"/>
              </a:lnSpc>
              <a:spcBef>
                <a:spcPts val="12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12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5" name="Google Shape;525;p39"/>
          <p:cNvSpPr txBox="1">
            <a:spLocks noGrp="1"/>
          </p:cNvSpPr>
          <p:nvPr>
            <p:ph type="body" idx="2"/>
          </p:nvPr>
        </p:nvSpPr>
        <p:spPr>
          <a:xfrm>
            <a:off x="9163051" y="490888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26" name="Google Shape;526;p39"/>
          <p:cNvSpPr txBox="1">
            <a:spLocks noGrp="1"/>
          </p:cNvSpPr>
          <p:nvPr>
            <p:ph type="body" idx="3"/>
          </p:nvPr>
        </p:nvSpPr>
        <p:spPr>
          <a:xfrm>
            <a:off x="9222900" y="1587499"/>
            <a:ext cx="2377500" cy="3173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600" b="0" i="0" u="none" strike="noStrike" cap="none">
                <a:solidFill>
                  <a:srgbClr val="006FB6"/>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27"/>
        <p:cNvGrpSpPr/>
        <p:nvPr/>
      </p:nvGrpSpPr>
      <p:grpSpPr>
        <a:xfrm>
          <a:off x="0" y="0"/>
          <a:ext cx="0" cy="0"/>
          <a:chOff x="0" y="0"/>
          <a:chExt cx="0" cy="0"/>
        </a:xfrm>
      </p:grpSpPr>
      <p:sp>
        <p:nvSpPr>
          <p:cNvPr id="528" name="Google Shape;528;p4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9" name="Google Shape;529;p40"/>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30" name="Google Shape;530;p40"/>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1" name="Google Shape;531;p4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32" name="Google Shape;532;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3" name="Google Shape;533;p40"/>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34" name="Google Shape;534;p40"/>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35" name="Google Shape;535;p40"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36" name="Google Shape;536;p40"/>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7" name="Google Shape;537;p40"/>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8" name="Google Shape;538;p40"/>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0"/>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0" name="Google Shape;540;p40"/>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41"/>
        <p:cNvGrpSpPr/>
        <p:nvPr/>
      </p:nvGrpSpPr>
      <p:grpSpPr>
        <a:xfrm>
          <a:off x="0" y="0"/>
          <a:ext cx="0" cy="0"/>
          <a:chOff x="0" y="0"/>
          <a:chExt cx="0" cy="0"/>
        </a:xfrm>
      </p:grpSpPr>
      <p:sp>
        <p:nvSpPr>
          <p:cNvPr id="542" name="Google Shape;542;p4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3" name="Google Shape;543;p41"/>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44" name="Google Shape;544;p41"/>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45" name="Google Shape;545;p41"/>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46" name="Google Shape;546;p41"/>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47" name="Google Shape;547;p4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49" name="Google Shape;549;p41"/>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50" name="Google Shape;550;p41"/>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41"/>
          <p:cNvSpPr>
            <a:spLocks noGrp="1"/>
          </p:cNvSpPr>
          <p:nvPr>
            <p:ph type="pic" idx="2"/>
          </p:nvPr>
        </p:nvSpPr>
        <p:spPr>
          <a:xfrm>
            <a:off x="8832388" y="1251284"/>
            <a:ext cx="3251581" cy="2498913"/>
          </a:xfrm>
          <a:prstGeom prst="rect">
            <a:avLst/>
          </a:prstGeom>
          <a:noFill/>
          <a:ln>
            <a:noFill/>
          </a:ln>
        </p:spPr>
      </p:sp>
      <p:sp>
        <p:nvSpPr>
          <p:cNvPr id="552" name="Google Shape;552;p41"/>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53"/>
        <p:cNvGrpSpPr/>
        <p:nvPr/>
      </p:nvGrpSpPr>
      <p:grpSpPr>
        <a:xfrm>
          <a:off x="0" y="0"/>
          <a:ext cx="0" cy="0"/>
          <a:chOff x="0" y="0"/>
          <a:chExt cx="0" cy="0"/>
        </a:xfrm>
      </p:grpSpPr>
      <p:sp>
        <p:nvSpPr>
          <p:cNvPr id="554" name="Google Shape;554;p42"/>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55" name="Google Shape;555;p4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6" name="Google Shape;556;p4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57" name="Google Shape;557;p4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58" name="Google Shape;558;p4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59" name="Google Shape;559;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0" name="Google Shape;560;p4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1" name="Google Shape;561;p4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2" name="Google Shape;562;p42"/>
          <p:cNvSpPr>
            <a:spLocks noGrp="1"/>
          </p:cNvSpPr>
          <p:nvPr>
            <p:ph type="pic" idx="2"/>
          </p:nvPr>
        </p:nvSpPr>
        <p:spPr>
          <a:xfrm>
            <a:off x="9093038" y="1058781"/>
            <a:ext cx="2715768" cy="2715768"/>
          </a:xfrm>
          <a:prstGeom prst="rect">
            <a:avLst/>
          </a:prstGeom>
          <a:noFill/>
          <a:ln>
            <a:noFill/>
          </a:ln>
        </p:spPr>
      </p:sp>
      <p:sp>
        <p:nvSpPr>
          <p:cNvPr id="563" name="Google Shape;563;p4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4" name="Google Shape;564;p4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5" name="Google Shape;565;p4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6" name="Google Shape;566;p4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7" name="Google Shape;567;p4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4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4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70"/>
        <p:cNvGrpSpPr/>
        <p:nvPr/>
      </p:nvGrpSpPr>
      <p:grpSpPr>
        <a:xfrm>
          <a:off x="0" y="0"/>
          <a:ext cx="0" cy="0"/>
          <a:chOff x="0" y="0"/>
          <a:chExt cx="0" cy="0"/>
        </a:xfrm>
      </p:grpSpPr>
      <p:sp>
        <p:nvSpPr>
          <p:cNvPr id="571" name="Google Shape;571;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43"/>
          <p:cNvSpPr>
            <a:spLocks noGrp="1"/>
          </p:cNvSpPr>
          <p:nvPr>
            <p:ph type="pic" idx="2"/>
          </p:nvPr>
        </p:nvSpPr>
        <p:spPr>
          <a:xfrm>
            <a:off x="8953152" y="1444919"/>
            <a:ext cx="2916936" cy="2596896"/>
          </a:xfrm>
          <a:prstGeom prst="rect">
            <a:avLst/>
          </a:prstGeom>
          <a:noFill/>
          <a:ln>
            <a:noFill/>
          </a:ln>
        </p:spPr>
      </p:sp>
      <p:sp>
        <p:nvSpPr>
          <p:cNvPr id="573" name="Google Shape;573;p43"/>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4" name="Google Shape;574;p4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5" name="Google Shape;575;p4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4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7" name="Google Shape;577;p4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8" name="Google Shape;578;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79" name="Google Shape;579;p4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0" name="Google Shape;580;p4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1" name="Google Shape;581;p43"/>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582"/>
        <p:cNvGrpSpPr/>
        <p:nvPr/>
      </p:nvGrpSpPr>
      <p:grpSpPr>
        <a:xfrm>
          <a:off x="0" y="0"/>
          <a:ext cx="0" cy="0"/>
          <a:chOff x="0" y="0"/>
          <a:chExt cx="0" cy="0"/>
        </a:xfrm>
      </p:grpSpPr>
      <p:sp>
        <p:nvSpPr>
          <p:cNvPr id="583" name="Google Shape;583;p44"/>
          <p:cNvSpPr>
            <a:spLocks noGrp="1"/>
          </p:cNvSpPr>
          <p:nvPr>
            <p:ph type="pic" idx="2"/>
          </p:nvPr>
        </p:nvSpPr>
        <p:spPr>
          <a:xfrm>
            <a:off x="9810967" y="1562916"/>
            <a:ext cx="1152144" cy="1143000"/>
          </a:xfrm>
          <a:prstGeom prst="rect">
            <a:avLst/>
          </a:prstGeom>
          <a:noFill/>
          <a:ln>
            <a:noFill/>
          </a:ln>
        </p:spPr>
      </p:sp>
      <p:sp>
        <p:nvSpPr>
          <p:cNvPr id="584" name="Google Shape;584;p44"/>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5" name="Google Shape;585;p44"/>
          <p:cNvSpPr>
            <a:spLocks noGrp="1"/>
          </p:cNvSpPr>
          <p:nvPr>
            <p:ph type="pic" idx="3"/>
          </p:nvPr>
        </p:nvSpPr>
        <p:spPr>
          <a:xfrm>
            <a:off x="9757009" y="3260706"/>
            <a:ext cx="1216152" cy="987552"/>
          </a:xfrm>
          <a:prstGeom prst="rect">
            <a:avLst/>
          </a:prstGeom>
          <a:noFill/>
          <a:ln>
            <a:noFill/>
          </a:ln>
        </p:spPr>
      </p:sp>
      <p:sp>
        <p:nvSpPr>
          <p:cNvPr id="586" name="Google Shape;586;p44"/>
          <p:cNvSpPr>
            <a:spLocks noGrp="1"/>
          </p:cNvSpPr>
          <p:nvPr>
            <p:ph type="pic" idx="4"/>
          </p:nvPr>
        </p:nvSpPr>
        <p:spPr>
          <a:xfrm>
            <a:off x="9810967" y="4777725"/>
            <a:ext cx="1143000" cy="1143000"/>
          </a:xfrm>
          <a:prstGeom prst="rect">
            <a:avLst/>
          </a:prstGeom>
          <a:noFill/>
          <a:ln>
            <a:noFill/>
          </a:ln>
        </p:spPr>
      </p:sp>
      <p:cxnSp>
        <p:nvCxnSpPr>
          <p:cNvPr id="587" name="Google Shape;587;p4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8" name="Google Shape;588;p4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89" name="Google Shape;589;p4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90" name="Google Shape;590;p4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91" name="Google Shape;591;p4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2" name="Google Shape;592;p4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93" name="Google Shape;593;p44"/>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94" name="Google Shape;594;p4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95"/>
        <p:cNvGrpSpPr/>
        <p:nvPr/>
      </p:nvGrpSpPr>
      <p:grpSpPr>
        <a:xfrm>
          <a:off x="0" y="0"/>
          <a:ext cx="0" cy="0"/>
          <a:chOff x="0" y="0"/>
          <a:chExt cx="0" cy="0"/>
        </a:xfrm>
      </p:grpSpPr>
      <p:sp>
        <p:nvSpPr>
          <p:cNvPr id="596" name="Google Shape;596;p45"/>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97" name="Google Shape;597;p45"/>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98" name="Google Shape;598;p45"/>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99" name="Google Shape;599;p4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0" name="Google Shape;600;p4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01" name="Google Shape;601;p4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02" name="Google Shape;602;p4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03" name="Google Shape;603;p45"/>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04" name="Google Shape;604;p45"/>
          <p:cNvSpPr>
            <a:spLocks noGrp="1"/>
          </p:cNvSpPr>
          <p:nvPr>
            <p:ph type="pic" idx="2"/>
          </p:nvPr>
        </p:nvSpPr>
        <p:spPr>
          <a:xfrm>
            <a:off x="9209369" y="1251283"/>
            <a:ext cx="2404501" cy="2950013"/>
          </a:xfrm>
          <a:prstGeom prst="rect">
            <a:avLst/>
          </a:prstGeom>
          <a:noFill/>
          <a:ln>
            <a:noFill/>
          </a:ln>
        </p:spPr>
      </p:sp>
      <p:sp>
        <p:nvSpPr>
          <p:cNvPr id="605" name="Google Shape;605;p45"/>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45"/>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45"/>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08"/>
        <p:cNvGrpSpPr/>
        <p:nvPr/>
      </p:nvGrpSpPr>
      <p:grpSpPr>
        <a:xfrm>
          <a:off x="0" y="0"/>
          <a:ext cx="0" cy="0"/>
          <a:chOff x="0" y="0"/>
          <a:chExt cx="0" cy="0"/>
        </a:xfrm>
      </p:grpSpPr>
      <p:sp>
        <p:nvSpPr>
          <p:cNvPr id="609" name="Google Shape;609;p4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0" name="Google Shape;610;p46"/>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46"/>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2" name="Google Shape;612;p46"/>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3" name="Google Shape;613;p46"/>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4"/>
        <p:cNvGrpSpPr/>
        <p:nvPr/>
      </p:nvGrpSpPr>
      <p:grpSpPr>
        <a:xfrm>
          <a:off x="0" y="0"/>
          <a:ext cx="0" cy="0"/>
          <a:chOff x="0" y="0"/>
          <a:chExt cx="0" cy="0"/>
        </a:xfrm>
      </p:grpSpPr>
      <p:sp>
        <p:nvSpPr>
          <p:cNvPr id="615" name="Google Shape;615;p4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16"/>
        <p:cNvGrpSpPr/>
        <p:nvPr/>
      </p:nvGrpSpPr>
      <p:grpSpPr>
        <a:xfrm>
          <a:off x="0" y="0"/>
          <a:ext cx="0" cy="0"/>
          <a:chOff x="0" y="0"/>
          <a:chExt cx="0" cy="0"/>
        </a:xfrm>
      </p:grpSpPr>
      <p:sp>
        <p:nvSpPr>
          <p:cNvPr id="617" name="Google Shape;617;p4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18" name="Google Shape;618;p4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19" name="Google Shape;619;p4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20" name="Google Shape;620;p4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21" name="Google Shape;621;p4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22" name="Google Shape;622;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3" name="Google Shape;623;p4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24" name="Google Shape;624;p4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25" name="Google Shape;625;p48"/>
          <p:cNvSpPr>
            <a:spLocks noGrp="1"/>
          </p:cNvSpPr>
          <p:nvPr>
            <p:ph type="pic" idx="2"/>
          </p:nvPr>
        </p:nvSpPr>
        <p:spPr>
          <a:xfrm>
            <a:off x="8916576" y="1661249"/>
            <a:ext cx="2990088" cy="2715768"/>
          </a:xfrm>
          <a:prstGeom prst="rect">
            <a:avLst/>
          </a:prstGeom>
          <a:noFill/>
          <a:ln>
            <a:noFill/>
          </a:ln>
        </p:spPr>
      </p:sp>
      <p:sp>
        <p:nvSpPr>
          <p:cNvPr id="626" name="Google Shape;626;p48"/>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7" name="Google Shape;627;p48"/>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8" name="Google Shape;628;p48"/>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48"/>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30"/>
        <p:cNvGrpSpPr/>
        <p:nvPr/>
      </p:nvGrpSpPr>
      <p:grpSpPr>
        <a:xfrm>
          <a:off x="0" y="0"/>
          <a:ext cx="0" cy="0"/>
          <a:chOff x="0" y="0"/>
          <a:chExt cx="0" cy="0"/>
        </a:xfrm>
      </p:grpSpPr>
      <p:sp>
        <p:nvSpPr>
          <p:cNvPr id="631" name="Google Shape;631;p4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32" name="Google Shape;632;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3" name="Google Shape;633;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4" name="Google Shape;634;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35" name="Google Shape;635;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36" name="Google Shape;636;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37" name="Google Shape;637;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38" name="Google Shape;638;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39" name="Google Shape;639;p49"/>
          <p:cNvSpPr>
            <a:spLocks noGrp="1"/>
          </p:cNvSpPr>
          <p:nvPr>
            <p:ph type="pic" idx="2"/>
          </p:nvPr>
        </p:nvSpPr>
        <p:spPr>
          <a:xfrm>
            <a:off x="9093038" y="1058781"/>
            <a:ext cx="2715768" cy="2715768"/>
          </a:xfrm>
          <a:prstGeom prst="rect">
            <a:avLst/>
          </a:prstGeom>
          <a:noFill/>
          <a:ln>
            <a:noFill/>
          </a:ln>
        </p:spPr>
      </p:sp>
      <p:sp>
        <p:nvSpPr>
          <p:cNvPr id="640" name="Google Shape;640;p49"/>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1" name="Google Shape;641;p49"/>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2" name="Google Shape;642;p49"/>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3" name="Google Shape;643;p49"/>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4" name="Google Shape;644;p49"/>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5" name="Google Shape;645;p49"/>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49"/>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47"/>
        <p:cNvGrpSpPr/>
        <p:nvPr/>
      </p:nvGrpSpPr>
      <p:grpSpPr>
        <a:xfrm>
          <a:off x="0" y="0"/>
          <a:ext cx="0" cy="0"/>
          <a:chOff x="0" y="0"/>
          <a:chExt cx="0" cy="0"/>
        </a:xfrm>
      </p:grpSpPr>
      <p:sp>
        <p:nvSpPr>
          <p:cNvPr id="648" name="Google Shape;648;p5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50"/>
          <p:cNvSpPr>
            <a:spLocks noGrp="1"/>
          </p:cNvSpPr>
          <p:nvPr>
            <p:ph type="pic" idx="2"/>
          </p:nvPr>
        </p:nvSpPr>
        <p:spPr>
          <a:xfrm>
            <a:off x="9510134" y="1431036"/>
            <a:ext cx="1965960" cy="3995928"/>
          </a:xfrm>
          <a:prstGeom prst="rect">
            <a:avLst/>
          </a:prstGeom>
          <a:noFill/>
          <a:ln>
            <a:noFill/>
          </a:ln>
        </p:spPr>
      </p:sp>
      <p:cxnSp>
        <p:nvCxnSpPr>
          <p:cNvPr id="650" name="Google Shape;650;p5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1" name="Google Shape;651;p5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52" name="Google Shape;652;p5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53" name="Google Shape;653;p5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54" name="Google Shape;654;p5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55" name="Google Shape;655;p5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56" name="Google Shape;656;p5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57" name="Google Shape;657;p50"/>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50"/>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50"/>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50"/>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1" name="Google Shape;661;p50"/>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2" name="Google Shape;662;p50"/>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3" name="Google Shape;663;p50"/>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4" name="Google Shape;664;p50"/>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669"/>
        <p:cNvGrpSpPr/>
        <p:nvPr/>
      </p:nvGrpSpPr>
      <p:grpSpPr>
        <a:xfrm>
          <a:off x="0" y="0"/>
          <a:ext cx="0" cy="0"/>
          <a:chOff x="0" y="0"/>
          <a:chExt cx="0" cy="0"/>
        </a:xfrm>
      </p:grpSpPr>
      <p:sp>
        <p:nvSpPr>
          <p:cNvPr id="670" name="Google Shape;670;p5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1" name="Google Shape;671;p5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72" name="Google Shape;672;p5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3" name="Google Shape;673;p5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4" name="Google Shape;674;p5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5" name="Google Shape;675;p5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6" name="Google Shape;676;p5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7" name="Google Shape;677;p5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78" name="Google Shape;678;p5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79" name="Google Shape;679;p5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80" name="Google Shape;680;p52"/>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1" name="Google Shape;681;p52"/>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2" name="Google Shape;682;p52"/>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3" name="Google Shape;683;p52"/>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4" name="Google Shape;684;p52"/>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5" name="Google Shape;685;p52"/>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6" name="Google Shape;686;p52"/>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87" name="Google Shape;687;p52"/>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8"/>
        <p:cNvGrpSpPr/>
        <p:nvPr/>
      </p:nvGrpSpPr>
      <p:grpSpPr>
        <a:xfrm>
          <a:off x="0" y="0"/>
          <a:ext cx="0" cy="0"/>
          <a:chOff x="0" y="0"/>
          <a:chExt cx="0" cy="0"/>
        </a:xfrm>
      </p:grpSpPr>
      <p:sp>
        <p:nvSpPr>
          <p:cNvPr id="689" name="Google Shape;689;p5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0" name="Google Shape;690;p53"/>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691" name="Google Shape;691;p5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692" name="Google Shape;692;p5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3" name="Google Shape;693;p5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4" name="Google Shape;694;p5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5" name="Google Shape;695;p5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6" name="Google Shape;696;p5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697" name="Google Shape;697;p5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98" name="Google Shape;698;p5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99" name="Google Shape;699;p5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700" name="Google Shape;700;p5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1" name="Google Shape;701;p5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702" name="Google Shape;702;p5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3" name="Google Shape;703;p5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4" name="Google Shape;704;p5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5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5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5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08"/>
        <p:cNvGrpSpPr/>
        <p:nvPr/>
      </p:nvGrpSpPr>
      <p:grpSpPr>
        <a:xfrm>
          <a:off x="0" y="0"/>
          <a:ext cx="0" cy="0"/>
          <a:chOff x="0" y="0"/>
          <a:chExt cx="0" cy="0"/>
        </a:xfrm>
      </p:grpSpPr>
      <p:pic>
        <p:nvPicPr>
          <p:cNvPr id="709" name="Google Shape;709;p5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710" name="Google Shape;710;p5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11" name="Google Shape;711;p54"/>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712" name="Google Shape;712;p5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3" name="Google Shape;713;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4" name="Google Shape;714;p5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5" name="Google Shape;715;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p5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718" name="Google Shape;718;p5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719" name="Google Shape;719;p5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20" name="Google Shape;720;p5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721" name="Google Shape;721;p5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2" name="Google Shape;722;p5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3" name="Google Shape;723;p5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4" name="Google Shape;724;p5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5" name="Google Shape;725;p5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26"/>
        <p:cNvGrpSpPr/>
        <p:nvPr/>
      </p:nvGrpSpPr>
      <p:grpSpPr>
        <a:xfrm>
          <a:off x="0" y="0"/>
          <a:ext cx="0" cy="0"/>
          <a:chOff x="0" y="0"/>
          <a:chExt cx="0" cy="0"/>
        </a:xfrm>
      </p:grpSpPr>
      <p:sp>
        <p:nvSpPr>
          <p:cNvPr id="727" name="Google Shape;727;p5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728" name="Google Shape;728;p5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9" name="Google Shape;729;p5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0" name="Google Shape;730;p5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1" name="Google Shape;731;p5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2" name="Google Shape;732;p5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33" name="Google Shape;733;p5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4" name="Google Shape;734;p5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5" name="Google Shape;735;p5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6" name="Google Shape;736;p5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37" name="Google Shape;737;p5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38" name="Google Shape;738;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39" name="Google Shape;739;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0" name="Google Shape;740;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41" name="Google Shape;741;p55"/>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42" name="Google Shape;742;p55"/>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43" name="Google Shape;743;p55"/>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44"/>
        <p:cNvGrpSpPr/>
        <p:nvPr/>
      </p:nvGrpSpPr>
      <p:grpSpPr>
        <a:xfrm>
          <a:off x="0" y="0"/>
          <a:ext cx="0" cy="0"/>
          <a:chOff x="0" y="0"/>
          <a:chExt cx="0" cy="0"/>
        </a:xfrm>
      </p:grpSpPr>
      <p:sp>
        <p:nvSpPr>
          <p:cNvPr id="745" name="Google Shape;745;p5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6" name="Google Shape;746;p56"/>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7" name="Google Shape;747;p5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8" name="Google Shape;748;p56"/>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49" name="Google Shape;749;p5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50" name="Google Shape;750;p5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1" name="Google Shape;751;p5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52" name="Google Shape;752;p5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3" name="Google Shape;753;p5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54" name="Google Shape;754;p5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55" name="Google Shape;755;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56" name="Google Shape;756;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57" name="Google Shape;757;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58" name="Google Shape;758;p5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59" name="Google Shape;759;p5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60" name="Google Shape;760;p56"/>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761" name="Google Shape;761;p56"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62"/>
        <p:cNvGrpSpPr/>
        <p:nvPr/>
      </p:nvGrpSpPr>
      <p:grpSpPr>
        <a:xfrm>
          <a:off x="0" y="0"/>
          <a:ext cx="0" cy="0"/>
          <a:chOff x="0" y="0"/>
          <a:chExt cx="0" cy="0"/>
        </a:xfrm>
      </p:grpSpPr>
      <p:sp>
        <p:nvSpPr>
          <p:cNvPr id="763" name="Google Shape;763;p5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4" name="Google Shape;764;p5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5" name="Google Shape;765;p5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6" name="Google Shape;766;p5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7" name="Google Shape;767;p5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8" name="Google Shape;768;p5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9" name="Google Shape;769;p5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5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1" name="Google Shape;771;p5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72" name="Google Shape;772;p5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3" name="Google Shape;773;p5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4" name="Google Shape;774;p5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75" name="Google Shape;775;p5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6" name="Google Shape;776;p5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77" name="Google Shape;777;p5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78" name="Google Shape;778;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79" name="Google Shape;779;p5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80" name="Google Shape;780;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81"/>
        <p:cNvGrpSpPr/>
        <p:nvPr/>
      </p:nvGrpSpPr>
      <p:grpSpPr>
        <a:xfrm>
          <a:off x="0" y="0"/>
          <a:ext cx="0" cy="0"/>
          <a:chOff x="0" y="0"/>
          <a:chExt cx="0" cy="0"/>
        </a:xfrm>
      </p:grpSpPr>
      <p:sp>
        <p:nvSpPr>
          <p:cNvPr id="782" name="Google Shape;782;p5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3" name="Google Shape;783;p5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58"/>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85" name="Google Shape;785;p58"/>
          <p:cNvGrpSpPr/>
          <p:nvPr/>
        </p:nvGrpSpPr>
        <p:grpSpPr>
          <a:xfrm>
            <a:off x="1" y="5607273"/>
            <a:ext cx="12196128" cy="83414"/>
            <a:chOff x="-33239" y="5603791"/>
            <a:chExt cx="9147325" cy="83414"/>
          </a:xfrm>
        </p:grpSpPr>
        <p:cxnSp>
          <p:nvCxnSpPr>
            <p:cNvPr id="786" name="Google Shape;786;p58"/>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787" name="Google Shape;787;p58"/>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1_2 Reading tip with pic and conversation bubbles">
    <p:spTree>
      <p:nvGrpSpPr>
        <p:cNvPr id="1" name="Shape 793"/>
        <p:cNvGrpSpPr/>
        <p:nvPr/>
      </p:nvGrpSpPr>
      <p:grpSpPr>
        <a:xfrm>
          <a:off x="0" y="0"/>
          <a:ext cx="0" cy="0"/>
          <a:chOff x="0" y="0"/>
          <a:chExt cx="0" cy="0"/>
        </a:xfrm>
      </p:grpSpPr>
      <p:sp>
        <p:nvSpPr>
          <p:cNvPr id="794" name="Google Shape;794;p6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p60"/>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60"/>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7" name="Google Shape;797;p60"/>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98" name="Google Shape;798;p6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9" name="Google Shape;799;p6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0" name="Google Shape;800;p6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1" name="Google Shape;801;p6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2" name="Google Shape;802;p6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3" name="Google Shape;803;p6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4" name="Google Shape;804;p60"/>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805" name="Google Shape;805;p60"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806" name="Google Shape;806;p60"/>
          <p:cNvSpPr/>
          <p:nvPr/>
        </p:nvSpPr>
        <p:spPr>
          <a:xfrm rot="949803">
            <a:off x="8632642" y="1934653"/>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7" name="Google Shape;807;p60"/>
          <p:cNvSpPr/>
          <p:nvPr/>
        </p:nvSpPr>
        <p:spPr>
          <a:xfrm rot="-2036003" flipH="1">
            <a:off x="3537596" y="1994877"/>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60"/>
          <p:cNvSpPr txBox="1">
            <a:spLocks noGrp="1"/>
          </p:cNvSpPr>
          <p:nvPr>
            <p:ph type="body" idx="4"/>
          </p:nvPr>
        </p:nvSpPr>
        <p:spPr>
          <a:xfrm rot="-2153668">
            <a:off x="3954334" y="2367651"/>
            <a:ext cx="2234544" cy="1409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9" name="Google Shape;809;p60"/>
          <p:cNvSpPr txBox="1">
            <a:spLocks noGrp="1"/>
          </p:cNvSpPr>
          <p:nvPr>
            <p:ph type="body" idx="5"/>
          </p:nvPr>
        </p:nvSpPr>
        <p:spPr>
          <a:xfrm rot="860265">
            <a:off x="9153575" y="2384122"/>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810"/>
        <p:cNvGrpSpPr/>
        <p:nvPr/>
      </p:nvGrpSpPr>
      <p:grpSpPr>
        <a:xfrm>
          <a:off x="0" y="0"/>
          <a:ext cx="0" cy="0"/>
          <a:chOff x="0" y="0"/>
          <a:chExt cx="0" cy="0"/>
        </a:xfrm>
      </p:grpSpPr>
      <p:sp>
        <p:nvSpPr>
          <p:cNvPr id="811" name="Google Shape;811;p6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2" name="Google Shape;812;p61"/>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3" name="Google Shape;813;p61"/>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14" name="Google Shape;814;p6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15" name="Google Shape;815;p6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16" name="Google Shape;816;p6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17" name="Google Shape;817;p6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18" name="Google Shape;818;p6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19" name="Google Shape;819;p6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20" name="Google Shape;820;p61"/>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21" name="Google Shape;821;p61"/>
          <p:cNvSpPr>
            <a:spLocks noGrp="1"/>
          </p:cNvSpPr>
          <p:nvPr>
            <p:ph type="pic" idx="3"/>
          </p:nvPr>
        </p:nvSpPr>
        <p:spPr>
          <a:xfrm>
            <a:off x="457146" y="1057339"/>
            <a:ext cx="2514600" cy="2935200"/>
          </a:xfrm>
          <a:prstGeom prst="rect">
            <a:avLst/>
          </a:prstGeom>
          <a:noFill/>
          <a:ln>
            <a:noFill/>
          </a:ln>
        </p:spPr>
      </p:sp>
      <p:sp>
        <p:nvSpPr>
          <p:cNvPr id="822" name="Google Shape;822;p61"/>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3" name="Google Shape;823;p61"/>
          <p:cNvSpPr txBox="1">
            <a:spLocks noGrp="1"/>
          </p:cNvSpPr>
          <p:nvPr>
            <p:ph type="body" idx="5"/>
          </p:nvPr>
        </p:nvSpPr>
        <p:spPr>
          <a:xfrm>
            <a:off x="257516" y="90800"/>
            <a:ext cx="3088500" cy="78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24"/>
        <p:cNvGrpSpPr/>
        <p:nvPr/>
      </p:nvGrpSpPr>
      <p:grpSpPr>
        <a:xfrm>
          <a:off x="0" y="0"/>
          <a:ext cx="0" cy="0"/>
          <a:chOff x="0" y="0"/>
          <a:chExt cx="0" cy="0"/>
        </a:xfrm>
      </p:grpSpPr>
      <p:sp>
        <p:nvSpPr>
          <p:cNvPr id="825" name="Google Shape;825;p6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6" name="Google Shape;826;p6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7" name="Google Shape;827;p6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28" name="Google Shape;828;p6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9" name="Google Shape;829;p6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30" name="Google Shape;830;p6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31" name="Google Shape;831;p6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832" name="Google Shape;832;p6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3" name="Google Shape;833;p62"/>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62"/>
          <p:cNvSpPr>
            <a:spLocks noGrp="1"/>
          </p:cNvSpPr>
          <p:nvPr>
            <p:ph type="pic" idx="2"/>
          </p:nvPr>
        </p:nvSpPr>
        <p:spPr>
          <a:xfrm>
            <a:off x="457146" y="524736"/>
            <a:ext cx="2514600" cy="2935200"/>
          </a:xfrm>
          <a:prstGeom prst="rect">
            <a:avLst/>
          </a:prstGeom>
          <a:noFill/>
          <a:ln>
            <a:noFill/>
          </a:ln>
        </p:spPr>
      </p:sp>
      <p:sp>
        <p:nvSpPr>
          <p:cNvPr id="835" name="Google Shape;835;p6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836"/>
        <p:cNvGrpSpPr/>
        <p:nvPr/>
      </p:nvGrpSpPr>
      <p:grpSpPr>
        <a:xfrm>
          <a:off x="0" y="0"/>
          <a:ext cx="0" cy="0"/>
          <a:chOff x="0" y="0"/>
          <a:chExt cx="0" cy="0"/>
        </a:xfrm>
      </p:grpSpPr>
      <p:sp>
        <p:nvSpPr>
          <p:cNvPr id="837" name="Google Shape;837;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8" name="Google Shape;838;p6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39" name="Google Shape;839;p6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40" name="Google Shape;840;p6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41" name="Google Shape;841;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42" name="Google Shape;842;p6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43" name="Google Shape;843;p6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844" name="Google Shape;844;p6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45" name="Google Shape;845;p63"/>
          <p:cNvSpPr txBox="1">
            <a:spLocks noGrp="1"/>
          </p:cNvSpPr>
          <p:nvPr>
            <p:ph type="body" idx="1"/>
          </p:nvPr>
        </p:nvSpPr>
        <p:spPr>
          <a:xfrm>
            <a:off x="3921665" y="1901395"/>
            <a:ext cx="4526400" cy="3401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63"/>
          <p:cNvSpPr txBox="1">
            <a:spLocks noGrp="1"/>
          </p:cNvSpPr>
          <p:nvPr>
            <p:ph type="body" idx="2"/>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7" name="Google Shape;847;p63"/>
          <p:cNvSpPr txBox="1">
            <a:spLocks noGrp="1"/>
          </p:cNvSpPr>
          <p:nvPr>
            <p:ph type="body" idx="3"/>
          </p:nvPr>
        </p:nvSpPr>
        <p:spPr>
          <a:xfrm>
            <a:off x="8634513" y="1901394"/>
            <a:ext cx="2996100" cy="3401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picture on the left, picture in the middle">
  <p:cSld name="2-picture on the left, picture in the middle">
    <p:spTree>
      <p:nvGrpSpPr>
        <p:cNvPr id="1" name="Shape 848"/>
        <p:cNvGrpSpPr/>
        <p:nvPr/>
      </p:nvGrpSpPr>
      <p:grpSpPr>
        <a:xfrm>
          <a:off x="0" y="0"/>
          <a:ext cx="0" cy="0"/>
          <a:chOff x="0" y="0"/>
          <a:chExt cx="0" cy="0"/>
        </a:xfrm>
      </p:grpSpPr>
      <p:sp>
        <p:nvSpPr>
          <p:cNvPr id="849" name="Google Shape;849;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50" name="Google Shape;850;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1" name="Google Shape;851;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52" name="Google Shape;852;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3" name="Google Shape;853;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4" name="Google Shape;854;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5" name="Google Shape;855;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56" name="Google Shape;856;p64"/>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57" name="Google Shape;857;p64"/>
          <p:cNvSpPr>
            <a:spLocks noGrp="1"/>
          </p:cNvSpPr>
          <p:nvPr>
            <p:ph type="pic" idx="2"/>
          </p:nvPr>
        </p:nvSpPr>
        <p:spPr>
          <a:xfrm>
            <a:off x="503705" y="821803"/>
            <a:ext cx="2514600" cy="3135900"/>
          </a:xfrm>
          <a:prstGeom prst="rect">
            <a:avLst/>
          </a:prstGeom>
          <a:noFill/>
          <a:ln>
            <a:noFill/>
          </a:ln>
        </p:spPr>
      </p:sp>
      <p:sp>
        <p:nvSpPr>
          <p:cNvPr id="858" name="Google Shape;858;p64"/>
          <p:cNvSpPr txBox="1">
            <a:spLocks noGrp="1"/>
          </p:cNvSpPr>
          <p:nvPr>
            <p:ph type="body" idx="1"/>
          </p:nvPr>
        </p:nvSpPr>
        <p:spPr>
          <a:xfrm>
            <a:off x="349300" y="4181296"/>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9" name="Google Shape;859;p64"/>
          <p:cNvSpPr>
            <a:spLocks noGrp="1"/>
          </p:cNvSpPr>
          <p:nvPr>
            <p:ph type="pic" idx="3"/>
          </p:nvPr>
        </p:nvSpPr>
        <p:spPr>
          <a:xfrm>
            <a:off x="6064679" y="1947062"/>
            <a:ext cx="3692400" cy="3402300"/>
          </a:xfrm>
          <a:prstGeom prst="rect">
            <a:avLst/>
          </a:prstGeom>
          <a:noFill/>
          <a:ln>
            <a:noFill/>
          </a:ln>
        </p:spPr>
      </p:sp>
      <p:sp>
        <p:nvSpPr>
          <p:cNvPr id="860" name="Google Shape;860;p64"/>
          <p:cNvSpPr txBox="1">
            <a:spLocks noGrp="1"/>
          </p:cNvSpPr>
          <p:nvPr>
            <p:ph type="body" idx="4"/>
          </p:nvPr>
        </p:nvSpPr>
        <p:spPr>
          <a:xfrm>
            <a:off x="3794600" y="1947062"/>
            <a:ext cx="22701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1" name="Google Shape;861;p64"/>
          <p:cNvSpPr txBox="1">
            <a:spLocks noGrp="1"/>
          </p:cNvSpPr>
          <p:nvPr>
            <p:ph type="body" idx="5"/>
          </p:nvPr>
        </p:nvSpPr>
        <p:spPr>
          <a:xfrm>
            <a:off x="9757002" y="1947062"/>
            <a:ext cx="22701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2" name="Google Shape;862;p64"/>
          <p:cNvSpPr txBox="1">
            <a:spLocks noGrp="1"/>
          </p:cNvSpPr>
          <p:nvPr>
            <p:ph type="body" idx="6"/>
          </p:nvPr>
        </p:nvSpPr>
        <p:spPr>
          <a:xfrm>
            <a:off x="349300" y="129891"/>
            <a:ext cx="2823300" cy="468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2 reading tip more options">
  <p:cSld name="2_2 reading tip more options">
    <p:spTree>
      <p:nvGrpSpPr>
        <p:cNvPr id="1" name="Shape 863"/>
        <p:cNvGrpSpPr/>
        <p:nvPr/>
      </p:nvGrpSpPr>
      <p:grpSpPr>
        <a:xfrm>
          <a:off x="0" y="0"/>
          <a:ext cx="0" cy="0"/>
          <a:chOff x="0" y="0"/>
          <a:chExt cx="0" cy="0"/>
        </a:xfrm>
      </p:grpSpPr>
      <p:sp>
        <p:nvSpPr>
          <p:cNvPr id="864" name="Google Shape;864;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5" name="Google Shape;865;p65"/>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65"/>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7" name="Google Shape;867;p65"/>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68" name="Google Shape;868;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69" name="Google Shape;869;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70" name="Google Shape;870;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1" name="Google Shape;871;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2" name="Google Shape;872;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3" name="Google Shape;873;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4" name="Google Shape;874;p65"/>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75" name="Google Shape;875;p65"/>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6" name="Google Shape;876;p65"/>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7" name="Google Shape;877;p65"/>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1_2 Reading tip with pic and conversation bubbles 2">
    <p:spTree>
      <p:nvGrpSpPr>
        <p:cNvPr id="1" name="Shape 878"/>
        <p:cNvGrpSpPr/>
        <p:nvPr/>
      </p:nvGrpSpPr>
      <p:grpSpPr>
        <a:xfrm>
          <a:off x="0" y="0"/>
          <a:ext cx="0" cy="0"/>
          <a:chOff x="0" y="0"/>
          <a:chExt cx="0" cy="0"/>
        </a:xfrm>
      </p:grpSpPr>
      <p:sp>
        <p:nvSpPr>
          <p:cNvPr id="879" name="Google Shape;879;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0" name="Google Shape;880;p66"/>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66"/>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66"/>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83" name="Google Shape;883;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84" name="Google Shape;884;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85" name="Google Shape;885;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86" name="Google Shape;886;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87" name="Google Shape;887;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88" name="Google Shape;888;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89" name="Google Shape;889;p66"/>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90" name="Google Shape;890;p66"/>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1" name="Google Shape;891;p66"/>
          <p:cNvSpPr/>
          <p:nvPr/>
        </p:nvSpPr>
        <p:spPr>
          <a:xfrm rot="949913">
            <a:off x="8197938"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2" name="Google Shape;892;p66"/>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93" name="Google Shape;893;p66" descr="2016 FirstPhilly Workshop.JPG"/>
          <p:cNvPicPr preferRelativeResize="0"/>
          <p:nvPr/>
        </p:nvPicPr>
        <p:blipFill rotWithShape="1">
          <a:blip r:embed="rId6">
            <a:alphaModFix amt="98000"/>
          </a:blip>
          <a:srcRect l="4789" t="606" b="-8"/>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894" name="Google Shape;894;p66"/>
          <p:cNvSpPr/>
          <p:nvPr/>
        </p:nvSpPr>
        <p:spPr>
          <a:xfrm rot="-2036101" flipH="1">
            <a:off x="33806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66"/>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Title Slide">
  <p:cSld name="3_Title Slide 2">
    <p:spTree>
      <p:nvGrpSpPr>
        <p:cNvPr id="1" name="Shape 896"/>
        <p:cNvGrpSpPr/>
        <p:nvPr/>
      </p:nvGrpSpPr>
      <p:grpSpPr>
        <a:xfrm>
          <a:off x="0" y="0"/>
          <a:ext cx="0" cy="0"/>
          <a:chOff x="0" y="0"/>
          <a:chExt cx="0" cy="0"/>
        </a:xfrm>
      </p:grpSpPr>
      <p:sp>
        <p:nvSpPr>
          <p:cNvPr id="897" name="Google Shape;897;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8" name="Google Shape;898;p67"/>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67"/>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67"/>
          <p:cNvSpPr txBox="1">
            <a:spLocks noGrp="1"/>
          </p:cNvSpPr>
          <p:nvPr>
            <p:ph type="body" idx="3"/>
          </p:nvPr>
        </p:nvSpPr>
        <p:spPr>
          <a:xfrm>
            <a:off x="230115" y="3988898"/>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67"/>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02" name="Google Shape;902;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3" name="Google Shape;903;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04" name="Google Shape;904;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5" name="Google Shape;905;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06" name="Google Shape;906;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07" name="Google Shape;907;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08" name="Google Shape;908;p67"/>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 reading tip check it">
  <p:cSld name="2 reading tip check it">
    <p:spTree>
      <p:nvGrpSpPr>
        <p:cNvPr id="1" name="Shape 909"/>
        <p:cNvGrpSpPr/>
        <p:nvPr/>
      </p:nvGrpSpPr>
      <p:grpSpPr>
        <a:xfrm>
          <a:off x="0" y="0"/>
          <a:ext cx="0" cy="0"/>
          <a:chOff x="0" y="0"/>
          <a:chExt cx="0" cy="0"/>
        </a:xfrm>
      </p:grpSpPr>
      <p:sp>
        <p:nvSpPr>
          <p:cNvPr id="910" name="Google Shape;910;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1" name="Google Shape;911;p68"/>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2" name="Google Shape;912;p68"/>
          <p:cNvSpPr txBox="1">
            <a:spLocks noGrp="1"/>
          </p:cNvSpPr>
          <p:nvPr>
            <p:ph type="body" idx="2"/>
          </p:nvPr>
        </p:nvSpPr>
        <p:spPr>
          <a:xfrm>
            <a:off x="1816073" y="1313548"/>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3" name="Google Shape;913;p68"/>
          <p:cNvSpPr txBox="1">
            <a:spLocks noGrp="1"/>
          </p:cNvSpPr>
          <p:nvPr>
            <p:ph type="body" idx="3"/>
          </p:nvPr>
        </p:nvSpPr>
        <p:spPr>
          <a:xfrm>
            <a:off x="127321" y="1023994"/>
            <a:ext cx="1828800" cy="474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4" name="Google Shape;914;p68"/>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15" name="Google Shape;915;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6" name="Google Shape;916;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17" name="Google Shape;917;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18" name="Google Shape;918;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19" name="Google Shape;919;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20" name="Google Shape;920;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21" name="Google Shape;921;p68"/>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22" name="Google Shape;922;p68"/>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3" name="Google Shape;923;p68"/>
          <p:cNvSpPr txBox="1">
            <a:spLocks noGrp="1"/>
          </p:cNvSpPr>
          <p:nvPr>
            <p:ph type="body" idx="6"/>
          </p:nvPr>
        </p:nvSpPr>
        <p:spPr>
          <a:xfrm>
            <a:off x="1816073" y="2618359"/>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4" name="Google Shape;924;p68"/>
          <p:cNvSpPr txBox="1">
            <a:spLocks noGrp="1"/>
          </p:cNvSpPr>
          <p:nvPr>
            <p:ph type="body" idx="7"/>
          </p:nvPr>
        </p:nvSpPr>
        <p:spPr>
          <a:xfrm>
            <a:off x="1828896" y="4021931"/>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925"/>
        <p:cNvGrpSpPr/>
        <p:nvPr/>
      </p:nvGrpSpPr>
      <p:grpSpPr>
        <a:xfrm>
          <a:off x="0" y="0"/>
          <a:ext cx="0" cy="0"/>
          <a:chOff x="0" y="0"/>
          <a:chExt cx="0" cy="0"/>
        </a:xfrm>
      </p:grpSpPr>
      <p:sp>
        <p:nvSpPr>
          <p:cNvPr id="926" name="Google Shape;926;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7" name="Google Shape;927;p69"/>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8" name="Google Shape;928;p69"/>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69"/>
          <p:cNvSpPr txBox="1">
            <a:spLocks noGrp="1"/>
          </p:cNvSpPr>
          <p:nvPr>
            <p:ph type="body" idx="3"/>
          </p:nvPr>
        </p:nvSpPr>
        <p:spPr>
          <a:xfrm>
            <a:off x="243875" y="4235887"/>
            <a:ext cx="3040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0" name="Google Shape;930;p69"/>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31" name="Google Shape;931;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2" name="Google Shape;932;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33" name="Google Shape;933;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34" name="Google Shape;934;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35" name="Google Shape;935;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36" name="Google Shape;936;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37" name="Google Shape;937;p69"/>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38" name="Google Shape;938;p69"/>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itle Slide">
  <p:cSld name="3_Title Slide 2 2">
    <p:spTree>
      <p:nvGrpSpPr>
        <p:cNvPr id="1" name="Shape 939"/>
        <p:cNvGrpSpPr/>
        <p:nvPr/>
      </p:nvGrpSpPr>
      <p:grpSpPr>
        <a:xfrm>
          <a:off x="0" y="0"/>
          <a:ext cx="0" cy="0"/>
          <a:chOff x="0" y="0"/>
          <a:chExt cx="0" cy="0"/>
        </a:xfrm>
      </p:grpSpPr>
      <p:sp>
        <p:nvSpPr>
          <p:cNvPr id="940" name="Google Shape;940;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1" name="Google Shape;941;p7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2" name="Google Shape;942;p70"/>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3" name="Google Shape;943;p70"/>
          <p:cNvSpPr txBox="1">
            <a:spLocks noGrp="1"/>
          </p:cNvSpPr>
          <p:nvPr>
            <p:ph type="body" idx="3"/>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4" name="Google Shape;944;p70"/>
          <p:cNvSpPr txBox="1">
            <a:spLocks noGrp="1"/>
          </p:cNvSpPr>
          <p:nvPr>
            <p:ph type="body" idx="4"/>
          </p:nvPr>
        </p:nvSpPr>
        <p:spPr>
          <a:xfrm>
            <a:off x="3790950" y="1947062"/>
            <a:ext cx="3576900" cy="415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45" name="Google Shape;945;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6" name="Google Shape;946;p7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47" name="Google Shape;947;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8" name="Google Shape;948;p7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49" name="Google Shape;949;p7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50" name="Google Shape;950;p7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51" name="Google Shape;951;p70"/>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52" name="Google Shape;952;p70"/>
          <p:cNvSpPr>
            <a:spLocks noGrp="1"/>
          </p:cNvSpPr>
          <p:nvPr>
            <p:ph type="pic" idx="5"/>
          </p:nvPr>
        </p:nvSpPr>
        <p:spPr>
          <a:xfrm>
            <a:off x="7865512" y="1933588"/>
            <a:ext cx="4066200" cy="4152000"/>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Slide">
  <p:cSld name="3_Title Slide 3">
    <p:spTree>
      <p:nvGrpSpPr>
        <p:cNvPr id="1" name="Shape 953"/>
        <p:cNvGrpSpPr/>
        <p:nvPr/>
      </p:nvGrpSpPr>
      <p:grpSpPr>
        <a:xfrm>
          <a:off x="0" y="0"/>
          <a:ext cx="0" cy="0"/>
          <a:chOff x="0" y="0"/>
          <a:chExt cx="0" cy="0"/>
        </a:xfrm>
      </p:grpSpPr>
      <p:sp>
        <p:nvSpPr>
          <p:cNvPr id="954" name="Google Shape;954;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5" name="Google Shape;955;p71"/>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6" name="Google Shape;956;p71"/>
          <p:cNvSpPr txBox="1">
            <a:spLocks noGrp="1"/>
          </p:cNvSpPr>
          <p:nvPr>
            <p:ph type="body" idx="2"/>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7" name="Google Shape;957;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8" name="Google Shape;958;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59" name="Google Shape;959;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0" name="Google Shape;960;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61" name="Google Shape;961;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62" name="Google Shape;962;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63" name="Google Shape;963;p71"/>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64" name="Google Shape;964;p71"/>
          <p:cNvSpPr>
            <a:spLocks noGrp="1"/>
          </p:cNvSpPr>
          <p:nvPr>
            <p:ph type="pic" idx="3"/>
          </p:nvPr>
        </p:nvSpPr>
        <p:spPr>
          <a:xfrm>
            <a:off x="457146" y="524736"/>
            <a:ext cx="2514600" cy="29352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65"/>
        <p:cNvGrpSpPr/>
        <p:nvPr/>
      </p:nvGrpSpPr>
      <p:grpSpPr>
        <a:xfrm>
          <a:off x="0" y="0"/>
          <a:ext cx="0" cy="0"/>
          <a:chOff x="0" y="0"/>
          <a:chExt cx="0" cy="0"/>
        </a:xfrm>
      </p:grpSpPr>
      <p:sp>
        <p:nvSpPr>
          <p:cNvPr id="966" name="Google Shape;966;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67" name="Google Shape;967;p72"/>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968" name="Google Shape;968;p7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9" name="Google Shape;969;p7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70" name="Google Shape;970;p7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71" name="Google Shape;971;p72"/>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972" name="Google Shape;972;p72"/>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973" name="Google Shape;973;p72"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974"/>
        <p:cNvGrpSpPr/>
        <p:nvPr/>
      </p:nvGrpSpPr>
      <p:grpSpPr>
        <a:xfrm>
          <a:off x="0" y="0"/>
          <a:ext cx="0" cy="0"/>
          <a:chOff x="0" y="0"/>
          <a:chExt cx="0" cy="0"/>
        </a:xfrm>
      </p:grpSpPr>
      <p:sp>
        <p:nvSpPr>
          <p:cNvPr id="975" name="Google Shape;975;p7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76" name="Google Shape;976;p7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7" name="Google Shape;977;p7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78" name="Google Shape;978;p7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79" name="Google Shape;979;p7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80" name="Google Shape;980;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81" name="Google Shape;981;p7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82" name="Google Shape;982;p73"/>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983"/>
        <p:cNvGrpSpPr/>
        <p:nvPr/>
      </p:nvGrpSpPr>
      <p:grpSpPr>
        <a:xfrm>
          <a:off x="0" y="0"/>
          <a:ext cx="0" cy="0"/>
          <a:chOff x="0" y="0"/>
          <a:chExt cx="0" cy="0"/>
        </a:xfrm>
      </p:grpSpPr>
      <p:sp>
        <p:nvSpPr>
          <p:cNvPr id="984" name="Google Shape;984;p7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5" name="Google Shape;985;p7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86" name="Google Shape;986;p7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987" name="Google Shape;987;p7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88" name="Google Shape;988;p74"/>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989" name="Google Shape;989;p7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990" name="Google Shape;990;p74"/>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991" name="Google Shape;991;p74"/>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992"/>
        <p:cNvGrpSpPr/>
        <p:nvPr/>
      </p:nvGrpSpPr>
      <p:grpSpPr>
        <a:xfrm>
          <a:off x="0" y="0"/>
          <a:ext cx="0" cy="0"/>
          <a:chOff x="0" y="0"/>
          <a:chExt cx="0" cy="0"/>
        </a:xfrm>
      </p:grpSpPr>
      <p:sp>
        <p:nvSpPr>
          <p:cNvPr id="993" name="Google Shape;993;p75"/>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94" name="Google Shape;994;p75"/>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5" name="Google Shape;995;p75"/>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996" name="Google Shape;996;p75"/>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97" name="Google Shape;997;p7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98" name="Google Shape;998;p75"/>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999" name="Google Shape;999;p75"/>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1000" name="Google Shape;1000;p75"/>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001" name="Google Shape;1001;p75"/>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75"/>
          <p:cNvSpPr>
            <a:spLocks noGrp="1"/>
          </p:cNvSpPr>
          <p:nvPr>
            <p:ph type="pic" idx="2"/>
          </p:nvPr>
        </p:nvSpPr>
        <p:spPr>
          <a:xfrm>
            <a:off x="457146" y="524736"/>
            <a:ext cx="2514600" cy="2935200"/>
          </a:xfrm>
          <a:prstGeom prst="rect">
            <a:avLst/>
          </a:prstGeom>
          <a:noFill/>
          <a:ln>
            <a:noFill/>
          </a:ln>
        </p:spPr>
      </p:sp>
      <p:sp>
        <p:nvSpPr>
          <p:cNvPr id="1003" name="Google Shape;1003;p75"/>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009"/>
        <p:cNvGrpSpPr/>
        <p:nvPr/>
      </p:nvGrpSpPr>
      <p:grpSpPr>
        <a:xfrm>
          <a:off x="0" y="0"/>
          <a:ext cx="0" cy="0"/>
          <a:chOff x="0" y="0"/>
          <a:chExt cx="0" cy="0"/>
        </a:xfrm>
      </p:grpSpPr>
      <p:pic>
        <p:nvPicPr>
          <p:cNvPr id="1010" name="Google Shape;1010;p7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11" name="Google Shape;1011;p7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2" name="Google Shape;1012;p7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3" name="Google Shape;1013;p7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14" name="Google Shape;1014;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5" name="Google Shape;1015;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16" name="Google Shape;1016;p7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17" name="Google Shape;1017;p7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18" name="Google Shape;1018;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19" name="Google Shape;1019;p7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0" name="Google Shape;1020;p7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1" name="Google Shape;1021;p7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2" name="Google Shape;1022;p7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3" name="Google Shape;1023;p7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4" name="Google Shape;1024;p7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7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6" name="Google Shape;1026;p7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7" name="Google Shape;1027;p7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8" name="Google Shape;1028;p77"/>
          <p:cNvSpPr>
            <a:spLocks noGrp="1"/>
          </p:cNvSpPr>
          <p:nvPr>
            <p:ph type="pic" idx="9"/>
          </p:nvPr>
        </p:nvSpPr>
        <p:spPr>
          <a:xfrm>
            <a:off x="7967502" y="1420398"/>
            <a:ext cx="3962194" cy="3122713"/>
          </a:xfrm>
          <a:prstGeom prst="rect">
            <a:avLst/>
          </a:prstGeom>
          <a:noFill/>
          <a:ln>
            <a:noFill/>
          </a:ln>
        </p:spPr>
      </p:sp>
      <p:sp>
        <p:nvSpPr>
          <p:cNvPr id="1029" name="Google Shape;1029;p7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030"/>
        <p:cNvGrpSpPr/>
        <p:nvPr/>
      </p:nvGrpSpPr>
      <p:grpSpPr>
        <a:xfrm>
          <a:off x="0" y="0"/>
          <a:ext cx="0" cy="0"/>
          <a:chOff x="0" y="0"/>
          <a:chExt cx="0" cy="0"/>
        </a:xfrm>
      </p:grpSpPr>
      <p:sp>
        <p:nvSpPr>
          <p:cNvPr id="1031" name="Google Shape;1031;p78"/>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032" name="Google Shape;1032;p7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3" name="Google Shape;1033;p78"/>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4" name="Google Shape;1034;p78"/>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5" name="Google Shape;1035;p7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6" name="Google Shape;1036;p78"/>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37" name="Google Shape;1037;p7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38" name="Google Shape;1038;p7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9" name="Google Shape;1039;p7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0" name="Google Shape;1040;p7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1" name="Google Shape;1041;p7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42" name="Google Shape;1042;p7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3" name="Google Shape;1043;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44" name="Google Shape;1044;p7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45" name="Google Shape;1045;p7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46" name="Google Shape;1046;p78"/>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7" name="Google Shape;1047;p78"/>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8" name="Google Shape;1048;p78"/>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9" name="Google Shape;1049;p78"/>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1050"/>
        <p:cNvGrpSpPr/>
        <p:nvPr/>
      </p:nvGrpSpPr>
      <p:grpSpPr>
        <a:xfrm>
          <a:off x="0" y="0"/>
          <a:ext cx="0" cy="0"/>
          <a:chOff x="0" y="0"/>
          <a:chExt cx="0" cy="0"/>
        </a:xfrm>
      </p:grpSpPr>
      <p:sp>
        <p:nvSpPr>
          <p:cNvPr id="1051" name="Google Shape;1051;p7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2" name="Google Shape;1052;p7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7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7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55" name="Google Shape;1055;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56" name="Google Shape;1056;p7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7" name="Google Shape;1057;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58" name="Google Shape;1058;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9" name="Google Shape;1059;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60" name="Google Shape;1060;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61" name="Google Shape;1061;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62" name="Google Shape;1062;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63" name="Google Shape;1063;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64" name="Google Shape;1064;p7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7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66" name="Google Shape;1066;p7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7"/>
        <p:cNvGrpSpPr/>
        <p:nvPr/>
      </p:nvGrpSpPr>
      <p:grpSpPr>
        <a:xfrm>
          <a:off x="0" y="0"/>
          <a:ext cx="0" cy="0"/>
          <a:chOff x="0" y="0"/>
          <a:chExt cx="0" cy="0"/>
        </a:xfrm>
      </p:grpSpPr>
      <p:sp>
        <p:nvSpPr>
          <p:cNvPr id="1068" name="Google Shape;1068;p8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69" name="Google Shape;1069;p8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070" name="Google Shape;1070;p80"/>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1" name="Google Shape;1071;p8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72" name="Google Shape;1072;p8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3" name="Google Shape;1073;p8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4" name="Google Shape;1074;p8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75" name="Google Shape;1075;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6" name="Google Shape;1076;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7" name="Google Shape;1077;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8" name="Google Shape;1078;p80"/>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0"/>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0" name="Google Shape;1080;p80"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081"/>
        <p:cNvGrpSpPr/>
        <p:nvPr/>
      </p:nvGrpSpPr>
      <p:grpSpPr>
        <a:xfrm>
          <a:off x="0" y="0"/>
          <a:ext cx="0" cy="0"/>
          <a:chOff x="0" y="0"/>
          <a:chExt cx="0" cy="0"/>
        </a:xfrm>
      </p:grpSpPr>
      <p:sp>
        <p:nvSpPr>
          <p:cNvPr id="1082" name="Google Shape;1082;p8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83" name="Google Shape;1083;p8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5" name="Google Shape;1085;p8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86" name="Google Shape;1086;p8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87" name="Google Shape;1087;p8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8" name="Google Shape;1088;p8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89" name="Google Shape;1089;p8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0" name="Google Shape;1090;p8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91" name="Google Shape;1091;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2" name="Google Shape;1092;p8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093" name="Google Shape;1093;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094"/>
        <p:cNvGrpSpPr/>
        <p:nvPr/>
      </p:nvGrpSpPr>
      <p:grpSpPr>
        <a:xfrm>
          <a:off x="0" y="0"/>
          <a:ext cx="0" cy="0"/>
          <a:chOff x="0" y="0"/>
          <a:chExt cx="0" cy="0"/>
        </a:xfrm>
      </p:grpSpPr>
      <p:pic>
        <p:nvPicPr>
          <p:cNvPr id="1095" name="Google Shape;1095;p8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096" name="Google Shape;1096;p8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97" name="Google Shape;1097;p8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98" name="Google Shape;1098;p8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099" name="Google Shape;1099;p8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00" name="Google Shape;1100;p8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01" name="Google Shape;1101;p8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02" name="Google Shape;1102;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03" name="Google Shape;1103;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04" name="Google Shape;1104;p8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05" name="Google Shape;1105;p8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8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107"/>
        <p:cNvGrpSpPr/>
        <p:nvPr/>
      </p:nvGrpSpPr>
      <p:grpSpPr>
        <a:xfrm>
          <a:off x="0" y="0"/>
          <a:ext cx="0" cy="0"/>
          <a:chOff x="0" y="0"/>
          <a:chExt cx="0" cy="0"/>
        </a:xfrm>
      </p:grpSpPr>
      <p:sp>
        <p:nvSpPr>
          <p:cNvPr id="1108" name="Google Shape;1108;p83"/>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9" name="Google Shape;1109;p83"/>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0" name="Google Shape;1110;p83"/>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1" name="Google Shape;1111;p83"/>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2" name="Google Shape;1112;p83"/>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3" name="Google Shape;1113;p83"/>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4" name="Google Shape;1114;p83"/>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5" name="Google Shape;1115;p83"/>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p8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17" name="Google Shape;1117;p8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18" name="Google Shape;1118;p8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19" name="Google Shape;1119;p8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20" name="Google Shape;1120;p8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1" name="Google Shape;1121;p8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22" name="Google Shape;1122;p8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23" name="Google Shape;1123;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24" name="Google Shape;1124;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5" name="Google Shape;1125;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126"/>
        <p:cNvGrpSpPr/>
        <p:nvPr/>
      </p:nvGrpSpPr>
      <p:grpSpPr>
        <a:xfrm>
          <a:off x="0" y="0"/>
          <a:ext cx="0" cy="0"/>
          <a:chOff x="0" y="0"/>
          <a:chExt cx="0" cy="0"/>
        </a:xfrm>
      </p:grpSpPr>
      <p:sp>
        <p:nvSpPr>
          <p:cNvPr id="1127" name="Google Shape;1127;p8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128" name="Google Shape;1128;p8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9" name="Google Shape;1129;p8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0" name="Google Shape;1130;p8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31" name="Google Shape;1131;p8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32" name="Google Shape;1132;p8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33" name="Google Shape;1133;p8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4" name="Google Shape;1134;p8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35" name="Google Shape;1135;p8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6" name="Google Shape;1136;p8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7" name="Google Shape;1137;p8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38" name="Google Shape;1138;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39" name="Google Shape;1139;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40" name="Google Shape;1140;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141" name="Google Shape;1141;p8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142" name="Google Shape;1142;p8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143" name="Google Shape;1143;p8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144"/>
        <p:cNvGrpSpPr/>
        <p:nvPr/>
      </p:nvGrpSpPr>
      <p:grpSpPr>
        <a:xfrm>
          <a:off x="0" y="0"/>
          <a:ext cx="0" cy="0"/>
          <a:chOff x="0" y="0"/>
          <a:chExt cx="0" cy="0"/>
        </a:xfrm>
      </p:grpSpPr>
      <p:sp>
        <p:nvSpPr>
          <p:cNvPr id="1145" name="Google Shape;1145;p85"/>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146" name="Google Shape;1146;p8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7" name="Google Shape;1147;p85"/>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8" name="Google Shape;1148;p8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49" name="Google Shape;1149;p85"/>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50" name="Google Shape;1150;p8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51" name="Google Shape;1151;p8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2" name="Google Shape;1152;p8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3" name="Google Shape;1153;p8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4" name="Google Shape;1154;p8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55" name="Google Shape;1155;p8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56" name="Google Shape;1156;p8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7" name="Google Shape;1157;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58" name="Google Shape;1158;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159" name="Google Shape;1159;p8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160" name="Google Shape;1160;p8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161" name="Google Shape;1161;p85"/>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162"/>
        <p:cNvGrpSpPr/>
        <p:nvPr/>
      </p:nvGrpSpPr>
      <p:grpSpPr>
        <a:xfrm>
          <a:off x="0" y="0"/>
          <a:ext cx="0" cy="0"/>
          <a:chOff x="0" y="0"/>
          <a:chExt cx="0" cy="0"/>
        </a:xfrm>
      </p:grpSpPr>
      <p:sp>
        <p:nvSpPr>
          <p:cNvPr id="1163" name="Google Shape;1163;p8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4" name="Google Shape;1164;p8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5" name="Google Shape;1165;p8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6" name="Google Shape;1166;p8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7" name="Google Shape;1167;p86"/>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8" name="Google Shape;1168;p86"/>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9" name="Google Shape;1169;p86"/>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86"/>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p8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72" name="Google Shape;1172;p8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173" name="Google Shape;1173;p8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74" name="Google Shape;1174;p8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75" name="Google Shape;1175;p8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6" name="Google Shape;1176;p8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77" name="Google Shape;1177;p8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78" name="Google Shape;1178;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9" name="Google Shape;1179;p8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80" name="Google Shape;1180;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181"/>
        <p:cNvGrpSpPr/>
        <p:nvPr/>
      </p:nvGrpSpPr>
      <p:grpSpPr>
        <a:xfrm>
          <a:off x="0" y="0"/>
          <a:ext cx="0" cy="0"/>
          <a:chOff x="0" y="0"/>
          <a:chExt cx="0" cy="0"/>
        </a:xfrm>
      </p:grpSpPr>
      <p:pic>
        <p:nvPicPr>
          <p:cNvPr id="1182" name="Google Shape;1182;p8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183" name="Google Shape;1183;p8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4" name="Google Shape;1184;p8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85" name="Google Shape;1185;p8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86" name="Google Shape;1186;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87" name="Google Shape;1187;p8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88" name="Google Shape;1188;p8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89" name="Google Shape;1189;p8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190" name="Google Shape;1190;p8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91" name="Google Shape;1191;p8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2" name="Google Shape;1192;p8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3" name="Google Shape;1193;p8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4" name="Google Shape;1194;p8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5" name="Google Shape;1195;p8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6" name="Google Shape;1196;p8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7" name="Google Shape;1197;p8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8" name="Google Shape;1198;p8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9" name="Google Shape;1199;p8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00" name="Google Shape;1200;p87"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201"/>
        <p:cNvGrpSpPr/>
        <p:nvPr/>
      </p:nvGrpSpPr>
      <p:grpSpPr>
        <a:xfrm>
          <a:off x="0" y="0"/>
          <a:ext cx="0" cy="0"/>
          <a:chOff x="0" y="0"/>
          <a:chExt cx="0" cy="0"/>
        </a:xfrm>
      </p:grpSpPr>
      <p:pic>
        <p:nvPicPr>
          <p:cNvPr id="1202" name="Google Shape;1202;p8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03" name="Google Shape;1203;p8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4" name="Google Shape;1204;p8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05" name="Google Shape;1205;p8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06" name="Google Shape;1206;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7" name="Google Shape;1207;p8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08" name="Google Shape;1208;p8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09" name="Google Shape;1209;p8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10" name="Google Shape;1210;p8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11" name="Google Shape;1211;p8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2" name="Google Shape;1212;p88"/>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3" name="Google Shape;1213;p8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4" name="Google Shape;1214;p88"/>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5" name="Google Shape;1215;p8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6" name="Google Shape;1216;p88"/>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7" name="Google Shape;1217;p88"/>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8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9" name="Google Shape;1219;p88"/>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0" name="Google Shape;1220;p88"/>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21" name="Google Shape;1221;p88"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222" name="Google Shape;1222;p88"/>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3" name="Google Shape;1223;p88"/>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4" name="Google Shape;1224;p88"/>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25"/>
        <p:cNvGrpSpPr/>
        <p:nvPr/>
      </p:nvGrpSpPr>
      <p:grpSpPr>
        <a:xfrm>
          <a:off x="0" y="0"/>
          <a:ext cx="0" cy="0"/>
          <a:chOff x="0" y="0"/>
          <a:chExt cx="0" cy="0"/>
        </a:xfrm>
      </p:grpSpPr>
      <p:pic>
        <p:nvPicPr>
          <p:cNvPr id="1226" name="Google Shape;1226;p8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27" name="Google Shape;1227;p8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p8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29" name="Google Shape;1229;p8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30" name="Google Shape;1230;p8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31" name="Google Shape;1231;p8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32" name="Google Shape;1232;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3" name="Google Shape;1233;p8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34" name="Google Shape;1234;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35" name="Google Shape;1235;p8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6" name="Google Shape;1236;p89"/>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7" name="Google Shape;1237;p89"/>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238"/>
        <p:cNvGrpSpPr/>
        <p:nvPr/>
      </p:nvGrpSpPr>
      <p:grpSpPr>
        <a:xfrm>
          <a:off x="0" y="0"/>
          <a:ext cx="0" cy="0"/>
          <a:chOff x="0" y="0"/>
          <a:chExt cx="0" cy="0"/>
        </a:xfrm>
      </p:grpSpPr>
      <p:pic>
        <p:nvPicPr>
          <p:cNvPr id="1239" name="Google Shape;1239;p9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40" name="Google Shape;1240;p9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9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42" name="Google Shape;1242;p9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43" name="Google Shape;1243;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44" name="Google Shape;1244;p9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45" name="Google Shape;1245;p9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46" name="Google Shape;1246;p9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47" name="Google Shape;1247;p9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48" name="Google Shape;1248;p9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9" name="Google Shape;1249;p90"/>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0" name="Google Shape;1250;p90"/>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251"/>
        <p:cNvGrpSpPr/>
        <p:nvPr/>
      </p:nvGrpSpPr>
      <p:grpSpPr>
        <a:xfrm>
          <a:off x="0" y="0"/>
          <a:ext cx="0" cy="0"/>
          <a:chOff x="0" y="0"/>
          <a:chExt cx="0" cy="0"/>
        </a:xfrm>
      </p:grpSpPr>
      <p:pic>
        <p:nvPicPr>
          <p:cNvPr id="1252" name="Google Shape;1252;p9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53" name="Google Shape;1253;p9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54" name="Google Shape;1254;p9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55" name="Google Shape;1255;p9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56" name="Google Shape;1256;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7" name="Google Shape;1257;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58" name="Google Shape;1258;p9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59" name="Google Shape;1259;p9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60" name="Google Shape;1260;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61" name="Google Shape;1261;p9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2" name="Google Shape;1262;p91"/>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3" name="Google Shape;1263;p91"/>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4" name="Google Shape;1264;p91"/>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p91"/>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p91"/>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7" name="Google Shape;1267;p91"/>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8" name="Google Shape;1268;p91"/>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69"/>
        <p:cNvGrpSpPr/>
        <p:nvPr/>
      </p:nvGrpSpPr>
      <p:grpSpPr>
        <a:xfrm>
          <a:off x="0" y="0"/>
          <a:ext cx="0" cy="0"/>
          <a:chOff x="0" y="0"/>
          <a:chExt cx="0" cy="0"/>
        </a:xfrm>
      </p:grpSpPr>
      <p:pic>
        <p:nvPicPr>
          <p:cNvPr id="1270" name="Google Shape;1270;p9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71" name="Google Shape;1271;p9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72" name="Google Shape;1272;p9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73" name="Google Shape;1273;p9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74" name="Google Shape;1274;p9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75" name="Google Shape;1275;p9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76" name="Google Shape;1276;p9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77" name="Google Shape;1277;p9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78" name="Google Shape;1278;p9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79" name="Google Shape;1279;p9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80" name="Google Shape;1280;p92"/>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281"/>
        <p:cNvGrpSpPr/>
        <p:nvPr/>
      </p:nvGrpSpPr>
      <p:grpSpPr>
        <a:xfrm>
          <a:off x="0" y="0"/>
          <a:ext cx="0" cy="0"/>
          <a:chOff x="0" y="0"/>
          <a:chExt cx="0" cy="0"/>
        </a:xfrm>
      </p:grpSpPr>
      <p:pic>
        <p:nvPicPr>
          <p:cNvPr id="1282" name="Google Shape;1282;p9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83" name="Google Shape;1283;p9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84" name="Google Shape;1284;p9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85" name="Google Shape;1285;p93"/>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286" name="Google Shape;1286;p9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287" name="Google Shape;1287;p9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88" name="Google Shape;1288;p9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89" name="Google Shape;1289;p9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290" name="Google Shape;1290;p9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91" name="Google Shape;1291;p9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2" name="Google Shape;1292;p93"/>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3" name="Google Shape;1293;p93"/>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294"/>
        <p:cNvGrpSpPr/>
        <p:nvPr/>
      </p:nvGrpSpPr>
      <p:grpSpPr>
        <a:xfrm>
          <a:off x="0" y="0"/>
          <a:ext cx="0" cy="0"/>
          <a:chOff x="0" y="0"/>
          <a:chExt cx="0" cy="0"/>
        </a:xfrm>
      </p:grpSpPr>
      <p:sp>
        <p:nvSpPr>
          <p:cNvPr id="1295" name="Google Shape;1295;p94"/>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296" name="Google Shape;1296;p94"/>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7" name="Google Shape;1297;p9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303"/>
        <p:cNvGrpSpPr/>
        <p:nvPr/>
      </p:nvGrpSpPr>
      <p:grpSpPr>
        <a:xfrm>
          <a:off x="0" y="0"/>
          <a:ext cx="0" cy="0"/>
          <a:chOff x="0" y="0"/>
          <a:chExt cx="0" cy="0"/>
        </a:xfrm>
      </p:grpSpPr>
      <p:sp>
        <p:nvSpPr>
          <p:cNvPr id="1304" name="Google Shape;1304;p9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05" name="Google Shape;1305;p96"/>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06" name="Google Shape;1306;p96"/>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07" name="Google Shape;1307;p96"/>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08" name="Google Shape;1308;p9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09" name="Google Shape;1309;p96"/>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10" name="Google Shape;1310;p96"/>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11" name="Google Shape;1311;p96"/>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12" name="Google Shape;1312;p96"/>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96"/>
          <p:cNvSpPr>
            <a:spLocks noGrp="1"/>
          </p:cNvSpPr>
          <p:nvPr>
            <p:ph type="pic" idx="2"/>
          </p:nvPr>
        </p:nvSpPr>
        <p:spPr>
          <a:xfrm>
            <a:off x="457146" y="524736"/>
            <a:ext cx="2514600" cy="2935200"/>
          </a:xfrm>
          <a:prstGeom prst="rect">
            <a:avLst/>
          </a:prstGeom>
          <a:noFill/>
          <a:ln>
            <a:noFill/>
          </a:ln>
        </p:spPr>
      </p:sp>
      <p:sp>
        <p:nvSpPr>
          <p:cNvPr id="1314" name="Google Shape;1314;p9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315"/>
        <p:cNvGrpSpPr/>
        <p:nvPr/>
      </p:nvGrpSpPr>
      <p:grpSpPr>
        <a:xfrm>
          <a:off x="0" y="0"/>
          <a:ext cx="0" cy="0"/>
          <a:chOff x="0" y="0"/>
          <a:chExt cx="0" cy="0"/>
        </a:xfrm>
      </p:grpSpPr>
      <p:sp>
        <p:nvSpPr>
          <p:cNvPr id="1316" name="Google Shape;1316;p9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7" name="Google Shape;1317;p97"/>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97"/>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19" name="Google Shape;1319;p9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20" name="Google Shape;1320;p9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21" name="Google Shape;1321;p9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22" name="Google Shape;1322;p9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23" name="Google Shape;1323;p9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24" name="Google Shape;1324;p9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25" name="Google Shape;1325;p97"/>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326" name="Google Shape;1326;p97"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327" name="Google Shape;1327;p97"/>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8" name="Google Shape;1328;p97"/>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29" name="Google Shape;1329;p97"/>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0" name="Google Shape;1330;p97"/>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1" name="Google Shape;1331;p97"/>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332"/>
        <p:cNvGrpSpPr/>
        <p:nvPr/>
      </p:nvGrpSpPr>
      <p:grpSpPr>
        <a:xfrm>
          <a:off x="0" y="0"/>
          <a:ext cx="0" cy="0"/>
          <a:chOff x="0" y="0"/>
          <a:chExt cx="0" cy="0"/>
        </a:xfrm>
      </p:grpSpPr>
      <p:sp>
        <p:nvSpPr>
          <p:cNvPr id="1333" name="Google Shape;1333;p9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4" name="Google Shape;1334;p98"/>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p98"/>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p98"/>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37" name="Google Shape;1337;p9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38" name="Google Shape;1338;p9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39" name="Google Shape;1339;p9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0" name="Google Shape;1340;p9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41" name="Google Shape;1341;p9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42" name="Google Shape;1342;p9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43" name="Google Shape;1343;p98"/>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344" name="Google Shape;1344;p98"/>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5" name="Google Shape;1345;p98"/>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6" name="Google Shape;1346;p98"/>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47" name="Google Shape;1347;p98"/>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8"/>
        <p:cNvGrpSpPr/>
        <p:nvPr/>
      </p:nvGrpSpPr>
      <p:grpSpPr>
        <a:xfrm>
          <a:off x="0" y="0"/>
          <a:ext cx="0" cy="0"/>
          <a:chOff x="0" y="0"/>
          <a:chExt cx="0" cy="0"/>
        </a:xfrm>
      </p:grpSpPr>
      <p:sp>
        <p:nvSpPr>
          <p:cNvPr id="1349" name="Google Shape;1349;p9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0" name="Google Shape;1350;p99"/>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p99"/>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p99"/>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p99"/>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54" name="Google Shape;1354;p9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55" name="Google Shape;1355;p9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56" name="Google Shape;1356;p9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57" name="Google Shape;1357;p9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58" name="Google Shape;1358;p9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59" name="Google Shape;1359;p9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60" name="Google Shape;1360;p99"/>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361"/>
        <p:cNvGrpSpPr/>
        <p:nvPr/>
      </p:nvGrpSpPr>
      <p:grpSpPr>
        <a:xfrm>
          <a:off x="0" y="0"/>
          <a:ext cx="0" cy="0"/>
          <a:chOff x="0" y="0"/>
          <a:chExt cx="0" cy="0"/>
        </a:xfrm>
      </p:grpSpPr>
      <p:sp>
        <p:nvSpPr>
          <p:cNvPr id="1362" name="Google Shape;1362;p10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63" name="Google Shape;1363;p10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364" name="Google Shape;1364;p10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65" name="Google Shape;1365;p10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6" name="Google Shape;1366;p10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67" name="Google Shape;1367;p10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368" name="Google Shape;1368;p10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369" name="Google Shape;1369;p10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370"/>
        <p:cNvGrpSpPr/>
        <p:nvPr/>
      </p:nvGrpSpPr>
      <p:grpSpPr>
        <a:xfrm>
          <a:off x="0" y="0"/>
          <a:ext cx="0" cy="0"/>
          <a:chOff x="0" y="0"/>
          <a:chExt cx="0" cy="0"/>
        </a:xfrm>
      </p:grpSpPr>
      <p:sp>
        <p:nvSpPr>
          <p:cNvPr id="1371" name="Google Shape;1371;p10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72" name="Google Shape;1372;p10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3" name="Google Shape;1373;p10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74" name="Google Shape;1374;p10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75" name="Google Shape;1375;p10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76" name="Google Shape;1376;p10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377" name="Google Shape;1377;p10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378" name="Google Shape;1378;p101"/>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79"/>
        <p:cNvGrpSpPr/>
        <p:nvPr/>
      </p:nvGrpSpPr>
      <p:grpSpPr>
        <a:xfrm>
          <a:off x="0" y="0"/>
          <a:ext cx="0" cy="0"/>
          <a:chOff x="0" y="0"/>
          <a:chExt cx="0" cy="0"/>
        </a:xfrm>
      </p:grpSpPr>
      <p:sp>
        <p:nvSpPr>
          <p:cNvPr id="1380" name="Google Shape;1380;p10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1" name="Google Shape;1381;p10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82" name="Google Shape;1382;p10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83" name="Google Shape;1383;p10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384" name="Google Shape;1384;p10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385" name="Google Shape;1385;p10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86" name="Google Shape;1386;p102"/>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87" name="Google Shape;1387;p10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88"/>
        <p:cNvGrpSpPr/>
        <p:nvPr/>
      </p:nvGrpSpPr>
      <p:grpSpPr>
        <a:xfrm>
          <a:off x="0" y="0"/>
          <a:ext cx="0" cy="0"/>
          <a:chOff x="0" y="0"/>
          <a:chExt cx="0" cy="0"/>
        </a:xfrm>
      </p:grpSpPr>
      <p:sp>
        <p:nvSpPr>
          <p:cNvPr id="1389" name="Google Shape;1389;p10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90" name="Google Shape;1390;p10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91" name="Google Shape;1391;p10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92" name="Google Shape;1392;p10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393" name="Google Shape;1393;p10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394" name="Google Shape;1394;p10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395" name="Google Shape;1395;p10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396" name="Google Shape;1396;p10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397" name="Google Shape;1397;p10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03"/>
          <p:cNvSpPr>
            <a:spLocks noGrp="1"/>
          </p:cNvSpPr>
          <p:nvPr>
            <p:ph type="pic" idx="2"/>
          </p:nvPr>
        </p:nvSpPr>
        <p:spPr>
          <a:xfrm>
            <a:off x="457146" y="524736"/>
            <a:ext cx="2514600" cy="2935200"/>
          </a:xfrm>
          <a:prstGeom prst="rect">
            <a:avLst/>
          </a:prstGeom>
          <a:noFill/>
          <a:ln>
            <a:noFill/>
          </a:ln>
        </p:spPr>
      </p:sp>
      <p:sp>
        <p:nvSpPr>
          <p:cNvPr id="1399" name="Google Shape;1399;p10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405"/>
        <p:cNvGrpSpPr/>
        <p:nvPr/>
      </p:nvGrpSpPr>
      <p:grpSpPr>
        <a:xfrm>
          <a:off x="0" y="0"/>
          <a:ext cx="0" cy="0"/>
          <a:chOff x="0" y="0"/>
          <a:chExt cx="0" cy="0"/>
        </a:xfrm>
      </p:grpSpPr>
      <p:sp>
        <p:nvSpPr>
          <p:cNvPr id="1406" name="Google Shape;1406;p10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7" name="Google Shape;1407;p105"/>
          <p:cNvSpPr>
            <a:spLocks noGrp="1"/>
          </p:cNvSpPr>
          <p:nvPr>
            <p:ph type="pic" idx="2"/>
          </p:nvPr>
        </p:nvSpPr>
        <p:spPr>
          <a:xfrm>
            <a:off x="8953152" y="1444919"/>
            <a:ext cx="2916900" cy="2596800"/>
          </a:xfrm>
          <a:prstGeom prst="rect">
            <a:avLst/>
          </a:prstGeom>
          <a:noFill/>
          <a:ln>
            <a:noFill/>
          </a:ln>
        </p:spPr>
      </p:sp>
      <p:sp>
        <p:nvSpPr>
          <p:cNvPr id="1408" name="Google Shape;1408;p105"/>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409" name="Google Shape;1409;p105"/>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0" name="Google Shape;1410;p105"/>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1" name="Google Shape;1411;p105"/>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12" name="Google Shape;1412;p105"/>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13" name="Google Shape;1413;p10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14" name="Google Shape;1414;p105"/>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15" name="Google Shape;1415;p105"/>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16" name="Google Shape;1416;p105"/>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417"/>
        <p:cNvGrpSpPr/>
        <p:nvPr/>
      </p:nvGrpSpPr>
      <p:grpSpPr>
        <a:xfrm>
          <a:off x="0" y="0"/>
          <a:ext cx="0" cy="0"/>
          <a:chOff x="0" y="0"/>
          <a:chExt cx="0" cy="0"/>
        </a:xfrm>
      </p:grpSpPr>
      <p:sp>
        <p:nvSpPr>
          <p:cNvPr id="1418" name="Google Shape;1418;p10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19" name="Google Shape;1419;p106"/>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420" name="Google Shape;1420;p106"/>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21" name="Google Shape;1421;p10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22" name="Google Shape;1422;p106"/>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23" name="Google Shape;1423;p106"/>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424" name="Google Shape;1424;p106"/>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425" name="Google Shape;1425;p106"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426" name="Google Shape;1426;p106"/>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7" name="Google Shape;1427;p106"/>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8" name="Google Shape;1428;p106"/>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9" name="Google Shape;1429;p106"/>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0" name="Google Shape;1430;p106"/>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431"/>
        <p:cNvGrpSpPr/>
        <p:nvPr/>
      </p:nvGrpSpPr>
      <p:grpSpPr>
        <a:xfrm>
          <a:off x="0" y="0"/>
          <a:ext cx="0" cy="0"/>
          <a:chOff x="0" y="0"/>
          <a:chExt cx="0" cy="0"/>
        </a:xfrm>
      </p:grpSpPr>
      <p:sp>
        <p:nvSpPr>
          <p:cNvPr id="1432" name="Google Shape;1432;p10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33" name="Google Shape;1433;p107"/>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34" name="Google Shape;1434;p107"/>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35" name="Google Shape;1435;p10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36" name="Google Shape;1436;p10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37" name="Google Shape;1437;p10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38" name="Google Shape;1438;p10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39" name="Google Shape;1439;p107"/>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40" name="Google Shape;1440;p107"/>
          <p:cNvSpPr>
            <a:spLocks noGrp="1"/>
          </p:cNvSpPr>
          <p:nvPr>
            <p:ph type="pic" idx="2"/>
          </p:nvPr>
        </p:nvSpPr>
        <p:spPr>
          <a:xfrm>
            <a:off x="9282749" y="1283634"/>
            <a:ext cx="2377500" cy="3173100"/>
          </a:xfrm>
          <a:prstGeom prst="rect">
            <a:avLst/>
          </a:prstGeom>
          <a:noFill/>
          <a:ln>
            <a:noFill/>
          </a:ln>
        </p:spPr>
      </p:sp>
      <p:sp>
        <p:nvSpPr>
          <p:cNvPr id="1441" name="Google Shape;1441;p107"/>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2" name="Google Shape;1442;p107"/>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3" name="Google Shape;1443;p107"/>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4" name="Google Shape;1444;p107"/>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5" name="Google Shape;1445;p107"/>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6" name="Google Shape;1446;p107"/>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7" name="Google Shape;1447;p107"/>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8" name="Google Shape;1448;p107"/>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449" name="Google Shape;1449;p107"/>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450"/>
        <p:cNvGrpSpPr/>
        <p:nvPr/>
      </p:nvGrpSpPr>
      <p:grpSpPr>
        <a:xfrm>
          <a:off x="0" y="0"/>
          <a:ext cx="0" cy="0"/>
          <a:chOff x="0" y="0"/>
          <a:chExt cx="0" cy="0"/>
        </a:xfrm>
      </p:grpSpPr>
      <p:sp>
        <p:nvSpPr>
          <p:cNvPr id="1451" name="Google Shape;1451;p10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2" name="Google Shape;1452;p10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453" name="Google Shape;1453;p10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454" name="Google Shape;1454;p10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455" name="Google Shape;1455;p10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456" name="Google Shape;1456;p10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57" name="Google Shape;1457;p10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458" name="Google Shape;1458;p10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459" name="Google Shape;1459;p108"/>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0" name="Google Shape;1460;p108"/>
          <p:cNvSpPr>
            <a:spLocks noGrp="1"/>
          </p:cNvSpPr>
          <p:nvPr>
            <p:ph type="pic" idx="2"/>
          </p:nvPr>
        </p:nvSpPr>
        <p:spPr>
          <a:xfrm>
            <a:off x="8832388" y="1251284"/>
            <a:ext cx="3251700" cy="2499000"/>
          </a:xfrm>
          <a:prstGeom prst="rect">
            <a:avLst/>
          </a:prstGeom>
          <a:noFill/>
          <a:ln>
            <a:noFill/>
          </a:ln>
        </p:spPr>
      </p:sp>
      <p:sp>
        <p:nvSpPr>
          <p:cNvPr id="1461" name="Google Shape;1461;p108"/>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462"/>
        <p:cNvGrpSpPr/>
        <p:nvPr/>
      </p:nvGrpSpPr>
      <p:grpSpPr>
        <a:xfrm>
          <a:off x="0" y="0"/>
          <a:ext cx="0" cy="0"/>
          <a:chOff x="0" y="0"/>
          <a:chExt cx="0" cy="0"/>
        </a:xfrm>
      </p:grpSpPr>
      <p:sp>
        <p:nvSpPr>
          <p:cNvPr id="1463" name="Google Shape;1463;p109"/>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64" name="Google Shape;1464;p109"/>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5" name="Google Shape;1465;p109"/>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66" name="Google Shape;1466;p109"/>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467" name="Google Shape;1467;p10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468" name="Google Shape;1468;p10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469" name="Google Shape;1469;p109"/>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470" name="Google Shape;1470;p10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471" name="Google Shape;1471;p109"/>
          <p:cNvSpPr>
            <a:spLocks noGrp="1"/>
          </p:cNvSpPr>
          <p:nvPr>
            <p:ph type="pic" idx="2"/>
          </p:nvPr>
        </p:nvSpPr>
        <p:spPr>
          <a:xfrm>
            <a:off x="9093038" y="1058781"/>
            <a:ext cx="2715900" cy="2715900"/>
          </a:xfrm>
          <a:prstGeom prst="rect">
            <a:avLst/>
          </a:prstGeom>
          <a:noFill/>
          <a:ln>
            <a:noFill/>
          </a:ln>
        </p:spPr>
      </p:sp>
      <p:sp>
        <p:nvSpPr>
          <p:cNvPr id="1472" name="Google Shape;1472;p109"/>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3" name="Google Shape;1473;p109"/>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4" name="Google Shape;1474;p109"/>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5" name="Google Shape;1475;p109"/>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6" name="Google Shape;1476;p109"/>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7" name="Google Shape;1477;p109"/>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8" name="Google Shape;1478;p109"/>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10.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image" Target="../media/image6.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heme" Target="../theme/theme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10" Type="http://schemas.openxmlformats.org/officeDocument/2006/relationships/image" Target="../media/image6.png"/><Relationship Id="rId4" Type="http://schemas.openxmlformats.org/officeDocument/2006/relationships/slideLayout" Target="../slideLayouts/slideLayout90.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0"/>
        <p:cNvGrpSpPr/>
        <p:nvPr/>
      </p:nvGrpSpPr>
      <p:grpSpPr>
        <a:xfrm>
          <a:off x="0" y="0"/>
          <a:ext cx="0" cy="0"/>
          <a:chOff x="0" y="0"/>
          <a:chExt cx="0" cy="0"/>
        </a:xfrm>
      </p:grpSpPr>
      <p:sp>
        <p:nvSpPr>
          <p:cNvPr id="1401" name="Google Shape;1401;p104"/>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402" name="Google Shape;1402;p104"/>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403" name="Google Shape;1403;p10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04" name="Google Shape;1404;p104"/>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71" name="Google Shape;371;p2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94" name="Google Shape;494;p3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5" name="Google Shape;495;p37"/>
          <p:cNvPicPr preferRelativeResize="0"/>
          <p:nvPr/>
        </p:nvPicPr>
        <p:blipFill rotWithShape="1">
          <a:blip r:embed="rId15">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5"/>
        <p:cNvGrpSpPr/>
        <p:nvPr/>
      </p:nvGrpSpPr>
      <p:grpSpPr>
        <a:xfrm>
          <a:off x="0" y="0"/>
          <a:ext cx="0" cy="0"/>
          <a:chOff x="0" y="0"/>
          <a:chExt cx="0" cy="0"/>
        </a:xfrm>
      </p:grpSpPr>
      <p:sp>
        <p:nvSpPr>
          <p:cNvPr id="666" name="Google Shape;666;p5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7" name="Google Shape;667;p5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668" name="Google Shape;668;p51"/>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8"/>
        <p:cNvGrpSpPr/>
        <p:nvPr/>
      </p:nvGrpSpPr>
      <p:grpSpPr>
        <a:xfrm>
          <a:off x="0" y="0"/>
          <a:ext cx="0" cy="0"/>
          <a:chOff x="0" y="0"/>
          <a:chExt cx="0" cy="0"/>
        </a:xfrm>
      </p:grpSpPr>
      <p:sp>
        <p:nvSpPr>
          <p:cNvPr id="789" name="Google Shape;789;p59"/>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90" name="Google Shape;790;p59"/>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91" name="Google Shape;791;p59"/>
          <p:cNvPicPr preferRelativeResize="0"/>
          <p:nvPr/>
        </p:nvPicPr>
        <p:blipFill rotWithShape="1">
          <a:blip r:embed="rId18">
            <a:alphaModFix/>
          </a:blip>
          <a:srcRect/>
          <a:stretch/>
        </p:blipFill>
        <p:spPr>
          <a:xfrm>
            <a:off x="9220261" y="169846"/>
            <a:ext cx="2816352" cy="856741"/>
          </a:xfrm>
          <a:prstGeom prst="rect">
            <a:avLst/>
          </a:prstGeom>
          <a:noFill/>
          <a:ln>
            <a:noFill/>
          </a:ln>
        </p:spPr>
      </p:pic>
      <p:sp>
        <p:nvSpPr>
          <p:cNvPr id="792" name="Google Shape;792;p5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4"/>
        <p:cNvGrpSpPr/>
        <p:nvPr/>
      </p:nvGrpSpPr>
      <p:grpSpPr>
        <a:xfrm>
          <a:off x="0" y="0"/>
          <a:ext cx="0" cy="0"/>
          <a:chOff x="0" y="0"/>
          <a:chExt cx="0" cy="0"/>
        </a:xfrm>
      </p:grpSpPr>
      <p:sp>
        <p:nvSpPr>
          <p:cNvPr id="1005" name="Google Shape;1005;p76"/>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006" name="Google Shape;1006;p7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007" name="Google Shape;1007;p76"/>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008" name="Google Shape;1008;p76"/>
          <p:cNvPicPr preferRelativeResize="0"/>
          <p:nvPr/>
        </p:nvPicPr>
        <p:blipFill rotWithShape="1">
          <a:blip r:embed="rId20">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8"/>
        <p:cNvGrpSpPr/>
        <p:nvPr/>
      </p:nvGrpSpPr>
      <p:grpSpPr>
        <a:xfrm>
          <a:off x="0" y="0"/>
          <a:ext cx="0" cy="0"/>
          <a:chOff x="0" y="0"/>
          <a:chExt cx="0" cy="0"/>
        </a:xfrm>
      </p:grpSpPr>
      <p:sp>
        <p:nvSpPr>
          <p:cNvPr id="1299" name="Google Shape;1299;p95"/>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00" name="Google Shape;1300;p95"/>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301" name="Google Shape;1301;p95"/>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302" name="Google Shape;1302;p9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95.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117"/>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567" name="Google Shape;1567;p11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90000"/>
              </a:lnSpc>
              <a:spcBef>
                <a:spcPts val="0"/>
              </a:spcBef>
              <a:spcAft>
                <a:spcPts val="0"/>
              </a:spcAft>
              <a:buClr>
                <a:srgbClr val="0771BA"/>
              </a:buClr>
              <a:buSzPts val="4400"/>
              <a:buFont typeface="Arial"/>
              <a:buNone/>
            </a:pPr>
            <a:r>
              <a:rPr lang="en-US"/>
              <a:t>Pausa y observa los sonidos </a:t>
            </a:r>
            <a:endParaRPr/>
          </a:p>
          <a:p>
            <a:pPr marL="0" lvl="0" indent="0" algn="ctr" rtl="0">
              <a:lnSpc>
                <a:spcPct val="100000"/>
              </a:lnSpc>
              <a:spcBef>
                <a:spcPts val="0"/>
              </a:spcBef>
              <a:spcAft>
                <a:spcPts val="0"/>
              </a:spcAft>
              <a:buClr>
                <a:srgbClr val="006FB6"/>
              </a:buClr>
              <a:buSzPts val="4400"/>
              <a:buNone/>
            </a:pPr>
            <a:r>
              <a:rPr lang="en-US">
                <a:solidFill>
                  <a:srgbClr val="006FB6"/>
                </a:solidFill>
              </a:rPr>
              <a:t>(Pause and See the Sounds)</a:t>
            </a:r>
            <a:endParaRPr/>
          </a:p>
        </p:txBody>
      </p:sp>
      <p:sp>
        <p:nvSpPr>
          <p:cNvPr id="1568" name="Google Shape;1568;p11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None/>
            </a:pPr>
            <a:r>
              <a:rPr lang="en-US" sz="4800">
                <a:solidFill>
                  <a:srgbClr val="006FB6"/>
                </a:solidFill>
              </a:rPr>
              <a:t>Práctica mirar tu boca</a:t>
            </a:r>
            <a:endParaRPr/>
          </a:p>
        </p:txBody>
      </p:sp>
      <p:sp>
        <p:nvSpPr>
          <p:cNvPr id="1659" name="Google Shape;1659;p126"/>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shop / ship</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check / coat</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volley / folly</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peck / book</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jig / gig</a:t>
            </a:r>
            <a:endParaRPr>
              <a:latin typeface="Calibri"/>
              <a:ea typeface="Calibri"/>
              <a:cs typeface="Calibri"/>
              <a:sym typeface="Calibri"/>
            </a:endParaRPr>
          </a:p>
          <a:p>
            <a:pPr marL="800100" lvl="0" indent="-571500" algn="l" rtl="0">
              <a:lnSpc>
                <a:spcPct val="90000"/>
              </a:lnSpc>
              <a:spcBef>
                <a:spcPts val="1000"/>
              </a:spcBef>
              <a:spcAft>
                <a:spcPts val="0"/>
              </a:spcAft>
              <a:buSzPts val="4000"/>
              <a:buFont typeface="Calibri"/>
              <a:buChar char="•"/>
            </a:pPr>
            <a:r>
              <a:rPr lang="en-US">
                <a:latin typeface="Calibri"/>
                <a:ea typeface="Calibri"/>
                <a:cs typeface="Calibri"/>
                <a:sym typeface="Calibri"/>
              </a:rPr>
              <a:t>lean / let</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r>
              <a:rPr lang="en-US">
                <a:latin typeface="Calibri"/>
                <a:ea typeface="Calibri"/>
                <a:cs typeface="Calibri"/>
                <a:sym typeface="Calibri"/>
              </a:rPr>
              <a:t> </a:t>
            </a: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b="1">
              <a:latin typeface="Calibri"/>
              <a:ea typeface="Calibri"/>
              <a:cs typeface="Calibri"/>
              <a:sym typeface="Calibri"/>
            </a:endParaRPr>
          </a:p>
          <a:p>
            <a:pPr marL="239711" marR="0" lvl="0" indent="-11111" algn="l" rtl="0">
              <a:lnSpc>
                <a:spcPct val="90000"/>
              </a:lnSpc>
              <a:spcBef>
                <a:spcPts val="1000"/>
              </a:spcBef>
              <a:spcAft>
                <a:spcPts val="0"/>
              </a:spcAft>
              <a:buClr>
                <a:srgbClr val="006FB6"/>
              </a:buClr>
              <a:buSzPts val="4000"/>
              <a:buFont typeface="Arial"/>
              <a:buNone/>
            </a:pPr>
            <a:endParaRPr>
              <a:latin typeface="Calibri"/>
              <a:ea typeface="Calibri"/>
              <a:cs typeface="Calibri"/>
              <a:sym typeface="Calibri"/>
            </a:endParaRPr>
          </a:p>
        </p:txBody>
      </p:sp>
      <p:sp>
        <p:nvSpPr>
          <p:cNvPr id="1660" name="Google Shape;1660;p126"/>
          <p:cNvSpPr txBox="1">
            <a:spLocks noGrp="1"/>
          </p:cNvSpPr>
          <p:nvPr>
            <p:ph type="body" idx="2"/>
          </p:nvPr>
        </p:nvSpPr>
        <p:spPr>
          <a:xfrm>
            <a:off x="9161876" y="4096749"/>
            <a:ext cx="2497200" cy="2511300"/>
          </a:xfrm>
          <a:prstGeom prst="rect">
            <a:avLst/>
          </a:prstGeom>
          <a:noFill/>
          <a:ln>
            <a:noFill/>
          </a:ln>
        </p:spPr>
        <p:txBody>
          <a:bodyPr spcFirstLastPara="1" wrap="square" lIns="91425" tIns="45700" rIns="91425" bIns="45700" anchor="t" anchorCtr="0">
            <a:noAutofit/>
          </a:bodyPr>
          <a:lstStyle/>
          <a:p>
            <a:pPr marL="123825" lvl="0" indent="0" algn="ctr" rtl="0">
              <a:lnSpc>
                <a:spcPct val="90000"/>
              </a:lnSpc>
              <a:spcBef>
                <a:spcPts val="1000"/>
              </a:spcBef>
              <a:spcAft>
                <a:spcPts val="0"/>
              </a:spcAft>
              <a:buClr>
                <a:schemeClr val="dk1"/>
              </a:buClr>
              <a:buSzPts val="2800"/>
              <a:buFont typeface="Arial"/>
              <a:buNone/>
            </a:pPr>
            <a:r>
              <a:rPr lang="en-US" sz="2800">
                <a:latin typeface="Calibri"/>
                <a:ea typeface="Calibri"/>
                <a:cs typeface="Calibri"/>
                <a:sym typeface="Calibri"/>
              </a:rPr>
              <a:t>¿Qué ves? Describe cómo se mueve la boca. </a:t>
            </a:r>
            <a:endParaRPr sz="2800">
              <a:latin typeface="Calibri"/>
              <a:ea typeface="Calibri"/>
              <a:cs typeface="Calibri"/>
              <a:sym typeface="Calibri"/>
            </a:endParaRPr>
          </a:p>
        </p:txBody>
      </p:sp>
      <p:pic>
        <p:nvPicPr>
          <p:cNvPr id="1661" name="Google Shape;1661;p126" descr="A picture containing person, child, laptop, indoor&#10;&#10;Description generated with very high confidence"/>
          <p:cNvPicPr preferRelativeResize="0"/>
          <p:nvPr/>
        </p:nvPicPr>
        <p:blipFill rotWithShape="1">
          <a:blip r:embed="rId3">
            <a:alphaModFix/>
          </a:blip>
          <a:srcRect/>
          <a:stretch/>
        </p:blipFill>
        <p:spPr>
          <a:xfrm>
            <a:off x="8917845" y="1376888"/>
            <a:ext cx="2985288" cy="2241567"/>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sp>
        <p:nvSpPr>
          <p:cNvPr id="1666" name="Google Shape;1666;p12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1800"/>
              <a:buFont typeface="Calibri"/>
              <a:buNone/>
            </a:pPr>
            <a:r>
              <a:rPr lang="en-US"/>
              <a:t>Juntar los sonidos</a:t>
            </a:r>
            <a:endParaRPr/>
          </a:p>
        </p:txBody>
      </p:sp>
      <p:sp>
        <p:nvSpPr>
          <p:cNvPr id="1667" name="Google Shape;1667;p127"/>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2800"/>
              <a:buNone/>
            </a:pPr>
            <a:r>
              <a:rPr lang="en-US"/>
              <a:t>Consejos y trucos</a:t>
            </a:r>
            <a:endParaRPr/>
          </a:p>
        </p:txBody>
      </p:sp>
      <p:sp>
        <p:nvSpPr>
          <p:cNvPr id="1668" name="Google Shape;1668;p127"/>
          <p:cNvSpPr txBox="1">
            <a:spLocks noGrp="1"/>
          </p:cNvSpPr>
          <p:nvPr>
            <p:ph type="body" idx="2"/>
          </p:nvPr>
        </p:nvSpPr>
        <p:spPr>
          <a:xfrm>
            <a:off x="-79581" y="1066899"/>
            <a:ext cx="3200400" cy="2262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endParaRPr>
              <a:solidFill>
                <a:srgbClr val="006FB6"/>
              </a:solidFill>
            </a:endParaRPr>
          </a:p>
          <a:p>
            <a:pPr marL="571500" lvl="0" indent="-571500" algn="ctr" rtl="0">
              <a:lnSpc>
                <a:spcPct val="100000"/>
              </a:lnSpc>
              <a:spcBef>
                <a:spcPts val="0"/>
              </a:spcBef>
              <a:spcAft>
                <a:spcPts val="0"/>
              </a:spcAft>
              <a:buClr>
                <a:srgbClr val="006FB6"/>
              </a:buClr>
              <a:buSzPts val="3200"/>
              <a:buChar char="•"/>
            </a:pPr>
            <a:r>
              <a:rPr lang="en-US"/>
              <a:t>Observa la boca mover más rápido mientras juntes los sonidos</a:t>
            </a:r>
            <a:r>
              <a:rPr lang="en-US">
                <a:solidFill>
                  <a:srgbClr val="006FB6"/>
                </a:solidFill>
              </a:rPr>
              <a:t>.</a:t>
            </a:r>
            <a:endParaRPr/>
          </a:p>
          <a:p>
            <a:pPr marL="571500" lvl="0" indent="-368300" algn="ctr" rtl="0">
              <a:lnSpc>
                <a:spcPct val="100000"/>
              </a:lnSpc>
              <a:spcBef>
                <a:spcPts val="0"/>
              </a:spcBef>
              <a:spcAft>
                <a:spcPts val="0"/>
              </a:spcAft>
              <a:buClr>
                <a:srgbClr val="006FB6"/>
              </a:buClr>
              <a:buSzPts val="3200"/>
              <a:buNone/>
            </a:pPr>
            <a:endParaRPr>
              <a:solidFill>
                <a:srgbClr val="006FB6"/>
              </a:solidFill>
            </a:endParaRPr>
          </a:p>
          <a:p>
            <a:pPr marL="457200" marR="0" lvl="0" indent="-406400" algn="ctr" rtl="0">
              <a:lnSpc>
                <a:spcPct val="90000"/>
              </a:lnSpc>
              <a:spcBef>
                <a:spcPts val="1000"/>
              </a:spcBef>
              <a:spcAft>
                <a:spcPts val="0"/>
              </a:spcAft>
              <a:buClr>
                <a:srgbClr val="0771BA"/>
              </a:buClr>
              <a:buSzPts val="2800"/>
              <a:buFont typeface="Arial"/>
              <a:buChar char="•"/>
            </a:pPr>
            <a:r>
              <a:rPr lang="en-US"/>
              <a:t>Lee la palabra varias veces. Cada vez, lee la palabra con más fluidez.</a:t>
            </a:r>
            <a:endParaRPr/>
          </a:p>
          <a:p>
            <a:pPr marL="50800" lvl="0" indent="0" algn="ctr" rtl="0">
              <a:lnSpc>
                <a:spcPct val="90000"/>
              </a:lnSpc>
              <a:spcBef>
                <a:spcPts val="1000"/>
              </a:spcBef>
              <a:spcAft>
                <a:spcPts val="0"/>
              </a:spcAft>
              <a:buSzPts val="2800"/>
              <a:buNone/>
            </a:pPr>
            <a:endParaRPr/>
          </a:p>
        </p:txBody>
      </p:sp>
      <p:sp>
        <p:nvSpPr>
          <p:cNvPr id="1669" name="Google Shape;1669;p127"/>
          <p:cNvSpPr txBox="1">
            <a:spLocks noGrp="1"/>
          </p:cNvSpPr>
          <p:nvPr>
            <p:ph type="body" idx="4"/>
          </p:nvPr>
        </p:nvSpPr>
        <p:spPr>
          <a:xfrm rot="-2153633">
            <a:off x="3813476" y="2145628"/>
            <a:ext cx="2726316" cy="1408948"/>
          </a:xfrm>
          <a:prstGeom prst="rect">
            <a:avLst/>
          </a:prstGeom>
          <a:noFill/>
          <a:ln>
            <a:noFill/>
          </a:ln>
        </p:spPr>
        <p:txBody>
          <a:bodyPr spcFirstLastPara="1" wrap="square" lIns="91425" tIns="45700" rIns="91425" bIns="45700" anchor="t" anchorCtr="0">
            <a:noAutofit/>
          </a:bodyPr>
          <a:lstStyle/>
          <a:p>
            <a:pPr marL="22225" lvl="0" indent="0" algn="l" rtl="0">
              <a:lnSpc>
                <a:spcPct val="90000"/>
              </a:lnSpc>
              <a:spcBef>
                <a:spcPts val="1000"/>
              </a:spcBef>
              <a:spcAft>
                <a:spcPts val="0"/>
              </a:spcAft>
              <a:buSzPts val="2800"/>
              <a:buNone/>
            </a:pPr>
            <a:r>
              <a:rPr lang="en-US" b="1"/>
              <a:t>Adulto: </a:t>
            </a:r>
            <a:r>
              <a:rPr lang="en-US"/>
              <a:t>Ahora junta el sonido. </a:t>
            </a:r>
            <a:endParaRPr/>
          </a:p>
        </p:txBody>
      </p:sp>
      <p:sp>
        <p:nvSpPr>
          <p:cNvPr id="1670" name="Google Shape;1670;p127"/>
          <p:cNvSpPr txBox="1">
            <a:spLocks noGrp="1"/>
          </p:cNvSpPr>
          <p:nvPr>
            <p:ph type="body" idx="5"/>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p>
            <a:pPr marL="239711" lvl="0" indent="-11108" algn="l" rtl="0">
              <a:lnSpc>
                <a:spcPct val="90000"/>
              </a:lnSpc>
              <a:spcBef>
                <a:spcPts val="1000"/>
              </a:spcBef>
              <a:spcAft>
                <a:spcPts val="0"/>
              </a:spcAft>
              <a:buSzPts val="2800"/>
              <a:buNone/>
            </a:pPr>
            <a:r>
              <a:rPr lang="en-US" b="1">
                <a:solidFill>
                  <a:srgbClr val="006FB6"/>
                </a:solidFill>
              </a:rPr>
              <a:t>La palabra= complex</a:t>
            </a:r>
            <a:endParaRPr/>
          </a:p>
          <a:p>
            <a:pPr marL="239711" lvl="0" indent="-11111" algn="l" rtl="0">
              <a:lnSpc>
                <a:spcPct val="90000"/>
              </a:lnSpc>
              <a:spcBef>
                <a:spcPts val="1000"/>
              </a:spcBef>
              <a:spcAft>
                <a:spcPts val="0"/>
              </a:spcAft>
              <a:buSzPts val="2800"/>
              <a:buNone/>
            </a:pPr>
            <a:r>
              <a:rPr lang="en-US" b="1">
                <a:solidFill>
                  <a:srgbClr val="006FB6"/>
                </a:solidFill>
              </a:rPr>
              <a:t>Niño: </a:t>
            </a:r>
            <a:r>
              <a:rPr lang="en-US">
                <a:solidFill>
                  <a:srgbClr val="006FB6"/>
                </a:solidFill>
              </a:rPr>
              <a:t>Com…pl…ex </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128"/>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(K-1)</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1676" name="Google Shape;1676;p128"/>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Mira cómo se mueve tu boca cuando dices 'cat' y 'sat'.</a:t>
            </a:r>
            <a:endParaRPr/>
          </a:p>
        </p:txBody>
      </p:sp>
      <p:sp>
        <p:nvSpPr>
          <p:cNvPr id="1677" name="Google Shape;1677;p128"/>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solidFill>
                  <a:srgbClr val="006FB6"/>
                </a:solidFill>
              </a:rPr>
              <a:t>¿Cómo se mueve tu boca cuando haces el sonido de cada letra?</a:t>
            </a:r>
            <a:endParaRPr/>
          </a:p>
        </p:txBody>
      </p:sp>
      <p:sp>
        <p:nvSpPr>
          <p:cNvPr id="1678" name="Google Shape;1678;p128"/>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¿Cómo se mueve tu boca cuando haces el sonido de esta letra?</a:t>
            </a:r>
            <a:endParaRPr/>
          </a:p>
        </p:txBody>
      </p:sp>
      <p:sp>
        <p:nvSpPr>
          <p:cNvPr id="1679" name="Google Shape;1679;p128"/>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¿Qué notas cuando dices las palabras ‘big’ y ‘rag’?</a:t>
            </a:r>
            <a:endParaRPr/>
          </a:p>
        </p:txBody>
      </p:sp>
      <p:pic>
        <p:nvPicPr>
          <p:cNvPr id="1680" name="Google Shape;1680;p128"/>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4"/>
        <p:cNvGrpSpPr/>
        <p:nvPr/>
      </p:nvGrpSpPr>
      <p:grpSpPr>
        <a:xfrm>
          <a:off x="0" y="0"/>
          <a:ext cx="0" cy="0"/>
          <a:chOff x="0" y="0"/>
          <a:chExt cx="0" cy="0"/>
        </a:xfrm>
      </p:grpSpPr>
      <p:sp>
        <p:nvSpPr>
          <p:cNvPr id="1685" name="Google Shape;1685;p129"/>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(2-3)</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1686" name="Google Shape;1686;p129"/>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¿Cómo estas dos palabras suenan igual o diferente?</a:t>
            </a:r>
            <a:endParaRPr/>
          </a:p>
        </p:txBody>
      </p:sp>
      <p:sp>
        <p:nvSpPr>
          <p:cNvPr id="1687" name="Google Shape;1687;p129"/>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¿Cómo se mueve tu boca cuando dices cada sílaba de esta palabra?</a:t>
            </a:r>
            <a:endParaRPr/>
          </a:p>
        </p:txBody>
      </p:sp>
      <p:sp>
        <p:nvSpPr>
          <p:cNvPr id="1688" name="Google Shape;1688;p129"/>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Mira cómo se mueve la boca cuando dices cada sílaba de esta palabra. ¿Puedes poner todos los sonidos juntos?</a:t>
            </a:r>
            <a:endParaRPr/>
          </a:p>
        </p:txBody>
      </p:sp>
      <p:pic>
        <p:nvPicPr>
          <p:cNvPr id="1689" name="Google Shape;1689;p129"/>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3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1695" name="Google Shape;1695;p130"/>
          <p:cNvSpPr txBox="1"/>
          <p:nvPr/>
        </p:nvSpPr>
        <p:spPr>
          <a:xfrm>
            <a:off x="4588042" y="1774902"/>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Usar una guía de pronunciación o de sonidos vocálicos </a:t>
            </a:r>
            <a:endParaRPr sz="3200" b="0" i="0" u="none" strike="noStrike" cap="none">
              <a:solidFill>
                <a:srgbClr val="006FB6"/>
              </a:solidFill>
              <a:latin typeface="Calibri"/>
              <a:ea typeface="Calibri"/>
              <a:cs typeface="Calibri"/>
              <a:sym typeface="Calibri"/>
            </a:endParaRPr>
          </a:p>
        </p:txBody>
      </p:sp>
      <p:sp>
        <p:nvSpPr>
          <p:cNvPr id="1696" name="Google Shape;1696;p130"/>
          <p:cNvSpPr txBox="1"/>
          <p:nvPr/>
        </p:nvSpPr>
        <p:spPr>
          <a:xfrm>
            <a:off x="4588042" y="3117303"/>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Separar palabras para ayudar a decodificar palabras desconocidas</a:t>
            </a:r>
            <a:endParaRPr sz="3200" b="0" i="0" u="none" strike="noStrike" cap="none">
              <a:solidFill>
                <a:srgbClr val="006FB6"/>
              </a:solidFill>
              <a:latin typeface="Calibri"/>
              <a:ea typeface="Calibri"/>
              <a:cs typeface="Calibri"/>
              <a:sym typeface="Calibri"/>
            </a:endParaRPr>
          </a:p>
        </p:txBody>
      </p:sp>
      <p:pic>
        <p:nvPicPr>
          <p:cNvPr id="1697" name="Google Shape;1697;p130"/>
          <p:cNvPicPr preferRelativeResize="0"/>
          <p:nvPr/>
        </p:nvPicPr>
        <p:blipFill rotWithShape="1">
          <a:blip r:embed="rId3">
            <a:alphaModFix/>
          </a:blip>
          <a:srcRect/>
          <a:stretch/>
        </p:blipFill>
        <p:spPr>
          <a:xfrm>
            <a:off x="2193675" y="1921450"/>
            <a:ext cx="1148275" cy="762600"/>
          </a:xfrm>
          <a:prstGeom prst="rect">
            <a:avLst/>
          </a:prstGeom>
          <a:noFill/>
          <a:ln>
            <a:noFill/>
          </a:ln>
        </p:spPr>
      </p:pic>
      <p:pic>
        <p:nvPicPr>
          <p:cNvPr id="1698" name="Google Shape;1698;p130"/>
          <p:cNvPicPr preferRelativeResize="0"/>
          <p:nvPr/>
        </p:nvPicPr>
        <p:blipFill rotWithShape="1">
          <a:blip r:embed="rId4">
            <a:alphaModFix/>
          </a:blip>
          <a:srcRect/>
          <a:stretch/>
        </p:blipFill>
        <p:spPr>
          <a:xfrm>
            <a:off x="1877225" y="3411788"/>
            <a:ext cx="1781175" cy="466725"/>
          </a:xfrm>
          <a:prstGeom prst="rect">
            <a:avLst/>
          </a:prstGeom>
          <a:noFill/>
          <a:ln>
            <a:noFill/>
          </a:ln>
        </p:spPr>
      </p:pic>
      <p:sp>
        <p:nvSpPr>
          <p:cNvPr id="1699" name="Google Shape;1699;p130"/>
          <p:cNvSpPr txBox="1"/>
          <p:nvPr/>
        </p:nvSpPr>
        <p:spPr>
          <a:xfrm>
            <a:off x="4588050" y="4459703"/>
            <a:ext cx="7205400" cy="1402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Comparar y hacer conexiones entre su lengua materna e inglés</a:t>
            </a:r>
            <a:endParaRPr sz="3200" b="0" i="0" u="none" strike="noStrike" cap="none">
              <a:solidFill>
                <a:srgbClr val="006FB6"/>
              </a:solidFill>
              <a:latin typeface="Calibri"/>
              <a:ea typeface="Calibri"/>
              <a:cs typeface="Calibri"/>
              <a:sym typeface="Calibri"/>
            </a:endParaRPr>
          </a:p>
        </p:txBody>
      </p:sp>
      <p:pic>
        <p:nvPicPr>
          <p:cNvPr id="1700" name="Google Shape;1700;p130"/>
          <p:cNvPicPr preferRelativeResize="0"/>
          <p:nvPr/>
        </p:nvPicPr>
        <p:blipFill rotWithShape="1">
          <a:blip r:embed="rId5">
            <a:alphaModFix/>
          </a:blip>
          <a:srcRect/>
          <a:stretch/>
        </p:blipFill>
        <p:spPr>
          <a:xfrm>
            <a:off x="2272750" y="4744813"/>
            <a:ext cx="990125" cy="99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4"/>
        <p:cNvGrpSpPr/>
        <p:nvPr/>
      </p:nvGrpSpPr>
      <p:grpSpPr>
        <a:xfrm>
          <a:off x="0" y="0"/>
          <a:ext cx="0" cy="0"/>
          <a:chOff x="0" y="0"/>
          <a:chExt cx="0" cy="0"/>
        </a:xfrm>
      </p:grpSpPr>
      <p:sp>
        <p:nvSpPr>
          <p:cNvPr id="1705" name="Google Shape;1705;p13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1706" name="Google Shape;1706;p131"/>
          <p:cNvSpPr txBox="1">
            <a:spLocks noGrp="1"/>
          </p:cNvSpPr>
          <p:nvPr>
            <p:ph type="body" idx="1"/>
          </p:nvPr>
        </p:nvSpPr>
        <p:spPr>
          <a:xfrm>
            <a:off x="1668127" y="1536975"/>
            <a:ext cx="3962100" cy="10557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2720"/>
              <a:buFont typeface="Arial"/>
              <a:buNone/>
            </a:pPr>
            <a:r>
              <a:rPr lang="en-US" sz="3220"/>
              <a:t>Elige una palabra complicada.</a:t>
            </a:r>
            <a:endParaRPr sz="3220"/>
          </a:p>
          <a:p>
            <a:pPr marL="0" lvl="0" indent="0" algn="l" rtl="0">
              <a:lnSpc>
                <a:spcPct val="70000"/>
              </a:lnSpc>
              <a:spcBef>
                <a:spcPts val="0"/>
              </a:spcBef>
              <a:spcAft>
                <a:spcPts val="0"/>
              </a:spcAft>
              <a:buSzPts val="2380"/>
              <a:buNone/>
            </a:pPr>
            <a:endParaRPr sz="2720"/>
          </a:p>
        </p:txBody>
      </p:sp>
      <p:sp>
        <p:nvSpPr>
          <p:cNvPr id="1707" name="Google Shape;1707;p131"/>
          <p:cNvSpPr txBox="1">
            <a:spLocks noGrp="1"/>
          </p:cNvSpPr>
          <p:nvPr>
            <p:ph type="body" idx="2"/>
          </p:nvPr>
        </p:nvSpPr>
        <p:spPr>
          <a:xfrm>
            <a:off x="1656539" y="2754799"/>
            <a:ext cx="3393900" cy="1055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Arial"/>
              <a:buNone/>
            </a:pPr>
            <a:r>
              <a:rPr lang="en-US" sz="3200"/>
              <a:t>Mira tu boca hacer cada sonido.</a:t>
            </a:r>
            <a:endParaRPr sz="3200"/>
          </a:p>
          <a:p>
            <a:pPr marL="0" lvl="0" indent="0" algn="l" rtl="0">
              <a:lnSpc>
                <a:spcPct val="90000"/>
              </a:lnSpc>
              <a:spcBef>
                <a:spcPts val="0"/>
              </a:spcBef>
              <a:spcAft>
                <a:spcPts val="0"/>
              </a:spcAft>
              <a:buSzPts val="2800"/>
              <a:buNone/>
            </a:pPr>
            <a:endParaRPr sz="3200"/>
          </a:p>
        </p:txBody>
      </p:sp>
      <p:sp>
        <p:nvSpPr>
          <p:cNvPr id="1708" name="Google Shape;1708;p131"/>
          <p:cNvSpPr txBox="1">
            <a:spLocks noGrp="1"/>
          </p:cNvSpPr>
          <p:nvPr>
            <p:ph type="body" idx="3"/>
          </p:nvPr>
        </p:nvSpPr>
        <p:spPr>
          <a:xfrm>
            <a:off x="1683934" y="3971728"/>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00"/>
              <a:buFont typeface="Arial"/>
              <a:buNone/>
            </a:pPr>
            <a:r>
              <a:rPr lang="en-US" sz="3200"/>
              <a:t>Junta la palabra.</a:t>
            </a:r>
            <a:endParaRPr sz="3200"/>
          </a:p>
          <a:p>
            <a:pPr marL="0" lvl="0" indent="0" algn="l" rtl="0">
              <a:lnSpc>
                <a:spcPct val="90000"/>
              </a:lnSpc>
              <a:spcBef>
                <a:spcPts val="0"/>
              </a:spcBef>
              <a:spcAft>
                <a:spcPts val="0"/>
              </a:spcAft>
              <a:buSzPts val="2800"/>
              <a:buNone/>
            </a:pPr>
            <a:endParaRPr sz="3200"/>
          </a:p>
        </p:txBody>
      </p:sp>
      <p:sp>
        <p:nvSpPr>
          <p:cNvPr id="1709" name="Google Shape;1709;p131"/>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1710" name="Google Shape;1710;p131"/>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1711" name="Google Shape;1711;p131"/>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1712" name="Google Shape;1712;p131"/>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lvl="0" indent="-12700" algn="l" rtl="0">
              <a:lnSpc>
                <a:spcPct val="100000"/>
              </a:lnSpc>
              <a:spcBef>
                <a:spcPts val="0"/>
              </a:spcBef>
              <a:spcAft>
                <a:spcPts val="0"/>
              </a:spcAft>
              <a:buClr>
                <a:schemeClr val="dk1"/>
              </a:buClr>
              <a:buSzPts val="3400"/>
              <a:buFont typeface="Arial"/>
              <a:buNone/>
            </a:pPr>
            <a:r>
              <a:rPr lang="en-US" sz="3000"/>
              <a:t>¡Llamenme cuando tengan una pregunta!</a:t>
            </a:r>
            <a:endParaRPr/>
          </a:p>
          <a:p>
            <a:pPr marL="241300" lvl="0" indent="-12700" algn="l" rtl="0">
              <a:lnSpc>
                <a:spcPct val="100000"/>
              </a:lnSpc>
              <a:spcBef>
                <a:spcPts val="0"/>
              </a:spcBef>
              <a:spcAft>
                <a:spcPts val="0"/>
              </a:spcAft>
              <a:buSzPts val="3400"/>
              <a:buNone/>
            </a:pPr>
            <a:endParaRPr sz="3000"/>
          </a:p>
        </p:txBody>
      </p:sp>
      <p:sp>
        <p:nvSpPr>
          <p:cNvPr id="1713" name="Google Shape;1713;p131"/>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1714" name="Google Shape;1714;p131"/>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sp>
        <p:nvSpPr>
          <p:cNvPr id="1719" name="Google Shape;1719;p132"/>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1720" name="Google Shape;1720;p132"/>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721" name="Google Shape;1721;p132"/>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1722" name="Google Shape;1722;p132"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sp>
        <p:nvSpPr>
          <p:cNvPr id="1727" name="Google Shape;1727;p13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1728" name="Google Shape;1728;p133"/>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1729" name="Google Shape;1729;p133"/>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1730" name="Google Shape;1730;p133"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2"/>
        <p:cNvGrpSpPr/>
        <p:nvPr/>
      </p:nvGrpSpPr>
      <p:grpSpPr>
        <a:xfrm>
          <a:off x="0" y="0"/>
          <a:ext cx="0" cy="0"/>
          <a:chOff x="0" y="0"/>
          <a:chExt cx="0" cy="0"/>
        </a:xfrm>
      </p:grpSpPr>
      <p:sp>
        <p:nvSpPr>
          <p:cNvPr id="1573" name="Google Shape;1573;p118"/>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771BA"/>
              </a:buClr>
              <a:buSzPts val="4400"/>
              <a:buFont typeface="Arial"/>
              <a:buNone/>
            </a:pPr>
            <a:endParaRPr sz="4400">
              <a:solidFill>
                <a:srgbClr val="0771BA"/>
              </a:solidFill>
            </a:endParaRPr>
          </a:p>
          <a:p>
            <a:pPr marL="0" lvl="0" indent="0" algn="ctr" rtl="0">
              <a:lnSpc>
                <a:spcPct val="90000"/>
              </a:lnSpc>
              <a:spcBef>
                <a:spcPts val="0"/>
              </a:spcBef>
              <a:spcAft>
                <a:spcPts val="0"/>
              </a:spcAft>
              <a:buClr>
                <a:srgbClr val="0771BA"/>
              </a:buClr>
              <a:buSzPts val="4400"/>
              <a:buFont typeface="Arial"/>
              <a:buNone/>
            </a:pPr>
            <a:r>
              <a:rPr lang="en-US" sz="4400">
                <a:solidFill>
                  <a:srgbClr val="0771BA"/>
                </a:solidFill>
              </a:rPr>
              <a:t>Pausa y observa los sonidos </a:t>
            </a:r>
            <a:endParaRPr sz="4400">
              <a:solidFill>
                <a:srgbClr val="0771BA"/>
              </a:solidFill>
            </a:endParaRPr>
          </a:p>
          <a:p>
            <a:pPr marL="0" lvl="0" indent="0" algn="ctr" rtl="0">
              <a:lnSpc>
                <a:spcPct val="100000"/>
              </a:lnSpc>
              <a:spcBef>
                <a:spcPts val="0"/>
              </a:spcBef>
              <a:spcAft>
                <a:spcPts val="0"/>
              </a:spcAft>
              <a:buClr>
                <a:srgbClr val="006FB6"/>
              </a:buClr>
              <a:buSzPts val="4400"/>
              <a:buFont typeface="Arial"/>
              <a:buNone/>
            </a:pP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119"/>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579" name="Google Shape;1579;p119"/>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580" name="Google Shape;1580;p119"/>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581" name="Google Shape;1581;p11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582" name="Google Shape;1582;p119"/>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583" name="Google Shape;1583;p119"/>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584" name="Google Shape;1584;p119"/>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585" name="Google Shape;1585;p119"/>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586" name="Google Shape;1586;p119"/>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587" name="Google Shape;1587;p119"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641072" y="1666700"/>
            <a:ext cx="5935897" cy="4788963"/>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dirty="0" err="1">
                <a:solidFill>
                  <a:srgbClr val="0771BA"/>
                </a:solidFill>
                <a:latin typeface="Calibri"/>
                <a:ea typeface="Calibri"/>
                <a:cs typeface="Calibri"/>
                <a:sym typeface="Calibri"/>
              </a:rPr>
              <a:t>Escaneen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este</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código</a:t>
            </a:r>
            <a:r>
              <a:rPr lang="en" sz="3200" b="1" dirty="0">
                <a:solidFill>
                  <a:srgbClr val="0771BA"/>
                </a:solidFill>
                <a:latin typeface="Calibri"/>
                <a:ea typeface="Calibri"/>
                <a:cs typeface="Calibri"/>
                <a:sym typeface="Calibri"/>
              </a:rPr>
              <a:t> para </a:t>
            </a:r>
            <a:r>
              <a:rPr lang="en" sz="3200" b="1" dirty="0" err="1">
                <a:solidFill>
                  <a:srgbClr val="0771BA"/>
                </a:solidFill>
                <a:latin typeface="Calibri"/>
                <a:ea typeface="Calibri"/>
                <a:cs typeface="Calibri"/>
                <a:sym typeface="Calibri"/>
              </a:rPr>
              <a:t>compartir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cómo</a:t>
            </a:r>
            <a:r>
              <a:rPr lang="en" sz="3200" b="1" dirty="0">
                <a:solidFill>
                  <a:srgbClr val="0771BA"/>
                </a:solidFill>
                <a:latin typeface="Calibri"/>
                <a:ea typeface="Calibri"/>
                <a:cs typeface="Calibri"/>
                <a:sym typeface="Calibri"/>
              </a:rPr>
              <a:t> se </a:t>
            </a:r>
            <a:r>
              <a:rPr lang="en" sz="3200" b="1" dirty="0" err="1">
                <a:solidFill>
                  <a:srgbClr val="0771BA"/>
                </a:solidFill>
                <a:latin typeface="Calibri"/>
                <a:ea typeface="Calibri"/>
                <a:cs typeface="Calibri"/>
                <a:sym typeface="Calibri"/>
              </a:rPr>
              <a:t>sienten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acerca</a:t>
            </a:r>
            <a:r>
              <a:rPr lang="en" sz="3200" b="1" dirty="0">
                <a:solidFill>
                  <a:srgbClr val="0771BA"/>
                </a:solidFill>
                <a:latin typeface="Calibri"/>
                <a:ea typeface="Calibri"/>
                <a:cs typeface="Calibri"/>
                <a:sym typeface="Calibri"/>
              </a:rPr>
              <a:t> de la </a:t>
            </a:r>
            <a:r>
              <a:rPr lang="en" sz="3200" b="1" dirty="0" err="1">
                <a:solidFill>
                  <a:srgbClr val="0771BA"/>
                </a:solidFill>
                <a:latin typeface="Calibri"/>
                <a:ea typeface="Calibri"/>
                <a:cs typeface="Calibri"/>
                <a:sym typeface="Calibri"/>
              </a:rPr>
              <a:t>lectura</a:t>
            </a:r>
            <a:r>
              <a:rPr lang="en" sz="3200" b="1" dirty="0">
                <a:solidFill>
                  <a:srgbClr val="0771BA"/>
                </a:solidFill>
                <a:latin typeface="Calibri"/>
                <a:ea typeface="Calibri"/>
                <a:cs typeface="Calibri"/>
                <a:sym typeface="Calibri"/>
              </a:rPr>
              <a:t> con sus </a:t>
            </a:r>
            <a:r>
              <a:rPr lang="en" sz="3200" b="1" dirty="0" err="1">
                <a:solidFill>
                  <a:srgbClr val="0771BA"/>
                </a:solidFill>
                <a:latin typeface="Calibri"/>
                <a:ea typeface="Calibri"/>
                <a:cs typeface="Calibri"/>
                <a:sym typeface="Calibri"/>
              </a:rPr>
              <a:t>hijos</a:t>
            </a:r>
            <a:r>
              <a:rPr lang="en" sz="3200" b="1" dirty="0">
                <a:solidFill>
                  <a:srgbClr val="0771BA"/>
                </a:solidFill>
                <a:latin typeface="Calibri"/>
                <a:ea typeface="Calibri"/>
                <a:cs typeface="Calibri"/>
                <a:sym typeface="Calibri"/>
              </a:rPr>
              <a:t>. Los </a:t>
            </a:r>
            <a:r>
              <a:rPr lang="en" sz="3200" b="1" dirty="0" err="1">
                <a:solidFill>
                  <a:srgbClr val="0771BA"/>
                </a:solidFill>
                <a:latin typeface="Calibri"/>
                <a:ea typeface="Calibri"/>
                <a:cs typeface="Calibri"/>
                <a:sym typeface="Calibri"/>
              </a:rPr>
              <a:t>participantes</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serán</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inscritos</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en</a:t>
            </a:r>
            <a:r>
              <a:rPr lang="en" sz="3200" b="1" dirty="0">
                <a:solidFill>
                  <a:srgbClr val="0771BA"/>
                </a:solidFill>
                <a:latin typeface="Calibri"/>
                <a:ea typeface="Calibri"/>
                <a:cs typeface="Calibri"/>
                <a:sym typeface="Calibri"/>
              </a:rPr>
              <a:t> un </a:t>
            </a:r>
            <a:r>
              <a:rPr lang="en" sz="3200" b="1" dirty="0" err="1">
                <a:solidFill>
                  <a:srgbClr val="0771BA"/>
                </a:solidFill>
                <a:latin typeface="Calibri"/>
                <a:ea typeface="Calibri"/>
                <a:cs typeface="Calibri"/>
                <a:sym typeface="Calibri"/>
              </a:rPr>
              <a:t>sorteo</a:t>
            </a:r>
            <a:r>
              <a:rPr lang="en" sz="3200" b="1" dirty="0">
                <a:solidFill>
                  <a:srgbClr val="0771BA"/>
                </a:solidFill>
                <a:latin typeface="Calibri"/>
                <a:ea typeface="Calibri"/>
                <a:cs typeface="Calibri"/>
                <a:sym typeface="Calibri"/>
              </a:rPr>
              <a:t> para </a:t>
            </a:r>
            <a:r>
              <a:rPr lang="en" sz="3200" b="1" dirty="0" err="1">
                <a:solidFill>
                  <a:srgbClr val="0771BA"/>
                </a:solidFill>
                <a:latin typeface="Calibri"/>
                <a:ea typeface="Calibri"/>
                <a:cs typeface="Calibri"/>
                <a:sym typeface="Calibri"/>
              </a:rPr>
              <a:t>ganar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una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tarjeta</a:t>
            </a:r>
            <a:r>
              <a:rPr lang="en" sz="3200" b="1" dirty="0">
                <a:solidFill>
                  <a:srgbClr val="0771BA"/>
                </a:solidFill>
                <a:latin typeface="Calibri"/>
                <a:ea typeface="Calibri"/>
                <a:cs typeface="Calibri"/>
                <a:sym typeface="Calibri"/>
              </a:rPr>
              <a:t> de regalo de $15. Se </a:t>
            </a:r>
            <a:r>
              <a:rPr lang="en" sz="3200" b="1" dirty="0" err="1">
                <a:solidFill>
                  <a:srgbClr val="0771BA"/>
                </a:solidFill>
                <a:latin typeface="Calibri"/>
                <a:ea typeface="Calibri"/>
                <a:cs typeface="Calibri"/>
                <a:sym typeface="Calibri"/>
              </a:rPr>
              <a:t>elegirá</a:t>
            </a:r>
            <a:r>
              <a:rPr lang="en" sz="3200" b="1" dirty="0">
                <a:solidFill>
                  <a:srgbClr val="0771BA"/>
                </a:solidFill>
                <a:latin typeface="Calibri"/>
                <a:ea typeface="Calibri"/>
                <a:cs typeface="Calibri"/>
                <a:sym typeface="Calibri"/>
              </a:rPr>
              <a:t> un </a:t>
            </a:r>
            <a:r>
              <a:rPr lang="en" sz="3200" b="1" dirty="0" err="1">
                <a:solidFill>
                  <a:srgbClr val="0771BA"/>
                </a:solidFill>
                <a:latin typeface="Calibri"/>
                <a:ea typeface="Calibri"/>
                <a:cs typeface="Calibri"/>
                <a:sym typeface="Calibri"/>
              </a:rPr>
              <a:t>ganador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por</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escuela</a:t>
            </a:r>
            <a:r>
              <a:rPr lang="en" sz="3200" b="1" dirty="0">
                <a:solidFill>
                  <a:srgbClr val="0771BA"/>
                </a:solidFill>
                <a:latin typeface="Calibri"/>
                <a:ea typeface="Calibri"/>
                <a:cs typeface="Calibri"/>
                <a:sym typeface="Calibri"/>
              </a:rPr>
              <a:t> </a:t>
            </a:r>
            <a:r>
              <a:rPr lang="en" sz="3200" b="1" dirty="0" err="1">
                <a:solidFill>
                  <a:srgbClr val="0771BA"/>
                </a:solidFill>
                <a:latin typeface="Calibri"/>
                <a:ea typeface="Calibri"/>
                <a:cs typeface="Calibri"/>
                <a:sym typeface="Calibri"/>
              </a:rPr>
              <a:t>después</a:t>
            </a:r>
            <a:r>
              <a:rPr lang="en" sz="3200" b="1" dirty="0">
                <a:solidFill>
                  <a:srgbClr val="0771BA"/>
                </a:solidFill>
                <a:latin typeface="Calibri"/>
                <a:ea typeface="Calibri"/>
                <a:cs typeface="Calibri"/>
                <a:sym typeface="Calibri"/>
              </a:rPr>
              <a:t> del primer y </a:t>
            </a:r>
            <a:r>
              <a:rPr lang="en" sz="3200" b="1" dirty="0" err="1">
                <a:solidFill>
                  <a:srgbClr val="0771BA"/>
                </a:solidFill>
                <a:latin typeface="Calibri"/>
                <a:ea typeface="Calibri"/>
                <a:cs typeface="Calibri"/>
                <a:sym typeface="Calibri"/>
              </a:rPr>
              <a:t>último</a:t>
            </a:r>
            <a:r>
              <a:rPr lang="en" sz="3200" b="1" dirty="0">
                <a:solidFill>
                  <a:srgbClr val="0771BA"/>
                </a:solidFill>
                <a:latin typeface="Calibri"/>
                <a:ea typeface="Calibri"/>
                <a:cs typeface="Calibri"/>
                <a:sym typeface="Calibri"/>
              </a:rPr>
              <a:t> taller.</a:t>
            </a:r>
            <a:endParaRPr sz="3200" b="1" dirty="0">
              <a:solidFill>
                <a:srgbClr val="0771BA"/>
              </a:solidFill>
              <a:latin typeface="Calibri"/>
              <a:ea typeface="Calibri"/>
              <a:cs typeface="Calibri"/>
              <a:sym typeface="Calibri"/>
            </a:endParaRPr>
          </a:p>
          <a:p>
            <a:pPr>
              <a:lnSpc>
                <a:spcPct val="90000"/>
              </a:lnSpc>
              <a:spcBef>
                <a:spcPct val="0"/>
              </a:spcBef>
              <a:spcAft>
                <a:spcPct val="0"/>
              </a:spcAft>
            </a:pPr>
            <a:endParaRPr sz="3467" b="1" dirty="0">
              <a:solidFill>
                <a:srgbClr val="0771BA"/>
              </a:solidFill>
              <a:latin typeface="Calibri"/>
              <a:ea typeface="Calibri"/>
              <a:cs typeface="Calibri"/>
              <a:sym typeface="Calibri"/>
            </a:endParaRPr>
          </a:p>
          <a:p>
            <a:pPr>
              <a:lnSpc>
                <a:spcPct val="90000"/>
              </a:lnSpc>
              <a:spcBef>
                <a:spcPct val="0"/>
              </a:spcBef>
              <a:spcAft>
                <a:spcPct val="0"/>
              </a:spcAft>
            </a:pPr>
            <a:r>
              <a:rPr lang="en" sz="3733" b="1" u="sng" dirty="0">
                <a:solidFill>
                  <a:schemeClr val="hlink"/>
                </a:solidFill>
                <a:latin typeface="Calibri"/>
                <a:ea typeface="Calibri"/>
                <a:cs typeface="Calibri"/>
                <a:sym typeface="Calibri"/>
                <a:hlinkClick r:id="rId3"/>
              </a:rPr>
              <a:t>bit.ly/3BUBxbx</a:t>
            </a:r>
            <a:endParaRPr sz="3733" b="1" dirty="0">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6676938" y="1528612"/>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121"/>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0" name="Google Shape;1600;p121"/>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1" name="Google Shape;1601;p121"/>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2" name="Google Shape;1602;p121"/>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603" name="Google Shape;1603;p121"/>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604" name="Google Shape;1604;p121"/>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605" name="Google Shape;1605;p121"/>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606" name="Google Shape;1606;p121"/>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607" name="Google Shape;1607;p12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608" name="Google Shape;1608;p121"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609" name="Google Shape;1609;p121"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610" name="Google Shape;1610;p121"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611" name="Google Shape;1611;p121"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1616" name="Google Shape;1616;p12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4400"/>
              <a:buFont typeface="Arial"/>
              <a:buNone/>
            </a:pPr>
            <a:endParaRPr/>
          </a:p>
          <a:p>
            <a:pPr marL="0" lvl="0" indent="0" algn="l" rtl="0">
              <a:lnSpc>
                <a:spcPct val="90000"/>
              </a:lnSpc>
              <a:spcBef>
                <a:spcPts val="0"/>
              </a:spcBef>
              <a:spcAft>
                <a:spcPts val="0"/>
              </a:spcAft>
              <a:buClr>
                <a:srgbClr val="0771BA"/>
              </a:buClr>
              <a:buSzPts val="4400"/>
              <a:buFont typeface="Arial"/>
              <a:buNone/>
            </a:pPr>
            <a:r>
              <a:rPr lang="en-US"/>
              <a:t>Pausa y observa los sonidos </a:t>
            </a:r>
            <a:endParaRPr/>
          </a:p>
          <a:p>
            <a:pPr marL="0" lvl="0" indent="0" algn="l" rtl="0">
              <a:lnSpc>
                <a:spcPct val="100000"/>
              </a:lnSpc>
              <a:spcBef>
                <a:spcPts val="0"/>
              </a:spcBef>
              <a:spcAft>
                <a:spcPts val="0"/>
              </a:spcAft>
              <a:buClr>
                <a:srgbClr val="006FB6"/>
              </a:buClr>
              <a:buSzPts val="5000"/>
              <a:buFont typeface="Calibri"/>
              <a:buNone/>
            </a:pPr>
            <a:endParaRPr>
              <a:solidFill>
                <a:srgbClr val="006FB6"/>
              </a:solidFill>
            </a:endParaRPr>
          </a:p>
        </p:txBody>
      </p:sp>
      <p:sp>
        <p:nvSpPr>
          <p:cNvPr id="1617" name="Google Shape;1617;p122"/>
          <p:cNvSpPr txBox="1">
            <a:spLocks noGrp="1"/>
          </p:cNvSpPr>
          <p:nvPr>
            <p:ph type="body" idx="1"/>
          </p:nvPr>
        </p:nvSpPr>
        <p:spPr>
          <a:xfrm>
            <a:off x="9222900" y="4748864"/>
            <a:ext cx="2497200" cy="21324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La conexión de mente/cuerpo es importante para la lectura.</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618" name="Google Shape;1618;p122"/>
          <p:cNvPicPr preferRelativeResize="0">
            <a:picLocks noGrp="1"/>
          </p:cNvPicPr>
          <p:nvPr>
            <p:ph type="pic" idx="2"/>
          </p:nvPr>
        </p:nvPicPr>
        <p:blipFill rotWithShape="1">
          <a:blip r:embed="rId3">
            <a:alphaModFix/>
          </a:blip>
          <a:srcRect/>
          <a:stretch/>
        </p:blipFill>
        <p:spPr>
          <a:xfrm>
            <a:off x="9282749" y="1129180"/>
            <a:ext cx="2377500" cy="3482008"/>
          </a:xfrm>
          <a:prstGeom prst="rect">
            <a:avLst/>
          </a:prstGeom>
          <a:noFill/>
          <a:ln>
            <a:noFill/>
          </a:ln>
        </p:spPr>
      </p:pic>
      <p:sp>
        <p:nvSpPr>
          <p:cNvPr id="1619" name="Google Shape;1619;p122"/>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620" name="Google Shape;1620;p122"/>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621" name="Google Shape;1621;p122"/>
          <p:cNvSpPr txBox="1">
            <a:spLocks noGrp="1"/>
          </p:cNvSpPr>
          <p:nvPr>
            <p:ph type="body" idx="6"/>
          </p:nvPr>
        </p:nvSpPr>
        <p:spPr>
          <a:xfrm>
            <a:off x="1340850" y="1350300"/>
            <a:ext cx="5490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Elige una palabra complicada.</a:t>
            </a:r>
            <a:endParaRPr/>
          </a:p>
        </p:txBody>
      </p:sp>
      <p:sp>
        <p:nvSpPr>
          <p:cNvPr id="1622" name="Google Shape;1622;p122"/>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Mira tu boca hacer cada sonido.</a:t>
            </a:r>
            <a:endParaRPr/>
          </a:p>
        </p:txBody>
      </p:sp>
      <p:sp>
        <p:nvSpPr>
          <p:cNvPr id="1623" name="Google Shape;1623;p122"/>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Junta la palabra.</a:t>
            </a:r>
            <a:endParaRPr/>
          </a:p>
        </p:txBody>
      </p:sp>
      <p:sp>
        <p:nvSpPr>
          <p:cNvPr id="1624" name="Google Shape;1624;p122"/>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625" name="Google Shape;1625;p122"/>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123"/>
          <p:cNvSpPr txBox="1">
            <a:spLocks noGrp="1"/>
          </p:cNvSpPr>
          <p:nvPr>
            <p:ph type="body" idx="1"/>
          </p:nvPr>
        </p:nvSpPr>
        <p:spPr>
          <a:xfrm>
            <a:off x="4588050" y="1489799"/>
            <a:ext cx="7205400" cy="14781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15000"/>
              </a:lnSpc>
              <a:spcBef>
                <a:spcPts val="1200"/>
              </a:spcBef>
              <a:spcAft>
                <a:spcPts val="1200"/>
              </a:spcAft>
              <a:buSzPct val="34375"/>
              <a:buNone/>
            </a:pPr>
            <a:r>
              <a:rPr lang="en-US"/>
              <a:t>El sonido de la vocal larga se usa cuando dices el nombre de la vocal (a,e,i,o,u). Esto sucede la mayoría de las veces cuando la última letra de la palabra es una "e" como en las palabras lake, scene, kite, rode, cute, huge.</a:t>
            </a:r>
            <a:endParaRPr/>
          </a:p>
        </p:txBody>
      </p:sp>
      <p:sp>
        <p:nvSpPr>
          <p:cNvPr id="1631" name="Google Shape;1631;p123"/>
          <p:cNvSpPr txBox="1">
            <a:spLocks noGrp="1"/>
          </p:cNvSpPr>
          <p:nvPr>
            <p:ph type="body" idx="3"/>
          </p:nvPr>
        </p:nvSpPr>
        <p:spPr>
          <a:xfrm>
            <a:off x="4588050" y="3286925"/>
            <a:ext cx="7205400" cy="1413000"/>
          </a:xfrm>
          <a:prstGeom prst="rect">
            <a:avLst/>
          </a:prstGeom>
          <a:noFill/>
          <a:ln>
            <a:noFill/>
          </a:ln>
        </p:spPr>
        <p:txBody>
          <a:bodyPr spcFirstLastPara="1" wrap="square" lIns="91425" tIns="45700" rIns="91425" bIns="45700" anchor="ctr" anchorCtr="0">
            <a:normAutofit fontScale="55000" lnSpcReduction="20000"/>
          </a:bodyPr>
          <a:lstStyle/>
          <a:p>
            <a:pPr marL="0" lvl="0" indent="0" algn="l" rtl="0">
              <a:lnSpc>
                <a:spcPct val="115000"/>
              </a:lnSpc>
              <a:spcBef>
                <a:spcPts val="1200"/>
              </a:spcBef>
              <a:spcAft>
                <a:spcPts val="1200"/>
              </a:spcAft>
              <a:buSzPct val="34375"/>
              <a:buNone/>
            </a:pPr>
            <a:r>
              <a:rPr lang="en-US"/>
              <a:t>Los sonidos de las vocales cortas son diferentes para cada vocal (a,e,i,o,u) y son más rápidos o “cortados”. Esto sucede cuando la palabra termina en consonante como en cat, well, trip, cot, cut, pass, cuff</a:t>
            </a:r>
            <a:endParaRPr/>
          </a:p>
        </p:txBody>
      </p:sp>
      <p:sp>
        <p:nvSpPr>
          <p:cNvPr id="1632" name="Google Shape;1632;p12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lnSpc>
                <a:spcPct val="115000"/>
              </a:lnSpc>
              <a:spcBef>
                <a:spcPts val="1200"/>
              </a:spcBef>
              <a:spcAft>
                <a:spcPts val="1200"/>
              </a:spcAft>
              <a:buSzPct val="34375"/>
              <a:buNone/>
            </a:pPr>
            <a:r>
              <a:rPr lang="en-US"/>
              <a:t>Los patrones de vocales cortas y largas y sus ortografías avanzan de las reglas ortográficas de sonidos de letras simples a más complejas a medida que las palabras se hacen más largas (tienen más sílabas) y más complejas.</a:t>
            </a:r>
            <a:endParaRPr/>
          </a:p>
        </p:txBody>
      </p:sp>
      <p:sp>
        <p:nvSpPr>
          <p:cNvPr id="1633" name="Google Shape;1633;p123"/>
          <p:cNvSpPr txBox="1">
            <a:spLocks noGrp="1"/>
          </p:cNvSpPr>
          <p:nvPr>
            <p:ph type="body" idx="5"/>
          </p:nvPr>
        </p:nvSpPr>
        <p:spPr>
          <a:xfrm>
            <a:off x="340850" y="1502500"/>
            <a:ext cx="37857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Sonido de vocal larga</a:t>
            </a:r>
            <a:endParaRPr b="1"/>
          </a:p>
        </p:txBody>
      </p:sp>
      <p:sp>
        <p:nvSpPr>
          <p:cNvPr id="1634" name="Google Shape;1634;p123"/>
          <p:cNvSpPr txBox="1">
            <a:spLocks noGrp="1"/>
          </p:cNvSpPr>
          <p:nvPr>
            <p:ph type="body" idx="7"/>
          </p:nvPr>
        </p:nvSpPr>
        <p:spPr>
          <a:xfrm>
            <a:off x="338750" y="3804375"/>
            <a:ext cx="39834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b="1"/>
              <a:t>Sonido de vocal corta</a:t>
            </a:r>
            <a:endParaRPr b="1"/>
          </a:p>
          <a:p>
            <a:pPr marL="0" lvl="0" indent="0" algn="l" rtl="0">
              <a:lnSpc>
                <a:spcPct val="90000"/>
              </a:lnSpc>
              <a:spcBef>
                <a:spcPts val="1000"/>
              </a:spcBef>
              <a:spcAft>
                <a:spcPts val="0"/>
              </a:spcAft>
              <a:buSzPts val="4000"/>
              <a:buNone/>
            </a:pPr>
            <a:endParaRPr/>
          </a:p>
        </p:txBody>
      </p:sp>
      <p:sp>
        <p:nvSpPr>
          <p:cNvPr id="1635" name="Google Shape;1635;p1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5000"/>
              <a:buFont typeface="Arial"/>
              <a:buNone/>
            </a:pPr>
            <a:r>
              <a:rPr lang="en-US"/>
              <a:t>Verifique los términos de </a:t>
            </a:r>
            <a:endParaRPr/>
          </a:p>
          <a:p>
            <a:pPr marL="0" lvl="0" indent="0" algn="l" rtl="0">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124"/>
          <p:cNvSpPr txBox="1">
            <a:spLocks noGrp="1"/>
          </p:cNvSpPr>
          <p:nvPr>
            <p:ph type="title"/>
          </p:nvPr>
        </p:nvSpPr>
        <p:spPr>
          <a:xfrm>
            <a:off x="3536675" y="0"/>
            <a:ext cx="56130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Font typeface="Calibri"/>
              <a:buNone/>
            </a:pPr>
            <a:r>
              <a:rPr lang="en-US"/>
              <a:t>Pausar cuando encuentre una palabra complicada</a:t>
            </a:r>
            <a:endParaRPr/>
          </a:p>
        </p:txBody>
      </p:sp>
      <p:sp>
        <p:nvSpPr>
          <p:cNvPr id="1641" name="Google Shape;1641;p124"/>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t>Consejos y trucos</a:t>
            </a:r>
            <a:endParaRPr/>
          </a:p>
        </p:txBody>
      </p:sp>
      <p:sp>
        <p:nvSpPr>
          <p:cNvPr id="1642" name="Google Shape;1642;p124"/>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rgbClr val="006FB6"/>
                </a:solidFill>
              </a:rPr>
              <a:t>Eligan una palabra:</a:t>
            </a:r>
            <a:endParaRPr>
              <a:solidFill>
                <a:srgbClr val="006FB6"/>
              </a:solidFill>
            </a:endParaRPr>
          </a:p>
          <a:p>
            <a:pPr marL="571500" lvl="0" indent="-571500" algn="l" rtl="0">
              <a:lnSpc>
                <a:spcPct val="100000"/>
              </a:lnSpc>
              <a:spcBef>
                <a:spcPts val="0"/>
              </a:spcBef>
              <a:spcAft>
                <a:spcPts val="0"/>
              </a:spcAft>
              <a:buClr>
                <a:srgbClr val="006FB6"/>
              </a:buClr>
              <a:buSzPts val="3200"/>
              <a:buChar char="•"/>
            </a:pPr>
            <a:r>
              <a:rPr lang="en-US">
                <a:solidFill>
                  <a:srgbClr val="006FB6"/>
                </a:solidFill>
              </a:rPr>
              <a:t>que su hijo está leyendo usando los sonidos equivocados. </a:t>
            </a:r>
            <a:endParaRPr>
              <a:solidFill>
                <a:srgbClr val="006FB6"/>
              </a:solidFill>
            </a:endParaRPr>
          </a:p>
          <a:p>
            <a:pPr marL="571500" lvl="0" indent="-571500" algn="l" rtl="0">
              <a:lnSpc>
                <a:spcPct val="100000"/>
              </a:lnSpc>
              <a:spcBef>
                <a:spcPts val="0"/>
              </a:spcBef>
              <a:spcAft>
                <a:spcPts val="0"/>
              </a:spcAft>
              <a:buClr>
                <a:srgbClr val="006FB6"/>
              </a:buClr>
              <a:buSzPts val="3200"/>
              <a:buChar char="•"/>
            </a:pPr>
            <a:r>
              <a:rPr lang="en-US">
                <a:solidFill>
                  <a:srgbClr val="006FB6"/>
                </a:solidFill>
              </a:rPr>
              <a:t>que su hijo va a ver de nuevo. </a:t>
            </a:r>
            <a:endParaRPr>
              <a:solidFill>
                <a:srgbClr val="006FB6"/>
              </a:solidFill>
            </a:endParaRPr>
          </a:p>
          <a:p>
            <a:pPr marL="571500" lvl="0" indent="-571500" algn="l" rtl="0">
              <a:lnSpc>
                <a:spcPct val="100000"/>
              </a:lnSpc>
              <a:spcBef>
                <a:spcPts val="0"/>
              </a:spcBef>
              <a:spcAft>
                <a:spcPts val="0"/>
              </a:spcAft>
              <a:buClr>
                <a:srgbClr val="006FB6"/>
              </a:buClr>
              <a:buSzPts val="3200"/>
              <a:buChar char="•"/>
            </a:pPr>
            <a:r>
              <a:rPr lang="en-US">
                <a:solidFill>
                  <a:srgbClr val="006FB6"/>
                </a:solidFill>
              </a:rPr>
              <a:t>con varios sonidos que corresponden a las letras. </a:t>
            </a:r>
            <a:endParaRPr/>
          </a:p>
        </p:txBody>
      </p:sp>
      <p:sp>
        <p:nvSpPr>
          <p:cNvPr id="1643" name="Google Shape;1643;p124"/>
          <p:cNvSpPr txBox="1">
            <a:spLocks noGrp="1"/>
          </p:cNvSpPr>
          <p:nvPr>
            <p:ph type="body" idx="4"/>
          </p:nvPr>
        </p:nvSpPr>
        <p:spPr>
          <a:xfrm rot="-2153283">
            <a:off x="3476361" y="2134136"/>
            <a:ext cx="2902746" cy="1408948"/>
          </a:xfrm>
          <a:prstGeom prst="rect">
            <a:avLst/>
          </a:prstGeom>
          <a:noFill/>
          <a:ln>
            <a:noFill/>
          </a:ln>
        </p:spPr>
        <p:txBody>
          <a:bodyPr spcFirstLastPara="1" wrap="square" lIns="91425" tIns="45700" rIns="91425" bIns="45700" anchor="t" anchorCtr="0">
            <a:noAutofit/>
          </a:bodyPr>
          <a:lstStyle/>
          <a:p>
            <a:pPr marL="239711" marR="0" lvl="0" indent="-11108" algn="l" rtl="0">
              <a:lnSpc>
                <a:spcPct val="90000"/>
              </a:lnSpc>
              <a:spcBef>
                <a:spcPts val="1000"/>
              </a:spcBef>
              <a:spcAft>
                <a:spcPts val="0"/>
              </a:spcAft>
              <a:buClr>
                <a:srgbClr val="0771BA"/>
              </a:buClr>
              <a:buSzPts val="2800"/>
              <a:buFont typeface="Arial"/>
              <a:buNone/>
            </a:pPr>
            <a:r>
              <a:rPr lang="en-US" b="1"/>
              <a:t>Adulto: </a:t>
            </a:r>
            <a:r>
              <a:rPr lang="en-US">
                <a:solidFill>
                  <a:srgbClr val="006FB6"/>
                </a:solidFill>
              </a:rPr>
              <a:t>Hum… aquí hay una palabra complicada.</a:t>
            </a:r>
            <a:endParaRPr/>
          </a:p>
          <a:p>
            <a:pPr marL="239711" marR="0" lvl="0" indent="-11108" algn="l" rtl="0">
              <a:lnSpc>
                <a:spcPct val="90000"/>
              </a:lnSpc>
              <a:spcBef>
                <a:spcPts val="1000"/>
              </a:spcBef>
              <a:spcAft>
                <a:spcPts val="0"/>
              </a:spcAft>
              <a:buClr>
                <a:srgbClr val="0771BA"/>
              </a:buClr>
              <a:buSzPts val="2800"/>
              <a:buFont typeface="Arial"/>
              <a:buNone/>
            </a:pPr>
            <a:endParaRPr/>
          </a:p>
        </p:txBody>
      </p:sp>
      <p:sp>
        <p:nvSpPr>
          <p:cNvPr id="1644" name="Google Shape;1644;p124"/>
          <p:cNvSpPr txBox="1">
            <a:spLocks noGrp="1"/>
          </p:cNvSpPr>
          <p:nvPr>
            <p:ph type="body" idx="5"/>
          </p:nvPr>
        </p:nvSpPr>
        <p:spPr>
          <a:xfrm rot="860265">
            <a:off x="9153575" y="2384122"/>
            <a:ext cx="2405938" cy="1828793"/>
          </a:xfrm>
          <a:prstGeom prst="rect">
            <a:avLst/>
          </a:prstGeom>
          <a:noFill/>
          <a:ln>
            <a:noFill/>
          </a:ln>
        </p:spPr>
        <p:txBody>
          <a:bodyPr spcFirstLastPara="1" wrap="square" lIns="91425" tIns="45700" rIns="91425" bIns="45700" anchor="t" anchorCtr="0">
            <a:noAutofit/>
          </a:bodyPr>
          <a:lstStyle/>
          <a:p>
            <a:pPr marL="239711" marR="0" lvl="0" indent="-11108" algn="l" rtl="0">
              <a:lnSpc>
                <a:spcPct val="90000"/>
              </a:lnSpc>
              <a:spcBef>
                <a:spcPts val="1000"/>
              </a:spcBef>
              <a:spcAft>
                <a:spcPts val="0"/>
              </a:spcAft>
              <a:buClr>
                <a:srgbClr val="0771BA"/>
              </a:buClr>
              <a:buSzPts val="2800"/>
              <a:buFont typeface="Arial"/>
              <a:buNone/>
            </a:pPr>
            <a:r>
              <a:rPr lang="en-US" b="1">
                <a:solidFill>
                  <a:srgbClr val="006FB6"/>
                </a:solidFill>
              </a:rPr>
              <a:t>La palabra= complex</a:t>
            </a:r>
            <a:endParaRPr/>
          </a:p>
          <a:p>
            <a:pPr marL="239711" marR="0" lvl="0" indent="-11108" algn="l" rtl="0">
              <a:lnSpc>
                <a:spcPct val="90000"/>
              </a:lnSpc>
              <a:spcBef>
                <a:spcPts val="1000"/>
              </a:spcBef>
              <a:spcAft>
                <a:spcPts val="0"/>
              </a:spcAft>
              <a:buClr>
                <a:srgbClr val="0771BA"/>
              </a:buClr>
              <a:buSzPts val="2800"/>
              <a:buFont typeface="Arial"/>
              <a:buNone/>
            </a:pPr>
            <a:r>
              <a:rPr lang="en-US" sz="3200" b="1">
                <a:solidFill>
                  <a:srgbClr val="006FB6"/>
                </a:solidFill>
              </a:rPr>
              <a:t>Niño</a:t>
            </a:r>
            <a:r>
              <a:rPr lang="en-US" b="1">
                <a:solidFill>
                  <a:srgbClr val="006FB6"/>
                </a:solidFill>
              </a:rPr>
              <a:t>: </a:t>
            </a:r>
            <a:r>
              <a:rPr lang="en-US">
                <a:solidFill>
                  <a:srgbClr val="006FB6"/>
                </a:solidFill>
              </a:rPr>
              <a:t>C…oom…b... </a:t>
            </a:r>
            <a:endParaRPr/>
          </a:p>
          <a:p>
            <a:pPr marL="239711" marR="0" lvl="0" indent="-11108" algn="l" rtl="0">
              <a:lnSpc>
                <a:spcPct val="90000"/>
              </a:lnSpc>
              <a:spcBef>
                <a:spcPts val="1000"/>
              </a:spcBef>
              <a:spcAft>
                <a:spcPts val="0"/>
              </a:spcAft>
              <a:buClr>
                <a:srgbClr val="0771BA"/>
              </a:buClr>
              <a:buSzPts val="28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25"/>
          <p:cNvSpPr txBox="1">
            <a:spLocks noGrp="1"/>
          </p:cNvSpPr>
          <p:nvPr>
            <p:ph type="title"/>
          </p:nvPr>
        </p:nvSpPr>
        <p:spPr>
          <a:xfrm>
            <a:off x="3536675" y="0"/>
            <a:ext cx="60399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None/>
            </a:pPr>
            <a:r>
              <a:rPr lang="en-US"/>
              <a:t>Observar la boca mover con cada sonido</a:t>
            </a:r>
            <a:endParaRPr/>
          </a:p>
        </p:txBody>
      </p:sp>
      <p:sp>
        <p:nvSpPr>
          <p:cNvPr id="1650" name="Google Shape;1650;p125"/>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771BA"/>
              </a:buClr>
              <a:buSzPts val="2800"/>
              <a:buFont typeface="Arial"/>
              <a:buChar char="•"/>
            </a:pPr>
            <a:r>
              <a:rPr lang="en-US">
                <a:solidFill>
                  <a:srgbClr val="006FB6"/>
                </a:solidFill>
              </a:rPr>
              <a:t>¿Cómo los sonidos se sienten y aparecen diferentes? </a:t>
            </a:r>
            <a:endParaRPr/>
          </a:p>
        </p:txBody>
      </p:sp>
      <p:sp>
        <p:nvSpPr>
          <p:cNvPr id="1651" name="Google Shape;1651;p125"/>
          <p:cNvSpPr txBox="1">
            <a:spLocks noGrp="1"/>
          </p:cNvSpPr>
          <p:nvPr>
            <p:ph type="body" idx="2"/>
          </p:nvPr>
        </p:nvSpPr>
        <p:spPr>
          <a:xfrm>
            <a:off x="7434148" y="1818827"/>
            <a:ext cx="4500300" cy="41544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4400" b="1"/>
              <a:t>A E I O U</a:t>
            </a:r>
            <a:endParaRPr/>
          </a:p>
          <a:p>
            <a:pPr marL="50800" lvl="0" indent="0" algn="ctr" rtl="0">
              <a:lnSpc>
                <a:spcPct val="90000"/>
              </a:lnSpc>
              <a:spcBef>
                <a:spcPts val="1000"/>
              </a:spcBef>
              <a:spcAft>
                <a:spcPts val="0"/>
              </a:spcAft>
              <a:buSzPts val="2800"/>
              <a:buNone/>
            </a:pPr>
            <a:endParaRPr sz="3200" b="1"/>
          </a:p>
          <a:p>
            <a:pPr marL="50800" lvl="0" indent="0" algn="ctr" rtl="0">
              <a:lnSpc>
                <a:spcPct val="90000"/>
              </a:lnSpc>
              <a:spcBef>
                <a:spcPts val="1000"/>
              </a:spcBef>
              <a:spcAft>
                <a:spcPts val="0"/>
              </a:spcAft>
              <a:buSzPts val="2800"/>
              <a:buNone/>
            </a:pPr>
            <a:r>
              <a:rPr lang="en-US" sz="4400" b="1"/>
              <a:t>G/J</a:t>
            </a:r>
            <a:endParaRPr/>
          </a:p>
          <a:p>
            <a:pPr marL="50800" lvl="0" indent="0" algn="ctr" rtl="0">
              <a:lnSpc>
                <a:spcPct val="90000"/>
              </a:lnSpc>
              <a:spcBef>
                <a:spcPts val="1000"/>
              </a:spcBef>
              <a:spcAft>
                <a:spcPts val="0"/>
              </a:spcAft>
              <a:buSzPts val="2800"/>
              <a:buNone/>
            </a:pPr>
            <a:r>
              <a:rPr lang="en-US" sz="4400" b="1"/>
              <a:t>T/K</a:t>
            </a:r>
            <a:endParaRPr/>
          </a:p>
          <a:p>
            <a:pPr marL="50800" lvl="0" indent="0" algn="ctr" rtl="0">
              <a:lnSpc>
                <a:spcPct val="90000"/>
              </a:lnSpc>
              <a:spcBef>
                <a:spcPts val="1000"/>
              </a:spcBef>
              <a:spcAft>
                <a:spcPts val="0"/>
              </a:spcAft>
              <a:buSzPts val="2800"/>
              <a:buNone/>
            </a:pPr>
            <a:r>
              <a:rPr lang="en-US" sz="4400" b="1"/>
              <a:t>P/B</a:t>
            </a:r>
            <a:endParaRPr/>
          </a:p>
          <a:p>
            <a:pPr marL="50800" lvl="0" indent="0" algn="ctr" rtl="0">
              <a:lnSpc>
                <a:spcPct val="90000"/>
              </a:lnSpc>
              <a:spcBef>
                <a:spcPts val="1000"/>
              </a:spcBef>
              <a:spcAft>
                <a:spcPts val="0"/>
              </a:spcAft>
              <a:buSzPts val="2800"/>
              <a:buNone/>
            </a:pPr>
            <a:r>
              <a:rPr lang="en-US" sz="4400" b="1"/>
              <a:t>F/V</a:t>
            </a:r>
            <a:endParaRPr/>
          </a:p>
        </p:txBody>
      </p:sp>
      <p:pic>
        <p:nvPicPr>
          <p:cNvPr id="1652" name="Google Shape;1652;p125" descr="A close up of a logo&#10;&#10;Description automatically generated"/>
          <p:cNvPicPr preferRelativeResize="0">
            <a:picLocks noGrp="1"/>
          </p:cNvPicPr>
          <p:nvPr>
            <p:ph type="pic" idx="3"/>
          </p:nvPr>
        </p:nvPicPr>
        <p:blipFill rotWithShape="1">
          <a:blip r:embed="rId3">
            <a:alphaModFix/>
          </a:blip>
          <a:srcRect l="7161" r="7169"/>
          <a:stretch/>
        </p:blipFill>
        <p:spPr>
          <a:xfrm>
            <a:off x="457146" y="1057339"/>
            <a:ext cx="2514600" cy="2935200"/>
          </a:xfrm>
          <a:prstGeom prst="rect">
            <a:avLst/>
          </a:prstGeom>
          <a:noFill/>
          <a:ln>
            <a:noFill/>
          </a:ln>
        </p:spPr>
      </p:pic>
      <p:sp>
        <p:nvSpPr>
          <p:cNvPr id="1653" name="Google Shape;1653;p125"/>
          <p:cNvSpPr txBox="1">
            <a:spLocks noGrp="1"/>
          </p:cNvSpPr>
          <p:nvPr>
            <p:ph type="body" idx="4"/>
          </p:nvPr>
        </p:nvSpPr>
        <p:spPr>
          <a:xfrm>
            <a:off x="3715400" y="1818827"/>
            <a:ext cx="3678900" cy="4154400"/>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6FB6"/>
              </a:buClr>
              <a:buSzPts val="2800"/>
              <a:buFont typeface="Arial"/>
              <a:buChar char="•"/>
            </a:pPr>
            <a:r>
              <a:rPr lang="en-US" sz="3600"/>
              <a:t>Vocales cortos</a:t>
            </a:r>
            <a:endParaRPr/>
          </a:p>
          <a:p>
            <a:pPr marL="457200" marR="0" lvl="0" indent="-406400" algn="l" rtl="0">
              <a:lnSpc>
                <a:spcPct val="90000"/>
              </a:lnSpc>
              <a:spcBef>
                <a:spcPts val="1000"/>
              </a:spcBef>
              <a:spcAft>
                <a:spcPts val="0"/>
              </a:spcAft>
              <a:buClr>
                <a:srgbClr val="006FB6"/>
              </a:buClr>
              <a:buSzPts val="2800"/>
              <a:buFont typeface="Arial"/>
              <a:buChar char="•"/>
            </a:pPr>
            <a:r>
              <a:rPr lang="en-US" sz="3600"/>
              <a:t>Vocales largos </a:t>
            </a:r>
            <a:endParaRPr/>
          </a:p>
          <a:p>
            <a:pPr marL="50800" lvl="0" indent="0" algn="l" rtl="0">
              <a:lnSpc>
                <a:spcPct val="90000"/>
              </a:lnSpc>
              <a:spcBef>
                <a:spcPts val="1000"/>
              </a:spcBef>
              <a:spcAft>
                <a:spcPts val="0"/>
              </a:spcAft>
              <a:buSzPts val="2800"/>
              <a:buNone/>
            </a:pPr>
            <a:endParaRPr sz="3600"/>
          </a:p>
          <a:p>
            <a:pPr marL="457200" marR="0" lvl="0" indent="-406400" algn="l" rtl="0">
              <a:lnSpc>
                <a:spcPct val="90000"/>
              </a:lnSpc>
              <a:spcBef>
                <a:spcPts val="1000"/>
              </a:spcBef>
              <a:spcAft>
                <a:spcPts val="0"/>
              </a:spcAft>
              <a:buClr>
                <a:srgbClr val="006FB6"/>
              </a:buClr>
              <a:buSzPts val="2800"/>
              <a:buFont typeface="Arial"/>
              <a:buChar char="•"/>
            </a:pPr>
            <a:r>
              <a:rPr lang="en-US" sz="3600"/>
              <a:t>Los sonidos que se confunden con más frecuencia </a:t>
            </a:r>
            <a:endParaRPr/>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5715</Words>
  <Application>Microsoft Macintosh PowerPoint</Application>
  <PresentationFormat>Widescreen</PresentationFormat>
  <Paragraphs>372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17</vt:i4>
      </vt:variant>
    </vt:vector>
  </HeadingPairs>
  <TitlesOfParts>
    <vt:vector size="30" baseType="lpstr">
      <vt:lpstr>Arial</vt:lpstr>
      <vt:lpstr>Calibri</vt:lpstr>
      <vt:lpstr>Noto Sans Symbols</vt:lpstr>
      <vt:lpstr>1_Custom Design</vt:lpstr>
      <vt:lpstr>Title Slides</vt:lpstr>
      <vt:lpstr>Main Slides</vt:lpstr>
      <vt:lpstr>Custom Design</vt:lpstr>
      <vt:lpstr>Right Side Bar Slides</vt:lpstr>
      <vt:lpstr>Custom Design</vt:lpstr>
      <vt:lpstr>Left Sidebar Slides</vt:lpstr>
      <vt:lpstr>Main Slides</vt:lpstr>
      <vt:lpstr>Left Sidebar Slides</vt:lpstr>
      <vt:lpstr>Right Side Bar Slides</vt:lpstr>
      <vt:lpstr>Workshop guide</vt:lpstr>
      <vt:lpstr> Pausa y observa los sonidos  </vt:lpstr>
      <vt:lpstr>Agenda</vt:lpstr>
      <vt:lpstr>Encuesta de confianza familiar</vt:lpstr>
      <vt:lpstr>Las normas de los talleres</vt:lpstr>
      <vt:lpstr> Pausa y observa los sonidos  </vt:lpstr>
      <vt:lpstr>Verifique los términos de  alfabetización</vt:lpstr>
      <vt:lpstr>Pausar cuando encuentre una palabra complicada</vt:lpstr>
      <vt:lpstr>Observar la boca mover con cada sonido</vt:lpstr>
      <vt:lpstr>Práctica mirar tu boca</vt:lpstr>
      <vt:lpstr>Juntar los sonidos</vt:lpstr>
      <vt:lpstr> Leer = conversación (K-1) </vt:lpstr>
      <vt:lpstr> Leer = conversación (2-3) </vt:lpstr>
      <vt:lpstr>Familias Multilingües</vt:lpstr>
      <vt:lpstr>Tiempo de práctica </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2025-01-27T22:02:24Z</dcterms:modified>
</cp:coreProperties>
</file>