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1" r:id="rId4"/>
    <p:sldMasterId id="2147483742" r:id="rId5"/>
    <p:sldMasterId id="2147483743" r:id="rId6"/>
    <p:sldMasterId id="2147483744" r:id="rId7"/>
    <p:sldMasterId id="2147483745" r:id="rId8"/>
    <p:sldMasterId id="2147483746" r:id="rId9"/>
    <p:sldMasterId id="2147483747" r:id="rId10"/>
    <p:sldMasterId id="2147483748" r:id="rId11"/>
    <p:sldMasterId id="2147483749"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8.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6.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notesMaster" Target="notesMasters/notesMaster1.xml"/><Relationship Id="rId12" Type="http://schemas.openxmlformats.org/officeDocument/2006/relationships/slideMaster" Target="slideMasters/slideMaster9.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VIjS_DFq4Z8" TargetMode="External"/><Relationship Id="rId3" Type="http://schemas.openxmlformats.org/officeDocument/2006/relationships/hyperlink" Target="https://youtu.be/kyMC4vAVL_k" TargetMode="External"/><Relationship Id="rId4" Type="http://schemas.openxmlformats.org/officeDocument/2006/relationships/hyperlink" Target="https://youtu.be/RkVbqGjJxBM" TargetMode="External"/><Relationship Id="rId5" Type="http://schemas.openxmlformats.org/officeDocument/2006/relationships/hyperlink" Target="https://youtu.be/u7jQ8FELbIo" TargetMode="External"/><Relationship Id="rId6" Type="http://schemas.openxmlformats.org/officeDocument/2006/relationships/hyperlink" Target="http://www.wordreference.com" TargetMode="External"/><Relationship Id="rId7" Type="http://schemas.openxmlformats.org/officeDocument/2006/relationships/hyperlink" Target="https://pin.it/vbvxj7nrnb5g57"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Copyright 202</a:t>
            </a:r>
            <a:r>
              <a:rPr lang="en-US"/>
              <a:t>2</a:t>
            </a:r>
            <a:r>
              <a:rPr b="0" i="0" lang="en-US" sz="1200" u="none" cap="none" strike="noStrike">
                <a:solidFill>
                  <a:schemeClr val="dk1"/>
                </a:solidFill>
                <a:latin typeface="Calibri"/>
                <a:ea typeface="Calibri"/>
                <a:cs typeface="Calibri"/>
                <a:sym typeface="Calibri"/>
              </a:rPr>
              <a:t> Springboard Collaborative, all rights reserved.</a:t>
            </a:r>
            <a:endParaRPr/>
          </a:p>
          <a:p>
            <a:pPr indent="-228600" lvl="0" marL="457200" marR="0" rtl="0" algn="l">
              <a:lnSpc>
                <a:spcPct val="100000"/>
              </a:lnSpc>
              <a:spcBef>
                <a:spcPts val="0"/>
              </a:spcBef>
              <a:spcAft>
                <a:spcPts val="0"/>
              </a:spcAft>
              <a:buSzPts val="1400"/>
              <a:buNone/>
            </a:pPr>
            <a:r>
              <a:t/>
            </a:r>
            <a:endParaRPr b="1"/>
          </a:p>
          <a:p>
            <a:pPr indent="0" lvl="0" marL="0" marR="0" rtl="0" algn="l">
              <a:lnSpc>
                <a:spcPct val="100000"/>
              </a:lnSpc>
              <a:spcBef>
                <a:spcPts val="0"/>
              </a:spcBef>
              <a:spcAft>
                <a:spcPts val="0"/>
              </a:spcAft>
              <a:buSzPts val="1400"/>
              <a:buNone/>
            </a:pPr>
            <a:r>
              <a:rPr b="1" lang="en-US"/>
              <a:t>Overview and rationale</a:t>
            </a:r>
            <a:endParaRPr/>
          </a:p>
          <a:p>
            <a:pPr indent="0" lvl="0" marL="0" marR="0" rtl="0" algn="l">
              <a:lnSpc>
                <a:spcPct val="100000"/>
              </a:lnSpc>
              <a:spcBef>
                <a:spcPts val="0"/>
              </a:spcBef>
              <a:spcAft>
                <a:spcPts val="0"/>
              </a:spcAft>
              <a:buSzPts val="1400"/>
              <a:buNone/>
            </a:pPr>
            <a:r>
              <a:rPr lang="en-US"/>
              <a:t>This is a </a:t>
            </a:r>
            <a:r>
              <a:rPr b="1" lang="en-US"/>
              <a:t>figure out the word </a:t>
            </a:r>
            <a:r>
              <a:rPr lang="en-US"/>
              <a:t>workshop. A foundational skill of learning to read is phonemic awareness. This workshop gives families questions they can use during reading to help their child make explicit mind-body connections to the letters and their sounds. This will reinforce a child’s phonemic awareness and decoding skills. In this workshop, families learn to pause and see the sounds</a:t>
            </a:r>
            <a:r>
              <a:rPr b="1" lang="en-US"/>
              <a:t>.</a:t>
            </a:r>
            <a:r>
              <a:rPr lang="en-US"/>
              <a:t> </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Materials</a:t>
            </a:r>
            <a:r>
              <a:rPr lang="en-US"/>
              <a:t> </a:t>
            </a:r>
            <a:endParaRPr/>
          </a:p>
          <a:p>
            <a:pPr indent="-279400" lvl="0" marL="4572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Corresponding </a:t>
            </a:r>
            <a:r>
              <a:rPr lang="en-US"/>
              <a:t>Reading Tip Sheet</a:t>
            </a:r>
            <a:r>
              <a:rPr b="0" i="0" lang="en-US" sz="1200" u="none" cap="none" strike="noStrike">
                <a:solidFill>
                  <a:schemeClr val="dk1"/>
                </a:solidFill>
                <a:latin typeface="Calibri"/>
                <a:ea typeface="Calibri"/>
                <a:cs typeface="Calibri"/>
                <a:sym typeface="Calibri"/>
              </a:rPr>
              <a:t> (in the languages the families need)</a:t>
            </a:r>
            <a:endParaRPr/>
          </a:p>
          <a:p>
            <a:pPr indent="-279400" lvl="0" marL="457200" marR="0" rtl="0" algn="l">
              <a:lnSpc>
                <a:spcPct val="100000"/>
              </a:lnSpc>
              <a:spcBef>
                <a:spcPts val="0"/>
              </a:spcBef>
              <a:spcAft>
                <a:spcPts val="0"/>
              </a:spcAft>
              <a:buSzPts val="800"/>
              <a:buFont typeface="Calibri"/>
              <a:buChar char="●"/>
            </a:pPr>
            <a:r>
              <a:rPr lang="en-US"/>
              <a:t>Family Workshop</a:t>
            </a:r>
            <a:r>
              <a:rPr b="0" i="0" lang="en-US" sz="1200" u="none" cap="none" strike="noStrike">
                <a:solidFill>
                  <a:schemeClr val="dk1"/>
                </a:solidFill>
                <a:latin typeface="Calibri"/>
                <a:ea typeface="Calibri"/>
                <a:cs typeface="Calibri"/>
                <a:sym typeface="Calibri"/>
              </a:rPr>
              <a:t> </a:t>
            </a:r>
            <a:r>
              <a:rPr lang="en-US"/>
              <a:t>Feedback Form</a:t>
            </a:r>
            <a:r>
              <a:rPr b="0" i="0" lang="en-US" sz="1200" u="none" cap="none" strike="noStrike">
                <a:solidFill>
                  <a:schemeClr val="dk1"/>
                </a:solidFill>
                <a:latin typeface="Calibri"/>
                <a:ea typeface="Calibri"/>
                <a:cs typeface="Calibri"/>
                <a:sym typeface="Calibri"/>
              </a:rPr>
              <a:t> (</a:t>
            </a:r>
            <a:r>
              <a:rPr lang="en-US"/>
              <a:t>paper or digital form)</a:t>
            </a:r>
            <a:endParaRPr/>
          </a:p>
          <a:p>
            <a:pPr indent="-279400" lvl="0" marL="457200" marR="0" rtl="0" algn="l">
              <a:lnSpc>
                <a:spcPct val="100000"/>
              </a:lnSpc>
              <a:spcBef>
                <a:spcPts val="0"/>
              </a:spcBef>
              <a:spcAft>
                <a:spcPts val="0"/>
              </a:spcAft>
              <a:buSzPts val="800"/>
              <a:buFont typeface="Calibri"/>
              <a:buChar char="●"/>
            </a:pPr>
            <a:r>
              <a:rPr lang="en-US"/>
              <a:t>Small mirrors for families without phones </a:t>
            </a:r>
            <a:endParaRPr/>
          </a:p>
          <a:p>
            <a:pPr indent="-279400" lvl="0" marL="457200" marR="0" rtl="0" algn="l">
              <a:lnSpc>
                <a:spcPct val="100000"/>
              </a:lnSpc>
              <a:spcBef>
                <a:spcPts val="0"/>
              </a:spcBef>
              <a:spcAft>
                <a:spcPts val="0"/>
              </a:spcAft>
              <a:buSzPts val="800"/>
              <a:buFont typeface="Calibri"/>
              <a:buChar char="●"/>
            </a:pPr>
            <a:r>
              <a:rPr lang="en-US"/>
              <a:t>Books for families to use during the reading tip explanation and practice time. This strategy works with both fiction and nonfiction texts.</a:t>
            </a:r>
            <a:endParaRPr/>
          </a:p>
          <a:p>
            <a:pPr indent="-279400" lvl="0" marL="457200" marR="0" rtl="0" algn="l">
              <a:lnSpc>
                <a:spcPct val="100000"/>
              </a:lnSpc>
              <a:spcBef>
                <a:spcPts val="0"/>
              </a:spcBef>
              <a:spcAft>
                <a:spcPts val="0"/>
              </a:spcAft>
              <a:buSzPts val="800"/>
              <a:buFont typeface="Calibri"/>
              <a:buChar char="●"/>
            </a:pPr>
            <a:r>
              <a:rPr lang="en-US"/>
              <a:t>A copy of a page or paragraph from a text the children are currently reading with words highlighted (See the “Pause at a tricky word”)</a:t>
            </a:r>
            <a:endParaRPr/>
          </a:p>
          <a:p>
            <a:pPr indent="-279400" lvl="0" marL="457200" marR="0" rtl="0" algn="l">
              <a:lnSpc>
                <a:spcPct val="100000"/>
              </a:lnSpc>
              <a:spcBef>
                <a:spcPts val="0"/>
              </a:spcBef>
              <a:spcAft>
                <a:spcPts val="0"/>
              </a:spcAft>
              <a:buSzPts val="800"/>
              <a:buFont typeface="Calibri"/>
              <a:buChar char="●"/>
            </a:pPr>
            <a:r>
              <a:rPr lang="en-US"/>
              <a:t>Projector to display slides</a:t>
            </a:r>
            <a:endParaRPr/>
          </a:p>
          <a:p>
            <a:pPr indent="-279400" lvl="0" marL="457200" marR="0" rtl="0" algn="l">
              <a:lnSpc>
                <a:spcPct val="100000"/>
              </a:lnSpc>
              <a:spcBef>
                <a:spcPts val="0"/>
              </a:spcBef>
              <a:spcAft>
                <a:spcPts val="0"/>
              </a:spcAft>
              <a:buSzPts val="800"/>
              <a:buFont typeface="Calibri"/>
              <a:buChar char="●"/>
            </a:pPr>
            <a:r>
              <a:rPr lang="en-US"/>
              <a:t>Empty envelope for families to put feedback form in (optional but highly recommended)</a:t>
            </a:r>
            <a:endParaRPr/>
          </a:p>
          <a:p>
            <a:pPr indent="-279400" lvl="0" marL="457200" marR="0" rtl="0" algn="l">
              <a:lnSpc>
                <a:spcPct val="100000"/>
              </a:lnSpc>
              <a:spcBef>
                <a:spcPts val="0"/>
              </a:spcBef>
              <a:spcAft>
                <a:spcPts val="0"/>
              </a:spcAft>
              <a:buSzPts val="800"/>
              <a:buFont typeface="Calibri"/>
              <a:buChar char="●"/>
            </a:pPr>
            <a:r>
              <a:rPr lang="en-US"/>
              <a:t>Name tags (optional but highly recommended)</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Facilitation notes</a:t>
            </a:r>
            <a:endParaRPr b="0" u="none"/>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To prepare</a:t>
            </a:r>
            <a:endParaRPr/>
          </a:p>
          <a:p>
            <a:pPr indent="-298450" lvl="0" marL="457200" rtl="0" algn="l">
              <a:lnSpc>
                <a:spcPct val="100000"/>
              </a:lnSpc>
              <a:spcBef>
                <a:spcPts val="0"/>
              </a:spcBef>
              <a:spcAft>
                <a:spcPts val="0"/>
              </a:spcAft>
              <a:buSzPts val="1100"/>
              <a:buFont typeface="Calibri"/>
              <a:buChar char="•"/>
            </a:pPr>
            <a:r>
              <a:rPr lang="en-US"/>
              <a:t>In this workshop, you will model pause and see the sounds. </a:t>
            </a:r>
            <a:endParaRPr/>
          </a:p>
          <a:p>
            <a:pPr indent="-298450" lvl="0" marL="457200" rtl="0" algn="l">
              <a:lnSpc>
                <a:spcPct val="100000"/>
              </a:lnSpc>
              <a:spcBef>
                <a:spcPts val="0"/>
              </a:spcBef>
              <a:spcAft>
                <a:spcPts val="0"/>
              </a:spcAft>
              <a:buClr>
                <a:schemeClr val="dk1"/>
              </a:buClr>
              <a:buSzPts val="1100"/>
              <a:buFont typeface="Calibri"/>
              <a:buChar char="•"/>
            </a:pPr>
            <a:r>
              <a:rPr lang="en-US"/>
              <a:t>Familiarize yourself with the content of the presentation so you can talk with families, not </a:t>
            </a:r>
            <a:r>
              <a:rPr i="1" lang="en-US"/>
              <a:t>at</a:t>
            </a:r>
            <a:r>
              <a:rPr lang="en-US"/>
              <a:t> them.</a:t>
            </a:r>
            <a:endParaRPr/>
          </a:p>
          <a:p>
            <a:pPr indent="-298450" lvl="0" marL="457200" rtl="0" algn="l">
              <a:lnSpc>
                <a:spcPct val="100000"/>
              </a:lnSpc>
              <a:spcBef>
                <a:spcPts val="0"/>
              </a:spcBef>
              <a:spcAft>
                <a:spcPts val="0"/>
              </a:spcAft>
              <a:buSzPts val="1100"/>
              <a:buFont typeface="Calibri"/>
              <a:buChar char="•"/>
            </a:pPr>
            <a:r>
              <a:rPr b="0" i="0" lang="en-US" sz="1200" u="none" cap="none" strike="noStrike">
                <a:solidFill>
                  <a:schemeClr val="dk1"/>
                </a:solidFill>
                <a:latin typeface="Calibri"/>
                <a:ea typeface="Calibri"/>
                <a:cs typeface="Calibri"/>
                <a:sym typeface="Calibri"/>
              </a:rPr>
              <a:t>Study the slides in the reading tip section. Think through how you will model and guide practice for</a:t>
            </a:r>
            <a:r>
              <a:rPr b="0" lang="en-US" u="none"/>
              <a:t> </a:t>
            </a:r>
            <a:r>
              <a:rPr lang="en-US"/>
              <a:t>pause and see the sounds.</a:t>
            </a:r>
            <a:r>
              <a:rPr b="0" i="0" lang="en-US" sz="1200" u="none" cap="none" strike="noStrike">
                <a:solidFill>
                  <a:schemeClr val="dk1"/>
                </a:solidFill>
                <a:latin typeface="Calibri"/>
                <a:ea typeface="Calibri"/>
                <a:cs typeface="Calibri"/>
                <a:sym typeface="Calibri"/>
              </a:rPr>
              <a:t> </a:t>
            </a:r>
            <a:endParaRPr/>
          </a:p>
          <a:p>
            <a:pPr indent="-311150" lvl="1" marL="914400" rtl="0" algn="l">
              <a:lnSpc>
                <a:spcPct val="100000"/>
              </a:lnSpc>
              <a:spcBef>
                <a:spcPts val="0"/>
              </a:spcBef>
              <a:spcAft>
                <a:spcPts val="0"/>
              </a:spcAft>
              <a:buSzPts val="1300"/>
              <a:buFont typeface="Calibri"/>
              <a:buChar char="•"/>
            </a:pPr>
            <a:r>
              <a:rPr lang="en-US"/>
              <a:t>Prepare a page or paragraph from a text the children are reading in your class</a:t>
            </a:r>
            <a:endParaRPr/>
          </a:p>
          <a:p>
            <a:pPr indent="-279400" lvl="0" marL="457200" rtl="0" algn="l">
              <a:lnSpc>
                <a:spcPct val="100000"/>
              </a:lnSpc>
              <a:spcBef>
                <a:spcPts val="0"/>
              </a:spcBef>
              <a:spcAft>
                <a:spcPts val="0"/>
              </a:spcAft>
              <a:buClr>
                <a:schemeClr val="dk1"/>
              </a:buClr>
              <a:buSzPts val="800"/>
              <a:buChar char="●"/>
            </a:pPr>
            <a:r>
              <a:rPr lang="en-US"/>
              <a:t>Familiarize yourself with the physical articulation of long and short vowels and some of the commonly confused consonants. Think through how to explain the basics to families. These videos may be helpful to you:</a:t>
            </a:r>
            <a:endParaRPr/>
          </a:p>
          <a:p>
            <a:pPr indent="-279400" lvl="1" marL="914400" rtl="0" algn="l">
              <a:lnSpc>
                <a:spcPct val="100000"/>
              </a:lnSpc>
              <a:spcBef>
                <a:spcPts val="0"/>
              </a:spcBef>
              <a:spcAft>
                <a:spcPts val="0"/>
              </a:spcAft>
              <a:buClr>
                <a:schemeClr val="dk1"/>
              </a:buClr>
              <a:buSzPts val="800"/>
              <a:buChar char="●"/>
            </a:pPr>
            <a:r>
              <a:rPr lang="en-US"/>
              <a:t>Vowels:</a:t>
            </a:r>
            <a:endParaRPr/>
          </a:p>
          <a:p>
            <a:pPr indent="-279400" lvl="2" marL="1371600" rtl="0" algn="l">
              <a:lnSpc>
                <a:spcPct val="100000"/>
              </a:lnSpc>
              <a:spcBef>
                <a:spcPts val="0"/>
              </a:spcBef>
              <a:spcAft>
                <a:spcPts val="0"/>
              </a:spcAft>
              <a:buClr>
                <a:schemeClr val="dk1"/>
              </a:buClr>
              <a:buSzPts val="800"/>
              <a:buChar char="●"/>
            </a:pPr>
            <a:r>
              <a:rPr lang="en-US" u="sng">
                <a:solidFill>
                  <a:schemeClr val="hlink"/>
                </a:solidFill>
                <a:hlinkClick r:id="rId2"/>
              </a:rPr>
              <a:t>https://youtu.be/VIjS_DFq4Z8</a:t>
            </a:r>
            <a:endParaRPr/>
          </a:p>
          <a:p>
            <a:pPr indent="-279400" lvl="2" marL="1371600" rtl="0" algn="l">
              <a:lnSpc>
                <a:spcPct val="100000"/>
              </a:lnSpc>
              <a:spcBef>
                <a:spcPts val="0"/>
              </a:spcBef>
              <a:spcAft>
                <a:spcPts val="0"/>
              </a:spcAft>
              <a:buClr>
                <a:schemeClr val="dk1"/>
              </a:buClr>
              <a:buSzPts val="800"/>
              <a:buChar char="●"/>
            </a:pPr>
            <a:r>
              <a:rPr lang="en-US" u="sng">
                <a:solidFill>
                  <a:schemeClr val="hlink"/>
                </a:solidFill>
                <a:hlinkClick r:id="rId3"/>
              </a:rPr>
              <a:t>https://youtu.be/kyMC4vAVL_k</a:t>
            </a:r>
            <a:endParaRPr/>
          </a:p>
          <a:p>
            <a:pPr indent="-279400" lvl="1" marL="914400" rtl="0" algn="l">
              <a:lnSpc>
                <a:spcPct val="100000"/>
              </a:lnSpc>
              <a:spcBef>
                <a:spcPts val="0"/>
              </a:spcBef>
              <a:spcAft>
                <a:spcPts val="0"/>
              </a:spcAft>
              <a:buClr>
                <a:schemeClr val="dk1"/>
              </a:buClr>
              <a:buSzPts val="800"/>
              <a:buChar char="●"/>
            </a:pPr>
            <a:r>
              <a:rPr lang="en-US"/>
              <a:t>All sounds</a:t>
            </a:r>
            <a:endParaRPr/>
          </a:p>
          <a:p>
            <a:pPr indent="-279400" lvl="2" marL="1371600" rtl="0" algn="l">
              <a:lnSpc>
                <a:spcPct val="100000"/>
              </a:lnSpc>
              <a:spcBef>
                <a:spcPts val="0"/>
              </a:spcBef>
              <a:spcAft>
                <a:spcPts val="0"/>
              </a:spcAft>
              <a:buClr>
                <a:schemeClr val="dk1"/>
              </a:buClr>
              <a:buSzPts val="800"/>
              <a:buChar char="●"/>
            </a:pPr>
            <a:r>
              <a:rPr lang="en-US" u="sng">
                <a:solidFill>
                  <a:schemeClr val="hlink"/>
                </a:solidFill>
                <a:hlinkClick r:id="rId4"/>
              </a:rPr>
              <a:t>https://youtu.be/RkVbqGjJxBM	</a:t>
            </a:r>
            <a:endParaRPr/>
          </a:p>
          <a:p>
            <a:pPr indent="-279400" lvl="1" marL="914400" rtl="0" algn="l">
              <a:lnSpc>
                <a:spcPct val="100000"/>
              </a:lnSpc>
              <a:spcBef>
                <a:spcPts val="0"/>
              </a:spcBef>
              <a:spcAft>
                <a:spcPts val="0"/>
              </a:spcAft>
              <a:buClr>
                <a:schemeClr val="dk1"/>
              </a:buClr>
              <a:buSzPts val="800"/>
              <a:buChar char="●"/>
            </a:pPr>
            <a:r>
              <a:rPr lang="en-US"/>
              <a:t>More scientific explanation</a:t>
            </a:r>
            <a:endParaRPr/>
          </a:p>
          <a:p>
            <a:pPr indent="-279400" lvl="2" marL="1371600" rtl="0" algn="l">
              <a:lnSpc>
                <a:spcPct val="100000"/>
              </a:lnSpc>
              <a:spcBef>
                <a:spcPts val="0"/>
              </a:spcBef>
              <a:spcAft>
                <a:spcPts val="0"/>
              </a:spcAft>
              <a:buClr>
                <a:schemeClr val="dk1"/>
              </a:buClr>
              <a:buSzPts val="800"/>
              <a:buChar char="●"/>
            </a:pPr>
            <a:r>
              <a:rPr lang="en-US" u="sng">
                <a:solidFill>
                  <a:schemeClr val="hlink"/>
                </a:solidFill>
                <a:hlinkClick r:id="rId5"/>
              </a:rPr>
              <a:t>https://youtu.be/u7jQ8FELbIo</a:t>
            </a:r>
            <a:endParaRPr i="1"/>
          </a:p>
          <a:p>
            <a:pPr indent="0" lvl="0" marL="0" rtl="0" algn="l">
              <a:lnSpc>
                <a:spcPct val="100000"/>
              </a:lnSpc>
              <a:spcBef>
                <a:spcPts val="0"/>
              </a:spcBef>
              <a:spcAft>
                <a:spcPts val="0"/>
              </a:spcAft>
              <a:buSzPts val="1400"/>
              <a:buFont typeface="Arial"/>
              <a:buNone/>
            </a:pPr>
            <a:r>
              <a:t/>
            </a:r>
            <a:endParaRPr/>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During workshop</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Circulate and check-in with families individually during practice time. See the “Practice time” slide for more specific suggestions.</a:t>
            </a:r>
            <a:endParaRPr/>
          </a:p>
          <a:p>
            <a:pPr indent="-228600" lvl="0" marL="457200" marR="0" rtl="0" algn="l">
              <a:lnSpc>
                <a:spcPct val="100000"/>
              </a:lnSpc>
              <a:spcBef>
                <a:spcPts val="0"/>
              </a:spcBef>
              <a:spcAft>
                <a:spcPts val="0"/>
              </a:spcAft>
              <a:buSzPts val="1400"/>
              <a:buNone/>
            </a:pPr>
            <a:r>
              <a:t/>
            </a:r>
            <a:endParaRPr b="0" u="sng"/>
          </a:p>
          <a:p>
            <a:pPr indent="0" lvl="0" marL="0" marR="0" rtl="0" algn="l">
              <a:lnSpc>
                <a:spcPct val="100000"/>
              </a:lnSpc>
              <a:spcBef>
                <a:spcPts val="0"/>
              </a:spcBef>
              <a:spcAft>
                <a:spcPts val="0"/>
              </a:spcAft>
              <a:buSzPts val="1400"/>
              <a:buNone/>
            </a:pPr>
            <a:r>
              <a:rPr b="0" lang="en-US" u="sng"/>
              <a:t>Ideas to differentiate </a:t>
            </a:r>
            <a:endParaRPr/>
          </a:p>
          <a:p>
            <a:pPr indent="-298450" lvl="0" marL="457200" marR="0" rtl="0" algn="l">
              <a:lnSpc>
                <a:spcPct val="100000"/>
              </a:lnSpc>
              <a:spcBef>
                <a:spcPts val="0"/>
              </a:spcBef>
              <a:spcAft>
                <a:spcPts val="0"/>
              </a:spcAft>
              <a:buSzPts val="1100"/>
              <a:buFont typeface="Calibri"/>
              <a:buChar char="•"/>
            </a:pPr>
            <a:r>
              <a:rPr lang="en-US"/>
              <a:t>Consider changing the practice words on the slides to be more appropriately matched to the level of your students.</a:t>
            </a:r>
            <a:endParaRPr/>
          </a:p>
          <a:p>
            <a:pPr indent="-298450" lvl="0" marL="457200" marR="0" rtl="0" algn="l">
              <a:lnSpc>
                <a:spcPct val="100000"/>
              </a:lnSpc>
              <a:spcBef>
                <a:spcPts val="0"/>
              </a:spcBef>
              <a:spcAft>
                <a:spcPts val="0"/>
              </a:spcAft>
              <a:buSzPts val="1100"/>
              <a:buFont typeface="Calibri"/>
              <a:buChar char="•"/>
            </a:pPr>
            <a:r>
              <a:rPr lang="en-US"/>
              <a:t>Preview the “Check in on literacy terms” slide and adjust terms or definitions as needed.</a:t>
            </a:r>
            <a:endParaRPr/>
          </a:p>
          <a:p>
            <a:pPr indent="-298450" lvl="0" marL="457200" marR="0" rtl="0" algn="l">
              <a:lnSpc>
                <a:spcPct val="100000"/>
              </a:lnSpc>
              <a:spcBef>
                <a:spcPts val="0"/>
              </a:spcBef>
              <a:spcAft>
                <a:spcPts val="0"/>
              </a:spcAft>
              <a:buSzPts val="1100"/>
              <a:buFont typeface="Calibri"/>
              <a:buChar char="•"/>
            </a:pPr>
            <a:r>
              <a:rPr lang="en-US"/>
              <a:t>If teaching this workshop to families with </a:t>
            </a:r>
            <a:r>
              <a:rPr b="1" lang="en-US"/>
              <a:t>younger readers</a:t>
            </a:r>
            <a:r>
              <a:rPr lang="en-US"/>
              <a:t>:</a:t>
            </a:r>
            <a:endParaRPr/>
          </a:p>
          <a:p>
            <a:pPr indent="-311150" lvl="1" marL="914400" marR="0" rtl="0" algn="l">
              <a:lnSpc>
                <a:spcPct val="100000"/>
              </a:lnSpc>
              <a:spcBef>
                <a:spcPts val="0"/>
              </a:spcBef>
              <a:spcAft>
                <a:spcPts val="0"/>
              </a:spcAft>
              <a:buSzPts val="1300"/>
              <a:buFont typeface="Calibri"/>
              <a:buChar char="•"/>
            </a:pPr>
            <a:r>
              <a:rPr lang="en-US"/>
              <a:t>Choose the appropriate “Reading = conversation” slide. </a:t>
            </a:r>
            <a:endParaRPr/>
          </a:p>
          <a:p>
            <a:pPr indent="-311150" lvl="1" marL="914400" marR="0" rtl="0" algn="l">
              <a:lnSpc>
                <a:spcPct val="100000"/>
              </a:lnSpc>
              <a:spcBef>
                <a:spcPts val="0"/>
              </a:spcBef>
              <a:spcAft>
                <a:spcPts val="0"/>
              </a:spcAft>
              <a:buSzPts val="1300"/>
              <a:buFont typeface="Calibri"/>
              <a:buChar char="•"/>
            </a:pPr>
            <a:r>
              <a:rPr lang="en-US"/>
              <a:t>Put pictures on the “Practice watching your mouth” slide or invite families to use letters cards.</a:t>
            </a:r>
            <a:endParaRPr/>
          </a:p>
          <a:p>
            <a:pPr indent="-298450" lvl="0" marL="457200" rtl="0" algn="l">
              <a:lnSpc>
                <a:spcPct val="100000"/>
              </a:lnSpc>
              <a:spcBef>
                <a:spcPts val="0"/>
              </a:spcBef>
              <a:spcAft>
                <a:spcPts val="0"/>
              </a:spcAft>
              <a:buSzPts val="1100"/>
              <a:buFont typeface="Calibri"/>
              <a:buChar char="•"/>
            </a:pPr>
            <a:r>
              <a:rPr lang="en-US"/>
              <a:t>If teaching this workshop to families with </a:t>
            </a:r>
            <a:r>
              <a:rPr b="1" lang="en-US"/>
              <a:t>older readers</a:t>
            </a:r>
            <a:r>
              <a:rPr lang="en-US"/>
              <a:t>:</a:t>
            </a:r>
            <a:endParaRPr/>
          </a:p>
          <a:p>
            <a:pPr indent="-311150" lvl="1" marL="914400" rtl="0" algn="l">
              <a:lnSpc>
                <a:spcPct val="100000"/>
              </a:lnSpc>
              <a:spcBef>
                <a:spcPts val="0"/>
              </a:spcBef>
              <a:spcAft>
                <a:spcPts val="0"/>
              </a:spcAft>
              <a:buClr>
                <a:schemeClr val="dk1"/>
              </a:buClr>
              <a:buSzPts val="1300"/>
              <a:buFont typeface="Calibri"/>
              <a:buChar char="•"/>
            </a:pPr>
            <a:r>
              <a:rPr lang="en-US"/>
              <a:t>Choose the appropriate “Reading = conversation” slide. </a:t>
            </a:r>
            <a:endParaRPr/>
          </a:p>
          <a:p>
            <a:pPr indent="-311150" lvl="1" marL="914400" rtl="0" algn="l">
              <a:lnSpc>
                <a:spcPct val="100000"/>
              </a:lnSpc>
              <a:spcBef>
                <a:spcPts val="0"/>
              </a:spcBef>
              <a:spcAft>
                <a:spcPts val="0"/>
              </a:spcAft>
              <a:buClr>
                <a:schemeClr val="dk1"/>
              </a:buClr>
              <a:buSzPts val="1300"/>
              <a:buFont typeface="Calibri"/>
              <a:buChar char="•"/>
            </a:pPr>
            <a:r>
              <a:rPr lang="en-US"/>
              <a:t>Change the “Watch your mouth make each sound” slide to have more advanced word parts such as common blends, digraphs, and affixes. However, don’t discount the value of helping children who may have struggled with letter-sound correspondence make a specific mind-body connection with beginning sounds. This can be a breakthrough for some children.</a:t>
            </a:r>
            <a:endParaRPr/>
          </a:p>
          <a:p>
            <a:pPr indent="-298450" lvl="0" marL="457200" rtl="0" algn="l">
              <a:lnSpc>
                <a:spcPct val="100000"/>
              </a:lnSpc>
              <a:spcBef>
                <a:spcPts val="0"/>
              </a:spcBef>
              <a:spcAft>
                <a:spcPts val="0"/>
              </a:spcAft>
              <a:buSzPts val="1100"/>
              <a:buFont typeface="Calibri"/>
              <a:buChar char="•"/>
            </a:pPr>
            <a:r>
              <a:rPr lang="en-US"/>
              <a:t>If teaching this workshop to</a:t>
            </a:r>
            <a:r>
              <a:rPr b="1" lang="en-US"/>
              <a:t> Multilingual families</a:t>
            </a:r>
            <a:r>
              <a:rPr lang="en-US"/>
              <a:t>:</a:t>
            </a:r>
            <a:endParaRPr/>
          </a:p>
          <a:p>
            <a:pPr indent="-311150" lvl="1" marL="914400" rtl="0" algn="l">
              <a:lnSpc>
                <a:spcPct val="100000"/>
              </a:lnSpc>
              <a:spcBef>
                <a:spcPts val="0"/>
              </a:spcBef>
              <a:spcAft>
                <a:spcPts val="0"/>
              </a:spcAft>
              <a:buSzPts val="1300"/>
              <a:buFont typeface="Calibri"/>
              <a:buChar char="•"/>
            </a:pPr>
            <a:r>
              <a:rPr lang="en-US"/>
              <a:t>This is a difficult workshop for families new to the English language and is more appropriate for families with some familiarity with the language. To support families consider the following ideas:​</a:t>
            </a:r>
            <a:endParaRPr/>
          </a:p>
          <a:p>
            <a:pPr indent="-311150" lvl="1" marL="914400" rtl="0" algn="l">
              <a:lnSpc>
                <a:spcPct val="100000"/>
              </a:lnSpc>
              <a:spcBef>
                <a:spcPts val="0"/>
              </a:spcBef>
              <a:spcAft>
                <a:spcPts val="0"/>
              </a:spcAft>
              <a:buSzPts val="1300"/>
              <a:buFont typeface="Calibri"/>
              <a:buChar char="•"/>
            </a:pPr>
            <a:r>
              <a:rPr lang="en-US"/>
              <a:t>Explicitly discuss how letters and their sounds vary across languages and invite families to make comparisons and connections.</a:t>
            </a:r>
            <a:endParaRPr/>
          </a:p>
          <a:p>
            <a:pPr indent="-311150" lvl="1" marL="914400" rtl="0" algn="l">
              <a:lnSpc>
                <a:spcPct val="100000"/>
              </a:lnSpc>
              <a:spcBef>
                <a:spcPts val="0"/>
              </a:spcBef>
              <a:spcAft>
                <a:spcPts val="0"/>
              </a:spcAft>
              <a:buSzPts val="1300"/>
              <a:buFont typeface="Calibri"/>
              <a:buChar char="•"/>
            </a:pPr>
            <a:r>
              <a:rPr lang="en-US"/>
              <a:t>Remind families that learning to be literate in another language takes time and patience. </a:t>
            </a:r>
            <a:r>
              <a:rPr lang="en-US" u="sng"/>
              <a:t>Stress the important role they play in their child’s development, namely as someone who encourages them to keep trying and keep going. </a:t>
            </a:r>
            <a:r>
              <a:rPr lang="en-US"/>
              <a:t>​ Even if they don’t know the word the child is trying to read, they can encourage the child to keep persevering and trying different strategies. This is super valuable!​</a:t>
            </a:r>
            <a:endParaRPr/>
          </a:p>
          <a:p>
            <a:pPr indent="-311150" lvl="1" marL="914400" rtl="0" algn="l">
              <a:lnSpc>
                <a:spcPct val="100000"/>
              </a:lnSpc>
              <a:spcBef>
                <a:spcPts val="0"/>
              </a:spcBef>
              <a:spcAft>
                <a:spcPts val="0"/>
              </a:spcAft>
              <a:buSzPts val="1300"/>
              <a:buFont typeface="Calibri"/>
              <a:buChar char="•"/>
            </a:pPr>
            <a:r>
              <a:rPr lang="en-US"/>
              <a:t>Choosing words to practice on may be daunting for adults new to the English language. Consider photocopying more of the text and highlighting words with which families can practice the strategy. Then provide a translation of some of the words.​</a:t>
            </a:r>
            <a:endParaRPr/>
          </a:p>
          <a:p>
            <a:pPr indent="-311150" lvl="1" marL="914400" rtl="0" algn="l">
              <a:lnSpc>
                <a:spcPct val="100000"/>
              </a:lnSpc>
              <a:spcBef>
                <a:spcPts val="0"/>
              </a:spcBef>
              <a:spcAft>
                <a:spcPts val="0"/>
              </a:spcAft>
              <a:buSzPts val="1300"/>
              <a:buFont typeface="Calibri"/>
              <a:buChar char="•"/>
            </a:pPr>
            <a:r>
              <a:rPr lang="en-US"/>
              <a:t>Remind families that a dictionary, website or app (like </a:t>
            </a:r>
            <a:r>
              <a:rPr lang="en-US" u="sng">
                <a:solidFill>
                  <a:schemeClr val="hlink"/>
                </a:solidFill>
                <a:hlinkClick r:id="rId6"/>
              </a:rPr>
              <a:t>www.wordreference.com</a:t>
            </a:r>
            <a:r>
              <a:rPr lang="en-US"/>
              <a:t>) can help them check to make sure their child is getting the words.​</a:t>
            </a:r>
            <a:endParaRPr/>
          </a:p>
          <a:p>
            <a:pPr indent="-311150" lvl="1" marL="914400" rtl="0" algn="l">
              <a:lnSpc>
                <a:spcPct val="100000"/>
              </a:lnSpc>
              <a:spcBef>
                <a:spcPts val="0"/>
              </a:spcBef>
              <a:spcAft>
                <a:spcPts val="0"/>
              </a:spcAft>
              <a:buSzPts val="1300"/>
              <a:buFont typeface="Calibri"/>
              <a:buChar char="•"/>
            </a:pPr>
            <a:r>
              <a:rPr lang="en-US"/>
              <a:t>Depending on the first language of the families, you may want to briefly explain the concept of phonics and chunking out words to sound out. ​For romance languages (such as French and Spanish) this will likely be a familiar concept. ​</a:t>
            </a:r>
            <a:endParaRPr/>
          </a:p>
          <a:p>
            <a:pPr indent="-311150" lvl="1" marL="914400" rtl="0" algn="l">
              <a:lnSpc>
                <a:spcPct val="100000"/>
              </a:lnSpc>
              <a:spcBef>
                <a:spcPts val="0"/>
              </a:spcBef>
              <a:spcAft>
                <a:spcPts val="0"/>
              </a:spcAft>
              <a:buSzPts val="1300"/>
              <a:buFont typeface="Calibri"/>
              <a:buChar char="•"/>
            </a:pPr>
            <a:r>
              <a:rPr lang="en-US"/>
              <a:t>Consider distributing a pronunciation guide (such as the Spanish to English pronunciation chart at </a:t>
            </a:r>
            <a:r>
              <a:rPr lang="en-US" u="sng">
                <a:solidFill>
                  <a:schemeClr val="hlink"/>
                </a:solidFill>
                <a:hlinkClick r:id="rId7"/>
              </a:rPr>
              <a:t>https://pin.it/vbvxj7nrnb5g57</a:t>
            </a:r>
            <a:r>
              <a:rPr lang="en-US"/>
              <a:t>) for families to use.​</a:t>
            </a:r>
            <a:endParaRPr/>
          </a:p>
          <a:p>
            <a:pPr indent="-317500" lvl="0" marL="457200" rtl="0" algn="l">
              <a:lnSpc>
                <a:spcPct val="100000"/>
              </a:lnSpc>
              <a:spcBef>
                <a:spcPts val="0"/>
              </a:spcBef>
              <a:spcAft>
                <a:spcPts val="0"/>
              </a:spcAft>
              <a:buSzPts val="1400"/>
              <a:buFont typeface="Arial"/>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Timing considerations for a 60 min workshop</a:t>
            </a:r>
            <a:endParaRPr u="sng"/>
          </a:p>
          <a:p>
            <a:pPr indent="0" lvl="0" marL="0" rtl="0" algn="l">
              <a:lnSpc>
                <a:spcPct val="100000"/>
              </a:lnSpc>
              <a:spcBef>
                <a:spcPts val="0"/>
              </a:spcBef>
              <a:spcAft>
                <a:spcPts val="0"/>
              </a:spcAft>
              <a:buClr>
                <a:schemeClr val="dk1"/>
              </a:buClr>
              <a:buSzPts val="1100"/>
              <a:buFont typeface="Arial"/>
              <a:buNone/>
            </a:pPr>
            <a:r>
              <a:rPr lang="en-US"/>
              <a:t>Welcome: 10 mins</a:t>
            </a:r>
            <a:endParaRPr/>
          </a:p>
          <a:p>
            <a:pPr indent="0" lvl="0" marL="0" rtl="0" algn="l">
              <a:lnSpc>
                <a:spcPct val="100000"/>
              </a:lnSpc>
              <a:spcBef>
                <a:spcPts val="0"/>
              </a:spcBef>
              <a:spcAft>
                <a:spcPts val="0"/>
              </a:spcAft>
              <a:buClr>
                <a:schemeClr val="dk1"/>
              </a:buClr>
              <a:buSzPts val="1100"/>
              <a:buFont typeface="Arial"/>
              <a:buNone/>
            </a:pPr>
            <a:r>
              <a:rPr lang="en-US"/>
              <a:t>Reading tip: 15-20 mins</a:t>
            </a:r>
            <a:endParaRPr/>
          </a:p>
          <a:p>
            <a:pPr indent="0" lvl="0" marL="0" rtl="0" algn="l">
              <a:lnSpc>
                <a:spcPct val="100000"/>
              </a:lnSpc>
              <a:spcBef>
                <a:spcPts val="0"/>
              </a:spcBef>
              <a:spcAft>
                <a:spcPts val="0"/>
              </a:spcAft>
              <a:buClr>
                <a:schemeClr val="dk1"/>
              </a:buClr>
              <a:buSzPts val="1100"/>
              <a:buFont typeface="Arial"/>
              <a:buNone/>
            </a:pPr>
            <a:r>
              <a:rPr lang="en-US"/>
              <a:t>Practice: 15-20 mins</a:t>
            </a:r>
            <a:endParaRPr/>
          </a:p>
          <a:p>
            <a:pPr indent="0" lvl="0" marL="0" rtl="0" algn="l">
              <a:lnSpc>
                <a:spcPct val="100000"/>
              </a:lnSpc>
              <a:spcBef>
                <a:spcPts val="0"/>
              </a:spcBef>
              <a:spcAft>
                <a:spcPts val="0"/>
              </a:spcAft>
              <a:buClr>
                <a:schemeClr val="dk1"/>
              </a:buClr>
              <a:buSzPts val="1100"/>
              <a:buFont typeface="Arial"/>
              <a:buNone/>
            </a:pPr>
            <a:r>
              <a:rPr lang="en-US"/>
              <a:t>Reflection and updates: 10 mins</a:t>
            </a:r>
            <a:endParaRPr/>
          </a:p>
          <a:p>
            <a:pPr indent="0" lvl="0" marL="0" marR="0" rtl="0" algn="l">
              <a:lnSpc>
                <a:spcPct val="100000"/>
              </a:lnSpc>
              <a:spcBef>
                <a:spcPts val="0"/>
              </a:spcBef>
              <a:spcAft>
                <a:spcPts val="0"/>
              </a:spcAft>
              <a:buSzPts val="1400"/>
              <a:buNone/>
            </a:pPr>
            <a:r>
              <a:t/>
            </a:r>
            <a:endParaRPr u="sng"/>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After you use these materials, we want to hear your feedback! Fill out the </a:t>
            </a:r>
            <a:r>
              <a:rPr lang="en-US"/>
              <a:t>Family Workshop</a:t>
            </a:r>
            <a:r>
              <a:rPr b="0" i="0" lang="en-US" sz="1200" u="none" cap="none" strike="noStrike">
                <a:solidFill>
                  <a:schemeClr val="dk1"/>
                </a:solidFill>
                <a:latin typeface="Calibri"/>
                <a:ea typeface="Calibri"/>
                <a:cs typeface="Calibri"/>
                <a:sym typeface="Calibri"/>
              </a:rPr>
              <a:t> </a:t>
            </a:r>
            <a:r>
              <a:rPr lang="en-US"/>
              <a:t>F</a:t>
            </a:r>
            <a:r>
              <a:rPr b="0" i="0" lang="en-US" sz="1200" u="none" cap="none" strike="noStrike">
                <a:solidFill>
                  <a:schemeClr val="dk1"/>
                </a:solidFill>
                <a:latin typeface="Calibri"/>
                <a:ea typeface="Calibri"/>
                <a:cs typeface="Calibri"/>
                <a:sym typeface="Calibri"/>
              </a:rPr>
              <a:t>acilitator </a:t>
            </a:r>
            <a:r>
              <a:rPr lang="en-US"/>
              <a:t>F</a:t>
            </a:r>
            <a:r>
              <a:rPr b="0" i="0" lang="en-US" sz="1200" u="none" cap="none" strike="noStrike">
                <a:solidFill>
                  <a:schemeClr val="dk1"/>
                </a:solidFill>
                <a:latin typeface="Calibri"/>
                <a:ea typeface="Calibri"/>
                <a:cs typeface="Calibri"/>
                <a:sym typeface="Calibri"/>
              </a:rPr>
              <a:t>eedback </a:t>
            </a:r>
            <a:r>
              <a:rPr lang="en-US"/>
              <a:t>F</a:t>
            </a:r>
            <a:r>
              <a:rPr b="0" i="0" lang="en-US" sz="1200" u="none" cap="none" strike="noStrike">
                <a:solidFill>
                  <a:schemeClr val="dk1"/>
                </a:solidFill>
                <a:latin typeface="Calibri"/>
                <a:ea typeface="Calibri"/>
                <a:cs typeface="Calibri"/>
                <a:sym typeface="Calibri"/>
              </a:rPr>
              <a:t>orm at </a:t>
            </a:r>
            <a:r>
              <a:rPr lang="en-US"/>
              <a:t>https://bit.ly/SBCfeedbackform.</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1358" name="Google Shape;1358;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8" name="Shape 1448"/>
        <p:cNvGrpSpPr/>
        <p:nvPr/>
      </p:nvGrpSpPr>
      <p:grpSpPr>
        <a:xfrm>
          <a:off x="0" y="0"/>
          <a:ext cx="0" cy="0"/>
          <a:chOff x="0" y="0"/>
          <a:chExt cx="0" cy="0"/>
        </a:xfrm>
      </p:grpSpPr>
      <p:sp>
        <p:nvSpPr>
          <p:cNvPr id="1449" name="Google Shape;1449;p11: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0" name="Google Shape;1450;p1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457200" marR="0" rtl="0" algn="l">
              <a:lnSpc>
                <a:spcPct val="100000"/>
              </a:lnSpc>
              <a:spcBef>
                <a:spcPts val="0"/>
              </a:spcBef>
              <a:spcAft>
                <a:spcPts val="0"/>
              </a:spcAft>
              <a:buSzPts val="1400"/>
              <a:buNone/>
            </a:pPr>
            <a:r>
              <a:t/>
            </a:r>
            <a:endParaRPr/>
          </a:p>
          <a:p>
            <a:pPr indent="-279400" lvl="0" marL="457200" marR="0" rtl="0" algn="l">
              <a:lnSpc>
                <a:spcPct val="100000"/>
              </a:lnSpc>
              <a:spcBef>
                <a:spcPts val="0"/>
              </a:spcBef>
              <a:spcAft>
                <a:spcPts val="0"/>
              </a:spcAft>
              <a:buClr>
                <a:schemeClr val="dk1"/>
              </a:buClr>
              <a:buSzPts val="800"/>
              <a:buChar char="●"/>
            </a:pPr>
            <a:r>
              <a:rPr lang="en-US">
                <a:solidFill>
                  <a:schemeClr val="dk1"/>
                </a:solidFill>
              </a:rPr>
              <a:t>Use the slide to </a:t>
            </a:r>
            <a:r>
              <a:rPr b="1" lang="en-US">
                <a:solidFill>
                  <a:schemeClr val="dk1"/>
                </a:solidFill>
              </a:rPr>
              <a:t>model the last step—</a:t>
            </a:r>
            <a:r>
              <a:rPr lang="en-US">
                <a:solidFill>
                  <a:schemeClr val="dk1"/>
                </a:solidFill>
              </a:rPr>
              <a:t>putting the sounds together in a word.</a:t>
            </a:r>
            <a:endParaRPr i="0" sz="1200" u="sng" cap="none" strike="noStrike">
              <a:solidFill>
                <a:schemeClr val="dk1"/>
              </a:solidFil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7" name="Shape 1457"/>
        <p:cNvGrpSpPr/>
        <p:nvPr/>
      </p:nvGrpSpPr>
      <p:grpSpPr>
        <a:xfrm>
          <a:off x="0" y="0"/>
          <a:ext cx="0" cy="0"/>
          <a:chOff x="0" y="0"/>
          <a:chExt cx="0" cy="0"/>
        </a:xfrm>
      </p:grpSpPr>
      <p:sp>
        <p:nvSpPr>
          <p:cNvPr id="1458" name="Google Shape;1458;p1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make a mind-body connection with the letters and sounds they are reading.</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hacer una conexión mente/cuerpo con las letras y los sonidos que están leyendo.</a:t>
            </a:r>
            <a:endParaRPr/>
          </a:p>
          <a:p>
            <a:pPr indent="-228600" lvl="0" marL="457200" rtl="0" algn="l">
              <a:lnSpc>
                <a:spcPct val="100000"/>
              </a:lnSpc>
              <a:spcBef>
                <a:spcPts val="0"/>
              </a:spcBef>
              <a:spcAft>
                <a:spcPts val="0"/>
              </a:spcAft>
              <a:buSzPts val="1400"/>
              <a:buNone/>
            </a:pPr>
            <a:r>
              <a:t/>
            </a:r>
            <a:endParaRPr/>
          </a:p>
        </p:txBody>
      </p:sp>
      <p:sp>
        <p:nvSpPr>
          <p:cNvPr id="1459" name="Google Shape;1459;p1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7" name="Shape 1467"/>
        <p:cNvGrpSpPr/>
        <p:nvPr/>
      </p:nvGrpSpPr>
      <p:grpSpPr>
        <a:xfrm>
          <a:off x="0" y="0"/>
          <a:ext cx="0" cy="0"/>
          <a:chOff x="0" y="0"/>
          <a:chExt cx="0" cy="0"/>
        </a:xfrm>
      </p:grpSpPr>
      <p:sp>
        <p:nvSpPr>
          <p:cNvPr id="1468" name="Google Shape;1468;p13: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that 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make a mind-body connection with the letters and sounds they are reading.</a:t>
            </a:r>
            <a:endParaRPr/>
          </a:p>
          <a:p>
            <a:pPr indent="-228600" lvl="0" marL="45720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hacer una conexión mente/cuerpo con las letras y los sonidos que están leyendo.</a:t>
            </a:r>
            <a:endParaRPr/>
          </a:p>
          <a:p>
            <a:pPr indent="0" lvl="0" marL="0" rtl="0" algn="l">
              <a:lnSpc>
                <a:spcPct val="100000"/>
              </a:lnSpc>
              <a:spcBef>
                <a:spcPts val="0"/>
              </a:spcBef>
              <a:spcAft>
                <a:spcPts val="0"/>
              </a:spcAft>
              <a:buClr>
                <a:schemeClr val="dk1"/>
              </a:buClr>
              <a:buSzPts val="1400"/>
              <a:buFont typeface="Arial"/>
              <a:buNone/>
            </a:pPr>
            <a:r>
              <a:t/>
            </a:r>
            <a:endParaRPr u="sng"/>
          </a:p>
          <a:p>
            <a:pPr indent="-228600" lvl="0" marL="457200" rtl="0" algn="l">
              <a:lnSpc>
                <a:spcPct val="100000"/>
              </a:lnSpc>
              <a:spcBef>
                <a:spcPts val="0"/>
              </a:spcBef>
              <a:spcAft>
                <a:spcPts val="0"/>
              </a:spcAft>
              <a:buSzPts val="1400"/>
              <a:buNone/>
            </a:pPr>
            <a:r>
              <a:t/>
            </a:r>
            <a:endParaRPr/>
          </a:p>
        </p:txBody>
      </p:sp>
      <p:sp>
        <p:nvSpPr>
          <p:cNvPr id="1469" name="Google Shape;1469;p1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p14: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8" name="Google Shape;1478;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7" name="Shape 1487"/>
        <p:cNvGrpSpPr/>
        <p:nvPr/>
      </p:nvGrpSpPr>
      <p:grpSpPr>
        <a:xfrm>
          <a:off x="0" y="0"/>
          <a:ext cx="0" cy="0"/>
          <a:chOff x="0" y="0"/>
          <a:chExt cx="0" cy="0"/>
        </a:xfrm>
      </p:grpSpPr>
      <p:sp>
        <p:nvSpPr>
          <p:cNvPr id="1488" name="Google Shape;1488;p1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9" name="Google Shape;1489;p1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Part 3: Practice time</a:t>
            </a:r>
            <a:endParaRPr b="1"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one-on-one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a:t>
            </a:r>
            <a:r>
              <a:rPr lang="en-US"/>
              <a:t>-</a:t>
            </a:r>
            <a:r>
              <a:rPr b="0" i="0" lang="en-US" sz="1200" u="none" cap="none" strike="noStrike">
                <a:solidFill>
                  <a:schemeClr val="dk1"/>
                </a:solidFill>
                <a:latin typeface="Calibri"/>
                <a:ea typeface="Calibri"/>
                <a:cs typeface="Calibri"/>
                <a:sym typeface="Calibri"/>
              </a:rPr>
              <a:t>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 (things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Check in on the goal of </a:t>
            </a:r>
            <a:r>
              <a:rPr b="1" lang="en-US"/>
              <a:t>F</a:t>
            </a:r>
            <a:r>
              <a:rPr b="1" lang="en-US" sz="1200">
                <a:solidFill>
                  <a:schemeClr val="dk1"/>
                </a:solidFill>
                <a:latin typeface="Calibri"/>
                <a:ea typeface="Calibri"/>
                <a:cs typeface="Calibri"/>
                <a:sym typeface="Calibri"/>
              </a:rPr>
              <a:t>amily </a:t>
            </a:r>
            <a:r>
              <a:rPr b="1" lang="en-US"/>
              <a:t>W</a:t>
            </a:r>
            <a:r>
              <a:rPr b="1" lang="en-US" sz="1200">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03" name="Google Shape;1503;p16: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511" name="Google Shape;1511;p17: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3" name="Shape 1363"/>
        <p:cNvGrpSpPr/>
        <p:nvPr/>
      </p:nvGrpSpPr>
      <p:grpSpPr>
        <a:xfrm>
          <a:off x="0" y="0"/>
          <a:ext cx="0" cy="0"/>
          <a:chOff x="0" y="0"/>
          <a:chExt cx="0" cy="0"/>
        </a:xfrm>
      </p:grpSpPr>
      <p:sp>
        <p:nvSpPr>
          <p:cNvPr id="1364" name="Google Shape;1364;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365" name="Google Shape;1365;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22860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171450" lvl="1" marL="62865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171450" lvl="1" marL="628650" rtl="0" algn="l">
              <a:lnSpc>
                <a:spcPct val="100000"/>
              </a:lnSpc>
              <a:spcBef>
                <a:spcPts val="0"/>
              </a:spcBef>
              <a:spcAft>
                <a:spcPts val="0"/>
              </a:spcAft>
              <a:buSzPts val="1400"/>
              <a:buChar char="•"/>
            </a:pPr>
            <a:r>
              <a:rPr lang="en-US"/>
              <a:t>If this is not the first workshop, move quickly through this slide.</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370" name="Google Shape;1370;p3: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1400"/>
              <a:buNone/>
            </a:pPr>
            <a:r>
              <a:t/>
            </a:r>
            <a:endParaRPr b="1"/>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a:t>
            </a:r>
            <a:r>
              <a:rPr b="1" lang="en-US"/>
              <a:t> (</a:t>
            </a:r>
            <a:r>
              <a:rPr b="1" i="0" lang="en-US" sz="1200" u="none" cap="none" strike="noStrike">
                <a:solidFill>
                  <a:schemeClr val="dk1"/>
                </a:solidFill>
                <a:latin typeface="Calibri"/>
                <a:ea typeface="Calibri"/>
                <a:cs typeface="Calibri"/>
                <a:sym typeface="Calibri"/>
              </a:rPr>
              <a:t>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384" name="Google Shape;1384;p5: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9" name="Shape 1399"/>
        <p:cNvGrpSpPr/>
        <p:nvPr/>
      </p:nvGrpSpPr>
      <p:grpSpPr>
        <a:xfrm>
          <a:off x="0" y="0"/>
          <a:ext cx="0" cy="0"/>
          <a:chOff x="0" y="0"/>
          <a:chExt cx="0" cy="0"/>
        </a:xfrm>
      </p:grpSpPr>
      <p:sp>
        <p:nvSpPr>
          <p:cNvPr id="1400" name="Google Shape;1400;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US"/>
              <a:t>Part 2: Reading tip</a:t>
            </a:r>
            <a:endParaRPr/>
          </a:p>
          <a:p>
            <a:pPr indent="0" lvl="0" marL="0" rtl="0" algn="l">
              <a:lnSpc>
                <a:spcPct val="100000"/>
              </a:lnSpc>
              <a:spcBef>
                <a:spcPts val="0"/>
              </a:spcBef>
              <a:spcAft>
                <a:spcPts val="0"/>
              </a:spcAft>
              <a:buClr>
                <a:schemeClr val="dk1"/>
              </a:buClr>
              <a:buSzPts val="1100"/>
              <a:buFont typeface="Arial"/>
              <a:buNone/>
            </a:pPr>
            <a:r>
              <a:t/>
            </a:r>
            <a:endParaRPr/>
          </a:p>
          <a:p>
            <a:pPr indent="-279400" lvl="0" marL="457200" rtl="0" algn="l">
              <a:lnSpc>
                <a:spcPct val="100000"/>
              </a:lnSpc>
              <a:spcBef>
                <a:spcPts val="0"/>
              </a:spcBef>
              <a:spcAft>
                <a:spcPts val="0"/>
              </a:spcAft>
              <a:buSzPts val="800"/>
              <a:buChar char="●"/>
            </a:pPr>
            <a:r>
              <a:rPr b="1" lang="en-US"/>
              <a:t>Introduce the 3 parts of the reading tip.</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endParaRPr u="sng"/>
          </a:p>
          <a:p>
            <a:pPr indent="0" lvl="0" marL="0" rtl="0" algn="l">
              <a:lnSpc>
                <a:spcPct val="100000"/>
              </a:lnSpc>
              <a:spcBef>
                <a:spcPts val="0"/>
              </a:spcBef>
              <a:spcAft>
                <a:spcPts val="0"/>
              </a:spcAft>
              <a:buClr>
                <a:schemeClr val="dk1"/>
              </a:buClr>
              <a:buSzPts val="1100"/>
              <a:buFont typeface="Arial"/>
              <a:buNone/>
            </a:pPr>
            <a:r>
              <a:rPr i="1" lang="en-US"/>
              <a:t>Today’s tip is:</a:t>
            </a:r>
            <a:endParaRPr i="1"/>
          </a:p>
          <a:p>
            <a:pPr indent="-279400" lvl="0" marL="457200" rtl="0" algn="l">
              <a:lnSpc>
                <a:spcPct val="100000"/>
              </a:lnSpc>
              <a:spcBef>
                <a:spcPts val="0"/>
              </a:spcBef>
              <a:spcAft>
                <a:spcPts val="0"/>
              </a:spcAft>
              <a:buSzPts val="800"/>
              <a:buChar char="●"/>
            </a:pPr>
            <a:r>
              <a:rPr i="1" lang="en-US"/>
              <a:t>First, we’ll talk about tricky words to choose. This is not a tip you do with every tricky word.</a:t>
            </a:r>
            <a:endParaRPr i="1"/>
          </a:p>
          <a:p>
            <a:pPr indent="-279400" lvl="0" marL="457200" rtl="0" algn="l">
              <a:lnSpc>
                <a:spcPct val="100000"/>
              </a:lnSpc>
              <a:spcBef>
                <a:spcPts val="0"/>
              </a:spcBef>
              <a:spcAft>
                <a:spcPts val="0"/>
              </a:spcAft>
              <a:buSzPts val="800"/>
              <a:buChar char="●"/>
            </a:pPr>
            <a:r>
              <a:rPr i="1" lang="en-US"/>
              <a:t>Then, we’ll talk about how the mouth moves and feels differently with each sound.</a:t>
            </a:r>
            <a:endParaRPr i="1"/>
          </a:p>
          <a:p>
            <a:pPr indent="-279400" lvl="0" marL="457200" rtl="0" algn="l">
              <a:lnSpc>
                <a:spcPct val="100000"/>
              </a:lnSpc>
              <a:spcBef>
                <a:spcPts val="0"/>
              </a:spcBef>
              <a:spcAft>
                <a:spcPts val="0"/>
              </a:spcAft>
              <a:buSzPts val="800"/>
              <a:buChar char="●"/>
            </a:pPr>
            <a:r>
              <a:rPr i="1" lang="en-US"/>
              <a:t>Finally, you’ll remind your child to put it all together.</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Why?</a:t>
            </a:r>
            <a:endParaRPr i="1"/>
          </a:p>
          <a:p>
            <a:pPr indent="0" lvl="0" marL="0" rtl="0" algn="l">
              <a:lnSpc>
                <a:spcPct val="100000"/>
              </a:lnSpc>
              <a:spcBef>
                <a:spcPts val="0"/>
              </a:spcBef>
              <a:spcAft>
                <a:spcPts val="0"/>
              </a:spcAft>
              <a:buClr>
                <a:schemeClr val="dk1"/>
              </a:buClr>
              <a:buSzPts val="1100"/>
              <a:buFont typeface="Arial"/>
              <a:buNone/>
            </a:pPr>
            <a:r>
              <a:rPr i="1" lang="en-US"/>
              <a:t>Slowing down and sounding out unfamiliar words is natural for readers. That's a good reading habit to develop and will help your child figure out harder and harder words. You can ask questions to help them remember to take time to think about how a word looks and “feels” in their mouth. That mind-body connection is important for beginning readers.</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i="1"/>
          </a:p>
          <a:p>
            <a:pPr indent="0" lvl="0" marL="0" rtl="0" algn="l">
              <a:lnSpc>
                <a:spcPct val="100000"/>
              </a:lnSpc>
              <a:spcBef>
                <a:spcPts val="0"/>
              </a:spcBef>
              <a:spcAft>
                <a:spcPts val="0"/>
              </a:spcAft>
              <a:buClr>
                <a:schemeClr val="dk1"/>
              </a:buClr>
              <a:buSzPts val="1100"/>
              <a:buFont typeface="Arial"/>
              <a:buNone/>
            </a:pPr>
            <a:r>
              <a:rPr i="1" lang="en-US"/>
              <a:t>El consejo de hoy es:</a:t>
            </a:r>
            <a:endParaRPr i="1"/>
          </a:p>
          <a:p>
            <a:pPr indent="-279400" lvl="0" marL="457200" rtl="0" algn="l">
              <a:lnSpc>
                <a:spcPct val="100000"/>
              </a:lnSpc>
              <a:spcBef>
                <a:spcPts val="0"/>
              </a:spcBef>
              <a:spcAft>
                <a:spcPts val="0"/>
              </a:spcAft>
              <a:buSzPts val="800"/>
              <a:buChar char="●"/>
            </a:pPr>
            <a:r>
              <a:rPr i="1" lang="en-US"/>
              <a:t>Primero vamos a hablar sobre cuales palabras complicadas se debe de escoger. Este consejo no funciona con cualquier palabra complicada. </a:t>
            </a:r>
            <a:endParaRPr i="1"/>
          </a:p>
          <a:p>
            <a:pPr indent="-279400" lvl="0" marL="457200" rtl="0" algn="l">
              <a:lnSpc>
                <a:spcPct val="100000"/>
              </a:lnSpc>
              <a:spcBef>
                <a:spcPts val="0"/>
              </a:spcBef>
              <a:spcAft>
                <a:spcPts val="0"/>
              </a:spcAft>
              <a:buSzPts val="800"/>
              <a:buChar char="●"/>
            </a:pPr>
            <a:r>
              <a:rPr i="1" lang="en-US"/>
              <a:t>Luego vamos a hablar sobre cómo se mueve la boca y como se siente diferente con cada sonido. </a:t>
            </a:r>
            <a:endParaRPr i="1"/>
          </a:p>
          <a:p>
            <a:pPr indent="-279400" lvl="0" marL="457200" rtl="0" algn="l">
              <a:lnSpc>
                <a:spcPct val="100000"/>
              </a:lnSpc>
              <a:spcBef>
                <a:spcPts val="0"/>
              </a:spcBef>
              <a:spcAft>
                <a:spcPts val="0"/>
              </a:spcAft>
              <a:buSzPts val="800"/>
              <a:buChar char="●"/>
            </a:pPr>
            <a:r>
              <a:rPr i="1" lang="en-US"/>
              <a:t>Por ultimo, usted le va a recordar a su hijo que hay que juntar los sonidos de la palabra. </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¿Por qué?</a:t>
            </a:r>
            <a:endParaRPr i="1"/>
          </a:p>
          <a:p>
            <a:pPr indent="0" lvl="0" marL="0" rtl="0" algn="l">
              <a:lnSpc>
                <a:spcPct val="100000"/>
              </a:lnSpc>
              <a:spcBef>
                <a:spcPts val="0"/>
              </a:spcBef>
              <a:spcAft>
                <a:spcPts val="0"/>
              </a:spcAft>
              <a:buSzPts val="1100"/>
              <a:buNone/>
            </a:pPr>
            <a:r>
              <a:rPr i="1" lang="en-US"/>
              <a:t>Ir despacio y decir cada sonido de una palabra poca conocida es natural para los lectores. Es un buen hábito de la lectura que su hijo debe de desarrollar. Le va a ayudar a su hijo cuando necesita descifrar palabras más y más difíciles. Usted puede hacerle preguntas para ayudarle a recordar que necesita tomar tiempo para pensar sobre cómo la palabra aparece y “se siente” en su boca. La conexión entre la mente y el cuerpo es importante para los lectores principiantes. </a:t>
            </a:r>
            <a:endParaRPr i="1"/>
          </a:p>
        </p:txBody>
      </p:sp>
      <p:sp>
        <p:nvSpPr>
          <p:cNvPr id="1401" name="Google Shape;1401;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p7: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4" name="Google Shape;1414;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p8:notes"/>
          <p:cNvSpPr/>
          <p:nvPr>
            <p:ph idx="2" type="sldImg"/>
          </p:nvPr>
        </p:nvSpPr>
        <p:spPr>
          <a:xfrm>
            <a:off x="3533775" y="127000"/>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4" name="Google Shape;1424;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279400" lvl="0" marL="457200" marR="0" rtl="0" algn="l">
              <a:lnSpc>
                <a:spcPct val="100000"/>
              </a:lnSpc>
              <a:spcBef>
                <a:spcPts val="0"/>
              </a:spcBef>
              <a:spcAft>
                <a:spcPts val="0"/>
              </a:spcAft>
              <a:buClr>
                <a:schemeClr val="dk1"/>
              </a:buClr>
              <a:buSzPts val="800"/>
              <a:buChar char="●"/>
            </a:pPr>
            <a:r>
              <a:rPr lang="en-US">
                <a:solidFill>
                  <a:schemeClr val="dk1"/>
                </a:solidFill>
              </a:rPr>
              <a:t>Use the slide page to </a:t>
            </a:r>
            <a:r>
              <a:rPr b="1" lang="en-US">
                <a:solidFill>
                  <a:schemeClr val="dk1"/>
                </a:solidFill>
              </a:rPr>
              <a:t>model and explain why “complex” is a good word to try and coach through</a:t>
            </a:r>
            <a:r>
              <a:rPr lang="en-US">
                <a:solidFill>
                  <a:schemeClr val="dk1"/>
                </a:solidFill>
              </a:rPr>
              <a:t>.</a:t>
            </a:r>
            <a:endParaRPr/>
          </a:p>
          <a:p>
            <a:pPr indent="-279400" lvl="1" marL="914400" marR="0" rtl="0" algn="l">
              <a:lnSpc>
                <a:spcPct val="100000"/>
              </a:lnSpc>
              <a:spcBef>
                <a:spcPts val="0"/>
              </a:spcBef>
              <a:spcAft>
                <a:spcPts val="0"/>
              </a:spcAft>
              <a:buClr>
                <a:schemeClr val="dk1"/>
              </a:buClr>
              <a:buSzPts val="800"/>
              <a:buFont typeface="Calibri"/>
              <a:buChar char="●"/>
            </a:pPr>
            <a:r>
              <a:rPr lang="en-US" sz="1200">
                <a:solidFill>
                  <a:schemeClr val="dk1"/>
                </a:solidFill>
              </a:rPr>
              <a:t>The child in this model is mixing up the sounds. They are saying the /ew/ (in “new”) instead of a short /o/ and the /b/ sounds for the /p/ sound.</a:t>
            </a:r>
            <a:endParaRPr sz="1200"/>
          </a:p>
          <a:p>
            <a:pPr indent="-279400" lvl="1" marL="914400" marR="0" rtl="0" algn="l">
              <a:lnSpc>
                <a:spcPct val="100000"/>
              </a:lnSpc>
              <a:spcBef>
                <a:spcPts val="0"/>
              </a:spcBef>
              <a:spcAft>
                <a:spcPts val="0"/>
              </a:spcAft>
              <a:buClr>
                <a:schemeClr val="dk1"/>
              </a:buClr>
              <a:buSzPts val="800"/>
              <a:buChar char="●"/>
            </a:pPr>
            <a:r>
              <a:rPr b="1" lang="en-US" sz="1200">
                <a:solidFill>
                  <a:schemeClr val="dk1"/>
                </a:solidFill>
              </a:rPr>
              <a:t>Display a paragraph </a:t>
            </a:r>
            <a:r>
              <a:rPr lang="en-US" sz="1200">
                <a:solidFill>
                  <a:schemeClr val="dk1"/>
                </a:solidFill>
              </a:rPr>
              <a:t>from the text the class is reading, and highlight 2 or 3 words you would choose to watch your mouth move.</a:t>
            </a:r>
            <a:endParaRPr sz="1200"/>
          </a:p>
          <a:p>
            <a:pPr indent="-279400" lvl="1" marL="914400" marR="0" rtl="0" algn="l">
              <a:lnSpc>
                <a:spcPct val="100000"/>
              </a:lnSpc>
              <a:spcBef>
                <a:spcPts val="0"/>
              </a:spcBef>
              <a:spcAft>
                <a:spcPts val="0"/>
              </a:spcAft>
              <a:buClr>
                <a:schemeClr val="dk1"/>
              </a:buClr>
              <a:buSzPts val="800"/>
              <a:buFont typeface="Calibri"/>
              <a:buChar char="●"/>
            </a:pPr>
            <a:r>
              <a:rPr i="0" lang="en-US" sz="1200">
                <a:solidFill>
                  <a:schemeClr val="dk1"/>
                </a:solidFill>
              </a:rPr>
              <a:t>The criteria you may share with families are:</a:t>
            </a:r>
            <a:endParaRPr sz="1200"/>
          </a:p>
          <a:p>
            <a:pPr indent="-279400" lvl="2" marL="1371600" rtl="0" algn="l">
              <a:lnSpc>
                <a:spcPct val="100000"/>
              </a:lnSpc>
              <a:spcBef>
                <a:spcPts val="0"/>
              </a:spcBef>
              <a:spcAft>
                <a:spcPts val="0"/>
              </a:spcAft>
              <a:buClr>
                <a:schemeClr val="dk1"/>
              </a:buClr>
              <a:buSzPts val="800"/>
              <a:buFont typeface="Calibri"/>
              <a:buChar char="●"/>
            </a:pPr>
            <a:r>
              <a:rPr i="0" lang="en-US" sz="1200">
                <a:solidFill>
                  <a:schemeClr val="dk1"/>
                </a:solidFill>
              </a:rPr>
              <a:t>It’s a word that your child is likely to see again.</a:t>
            </a:r>
            <a:endParaRPr i="0" sz="1200">
              <a:solidFill>
                <a:schemeClr val="dk1"/>
              </a:solidFill>
            </a:endParaRPr>
          </a:p>
          <a:p>
            <a:pPr indent="-279400" lvl="3" marL="1828800" rtl="0" algn="l">
              <a:lnSpc>
                <a:spcPct val="100000"/>
              </a:lnSpc>
              <a:spcBef>
                <a:spcPts val="0"/>
              </a:spcBef>
              <a:spcAft>
                <a:spcPts val="0"/>
              </a:spcAft>
              <a:buClr>
                <a:schemeClr val="dk1"/>
              </a:buClr>
              <a:buSzPts val="800"/>
              <a:buFont typeface="Calibri"/>
              <a:buChar char="●"/>
            </a:pPr>
            <a:r>
              <a:rPr i="0" lang="en-US" sz="1200">
                <a:solidFill>
                  <a:schemeClr val="dk1"/>
                </a:solidFill>
              </a:rPr>
              <a:t>If the children are older, stress the importance of academic vocabulary such as </a:t>
            </a:r>
            <a:r>
              <a:rPr i="1" lang="en-US" sz="1200">
                <a:solidFill>
                  <a:schemeClr val="dk1"/>
                </a:solidFill>
              </a:rPr>
              <a:t>complex</a:t>
            </a:r>
            <a:r>
              <a:rPr i="0" lang="en-US" sz="1200">
                <a:solidFill>
                  <a:schemeClr val="dk1"/>
                </a:solidFill>
              </a:rPr>
              <a:t>, </a:t>
            </a:r>
            <a:r>
              <a:rPr i="1" lang="en-US" sz="1200">
                <a:solidFill>
                  <a:schemeClr val="dk1"/>
                </a:solidFill>
              </a:rPr>
              <a:t>summarize</a:t>
            </a:r>
            <a:r>
              <a:rPr i="0" lang="en-US" sz="1200">
                <a:solidFill>
                  <a:schemeClr val="dk1"/>
                </a:solidFill>
              </a:rPr>
              <a:t>, </a:t>
            </a:r>
            <a:r>
              <a:rPr lang="en-US"/>
              <a:t>and </a:t>
            </a:r>
            <a:r>
              <a:rPr i="1" lang="en-US" sz="1200">
                <a:solidFill>
                  <a:schemeClr val="dk1"/>
                </a:solidFill>
              </a:rPr>
              <a:t>describe</a:t>
            </a:r>
            <a:r>
              <a:rPr i="0" lang="en-US" sz="1200">
                <a:solidFill>
                  <a:schemeClr val="dk1"/>
                </a:solidFill>
              </a:rPr>
              <a:t>—words that we use in schools a lot.</a:t>
            </a:r>
            <a:endParaRPr sz="1200"/>
          </a:p>
          <a:p>
            <a:pPr indent="-279400" lvl="3" marL="1828800" rtl="0" algn="l">
              <a:lnSpc>
                <a:spcPct val="100000"/>
              </a:lnSpc>
              <a:spcBef>
                <a:spcPts val="0"/>
              </a:spcBef>
              <a:spcAft>
                <a:spcPts val="0"/>
              </a:spcAft>
              <a:buClr>
                <a:schemeClr val="dk1"/>
              </a:buClr>
              <a:buSzPts val="800"/>
              <a:buFont typeface="Calibri"/>
              <a:buChar char="●"/>
            </a:pPr>
            <a:r>
              <a:rPr i="0" lang="en-US" sz="1200">
                <a:solidFill>
                  <a:schemeClr val="dk1"/>
                </a:solidFill>
              </a:rPr>
              <a:t>If children are younger, you may want to talk about high frequency words or “sight words”.</a:t>
            </a:r>
            <a:endParaRPr sz="1200"/>
          </a:p>
          <a:p>
            <a:pPr indent="-279400" lvl="2" marL="1371600" rtl="0" algn="l">
              <a:lnSpc>
                <a:spcPct val="100000"/>
              </a:lnSpc>
              <a:spcBef>
                <a:spcPts val="0"/>
              </a:spcBef>
              <a:spcAft>
                <a:spcPts val="0"/>
              </a:spcAft>
              <a:buClr>
                <a:schemeClr val="dk1"/>
              </a:buClr>
              <a:buSzPts val="800"/>
              <a:buFont typeface="Calibri"/>
              <a:buChar char="●"/>
            </a:pPr>
            <a:r>
              <a:rPr i="0" lang="en-US" sz="1200">
                <a:solidFill>
                  <a:schemeClr val="dk1"/>
                </a:solidFill>
              </a:rPr>
              <a:t>It’s a longer word with lots of different sounds but is not too difficult because the sounds match the letters. </a:t>
            </a:r>
            <a:endParaRPr sz="1200"/>
          </a:p>
          <a:p>
            <a:pPr indent="-279400" lvl="2" marL="1371600" rtl="0" algn="l">
              <a:lnSpc>
                <a:spcPct val="100000"/>
              </a:lnSpc>
              <a:spcBef>
                <a:spcPts val="0"/>
              </a:spcBef>
              <a:spcAft>
                <a:spcPts val="0"/>
              </a:spcAft>
              <a:buClr>
                <a:schemeClr val="dk1"/>
              </a:buClr>
              <a:buSzPts val="800"/>
              <a:buFont typeface="Calibri"/>
              <a:buChar char="●"/>
            </a:pPr>
            <a:r>
              <a:rPr lang="en-US" sz="1200">
                <a:solidFill>
                  <a:schemeClr val="dk1"/>
                </a:solidFill>
              </a:rPr>
              <a:t>►Be sensitive to the fact that some </a:t>
            </a:r>
            <a:r>
              <a:rPr lang="en-US"/>
              <a:t>Multilingual</a:t>
            </a:r>
            <a:r>
              <a:rPr lang="en-US" sz="1200">
                <a:solidFill>
                  <a:schemeClr val="dk1"/>
                </a:solidFill>
              </a:rPr>
              <a:t> families may not have the necessary schema to choose a word based on this criteria.</a:t>
            </a:r>
            <a:endParaRPr sz="1200"/>
          </a:p>
          <a:p>
            <a:pPr indent="-279400" lvl="3" marL="1828800" rtl="0" algn="l">
              <a:lnSpc>
                <a:spcPct val="100000"/>
              </a:lnSpc>
              <a:spcBef>
                <a:spcPts val="0"/>
              </a:spcBef>
              <a:spcAft>
                <a:spcPts val="0"/>
              </a:spcAft>
              <a:buClr>
                <a:schemeClr val="dk1"/>
              </a:buClr>
              <a:buSzPts val="800"/>
              <a:buFont typeface="Calibri"/>
              <a:buChar char="●"/>
            </a:pPr>
            <a:r>
              <a:rPr lang="en-US" sz="1200">
                <a:solidFill>
                  <a:schemeClr val="dk1"/>
                </a:solidFill>
              </a:rPr>
              <a:t>Take time to explicitly reassure them that this technique will work with any word. </a:t>
            </a:r>
            <a:endParaRPr sz="1200"/>
          </a:p>
          <a:p>
            <a:pPr indent="-279400" lvl="3" marL="1828800" rtl="0" algn="l">
              <a:lnSpc>
                <a:spcPct val="100000"/>
              </a:lnSpc>
              <a:spcBef>
                <a:spcPts val="0"/>
              </a:spcBef>
              <a:spcAft>
                <a:spcPts val="0"/>
              </a:spcAft>
              <a:buClr>
                <a:schemeClr val="dk1"/>
              </a:buClr>
              <a:buSzPts val="800"/>
              <a:buFont typeface="Calibri"/>
              <a:buChar char="●"/>
            </a:pPr>
            <a:r>
              <a:rPr lang="en-US" sz="1200">
                <a:solidFill>
                  <a:schemeClr val="dk1"/>
                </a:solidFill>
              </a:rPr>
              <a:t>If possible, reading with a translating tool (like Google Translate) or a dictionary handy will be helpful for them as the coach.</a:t>
            </a:r>
            <a:endParaRPr sz="1200"/>
          </a:p>
          <a:p>
            <a:pPr indent="-279400" lvl="3" marL="1828800" rtl="0" algn="l">
              <a:lnSpc>
                <a:spcPct val="100000"/>
              </a:lnSpc>
              <a:spcBef>
                <a:spcPts val="0"/>
              </a:spcBef>
              <a:spcAft>
                <a:spcPts val="0"/>
              </a:spcAft>
              <a:buClr>
                <a:schemeClr val="dk1"/>
              </a:buClr>
              <a:buSzPts val="800"/>
              <a:buFont typeface="Calibri"/>
              <a:buChar char="●"/>
            </a:pPr>
            <a:r>
              <a:rPr lang="en-US"/>
              <a:t>Remind them</a:t>
            </a:r>
            <a:r>
              <a:rPr lang="en-US" sz="1200">
                <a:solidFill>
                  <a:schemeClr val="dk1"/>
                </a:solidFill>
              </a:rPr>
              <a:t> that if their child is struggling with many words on the page, the book may not be appropriate and they can choose another one.</a:t>
            </a:r>
            <a:endParaRPr i="0" sz="1200">
              <a:solidFill>
                <a:schemeClr val="dk1"/>
              </a:solidFill>
            </a:endParaRPr>
          </a:p>
          <a:p>
            <a:pPr indent="-279400" lvl="1" marL="914400" rtl="0" algn="l">
              <a:lnSpc>
                <a:spcPct val="100000"/>
              </a:lnSpc>
              <a:spcBef>
                <a:spcPts val="0"/>
              </a:spcBef>
              <a:spcAft>
                <a:spcPts val="0"/>
              </a:spcAft>
              <a:buClr>
                <a:schemeClr val="dk1"/>
              </a:buClr>
              <a:buSzPts val="800"/>
              <a:buFont typeface="Calibri"/>
              <a:buChar char="●"/>
            </a:pPr>
            <a:r>
              <a:rPr i="0" lang="en-US" sz="1200">
                <a:solidFill>
                  <a:schemeClr val="dk1"/>
                </a:solidFill>
              </a:rPr>
              <a:t>Remind families that they don’t need to do this for every tricky </a:t>
            </a:r>
            <a:r>
              <a:rPr i="0" lang="en-US">
                <a:solidFill>
                  <a:schemeClr val="dk1"/>
                </a:solidFill>
              </a:rPr>
              <a:t>word that their child encounters. </a:t>
            </a:r>
            <a:endParaRPr/>
          </a:p>
          <a:p>
            <a:pPr indent="-279400" lvl="2" marL="1371600" rtl="0" algn="l">
              <a:lnSpc>
                <a:spcPct val="100000"/>
              </a:lnSpc>
              <a:spcBef>
                <a:spcPts val="0"/>
              </a:spcBef>
              <a:spcAft>
                <a:spcPts val="0"/>
              </a:spcAft>
              <a:buClr>
                <a:schemeClr val="dk1"/>
              </a:buClr>
              <a:buSzPts val="800"/>
              <a:buFont typeface="Calibri"/>
              <a:buChar char="●"/>
            </a:pPr>
            <a:r>
              <a:rPr i="0" lang="en-US">
                <a:solidFill>
                  <a:schemeClr val="dk1"/>
                </a:solidFill>
              </a:rPr>
              <a:t>If the child if struggling with many words on the page, they may need to read a different book and come back to that one later.</a:t>
            </a:r>
            <a:endParaRPr/>
          </a:p>
          <a:p>
            <a:pPr indent="-228600" lvl="0" marL="457200" marR="0" rtl="0" algn="l">
              <a:lnSpc>
                <a:spcPct val="100000"/>
              </a:lnSpc>
              <a:spcBef>
                <a:spcPts val="0"/>
              </a:spcBef>
              <a:spcAft>
                <a:spcPts val="0"/>
              </a:spcAft>
              <a:buClr>
                <a:srgbClr val="000000"/>
              </a:buClr>
              <a:buSzPts val="1400"/>
              <a:buFont typeface="Arial"/>
              <a:buNone/>
            </a:pPr>
            <a:r>
              <a:t/>
            </a:r>
            <a:endParaRPr i="0" sz="1200" u="sng" cap="none" strike="noStrike">
              <a:solidFill>
                <a:schemeClr val="dk1"/>
              </a:solidFil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p9: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3" name="Google Shape;1433;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i="0" sz="1200" u="none" cap="none" strike="noStrike">
              <a:solidFill>
                <a:schemeClr val="dk1"/>
              </a:solidFill>
            </a:endParaRPr>
          </a:p>
          <a:p>
            <a:pPr indent="-279400" lvl="0" marL="457200" marR="0" rtl="0" algn="l">
              <a:lnSpc>
                <a:spcPct val="100000"/>
              </a:lnSpc>
              <a:spcBef>
                <a:spcPts val="0"/>
              </a:spcBef>
              <a:spcAft>
                <a:spcPts val="0"/>
              </a:spcAft>
              <a:buSzPts val="800"/>
              <a:buChar char="●"/>
            </a:pPr>
            <a:r>
              <a:rPr lang="en-US" u="none"/>
              <a:t>Invite families to take out their phones and put their camera on selfie mode or distribute small mirrors.</a:t>
            </a:r>
            <a:endParaRPr/>
          </a:p>
          <a:p>
            <a:pPr indent="-279400" lvl="0" marL="457200" marR="0" rtl="0" algn="l">
              <a:lnSpc>
                <a:spcPct val="100000"/>
              </a:lnSpc>
              <a:spcBef>
                <a:spcPts val="0"/>
              </a:spcBef>
              <a:spcAft>
                <a:spcPts val="0"/>
              </a:spcAft>
              <a:buSzPts val="800"/>
              <a:buChar char="●"/>
            </a:pPr>
            <a:r>
              <a:rPr b="1" lang="en-US" u="none"/>
              <a:t>Lead a short discussion (with practice) </a:t>
            </a:r>
            <a:r>
              <a:rPr lang="en-US" u="none"/>
              <a:t>on the </a:t>
            </a:r>
            <a:r>
              <a:rPr i="1" lang="en-US" u="none"/>
              <a:t>look</a:t>
            </a:r>
            <a:r>
              <a:rPr lang="en-US" u="none"/>
              <a:t> and </a:t>
            </a:r>
            <a:r>
              <a:rPr i="1" lang="en-US" u="none"/>
              <a:t>feel</a:t>
            </a:r>
            <a:r>
              <a:rPr lang="en-US" u="none"/>
              <a:t> of both the short and long vowels and some of the commonly confused consonants. </a:t>
            </a:r>
            <a:endParaRPr/>
          </a:p>
          <a:p>
            <a:pPr indent="-279400" lvl="1" marL="914400" marR="0" rtl="0" algn="l">
              <a:lnSpc>
                <a:spcPct val="100000"/>
              </a:lnSpc>
              <a:spcBef>
                <a:spcPts val="0"/>
              </a:spcBef>
              <a:spcAft>
                <a:spcPts val="0"/>
              </a:spcAft>
              <a:buSzPts val="800"/>
              <a:buChar char="●"/>
            </a:pPr>
            <a:r>
              <a:rPr lang="en-US" u="none"/>
              <a:t>Explain how it feels (see the “Main points” section below) and then invite families to practice the letters and describe what they see in the mirror. </a:t>
            </a:r>
            <a:endParaRPr/>
          </a:p>
          <a:p>
            <a:pPr indent="-279400" lvl="1" marL="914400" marR="0" rtl="0" algn="l">
              <a:lnSpc>
                <a:spcPct val="100000"/>
              </a:lnSpc>
              <a:spcBef>
                <a:spcPts val="0"/>
              </a:spcBef>
              <a:spcAft>
                <a:spcPts val="0"/>
              </a:spcAft>
              <a:buSzPts val="800"/>
              <a:buChar char="●"/>
            </a:pPr>
            <a:r>
              <a:rPr lang="en-US" u="none"/>
              <a:t>If families are enjoying it, you may want to do more letters. </a:t>
            </a:r>
            <a:endParaRPr/>
          </a:p>
          <a:p>
            <a:pPr indent="-279400" lvl="1" marL="914400" marR="0" rtl="0" algn="l">
              <a:lnSpc>
                <a:spcPct val="100000"/>
              </a:lnSpc>
              <a:spcBef>
                <a:spcPts val="0"/>
              </a:spcBef>
              <a:spcAft>
                <a:spcPts val="0"/>
              </a:spcAft>
              <a:buSzPts val="800"/>
              <a:buChar char="●"/>
            </a:pPr>
            <a:r>
              <a:rPr lang="en-US" u="none"/>
              <a:t>You may also want to revise this slide based on the needs of the students in your class. Older students may also talk about blends and digraphs.</a:t>
            </a:r>
            <a:endParaRPr/>
          </a:p>
          <a:p>
            <a:pPr indent="-279400" lvl="1" marL="914400" marR="0" rtl="0" algn="l">
              <a:lnSpc>
                <a:spcPct val="100000"/>
              </a:lnSpc>
              <a:spcBef>
                <a:spcPts val="0"/>
              </a:spcBef>
              <a:spcAft>
                <a:spcPts val="0"/>
              </a:spcAft>
              <a:buSzPts val="800"/>
              <a:buChar char="●"/>
            </a:pPr>
            <a:r>
              <a:rPr lang="en-US" u="none"/>
              <a:t>Main points:</a:t>
            </a:r>
            <a:endParaRPr/>
          </a:p>
          <a:p>
            <a:pPr indent="-279400" lvl="2" marL="1371600" marR="0" rtl="0" algn="l">
              <a:lnSpc>
                <a:spcPct val="100000"/>
              </a:lnSpc>
              <a:spcBef>
                <a:spcPts val="0"/>
              </a:spcBef>
              <a:spcAft>
                <a:spcPts val="0"/>
              </a:spcAft>
              <a:buSzPts val="800"/>
              <a:buChar char="●"/>
            </a:pPr>
            <a:r>
              <a:rPr lang="en-US"/>
              <a:t>Short</a:t>
            </a:r>
            <a:r>
              <a:rPr lang="en-US" u="none"/>
              <a:t> vowels sounds are made by passing air through a more relaxed mouth</a:t>
            </a:r>
            <a:r>
              <a:rPr lang="en-US"/>
              <a:t>, while long</a:t>
            </a:r>
            <a:r>
              <a:rPr lang="en-US" u="none"/>
              <a:t> vowels are made by passing air with a more constricted mouth</a:t>
            </a:r>
            <a:r>
              <a:rPr lang="en-US"/>
              <a:t>. </a:t>
            </a:r>
            <a:r>
              <a:rPr lang="en-US" u="none"/>
              <a:t>(</a:t>
            </a:r>
            <a:r>
              <a:rPr lang="en-US"/>
              <a:t>T</a:t>
            </a:r>
            <a:r>
              <a:rPr lang="en-US" u="none"/>
              <a:t>his is especially easy to see in in “o” and “u</a:t>
            </a:r>
            <a:r>
              <a:rPr lang="en-US"/>
              <a:t>.”</a:t>
            </a:r>
            <a:r>
              <a:rPr lang="en-US" u="none"/>
              <a:t>)</a:t>
            </a:r>
            <a:endParaRPr/>
          </a:p>
          <a:p>
            <a:pPr indent="-279400" lvl="2" marL="1371600" marR="0" rtl="0" algn="l">
              <a:lnSpc>
                <a:spcPct val="100000"/>
              </a:lnSpc>
              <a:spcBef>
                <a:spcPts val="0"/>
              </a:spcBef>
              <a:spcAft>
                <a:spcPts val="0"/>
              </a:spcAft>
              <a:buSzPts val="800"/>
              <a:buChar char="●"/>
            </a:pPr>
            <a:r>
              <a:rPr lang="en-US" u="none"/>
              <a:t>G is made in the back of the throat (</a:t>
            </a:r>
            <a:r>
              <a:rPr i="1" lang="en-US" u="none"/>
              <a:t>game</a:t>
            </a:r>
            <a:r>
              <a:rPr lang="en-US" u="none"/>
              <a:t>), and J is made in the front of your mouth (</a:t>
            </a:r>
            <a:r>
              <a:rPr i="1" lang="en-US" u="none"/>
              <a:t>jug</a:t>
            </a:r>
            <a:r>
              <a:rPr lang="en-US" u="none"/>
              <a:t>)</a:t>
            </a:r>
            <a:endParaRPr/>
          </a:p>
          <a:p>
            <a:pPr indent="-279400" lvl="2" marL="1371600" marR="0" rtl="0" algn="l">
              <a:lnSpc>
                <a:spcPct val="100000"/>
              </a:lnSpc>
              <a:spcBef>
                <a:spcPts val="0"/>
              </a:spcBef>
              <a:spcAft>
                <a:spcPts val="0"/>
              </a:spcAft>
              <a:buSzPts val="800"/>
              <a:buChar char="●"/>
            </a:pPr>
            <a:r>
              <a:rPr lang="en-US" u="none"/>
              <a:t>T is made behind the teeth (</a:t>
            </a:r>
            <a:r>
              <a:rPr i="1" lang="en-US" u="none"/>
              <a:t>tight</a:t>
            </a:r>
            <a:r>
              <a:rPr lang="en-US" u="none"/>
              <a:t>), and K is made in back of the mouth (</a:t>
            </a:r>
            <a:r>
              <a:rPr i="1" lang="en-US" u="none"/>
              <a:t>kite</a:t>
            </a:r>
            <a:r>
              <a:rPr lang="en-US" u="none"/>
              <a:t>).</a:t>
            </a:r>
            <a:endParaRPr/>
          </a:p>
          <a:p>
            <a:pPr indent="-279400" lvl="2" marL="1371600" marR="0" rtl="0" algn="l">
              <a:lnSpc>
                <a:spcPct val="100000"/>
              </a:lnSpc>
              <a:spcBef>
                <a:spcPts val="0"/>
              </a:spcBef>
              <a:spcAft>
                <a:spcPts val="0"/>
              </a:spcAft>
              <a:buSzPts val="800"/>
              <a:buChar char="●"/>
            </a:pPr>
            <a:r>
              <a:rPr lang="en-US" u="none"/>
              <a:t>P is made with mainly air (</a:t>
            </a:r>
            <a:r>
              <a:rPr i="1" lang="en-US" u="none"/>
              <a:t>pad</a:t>
            </a:r>
            <a:r>
              <a:rPr lang="en-US" u="none"/>
              <a:t>), while B is made with a sound (</a:t>
            </a:r>
            <a:r>
              <a:rPr i="1" lang="en-US" u="none"/>
              <a:t>bad</a:t>
            </a:r>
            <a:r>
              <a:rPr lang="en-US" u="none"/>
              <a:t>). (</a:t>
            </a:r>
            <a:r>
              <a:rPr lang="en-US"/>
              <a:t>P</a:t>
            </a:r>
            <a:r>
              <a:rPr lang="en-US" u="none"/>
              <a:t>ut your hand on your throat and you can feel it vibrate for B and not for P.)</a:t>
            </a:r>
            <a:endParaRPr/>
          </a:p>
          <a:p>
            <a:pPr indent="-279400" lvl="2" marL="1371600" marR="0" rtl="0" algn="l">
              <a:lnSpc>
                <a:spcPct val="100000"/>
              </a:lnSpc>
              <a:spcBef>
                <a:spcPts val="0"/>
              </a:spcBef>
              <a:spcAft>
                <a:spcPts val="0"/>
              </a:spcAft>
              <a:buSzPts val="800"/>
              <a:buChar char="●"/>
            </a:pPr>
            <a:r>
              <a:rPr lang="en-US" u="none"/>
              <a:t>F is made with mainly air through the lips (</a:t>
            </a:r>
            <a:r>
              <a:rPr i="1" lang="en-US" u="none"/>
              <a:t>fat</a:t>
            </a:r>
            <a:r>
              <a:rPr lang="en-US" u="none"/>
              <a:t>)</a:t>
            </a:r>
            <a:r>
              <a:rPr lang="en-US"/>
              <a:t>, </a:t>
            </a:r>
            <a:r>
              <a:rPr lang="en-US" u="none"/>
              <a:t>and V is made with a similar mouth position but with a sound (</a:t>
            </a:r>
            <a:r>
              <a:rPr i="1" lang="en-US" u="none"/>
              <a:t>vat</a:t>
            </a:r>
            <a:r>
              <a:rPr lang="en-US" u="none"/>
              <a:t>). (</a:t>
            </a:r>
            <a:r>
              <a:rPr lang="en-US"/>
              <a:t>P</a:t>
            </a:r>
            <a:r>
              <a:rPr lang="en-US" u="none"/>
              <a:t>ut your hand on your throat and you can feel it vibrate for V and not for F.)</a:t>
            </a:r>
            <a:endParaRPr sz="1200" u="none">
              <a:solidFill>
                <a:schemeClr val="dk1"/>
              </a:solidFill>
            </a:endParaRPr>
          </a:p>
          <a:p>
            <a:pPr indent="-279400" lvl="1" marL="914400" marR="0" rtl="0" algn="l">
              <a:lnSpc>
                <a:spcPct val="100000"/>
              </a:lnSpc>
              <a:spcBef>
                <a:spcPts val="0"/>
              </a:spcBef>
              <a:spcAft>
                <a:spcPts val="0"/>
              </a:spcAft>
              <a:buClr>
                <a:schemeClr val="dk1"/>
              </a:buClr>
              <a:buSzPts val="800"/>
              <a:buChar char="●"/>
            </a:pPr>
            <a:r>
              <a:rPr lang="en-US">
                <a:solidFill>
                  <a:schemeClr val="dk1"/>
                </a:solidFill>
              </a:rPr>
              <a:t>►</a:t>
            </a:r>
            <a:r>
              <a:rPr i="1" lang="en-US">
                <a:solidFill>
                  <a:schemeClr val="dk1"/>
                </a:solidFill>
              </a:rPr>
              <a:t>Especially for </a:t>
            </a:r>
            <a:r>
              <a:rPr i="1" lang="en-US"/>
              <a:t>Multilingual</a:t>
            </a:r>
            <a:r>
              <a:rPr i="1" lang="en-US">
                <a:solidFill>
                  <a:schemeClr val="dk1"/>
                </a:solidFill>
              </a:rPr>
              <a:t> families</a:t>
            </a:r>
            <a:r>
              <a:rPr lang="en-US">
                <a:solidFill>
                  <a:schemeClr val="dk1"/>
                </a:solidFill>
              </a:rPr>
              <a:t>. </a:t>
            </a:r>
            <a:r>
              <a:rPr lang="en-US" sz="1200">
                <a:solidFill>
                  <a:schemeClr val="dk1"/>
                </a:solidFill>
              </a:rPr>
              <a:t>Instead of asking them to come up with the letter sound, clearly articulate it and say, “This is how we pronounce this letter in English. Does anyone want to explain how you pronounce this letter in another language?” Then, as a class, compare the different way the letter </a:t>
            </a:r>
            <a:r>
              <a:rPr i="1" lang="en-US" sz="1200">
                <a:solidFill>
                  <a:schemeClr val="dk1"/>
                </a:solidFill>
              </a:rPr>
              <a:t>looks</a:t>
            </a:r>
            <a:r>
              <a:rPr lang="en-US" sz="1200">
                <a:solidFill>
                  <a:schemeClr val="dk1"/>
                </a:solidFill>
              </a:rPr>
              <a:t> and </a:t>
            </a:r>
            <a:r>
              <a:rPr i="1" lang="en-US" sz="1200">
                <a:solidFill>
                  <a:schemeClr val="dk1"/>
                </a:solidFill>
              </a:rPr>
              <a:t>feels </a:t>
            </a:r>
            <a:r>
              <a:rPr lang="en-US" sz="1200">
                <a:solidFill>
                  <a:schemeClr val="dk1"/>
                </a:solidFill>
              </a:rPr>
              <a:t>in your mouth in different languages. Encourage families to do this exercise with their children. Being explicit about how languages are articulated differently helps children navigate the two languages more easily.</a:t>
            </a:r>
            <a:endParaRPr/>
          </a:p>
          <a:p>
            <a:pPr indent="-228600" lvl="0" marL="457200" marR="0" rtl="0" algn="l">
              <a:lnSpc>
                <a:spcPct val="100000"/>
              </a:lnSpc>
              <a:spcBef>
                <a:spcPts val="0"/>
              </a:spcBef>
              <a:spcAft>
                <a:spcPts val="0"/>
              </a:spcAft>
              <a:buSzPts val="1400"/>
              <a:buNone/>
            </a:pPr>
            <a:r>
              <a:t/>
            </a:r>
            <a:endParaRPr i="0" sz="1200" u="none" cap="none" strike="noStrike">
              <a:solidFill>
                <a:schemeClr val="dk1"/>
              </a:solidFill>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p10: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2" name="Google Shape;1442;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i="0" sz="1200" u="none" cap="none" strike="noStrike">
              <a:solidFill>
                <a:schemeClr val="dk1"/>
              </a:solidFill>
            </a:endParaRPr>
          </a:p>
          <a:p>
            <a:pPr indent="-279400" lvl="0" marL="457200" marR="0" rtl="0" algn="l">
              <a:lnSpc>
                <a:spcPct val="100000"/>
              </a:lnSpc>
              <a:spcBef>
                <a:spcPts val="0"/>
              </a:spcBef>
              <a:spcAft>
                <a:spcPts val="0"/>
              </a:spcAft>
              <a:buSzPts val="800"/>
              <a:buChar char="●"/>
            </a:pPr>
            <a:r>
              <a:rPr b="1" lang="en-US" u="none"/>
              <a:t>Invite families to use the word list to practice </a:t>
            </a:r>
            <a:r>
              <a:rPr lang="en-US" u="none"/>
              <a:t>watching their mouth move. </a:t>
            </a:r>
            <a:endParaRPr/>
          </a:p>
          <a:p>
            <a:pPr indent="-279400" lvl="1" marL="914400" marR="0" rtl="0" algn="l">
              <a:lnSpc>
                <a:spcPct val="100000"/>
              </a:lnSpc>
              <a:spcBef>
                <a:spcPts val="0"/>
              </a:spcBef>
              <a:spcAft>
                <a:spcPts val="0"/>
              </a:spcAft>
              <a:buSzPts val="800"/>
              <a:buChar char="●"/>
            </a:pPr>
            <a:r>
              <a:rPr lang="en-US" u="none"/>
              <a:t>This may be done as a whole group, </a:t>
            </a:r>
            <a:r>
              <a:rPr lang="en-US"/>
              <a:t>in </a:t>
            </a:r>
            <a:r>
              <a:rPr lang="en-US" u="none"/>
              <a:t>small groups</a:t>
            </a:r>
            <a:r>
              <a:rPr lang="en-US"/>
              <a:t>, </a:t>
            </a:r>
            <a:r>
              <a:rPr lang="en-US" u="none"/>
              <a:t>or as pairs.</a:t>
            </a:r>
            <a:endParaRPr/>
          </a:p>
          <a:p>
            <a:pPr indent="-279400" lvl="0" marL="457200" marR="0" rtl="0" algn="l">
              <a:lnSpc>
                <a:spcPct val="100000"/>
              </a:lnSpc>
              <a:spcBef>
                <a:spcPts val="0"/>
              </a:spcBef>
              <a:spcAft>
                <a:spcPts val="0"/>
              </a:spcAft>
              <a:buSzPts val="800"/>
              <a:buChar char="●"/>
            </a:pPr>
            <a:r>
              <a:rPr lang="en-US" u="none"/>
              <a:t>Debrief as a whole group or in small groups.</a:t>
            </a:r>
            <a:endParaRPr u="none"/>
          </a:p>
          <a:p>
            <a:pPr indent="-279400" lvl="1" marL="914400" rtl="0" algn="l">
              <a:lnSpc>
                <a:spcPct val="100000"/>
              </a:lnSpc>
              <a:spcBef>
                <a:spcPts val="0"/>
              </a:spcBef>
              <a:spcAft>
                <a:spcPts val="0"/>
              </a:spcAft>
              <a:buSzPts val="800"/>
              <a:buChar char="●"/>
            </a:pPr>
            <a:r>
              <a:rPr lang="en-US"/>
              <a:t>►</a:t>
            </a:r>
            <a:r>
              <a:rPr i="1" lang="en-US"/>
              <a:t>Especially for Multilingual families:</a:t>
            </a:r>
            <a:r>
              <a:rPr lang="en-US"/>
              <a:t> Provide sentence stems to support Multilingual families in participating in whole-group discussion. </a:t>
            </a:r>
            <a:endParaRPr/>
          </a:p>
          <a:p>
            <a:pPr indent="-139700" lvl="0" marL="457200" marR="0" rtl="0" algn="l">
              <a:lnSpc>
                <a:spcPct val="100000"/>
              </a:lnSpc>
              <a:spcBef>
                <a:spcPts val="0"/>
              </a:spcBef>
              <a:spcAft>
                <a:spcPts val="0"/>
              </a:spcAft>
              <a:buSzPts val="1400"/>
              <a:buFont typeface="Arial"/>
              <a:buNone/>
            </a:pPr>
            <a:r>
              <a:t/>
            </a:r>
            <a:endParaRPr sz="1200"/>
          </a:p>
          <a:p>
            <a:pPr indent="0" lvl="0" marL="0" marR="0" rtl="0" algn="l">
              <a:lnSpc>
                <a:spcPct val="100000"/>
              </a:lnSpc>
              <a:spcBef>
                <a:spcPts val="0"/>
              </a:spcBef>
              <a:spcAft>
                <a:spcPts val="0"/>
              </a:spcAft>
              <a:buSzPts val="1400"/>
              <a:buNone/>
            </a:pPr>
            <a:r>
              <a:rPr i="0" lang="en-US" sz="1200" u="sng" cap="none" strike="noStrike">
                <a:solidFill>
                  <a:schemeClr val="dk1"/>
                </a:solidFill>
              </a:rPr>
              <a:t>Sample script:</a:t>
            </a:r>
            <a:endParaRPr i="0" sz="1200" u="none" cap="none" strike="noStrike">
              <a:solidFill>
                <a:schemeClr val="dk1"/>
              </a:solidFill>
            </a:endParaRPr>
          </a:p>
          <a:p>
            <a:pPr indent="0" lvl="0" marL="0" marR="0" rtl="0" algn="l">
              <a:lnSpc>
                <a:spcPct val="100000"/>
              </a:lnSpc>
              <a:spcBef>
                <a:spcPts val="0"/>
              </a:spcBef>
              <a:spcAft>
                <a:spcPts val="0"/>
              </a:spcAft>
              <a:buSzPts val="1400"/>
              <a:buNone/>
            </a:pPr>
            <a:r>
              <a:rPr i="1" lang="en-US" sz="1200"/>
              <a:t>I’m going to read “ship” and “shop” very slowly. What do you notice? How is my mouth moving differently? </a:t>
            </a:r>
            <a:r>
              <a:rPr lang="en-US"/>
              <a:t>[E</a:t>
            </a:r>
            <a:r>
              <a:rPr i="0" lang="en-US" sz="1200"/>
              <a:t>licit response</a:t>
            </a:r>
            <a:r>
              <a:rPr lang="en-US"/>
              <a:t>].</a:t>
            </a:r>
            <a:endParaRPr/>
          </a:p>
          <a:p>
            <a:pPr indent="0" lvl="0" marL="0" marR="0" rtl="0" algn="l">
              <a:lnSpc>
                <a:spcPct val="100000"/>
              </a:lnSpc>
              <a:spcBef>
                <a:spcPts val="0"/>
              </a:spcBef>
              <a:spcAft>
                <a:spcPts val="0"/>
              </a:spcAft>
              <a:buSzPts val="1400"/>
              <a:buNone/>
            </a:pPr>
            <a:r>
              <a:rPr i="1" lang="en-US" sz="1200"/>
              <a:t>Notice how my mouth opens wider when I say the “o” in shop than when I say the “</a:t>
            </a:r>
            <a:r>
              <a:rPr i="1" lang="en-US"/>
              <a:t>i</a:t>
            </a:r>
            <a:r>
              <a:rPr i="1" lang="en-US" sz="1200"/>
              <a:t>” in ship. Now you try with your child. Read both words very slowly, sound</a:t>
            </a:r>
            <a:r>
              <a:rPr i="1" lang="en-US"/>
              <a:t>-</a:t>
            </a:r>
            <a:r>
              <a:rPr i="1" lang="en-US" sz="1200"/>
              <a:t>by</a:t>
            </a:r>
            <a:r>
              <a:rPr i="1" lang="en-US"/>
              <a:t>-</a:t>
            </a:r>
            <a:r>
              <a:rPr i="1" lang="en-US" sz="1200"/>
              <a:t>sound, and watch for how your mouth move differently.</a:t>
            </a:r>
            <a:endParaRPr/>
          </a:p>
          <a:p>
            <a:pPr indent="0" lvl="0" marL="0" marR="0" rtl="0" algn="l">
              <a:lnSpc>
                <a:spcPct val="100000"/>
              </a:lnSpc>
              <a:spcBef>
                <a:spcPts val="0"/>
              </a:spcBef>
              <a:spcAft>
                <a:spcPts val="0"/>
              </a:spcAft>
              <a:buSzPts val="1400"/>
              <a:buNone/>
            </a:pPr>
            <a:r>
              <a:rPr i="0" lang="en-US" sz="1200"/>
              <a:t>[Wait for families to try</a:t>
            </a:r>
            <a:r>
              <a:rPr lang="en-US"/>
              <a:t>].</a:t>
            </a:r>
            <a:endParaRPr/>
          </a:p>
          <a:p>
            <a:pPr indent="0" lvl="0" marL="0" marR="0" rtl="0" algn="l">
              <a:lnSpc>
                <a:spcPct val="100000"/>
              </a:lnSpc>
              <a:spcBef>
                <a:spcPts val="0"/>
              </a:spcBef>
              <a:spcAft>
                <a:spcPts val="0"/>
              </a:spcAft>
              <a:buSzPts val="1400"/>
              <a:buNone/>
            </a:pPr>
            <a:r>
              <a:rPr i="1" lang="en-US" sz="1200"/>
              <a:t>After your child has looked at the way their mouth moves for each sound in the tricky word, invite them to put it all together quickly. Say “ship” and “shop.”</a:t>
            </a:r>
            <a:endParaRPr/>
          </a:p>
          <a:p>
            <a:pPr indent="0" lvl="0" marL="0" marR="0" rtl="0" algn="l">
              <a:lnSpc>
                <a:spcPct val="100000"/>
              </a:lnSpc>
              <a:spcBef>
                <a:spcPts val="0"/>
              </a:spcBef>
              <a:spcAft>
                <a:spcPts val="0"/>
              </a:spcAft>
              <a:buSzPts val="1400"/>
              <a:buNone/>
            </a:pPr>
            <a:r>
              <a:rPr i="0" lang="en-US" sz="1200"/>
              <a:t>[Wait for families to try</a:t>
            </a:r>
            <a:r>
              <a:rPr lang="en-US"/>
              <a:t>].</a:t>
            </a:r>
            <a:endParaRPr/>
          </a:p>
          <a:p>
            <a:pPr indent="0" lvl="0" marL="0" marR="0" rtl="0" algn="l">
              <a:lnSpc>
                <a:spcPct val="100000"/>
              </a:lnSpc>
              <a:spcBef>
                <a:spcPts val="0"/>
              </a:spcBef>
              <a:spcAft>
                <a:spcPts val="0"/>
              </a:spcAft>
              <a:buSzPts val="1400"/>
              <a:buNone/>
            </a:pPr>
            <a:r>
              <a:rPr i="1" lang="en-US" sz="1200"/>
              <a:t>Now you’re going to do the rest of this list with your child and we’ll talk about what you and your child noticed in a few minutes.</a:t>
            </a:r>
            <a:endParaRPr/>
          </a:p>
          <a:p>
            <a:pPr indent="0" lvl="0" marL="0" marR="0" rtl="0" algn="l">
              <a:lnSpc>
                <a:spcPct val="100000"/>
              </a:lnSpc>
              <a:spcBef>
                <a:spcPts val="0"/>
              </a:spcBef>
              <a:spcAft>
                <a:spcPts val="0"/>
              </a:spcAft>
              <a:buSzPts val="1400"/>
              <a:buNone/>
            </a:pPr>
            <a:r>
              <a:rPr lang="en-US" sz="1200"/>
              <a:t>[Debrief].</a:t>
            </a:r>
            <a:endParaRPr sz="1200"/>
          </a:p>
          <a:p>
            <a:pPr indent="-228600" lvl="0" marL="457200" marR="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Voy a leer “ship” (barco) y “shop” (tienda) muy lentamente. ¿Qué observa? ¿Como se mueve mi boca para cada palabra? </a:t>
            </a:r>
            <a:r>
              <a:rPr lang="en-US"/>
              <a:t>[Elicit response].</a:t>
            </a:r>
            <a:endParaRPr/>
          </a:p>
          <a:p>
            <a:pPr indent="0" lvl="0" marL="0" rtl="0" algn="l">
              <a:lnSpc>
                <a:spcPct val="100000"/>
              </a:lnSpc>
              <a:spcBef>
                <a:spcPts val="0"/>
              </a:spcBef>
              <a:spcAft>
                <a:spcPts val="0"/>
              </a:spcAft>
              <a:buClr>
                <a:schemeClr val="dk1"/>
              </a:buClr>
              <a:buSzPts val="1400"/>
              <a:buFont typeface="Arial"/>
              <a:buNone/>
            </a:pPr>
            <a:r>
              <a:rPr i="1" lang="en-US"/>
              <a:t>Puede notar como mi boca se abre más cuando digo la “o” en “shop” comparado con cuando digo la “i” en “ship”. Ahora inténtelo con su hijo. Lea las dos palabras muy lentamente, sonido por sonido, y observe cómo se mueve la boca para cada palabra. </a:t>
            </a:r>
            <a:endParaRPr/>
          </a:p>
          <a:p>
            <a:pPr indent="0" lvl="0" marL="0" rtl="0" algn="l">
              <a:lnSpc>
                <a:spcPct val="100000"/>
              </a:lnSpc>
              <a:spcBef>
                <a:spcPts val="0"/>
              </a:spcBef>
              <a:spcAft>
                <a:spcPts val="0"/>
              </a:spcAft>
              <a:buClr>
                <a:schemeClr val="dk1"/>
              </a:buClr>
              <a:buSzPts val="1400"/>
              <a:buFont typeface="Arial"/>
              <a:buNone/>
            </a:pPr>
            <a:r>
              <a:rPr lang="en-US"/>
              <a:t>[Wait for families to try].</a:t>
            </a:r>
            <a:endParaRPr/>
          </a:p>
          <a:p>
            <a:pPr indent="0" lvl="0" marL="0" rtl="0" algn="l">
              <a:lnSpc>
                <a:spcPct val="100000"/>
              </a:lnSpc>
              <a:spcBef>
                <a:spcPts val="0"/>
              </a:spcBef>
              <a:spcAft>
                <a:spcPts val="0"/>
              </a:spcAft>
              <a:buClr>
                <a:schemeClr val="dk1"/>
              </a:buClr>
              <a:buSzPts val="1400"/>
              <a:buFont typeface="Arial"/>
              <a:buNone/>
            </a:pPr>
            <a:r>
              <a:rPr i="1" lang="en-US"/>
              <a:t>Después de que su hijo observe cómo se mueve su boca para cada sonido en una palabra complicada, debe de decir todos los sonidos juntos rápidamente. Diga “ship” y “shop”. </a:t>
            </a:r>
            <a:endParaRPr/>
          </a:p>
          <a:p>
            <a:pPr indent="0" lvl="0" marL="0" rtl="0" algn="l">
              <a:lnSpc>
                <a:spcPct val="100000"/>
              </a:lnSpc>
              <a:spcBef>
                <a:spcPts val="0"/>
              </a:spcBef>
              <a:spcAft>
                <a:spcPts val="0"/>
              </a:spcAft>
              <a:buClr>
                <a:schemeClr val="dk1"/>
              </a:buClr>
              <a:buSzPts val="1400"/>
              <a:buFont typeface="Arial"/>
              <a:buNone/>
            </a:pPr>
            <a:r>
              <a:rPr lang="en-US"/>
              <a:t>[Wait for families to try].</a:t>
            </a:r>
            <a:endParaRPr/>
          </a:p>
          <a:p>
            <a:pPr indent="0" lvl="0" marL="0" rtl="0" algn="l">
              <a:lnSpc>
                <a:spcPct val="100000"/>
              </a:lnSpc>
              <a:spcBef>
                <a:spcPts val="0"/>
              </a:spcBef>
              <a:spcAft>
                <a:spcPts val="0"/>
              </a:spcAft>
              <a:buClr>
                <a:schemeClr val="dk1"/>
              </a:buClr>
              <a:buSzPts val="1400"/>
              <a:buFont typeface="Arial"/>
              <a:buNone/>
            </a:pPr>
            <a:r>
              <a:rPr i="1" lang="en-US"/>
              <a:t>Ahora, va a hacer las palabras que quedan en la lista con su hijo y vamos a platicar sobre lo que usted y su hijo notan en algunos minutos. </a:t>
            </a:r>
            <a:endParaRPr/>
          </a:p>
          <a:p>
            <a:pPr indent="0" lvl="0" marL="0" rtl="0" algn="l">
              <a:lnSpc>
                <a:spcPct val="100000"/>
              </a:lnSpc>
              <a:spcBef>
                <a:spcPts val="0"/>
              </a:spcBef>
              <a:spcAft>
                <a:spcPts val="0"/>
              </a:spcAft>
              <a:buClr>
                <a:schemeClr val="dk1"/>
              </a:buClr>
              <a:buSzPts val="1400"/>
              <a:buFont typeface="Arial"/>
              <a:buNone/>
            </a:pPr>
            <a:r>
              <a:rPr lang="en-US"/>
              <a:t>[Debrief].</a:t>
            </a:r>
            <a:endParaRPr/>
          </a:p>
          <a:p>
            <a:pPr indent="0" lvl="1" marL="457200" marR="0" rtl="0" algn="l">
              <a:lnSpc>
                <a:spcPct val="100000"/>
              </a:lnSpc>
              <a:spcBef>
                <a:spcPts val="0"/>
              </a:spcBef>
              <a:spcAft>
                <a:spcPts val="0"/>
              </a:spcAft>
              <a:buClr>
                <a:schemeClr val="dk1"/>
              </a:buClr>
              <a:buSzPts val="1200"/>
              <a:buFont typeface="Arial"/>
              <a:buNone/>
            </a:pPr>
            <a:r>
              <a:t/>
            </a:r>
            <a:endParaRPr sz="1200"/>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2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3.png"/><Relationship Id="rId4" Type="http://schemas.openxmlformats.org/officeDocument/2006/relationships/image" Target="../media/image25.png"/><Relationship Id="rId5"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6.png"/><Relationship Id="rId7" Type="http://schemas.openxmlformats.org/officeDocument/2006/relationships/image" Target="../media/image21.png"/><Relationship Id="rId8" Type="http://schemas.openxmlformats.org/officeDocument/2006/relationships/image" Target="../media/image3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23.png"/><Relationship Id="rId7" Type="http://schemas.openxmlformats.org/officeDocument/2006/relationships/image" Target="../media/image21.png"/><Relationship Id="rId8"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30.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3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3.png"/><Relationship Id="rId4" Type="http://schemas.openxmlformats.org/officeDocument/2006/relationships/image" Target="../media/image25.png"/><Relationship Id="rId5"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13.png"/><Relationship Id="rId4" Type="http://schemas.openxmlformats.org/officeDocument/2006/relationships/image" Target="../media/image25.png"/><Relationship Id="rId5"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33.jpg"/><Relationship Id="rId4" Type="http://schemas.openxmlformats.org/officeDocument/2006/relationships/image" Target="../media/image13.png"/><Relationship Id="rId5" Type="http://schemas.openxmlformats.org/officeDocument/2006/relationships/image" Target="../media/image25.png"/><Relationship Id="rId6"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9.jpg"/><Relationship Id="rId3" Type="http://schemas.openxmlformats.org/officeDocument/2006/relationships/image" Target="../media/image24.png"/><Relationship Id="rId4" Type="http://schemas.openxmlformats.org/officeDocument/2006/relationships/image" Target="../media/image13.png"/><Relationship Id="rId5" Type="http://schemas.openxmlformats.org/officeDocument/2006/relationships/image" Target="../media/image25.png"/><Relationship Id="rId6"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6.png"/><Relationship Id="rId7" Type="http://schemas.openxmlformats.org/officeDocument/2006/relationships/image" Target="../media/image21.png"/><Relationship Id="rId8" Type="http://schemas.openxmlformats.org/officeDocument/2006/relationships/image" Target="../media/image3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34.jpg"/><Relationship Id="rId5" Type="http://schemas.openxmlformats.org/officeDocument/2006/relationships/image" Target="../media/image2.png"/><Relationship Id="rId6" Type="http://schemas.openxmlformats.org/officeDocument/2006/relationships/image" Target="../media/image23.png"/><Relationship Id="rId7" Type="http://schemas.openxmlformats.org/officeDocument/2006/relationships/image" Target="../media/image21.png"/><Relationship Id="rId8"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2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2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2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2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2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24.png"/><Relationship Id="rId6" Type="http://schemas.openxmlformats.org/officeDocument/2006/relationships/image" Target="../media/image36.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2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24.png"/><Relationship Id="rId6" Type="http://schemas.openxmlformats.org/officeDocument/2006/relationships/image" Target="../media/image36.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2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2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2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24.png"/><Relationship Id="rId5"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0.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4.png"/><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8.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2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4.png"/><Relationship Id="rId3" Type="http://schemas.openxmlformats.org/officeDocument/2006/relationships/image" Target="../media/image13.png"/><Relationship Id="rId4" Type="http://schemas.openxmlformats.org/officeDocument/2006/relationships/image" Target="../media/image25.png"/><Relationship Id="rId5"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4.png"/><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6.png"/><Relationship Id="rId7" Type="http://schemas.openxmlformats.org/officeDocument/2006/relationships/image" Target="../media/image21.png"/><Relationship Id="rId8" Type="http://schemas.openxmlformats.org/officeDocument/2006/relationships/image" Target="../media/image3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23.png"/><Relationship Id="rId7" Type="http://schemas.openxmlformats.org/officeDocument/2006/relationships/image" Target="../media/image21.png"/><Relationship Id="rId8" Type="http://schemas.openxmlformats.org/officeDocument/2006/relationships/image" Target="../media/image1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4.png"/><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30.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4.png"/><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30.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4.png"/><Relationship Id="rId3" Type="http://schemas.openxmlformats.org/officeDocument/2006/relationships/image" Target="../media/image13.png"/><Relationship Id="rId4" Type="http://schemas.openxmlformats.org/officeDocument/2006/relationships/image" Target="../media/image25.png"/><Relationship Id="rId5"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4.png"/><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4.png"/><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6.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4.png"/><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4.png"/><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0.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24.png"/><Relationship Id="rId6" Type="http://schemas.openxmlformats.org/officeDocument/2006/relationships/image" Target="../media/image36.jp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24.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24.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2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24.png"/><Relationship Id="rId5" Type="http://schemas.openxmlformats.org/officeDocument/2006/relationships/image" Target="../media/image1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0.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0.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24.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2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0.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0.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2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8.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24.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0.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9" name="Shape 129"/>
        <p:cNvGrpSpPr/>
        <p:nvPr/>
      </p:nvGrpSpPr>
      <p:grpSpPr>
        <a:xfrm>
          <a:off x="0" y="0"/>
          <a:ext cx="0" cy="0"/>
          <a:chOff x="0" y="0"/>
          <a:chExt cx="0" cy="0"/>
        </a:xfrm>
      </p:grpSpPr>
      <p:sp>
        <p:nvSpPr>
          <p:cNvPr id="130" name="Google Shape;130;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3" name="Google Shape;133;p1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34" name="Google Shape;134;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 name="Google Shape;138;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 name="Google Shape;139;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1" name="Google Shape;141;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44" name="Google Shape;144;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 name="Google Shape;145;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 name="Google Shape;146;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 name="Google Shape;147;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8" name="Google Shape;148;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 name="Google Shape;149;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 name="Google Shape;150;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1" name="Google Shape;151;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2" name="Google Shape;152;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p:nvPr>
            <p:ph idx="9" type="pic"/>
          </p:nvPr>
        </p:nvSpPr>
        <p:spPr>
          <a:xfrm>
            <a:off x="7967502" y="1420398"/>
            <a:ext cx="3962100" cy="3122700"/>
          </a:xfrm>
          <a:prstGeom prst="rect">
            <a:avLst/>
          </a:prstGeom>
          <a:noFill/>
          <a:ln>
            <a:noFill/>
          </a:ln>
        </p:spPr>
      </p:sp>
      <p:sp>
        <p:nvSpPr>
          <p:cNvPr id="162" name="Google Shape;162;p15"/>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66" name="Google Shape;166;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7" name="Google Shape;167;p1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8" name="Google Shape;168;p1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9" name="Google Shape;169;p1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70" name="Google Shape;170;p1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 name="Google Shape;17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2" name="Google Shape;172;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3" name="Google Shape;173;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74" name="Google Shape;174;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7" name="Shape 177"/>
        <p:cNvGrpSpPr/>
        <p:nvPr/>
      </p:nvGrpSpPr>
      <p:grpSpPr>
        <a:xfrm>
          <a:off x="0" y="0"/>
          <a:ext cx="0" cy="0"/>
          <a:chOff x="0" y="0"/>
          <a:chExt cx="0" cy="0"/>
        </a:xfrm>
      </p:grpSpPr>
      <p:sp>
        <p:nvSpPr>
          <p:cNvPr id="178" name="Google Shape;178;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8" name="Google Shape;188;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3" name="Google Shape;193;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4" name="Google Shape;194;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5" name="Google Shape;195;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96" name="Shape 196"/>
        <p:cNvGrpSpPr/>
        <p:nvPr/>
      </p:nvGrpSpPr>
      <p:grpSpPr>
        <a:xfrm>
          <a:off x="0" y="0"/>
          <a:ext cx="0" cy="0"/>
          <a:chOff x="0" y="0"/>
          <a:chExt cx="0" cy="0"/>
        </a:xfrm>
      </p:grpSpPr>
      <p:sp>
        <p:nvSpPr>
          <p:cNvPr id="197" name="Google Shape;197;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8" name="Google Shape;198;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4" name="Google Shape;204;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6" name="Google Shape;206;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8" name="Google Shape;208;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1" name="Google Shape;211;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2" name="Google Shape;212;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3" name="Google Shape;213;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14" name="Shape 214"/>
        <p:cNvGrpSpPr/>
        <p:nvPr/>
      </p:nvGrpSpPr>
      <p:grpSpPr>
        <a:xfrm>
          <a:off x="0" y="0"/>
          <a:ext cx="0" cy="0"/>
          <a:chOff x="0" y="0"/>
          <a:chExt cx="0" cy="0"/>
        </a:xfrm>
      </p:grpSpPr>
      <p:sp>
        <p:nvSpPr>
          <p:cNvPr id="215" name="Google Shape;215;p1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16" name="Google Shape;216;p1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1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0" name="Google Shape;220;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1" name="Google Shape;221;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2" name="Google Shape;222;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6" name="Google Shape;226;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7" name="Google Shape;227;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8" name="Google Shape;228;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9" name="Google Shape;229;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0" name="Google Shape;230;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1" name="Google Shape;231;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32" name="Shape 232"/>
        <p:cNvGrpSpPr/>
        <p:nvPr/>
      </p:nvGrpSpPr>
      <p:grpSpPr>
        <a:xfrm>
          <a:off x="0" y="0"/>
          <a:ext cx="0" cy="0"/>
          <a:chOff x="0" y="0"/>
          <a:chExt cx="0" cy="0"/>
        </a:xfrm>
      </p:grpSpPr>
      <p:sp>
        <p:nvSpPr>
          <p:cNvPr id="233" name="Google Shape;233;p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2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3" name="Google Shape;243;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4" name="Google Shape;244;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0" name="Google Shape;250;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51" name="Shape 251"/>
        <p:cNvGrpSpPr/>
        <p:nvPr/>
      </p:nvGrpSpPr>
      <p:grpSpPr>
        <a:xfrm>
          <a:off x="0" y="0"/>
          <a:ext cx="0" cy="0"/>
          <a:chOff x="0" y="0"/>
          <a:chExt cx="0" cy="0"/>
        </a:xfrm>
      </p:grpSpPr>
      <p:pic>
        <p:nvPicPr>
          <p:cNvPr id="252" name="Google Shape;252;p2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53" name="Google Shape;253;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4" name="Google Shape;254;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5" name="Google Shape;255;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6" name="Google Shape;256;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7" name="Google Shape;257;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8" name="Google Shape;258;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9" name="Google Shape;259;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60" name="Google Shape;260;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1" name="Google Shape;261;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0" name="Google Shape;270;p21"/>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71" name="Shape 271"/>
        <p:cNvGrpSpPr/>
        <p:nvPr/>
      </p:nvGrpSpPr>
      <p:grpSpPr>
        <a:xfrm>
          <a:off x="0" y="0"/>
          <a:ext cx="0" cy="0"/>
          <a:chOff x="0" y="0"/>
          <a:chExt cx="0" cy="0"/>
        </a:xfrm>
      </p:grpSpPr>
      <p:pic>
        <p:nvPicPr>
          <p:cNvPr id="272" name="Google Shape;272;p2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73" name="Google Shape;273;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4" name="Google Shape;274;p2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5" name="Google Shape;275;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6" name="Google Shape;276;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8" name="Google Shape;278;p2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9" name="Google Shape;279;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80" name="Google Shape;280;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1" name="Google Shape;281;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2" name="Google Shape;282;p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2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1" name="Google Shape;291;p22"/>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92" name="Google Shape;292;p22"/>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22"/>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5" name="Shape 295"/>
        <p:cNvGrpSpPr/>
        <p:nvPr/>
      </p:nvGrpSpPr>
      <p:grpSpPr>
        <a:xfrm>
          <a:off x="0" y="0"/>
          <a:ext cx="0" cy="0"/>
          <a:chOff x="0" y="0"/>
          <a:chExt cx="0" cy="0"/>
        </a:xfrm>
      </p:grpSpPr>
      <p:pic>
        <p:nvPicPr>
          <p:cNvPr id="296" name="Google Shape;296;p2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97" name="Google Shape;297;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8" name="Google Shape;298;p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9" name="Google Shape;299;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1" name="Google Shape;301;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2" name="Google Shape;302;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3" name="Google Shape;303;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4" name="Google Shape;304;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5" name="Google Shape;305;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6" name="Google Shape;306;p23"/>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23"/>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1" name="Shape 321"/>
        <p:cNvGrpSpPr/>
        <p:nvPr/>
      </p:nvGrpSpPr>
      <p:grpSpPr>
        <a:xfrm>
          <a:off x="0" y="0"/>
          <a:ext cx="0" cy="0"/>
          <a:chOff x="0" y="0"/>
          <a:chExt cx="0" cy="0"/>
        </a:xfrm>
      </p:grpSpPr>
      <p:pic>
        <p:nvPicPr>
          <p:cNvPr id="322" name="Google Shape;322;p2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23" name="Google Shape;323;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4" name="Google Shape;324;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5" name="Google Shape;325;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6" name="Google Shape;326;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7" name="Google Shape;327;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8" name="Google Shape;328;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9" name="Google Shape;329;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0" name="Google Shape;330;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1" name="Google Shape;331;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2" name="Google Shape;332;p25"/>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25"/>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9" name="Shape 339"/>
        <p:cNvGrpSpPr/>
        <p:nvPr/>
      </p:nvGrpSpPr>
      <p:grpSpPr>
        <a:xfrm>
          <a:off x="0" y="0"/>
          <a:ext cx="0" cy="0"/>
          <a:chOff x="0" y="0"/>
          <a:chExt cx="0" cy="0"/>
        </a:xfrm>
      </p:grpSpPr>
      <p:pic>
        <p:nvPicPr>
          <p:cNvPr id="340" name="Google Shape;340;p2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41" name="Google Shape;341;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2" name="Google Shape;342;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3" name="Google Shape;343;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4" name="Google Shape;344;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5" name="Google Shape;345;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7" name="Google Shape;347;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8" name="Google Shape;348;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9" name="Google Shape;349;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0" name="Google Shape;350;p26"/>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1" name="Shape 351"/>
        <p:cNvGrpSpPr/>
        <p:nvPr/>
      </p:nvGrpSpPr>
      <p:grpSpPr>
        <a:xfrm>
          <a:off x="0" y="0"/>
          <a:ext cx="0" cy="0"/>
          <a:chOff x="0" y="0"/>
          <a:chExt cx="0" cy="0"/>
        </a:xfrm>
      </p:grpSpPr>
      <p:pic>
        <p:nvPicPr>
          <p:cNvPr id="352" name="Google Shape;352;p2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53" name="Google Shape;353;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4" name="Google Shape;354;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5" name="Google Shape;355;p2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6" name="Google Shape;356;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7" name="Google Shape;357;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8" name="Google Shape;358;p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9" name="Google Shape;359;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0" name="Google Shape;360;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1" name="Google Shape;361;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2" name="Google Shape;362;p2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27"/>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4" name="Shape 364"/>
        <p:cNvGrpSpPr/>
        <p:nvPr/>
      </p:nvGrpSpPr>
      <p:grpSpPr>
        <a:xfrm>
          <a:off x="0" y="0"/>
          <a:ext cx="0" cy="0"/>
          <a:chOff x="0" y="0"/>
          <a:chExt cx="0" cy="0"/>
        </a:xfrm>
      </p:grpSpPr>
      <p:sp>
        <p:nvSpPr>
          <p:cNvPr id="365" name="Google Shape;365;p28"/>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66" name="Google Shape;366;p28"/>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3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2" name="Google Shape;382;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83" name="Google Shape;383;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8" name="Google Shape;388;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0" name="Google Shape;390;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391" name="Shape 391"/>
        <p:cNvGrpSpPr/>
        <p:nvPr/>
      </p:nvGrpSpPr>
      <p:grpSpPr>
        <a:xfrm>
          <a:off x="0" y="0"/>
          <a:ext cx="0" cy="0"/>
          <a:chOff x="0" y="0"/>
          <a:chExt cx="0" cy="0"/>
        </a:xfrm>
      </p:grpSpPr>
      <p:sp>
        <p:nvSpPr>
          <p:cNvPr id="392" name="Google Shape;392;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93" name="Google Shape;393;p3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4" name="Google Shape;394;p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5" name="Google Shape;395;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6" name="Google Shape;396;p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7" name="Google Shape;397;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8" name="Google Shape;398;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9" name="Google Shape;399;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00" name="Google Shape;400;p3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01" name="Google Shape;401;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02" name="Google Shape;402;p3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3" name="Google Shape;403;p3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4" name="Google Shape;404;p3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5" name="Google Shape;405;p3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6" name="Google Shape;406;p3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7" name="Google Shape;407;p3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8" name="Google Shape;408;p3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9" name="Google Shape;409;p3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0" name="Shape 410"/>
        <p:cNvGrpSpPr/>
        <p:nvPr/>
      </p:nvGrpSpPr>
      <p:grpSpPr>
        <a:xfrm>
          <a:off x="0" y="0"/>
          <a:ext cx="0" cy="0"/>
          <a:chOff x="0" y="0"/>
          <a:chExt cx="0" cy="0"/>
        </a:xfrm>
      </p:grpSpPr>
      <p:sp>
        <p:nvSpPr>
          <p:cNvPr id="411" name="Google Shape;411;p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2" name="Google Shape;412;p3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413" name="Google Shape;413;p32"/>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14" name="Google Shape;414;p3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5" name="Google Shape;415;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6" name="Google Shape;416;p3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8" name="Google Shape;418;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19" name="Google Shape;419;p32"/>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0" name="Google Shape;420;p3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22" name="Google Shape;422;p32"/>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23" name="Google Shape;423;p3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24" name="Google Shape;424;p32"/>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 name="Google Shape;425;p32"/>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 name="Google Shape;426;p32"/>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p32"/>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8" name="Google Shape;428;p32"/>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9" name="Google Shape;429;p32"/>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30" name="Shape 430"/>
        <p:cNvGrpSpPr/>
        <p:nvPr/>
      </p:nvGrpSpPr>
      <p:grpSpPr>
        <a:xfrm>
          <a:off x="0" y="0"/>
          <a:ext cx="0" cy="0"/>
          <a:chOff x="0" y="0"/>
          <a:chExt cx="0" cy="0"/>
        </a:xfrm>
      </p:grpSpPr>
      <p:pic>
        <p:nvPicPr>
          <p:cNvPr id="431" name="Google Shape;431;p3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32" name="Google Shape;432;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3" name="Google Shape;433;p33"/>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434" name="Google Shape;434;p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6" name="Google Shape;436;p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7" name="Google Shape;437;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8" name="Google Shape;438;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39" name="Google Shape;439;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40" name="Google Shape;440;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41" name="Google Shape;441;p33"/>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42" name="Google Shape;442;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43" name="Google Shape;443;p33"/>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 name="Google Shape;444;p33"/>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5" name="Google Shape;445;p33"/>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7" name="Google Shape;447;p33"/>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8" name="Shape 448"/>
        <p:cNvGrpSpPr/>
        <p:nvPr/>
      </p:nvGrpSpPr>
      <p:grpSpPr>
        <a:xfrm>
          <a:off x="0" y="0"/>
          <a:ext cx="0" cy="0"/>
          <a:chOff x="0" y="0"/>
          <a:chExt cx="0" cy="0"/>
        </a:xfrm>
      </p:grpSpPr>
      <p:sp>
        <p:nvSpPr>
          <p:cNvPr id="449" name="Google Shape;449;p3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450" name="Google Shape;450;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3" name="Google Shape;453;p3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4" name="Google Shape;454;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55" name="Google Shape;455;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7" name="Google Shape;457;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9" name="Google Shape;459;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60" name="Google Shape;460;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1" name="Google Shape;461;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2" name="Google Shape;462;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3" name="Google Shape;463;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4" name="Google Shape;464;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5" name="Google Shape;465;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sp>
        <p:nvSpPr>
          <p:cNvPr id="467" name="Google Shape;467;p3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3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0" name="Google Shape;470;p3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1" name="Google Shape;471;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2" name="Google Shape;472;p3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4" name="Google Shape;474;p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7" name="Google Shape;477;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8" name="Google Shape;478;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9" name="Google Shape;479;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80" name="Google Shape;480;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1" name="Google Shape;481;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2" name="Google Shape;482;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3" name="Google Shape;483;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84" name="Shape 484"/>
        <p:cNvGrpSpPr/>
        <p:nvPr/>
      </p:nvGrpSpPr>
      <p:grpSpPr>
        <a:xfrm>
          <a:off x="0" y="0"/>
          <a:ext cx="0" cy="0"/>
          <a:chOff x="0" y="0"/>
          <a:chExt cx="0" cy="0"/>
        </a:xfrm>
      </p:grpSpPr>
      <p:sp>
        <p:nvSpPr>
          <p:cNvPr id="485" name="Google Shape;485;p36"/>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6" name="Google Shape;486;p36"/>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7" name="Google Shape;487;p36"/>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88" name="Google Shape;488;p36"/>
          <p:cNvGrpSpPr/>
          <p:nvPr/>
        </p:nvGrpSpPr>
        <p:grpSpPr>
          <a:xfrm>
            <a:off x="1" y="5607273"/>
            <a:ext cx="12196128" cy="83414"/>
            <a:chOff x="-33239" y="5603791"/>
            <a:chExt cx="9147325" cy="83414"/>
          </a:xfrm>
        </p:grpSpPr>
        <p:cxnSp>
          <p:nvCxnSpPr>
            <p:cNvPr id="489" name="Google Shape;489;p3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90" name="Google Shape;490;p3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5" name="Shape 515"/>
        <p:cNvGrpSpPr/>
        <p:nvPr/>
      </p:nvGrpSpPr>
      <p:grpSpPr>
        <a:xfrm>
          <a:off x="0" y="0"/>
          <a:ext cx="0" cy="0"/>
          <a:chOff x="0" y="0"/>
          <a:chExt cx="0" cy="0"/>
        </a:xfrm>
      </p:grpSpPr>
      <p:sp>
        <p:nvSpPr>
          <p:cNvPr id="516" name="Google Shape;516;p3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17" name="Google Shape;517;p3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18" name="Google Shape;518;p3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20" name="Google Shape;520;p3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1" name="Google Shape;521;p3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3" name="Google Shape;523;p39"/>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524" name="Google Shape;524;p39"/>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12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12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12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5" name="Google Shape;525;p39"/>
          <p:cNvSpPr txBox="1"/>
          <p:nvPr>
            <p:ph idx="2" type="body"/>
          </p:nvPr>
        </p:nvSpPr>
        <p:spPr>
          <a:xfrm>
            <a:off x="9163051" y="490888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6" name="Google Shape;526;p39"/>
          <p:cNvSpPr txBox="1"/>
          <p:nvPr>
            <p:ph idx="3" type="body"/>
          </p:nvPr>
        </p:nvSpPr>
        <p:spPr>
          <a:xfrm>
            <a:off x="9222900" y="1587499"/>
            <a:ext cx="2377500" cy="317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600"/>
              <a:buFont typeface="Arial"/>
              <a:buNone/>
              <a:defRPr b="0" i="0" sz="36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27" name="Shape 527"/>
        <p:cNvGrpSpPr/>
        <p:nvPr/>
      </p:nvGrpSpPr>
      <p:grpSpPr>
        <a:xfrm>
          <a:off x="0" y="0"/>
          <a:ext cx="0" cy="0"/>
          <a:chOff x="0" y="0"/>
          <a:chExt cx="0" cy="0"/>
        </a:xfrm>
      </p:grpSpPr>
      <p:sp>
        <p:nvSpPr>
          <p:cNvPr id="528" name="Google Shape;528;p4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29" name="Google Shape;529;p40"/>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30" name="Google Shape;530;p40"/>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1" name="Google Shape;531;p4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32" name="Google Shape;532;p4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3" name="Google Shape;533;p40"/>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34" name="Google Shape;534;p40"/>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35" name="Google Shape;535;p40"/>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36" name="Google Shape;536;p40"/>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7" name="Google Shape;537;p40"/>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8" name="Google Shape;538;p40"/>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9" name="Google Shape;539;p40"/>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0" name="Google Shape;540;p40"/>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41" name="Shape 541"/>
        <p:cNvGrpSpPr/>
        <p:nvPr/>
      </p:nvGrpSpPr>
      <p:grpSpPr>
        <a:xfrm>
          <a:off x="0" y="0"/>
          <a:ext cx="0" cy="0"/>
          <a:chOff x="0" y="0"/>
          <a:chExt cx="0" cy="0"/>
        </a:xfrm>
      </p:grpSpPr>
      <p:sp>
        <p:nvSpPr>
          <p:cNvPr id="542" name="Google Shape;542;p4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3" name="Google Shape;543;p41"/>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44" name="Google Shape;544;p41"/>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45" name="Google Shape;545;p41"/>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46" name="Google Shape;546;p4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47" name="Google Shape;547;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8" name="Google Shape;548;p4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49" name="Google Shape;549;p41"/>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50" name="Google Shape;550;p41"/>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1" name="Google Shape;551;p41"/>
          <p:cNvSpPr/>
          <p:nvPr>
            <p:ph idx="2" type="pic"/>
          </p:nvPr>
        </p:nvSpPr>
        <p:spPr>
          <a:xfrm>
            <a:off x="8832388" y="1251284"/>
            <a:ext cx="3251581" cy="2498913"/>
          </a:xfrm>
          <a:prstGeom prst="rect">
            <a:avLst/>
          </a:prstGeom>
          <a:noFill/>
          <a:ln>
            <a:noFill/>
          </a:ln>
        </p:spPr>
      </p:sp>
      <p:sp>
        <p:nvSpPr>
          <p:cNvPr id="552" name="Google Shape;552;p41"/>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53" name="Shape 553"/>
        <p:cNvGrpSpPr/>
        <p:nvPr/>
      </p:nvGrpSpPr>
      <p:grpSpPr>
        <a:xfrm>
          <a:off x="0" y="0"/>
          <a:ext cx="0" cy="0"/>
          <a:chOff x="0" y="0"/>
          <a:chExt cx="0" cy="0"/>
        </a:xfrm>
      </p:grpSpPr>
      <p:sp>
        <p:nvSpPr>
          <p:cNvPr id="554" name="Google Shape;554;p42"/>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55" name="Google Shape;555;p4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56" name="Google Shape;556;p4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57" name="Google Shape;557;p4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58" name="Google Shape;558;p4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59" name="Google Shape;559;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0" name="Google Shape;560;p4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1" name="Google Shape;561;p4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2" name="Google Shape;562;p42"/>
          <p:cNvSpPr/>
          <p:nvPr>
            <p:ph idx="2" type="pic"/>
          </p:nvPr>
        </p:nvSpPr>
        <p:spPr>
          <a:xfrm>
            <a:off x="9093038" y="1058781"/>
            <a:ext cx="2715768" cy="2715768"/>
          </a:xfrm>
          <a:prstGeom prst="rect">
            <a:avLst/>
          </a:prstGeom>
          <a:noFill/>
          <a:ln>
            <a:noFill/>
          </a:ln>
        </p:spPr>
      </p:sp>
      <p:sp>
        <p:nvSpPr>
          <p:cNvPr id="563" name="Google Shape;563;p42"/>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4" name="Google Shape;564;p42"/>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5" name="Google Shape;565;p42"/>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6" name="Google Shape;566;p42"/>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7" name="Google Shape;567;p42"/>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8" name="Google Shape;568;p42"/>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9" name="Google Shape;569;p42"/>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70" name="Shape 570"/>
        <p:cNvGrpSpPr/>
        <p:nvPr/>
      </p:nvGrpSpPr>
      <p:grpSpPr>
        <a:xfrm>
          <a:off x="0" y="0"/>
          <a:ext cx="0" cy="0"/>
          <a:chOff x="0" y="0"/>
          <a:chExt cx="0" cy="0"/>
        </a:xfrm>
      </p:grpSpPr>
      <p:sp>
        <p:nvSpPr>
          <p:cNvPr id="571" name="Google Shape;571;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2" name="Google Shape;572;p43"/>
          <p:cNvSpPr/>
          <p:nvPr>
            <p:ph idx="2" type="pic"/>
          </p:nvPr>
        </p:nvSpPr>
        <p:spPr>
          <a:xfrm>
            <a:off x="8953152" y="1444919"/>
            <a:ext cx="2916936" cy="2596896"/>
          </a:xfrm>
          <a:prstGeom prst="rect">
            <a:avLst/>
          </a:prstGeom>
          <a:noFill/>
          <a:ln>
            <a:noFill/>
          </a:ln>
        </p:spPr>
      </p:sp>
      <p:sp>
        <p:nvSpPr>
          <p:cNvPr id="573" name="Google Shape;573;p43"/>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74" name="Google Shape;574;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5" name="Google Shape;575;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6" name="Google Shape;576;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7" name="Google Shape;577;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8" name="Google Shape;578;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79" name="Google Shape;579;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0" name="Google Shape;580;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1" name="Google Shape;581;p43"/>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82" name="Shape 582"/>
        <p:cNvGrpSpPr/>
        <p:nvPr/>
      </p:nvGrpSpPr>
      <p:grpSpPr>
        <a:xfrm>
          <a:off x="0" y="0"/>
          <a:ext cx="0" cy="0"/>
          <a:chOff x="0" y="0"/>
          <a:chExt cx="0" cy="0"/>
        </a:xfrm>
      </p:grpSpPr>
      <p:sp>
        <p:nvSpPr>
          <p:cNvPr id="583" name="Google Shape;583;p44"/>
          <p:cNvSpPr/>
          <p:nvPr>
            <p:ph idx="2" type="pic"/>
          </p:nvPr>
        </p:nvSpPr>
        <p:spPr>
          <a:xfrm>
            <a:off x="9810967" y="1562916"/>
            <a:ext cx="1152144" cy="1143000"/>
          </a:xfrm>
          <a:prstGeom prst="rect">
            <a:avLst/>
          </a:prstGeom>
          <a:noFill/>
          <a:ln>
            <a:noFill/>
          </a:ln>
        </p:spPr>
      </p:sp>
      <p:sp>
        <p:nvSpPr>
          <p:cNvPr id="584" name="Google Shape;584;p44"/>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5" name="Google Shape;585;p44"/>
          <p:cNvSpPr/>
          <p:nvPr>
            <p:ph idx="3" type="pic"/>
          </p:nvPr>
        </p:nvSpPr>
        <p:spPr>
          <a:xfrm>
            <a:off x="9757009" y="3260706"/>
            <a:ext cx="1216152" cy="987552"/>
          </a:xfrm>
          <a:prstGeom prst="rect">
            <a:avLst/>
          </a:prstGeom>
          <a:noFill/>
          <a:ln>
            <a:noFill/>
          </a:ln>
        </p:spPr>
      </p:sp>
      <p:sp>
        <p:nvSpPr>
          <p:cNvPr id="586" name="Google Shape;586;p44"/>
          <p:cNvSpPr/>
          <p:nvPr>
            <p:ph idx="4" type="pic"/>
          </p:nvPr>
        </p:nvSpPr>
        <p:spPr>
          <a:xfrm>
            <a:off x="9810967" y="4777725"/>
            <a:ext cx="1143000" cy="1143000"/>
          </a:xfrm>
          <a:prstGeom prst="rect">
            <a:avLst/>
          </a:prstGeom>
          <a:noFill/>
          <a:ln>
            <a:noFill/>
          </a:ln>
        </p:spPr>
      </p:sp>
      <p:cxnSp>
        <p:nvCxnSpPr>
          <p:cNvPr id="587" name="Google Shape;587;p4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8" name="Google Shape;588;p4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9" name="Google Shape;589;p4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90" name="Google Shape;590;p4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91" name="Google Shape;591;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2" name="Google Shape;592;p4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93" name="Google Shape;593;p4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94" name="Google Shape;594;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95" name="Shape 595"/>
        <p:cNvGrpSpPr/>
        <p:nvPr/>
      </p:nvGrpSpPr>
      <p:grpSpPr>
        <a:xfrm>
          <a:off x="0" y="0"/>
          <a:ext cx="0" cy="0"/>
          <a:chOff x="0" y="0"/>
          <a:chExt cx="0" cy="0"/>
        </a:xfrm>
      </p:grpSpPr>
      <p:sp>
        <p:nvSpPr>
          <p:cNvPr id="596" name="Google Shape;596;p4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97" name="Google Shape;597;p45"/>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98" name="Google Shape;598;p45"/>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99" name="Google Shape;599;p45"/>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0" name="Google Shape;600;p4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01" name="Google Shape;601;p4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02" name="Google Shape;602;p4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03" name="Google Shape;603;p45"/>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04" name="Google Shape;604;p45"/>
          <p:cNvSpPr/>
          <p:nvPr>
            <p:ph idx="2" type="pic"/>
          </p:nvPr>
        </p:nvSpPr>
        <p:spPr>
          <a:xfrm>
            <a:off x="9209369" y="1251283"/>
            <a:ext cx="2404501" cy="2950013"/>
          </a:xfrm>
          <a:prstGeom prst="rect">
            <a:avLst/>
          </a:prstGeom>
          <a:noFill/>
          <a:ln>
            <a:noFill/>
          </a:ln>
        </p:spPr>
      </p:sp>
      <p:sp>
        <p:nvSpPr>
          <p:cNvPr id="605" name="Google Shape;605;p45"/>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6" name="Google Shape;606;p45"/>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7" name="Google Shape;607;p45"/>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08" name="Shape 608"/>
        <p:cNvGrpSpPr/>
        <p:nvPr/>
      </p:nvGrpSpPr>
      <p:grpSpPr>
        <a:xfrm>
          <a:off x="0" y="0"/>
          <a:ext cx="0" cy="0"/>
          <a:chOff x="0" y="0"/>
          <a:chExt cx="0" cy="0"/>
        </a:xfrm>
      </p:grpSpPr>
      <p:sp>
        <p:nvSpPr>
          <p:cNvPr id="609" name="Google Shape;609;p4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0" name="Google Shape;610;p46"/>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1" name="Google Shape;611;p46"/>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Google Shape;612;p46"/>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3" name="Google Shape;613;p46"/>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4" name="Shape 614"/>
        <p:cNvGrpSpPr/>
        <p:nvPr/>
      </p:nvGrpSpPr>
      <p:grpSpPr>
        <a:xfrm>
          <a:off x="0" y="0"/>
          <a:ext cx="0" cy="0"/>
          <a:chOff x="0" y="0"/>
          <a:chExt cx="0" cy="0"/>
        </a:xfrm>
      </p:grpSpPr>
      <p:sp>
        <p:nvSpPr>
          <p:cNvPr id="615" name="Google Shape;615;p4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16" name="Shape 616"/>
        <p:cNvGrpSpPr/>
        <p:nvPr/>
      </p:nvGrpSpPr>
      <p:grpSpPr>
        <a:xfrm>
          <a:off x="0" y="0"/>
          <a:ext cx="0" cy="0"/>
          <a:chOff x="0" y="0"/>
          <a:chExt cx="0" cy="0"/>
        </a:xfrm>
      </p:grpSpPr>
      <p:sp>
        <p:nvSpPr>
          <p:cNvPr id="617" name="Google Shape;617;p4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18" name="Google Shape;618;p4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19" name="Google Shape;619;p4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20" name="Google Shape;620;p4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21" name="Google Shape;621;p4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22" name="Google Shape;622;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3" name="Google Shape;623;p4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24" name="Google Shape;624;p4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25" name="Google Shape;625;p48"/>
          <p:cNvSpPr/>
          <p:nvPr>
            <p:ph idx="2" type="pic"/>
          </p:nvPr>
        </p:nvSpPr>
        <p:spPr>
          <a:xfrm>
            <a:off x="8916576" y="1661249"/>
            <a:ext cx="2990088" cy="2715768"/>
          </a:xfrm>
          <a:prstGeom prst="rect">
            <a:avLst/>
          </a:prstGeom>
          <a:noFill/>
          <a:ln>
            <a:noFill/>
          </a:ln>
        </p:spPr>
      </p:sp>
      <p:sp>
        <p:nvSpPr>
          <p:cNvPr id="626" name="Google Shape;626;p48"/>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7" name="Google Shape;627;p48"/>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8" name="Google Shape;628;p48"/>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48"/>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30" name="Shape 630"/>
        <p:cNvGrpSpPr/>
        <p:nvPr/>
      </p:nvGrpSpPr>
      <p:grpSpPr>
        <a:xfrm>
          <a:off x="0" y="0"/>
          <a:ext cx="0" cy="0"/>
          <a:chOff x="0" y="0"/>
          <a:chExt cx="0" cy="0"/>
        </a:xfrm>
      </p:grpSpPr>
      <p:sp>
        <p:nvSpPr>
          <p:cNvPr id="631" name="Google Shape;631;p4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32" name="Google Shape;632;p4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3" name="Google Shape;633;p4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4" name="Google Shape;634;p4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35" name="Google Shape;635;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36" name="Google Shape;636;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37" name="Google Shape;637;p4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38" name="Google Shape;638;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39" name="Google Shape;639;p49"/>
          <p:cNvSpPr/>
          <p:nvPr>
            <p:ph idx="2" type="pic"/>
          </p:nvPr>
        </p:nvSpPr>
        <p:spPr>
          <a:xfrm>
            <a:off x="9093038" y="1058781"/>
            <a:ext cx="2715768" cy="2715768"/>
          </a:xfrm>
          <a:prstGeom prst="rect">
            <a:avLst/>
          </a:prstGeom>
          <a:noFill/>
          <a:ln>
            <a:noFill/>
          </a:ln>
        </p:spPr>
      </p:sp>
      <p:sp>
        <p:nvSpPr>
          <p:cNvPr id="640" name="Google Shape;640;p49"/>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49"/>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2" name="Google Shape;642;p49"/>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3" name="Google Shape;643;p49"/>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4" name="Google Shape;644;p49"/>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5" name="Google Shape;645;p49"/>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6" name="Google Shape;646;p49"/>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47" name="Shape 647"/>
        <p:cNvGrpSpPr/>
        <p:nvPr/>
      </p:nvGrpSpPr>
      <p:grpSpPr>
        <a:xfrm>
          <a:off x="0" y="0"/>
          <a:ext cx="0" cy="0"/>
          <a:chOff x="0" y="0"/>
          <a:chExt cx="0" cy="0"/>
        </a:xfrm>
      </p:grpSpPr>
      <p:sp>
        <p:nvSpPr>
          <p:cNvPr id="648" name="Google Shape;648;p5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9" name="Google Shape;649;p50"/>
          <p:cNvSpPr/>
          <p:nvPr>
            <p:ph idx="2" type="pic"/>
          </p:nvPr>
        </p:nvSpPr>
        <p:spPr>
          <a:xfrm>
            <a:off x="9510134" y="1431036"/>
            <a:ext cx="1965960" cy="3995928"/>
          </a:xfrm>
          <a:prstGeom prst="rect">
            <a:avLst/>
          </a:prstGeom>
          <a:noFill/>
          <a:ln>
            <a:noFill/>
          </a:ln>
        </p:spPr>
      </p:sp>
      <p:cxnSp>
        <p:nvCxnSpPr>
          <p:cNvPr id="650" name="Google Shape;650;p50"/>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51" name="Google Shape;651;p5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52" name="Google Shape;652;p50"/>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53" name="Google Shape;653;p5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54" name="Google Shape;654;p5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55" name="Google Shape;655;p50"/>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56" name="Google Shape;656;p5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57" name="Google Shape;657;p50"/>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8" name="Google Shape;658;p50"/>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9" name="Google Shape;659;p50"/>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0" name="Google Shape;660;p50"/>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1" name="Google Shape;661;p50"/>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2" name="Google Shape;662;p50"/>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3" name="Google Shape;663;p50"/>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4" name="Google Shape;664;p50"/>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1">
  <p:cSld name="1_2 Reading tip with pic and conversation bubbles">
    <p:spTree>
      <p:nvGrpSpPr>
        <p:cNvPr id="670" name="Shape 670"/>
        <p:cNvGrpSpPr/>
        <p:nvPr/>
      </p:nvGrpSpPr>
      <p:grpSpPr>
        <a:xfrm>
          <a:off x="0" y="0"/>
          <a:ext cx="0" cy="0"/>
          <a:chOff x="0" y="0"/>
          <a:chExt cx="0" cy="0"/>
        </a:xfrm>
      </p:grpSpPr>
      <p:sp>
        <p:nvSpPr>
          <p:cNvPr id="671" name="Google Shape;671;p5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Font typeface="Calibri"/>
              <a:buNone/>
              <a:defRPr>
                <a:latin typeface="Calibri"/>
                <a:ea typeface="Calibri"/>
                <a:cs typeface="Calibri"/>
                <a:sym typeface="Calibri"/>
              </a:defRPr>
            </a:lvl2pPr>
            <a:lvl3pPr lvl="2" algn="l">
              <a:lnSpc>
                <a:spcPct val="100000"/>
              </a:lnSpc>
              <a:spcBef>
                <a:spcPts val="0"/>
              </a:spcBef>
              <a:spcAft>
                <a:spcPts val="0"/>
              </a:spcAft>
              <a:buSzPts val="1400"/>
              <a:buFont typeface="Calibri"/>
              <a:buNone/>
              <a:defRPr>
                <a:latin typeface="Calibri"/>
                <a:ea typeface="Calibri"/>
                <a:cs typeface="Calibri"/>
                <a:sym typeface="Calibri"/>
              </a:defRPr>
            </a:lvl3pPr>
            <a:lvl4pPr lvl="3" algn="l">
              <a:lnSpc>
                <a:spcPct val="100000"/>
              </a:lnSpc>
              <a:spcBef>
                <a:spcPts val="0"/>
              </a:spcBef>
              <a:spcAft>
                <a:spcPts val="0"/>
              </a:spcAft>
              <a:buSzPts val="1400"/>
              <a:buFont typeface="Calibri"/>
              <a:buNone/>
              <a:defRPr>
                <a:latin typeface="Calibri"/>
                <a:ea typeface="Calibri"/>
                <a:cs typeface="Calibri"/>
                <a:sym typeface="Calibri"/>
              </a:defRPr>
            </a:lvl4pPr>
            <a:lvl5pPr lvl="4" algn="l">
              <a:lnSpc>
                <a:spcPct val="100000"/>
              </a:lnSpc>
              <a:spcBef>
                <a:spcPts val="0"/>
              </a:spcBef>
              <a:spcAft>
                <a:spcPts val="0"/>
              </a:spcAft>
              <a:buSzPts val="1400"/>
              <a:buFont typeface="Calibri"/>
              <a:buNone/>
              <a:defRPr>
                <a:latin typeface="Calibri"/>
                <a:ea typeface="Calibri"/>
                <a:cs typeface="Calibri"/>
                <a:sym typeface="Calibri"/>
              </a:defRPr>
            </a:lvl5pPr>
            <a:lvl6pPr lvl="5" algn="l">
              <a:lnSpc>
                <a:spcPct val="100000"/>
              </a:lnSpc>
              <a:spcBef>
                <a:spcPts val="0"/>
              </a:spcBef>
              <a:spcAft>
                <a:spcPts val="0"/>
              </a:spcAft>
              <a:buSzPts val="1400"/>
              <a:buFont typeface="Calibri"/>
              <a:buNone/>
              <a:defRPr>
                <a:latin typeface="Calibri"/>
                <a:ea typeface="Calibri"/>
                <a:cs typeface="Calibri"/>
                <a:sym typeface="Calibri"/>
              </a:defRPr>
            </a:lvl6pPr>
            <a:lvl7pPr lvl="6" algn="l">
              <a:lnSpc>
                <a:spcPct val="100000"/>
              </a:lnSpc>
              <a:spcBef>
                <a:spcPts val="0"/>
              </a:spcBef>
              <a:spcAft>
                <a:spcPts val="0"/>
              </a:spcAft>
              <a:buSzPts val="1400"/>
              <a:buFont typeface="Calibri"/>
              <a:buNone/>
              <a:defRPr>
                <a:latin typeface="Calibri"/>
                <a:ea typeface="Calibri"/>
                <a:cs typeface="Calibri"/>
                <a:sym typeface="Calibri"/>
              </a:defRPr>
            </a:lvl7pPr>
            <a:lvl8pPr lvl="7" algn="l">
              <a:lnSpc>
                <a:spcPct val="100000"/>
              </a:lnSpc>
              <a:spcBef>
                <a:spcPts val="0"/>
              </a:spcBef>
              <a:spcAft>
                <a:spcPts val="0"/>
              </a:spcAft>
              <a:buSzPts val="1400"/>
              <a:buFont typeface="Calibri"/>
              <a:buNone/>
              <a:defRPr>
                <a:latin typeface="Calibri"/>
                <a:ea typeface="Calibri"/>
                <a:cs typeface="Calibri"/>
                <a:sym typeface="Calibri"/>
              </a:defRPr>
            </a:lvl8pPr>
            <a:lvl9pPr lvl="8" algn="l">
              <a:lnSpc>
                <a:spcPct val="100000"/>
              </a:lnSpc>
              <a:spcBef>
                <a:spcPts val="0"/>
              </a:spcBef>
              <a:spcAft>
                <a:spcPts val="0"/>
              </a:spcAft>
              <a:buSzPts val="1400"/>
              <a:buFont typeface="Calibri"/>
              <a:buNone/>
              <a:defRPr>
                <a:latin typeface="Calibri"/>
                <a:ea typeface="Calibri"/>
                <a:cs typeface="Calibri"/>
                <a:sym typeface="Calibri"/>
              </a:defRPr>
            </a:lvl9pPr>
          </a:lstStyle>
          <a:p/>
        </p:txBody>
      </p:sp>
      <p:sp>
        <p:nvSpPr>
          <p:cNvPr id="672" name="Google Shape;672;p52"/>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Calibri"/>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Calibri"/>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73" name="Google Shape;673;p52"/>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74" name="Google Shape;674;p52"/>
          <p:cNvSpPr txBox="1"/>
          <p:nvPr>
            <p:ph idx="3"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cxnSp>
        <p:nvCxnSpPr>
          <p:cNvPr id="675" name="Google Shape;675;p5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76" name="Google Shape;676;p5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77" name="Google Shape;677;p5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78" name="Google Shape;678;p5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79" name="Google Shape;679;p5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80" name="Google Shape;680;p5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81" name="Google Shape;681;p52"/>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682" name="Google Shape;682;p52"/>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683" name="Google Shape;683;p52"/>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84" name="Google Shape;684;p52"/>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5" name="Google Shape;685;p52"/>
          <p:cNvSpPr txBox="1"/>
          <p:nvPr>
            <p:ph idx="4"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86" name="Google Shape;686;p52"/>
          <p:cNvSpPr txBox="1"/>
          <p:nvPr>
            <p:ph idx="5"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p:spTree>
      <p:nvGrpSpPr>
        <p:cNvPr id="687" name="Shape 687"/>
        <p:cNvGrpSpPr/>
        <p:nvPr/>
      </p:nvGrpSpPr>
      <p:grpSpPr>
        <a:xfrm>
          <a:off x="0" y="0"/>
          <a:ext cx="0" cy="0"/>
          <a:chOff x="0" y="0"/>
          <a:chExt cx="0" cy="0"/>
        </a:xfrm>
      </p:grpSpPr>
      <p:sp>
        <p:nvSpPr>
          <p:cNvPr id="688" name="Google Shape;688;p5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9" name="Google Shape;689;p53"/>
          <p:cNvSpPr txBox="1"/>
          <p:nvPr>
            <p:ph idx="1"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90" name="Google Shape;690;p53"/>
          <p:cNvSpPr txBox="1"/>
          <p:nvPr>
            <p:ph idx="2" type="body"/>
          </p:nvPr>
        </p:nvSpPr>
        <p:spPr>
          <a:xfrm>
            <a:off x="7434148" y="1818827"/>
            <a:ext cx="45003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cxnSp>
        <p:nvCxnSpPr>
          <p:cNvPr id="691" name="Google Shape;691;p5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92" name="Google Shape;692;p5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93" name="Google Shape;693;p5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94" name="Google Shape;694;p5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95" name="Google Shape;695;p5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96" name="Google Shape;696;p5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97" name="Google Shape;697;p5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698" name="Google Shape;698;p53"/>
          <p:cNvSpPr/>
          <p:nvPr>
            <p:ph idx="3" type="pic"/>
          </p:nvPr>
        </p:nvSpPr>
        <p:spPr>
          <a:xfrm>
            <a:off x="457146" y="1057339"/>
            <a:ext cx="2514600" cy="2935200"/>
          </a:xfrm>
          <a:prstGeom prst="rect">
            <a:avLst/>
          </a:prstGeom>
          <a:noFill/>
          <a:ln>
            <a:noFill/>
          </a:ln>
        </p:spPr>
      </p:sp>
      <p:sp>
        <p:nvSpPr>
          <p:cNvPr id="699" name="Google Shape;699;p53"/>
          <p:cNvSpPr txBox="1"/>
          <p:nvPr>
            <p:ph idx="4" type="body"/>
          </p:nvPr>
        </p:nvSpPr>
        <p:spPr>
          <a:xfrm>
            <a:off x="3715400" y="1818827"/>
            <a:ext cx="36789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700" name="Google Shape;700;p53"/>
          <p:cNvSpPr txBox="1"/>
          <p:nvPr>
            <p:ph idx="5" type="body"/>
          </p:nvPr>
        </p:nvSpPr>
        <p:spPr>
          <a:xfrm>
            <a:off x="257516" y="90800"/>
            <a:ext cx="3088500" cy="78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701" name="Shape 701"/>
        <p:cNvGrpSpPr/>
        <p:nvPr/>
      </p:nvGrpSpPr>
      <p:grpSpPr>
        <a:xfrm>
          <a:off x="0" y="0"/>
          <a:ext cx="0" cy="0"/>
          <a:chOff x="0" y="0"/>
          <a:chExt cx="0" cy="0"/>
        </a:xfrm>
      </p:grpSpPr>
      <p:sp>
        <p:nvSpPr>
          <p:cNvPr id="702" name="Google Shape;702;p54"/>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3" name="Google Shape;703;p54"/>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4" name="Google Shape;704;p54"/>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05" name="Google Shape;705;p54"/>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06" name="Google Shape;706;p54"/>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07" name="Google Shape;707;p54"/>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08" name="Google Shape;708;p5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09" name="Google Shape;709;p5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10" name="Google Shape;710;p5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11" name="Google Shape;711;p54"/>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712" name="Google Shape;712;p54"/>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713" name="Google Shape;713;p54"/>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4" name="Google Shape;714;p54"/>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5" name="Google Shape;715;p54"/>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6" name="Google Shape;716;p54"/>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7" name="Google Shape;717;p54"/>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718" name="Shape 718"/>
        <p:cNvGrpSpPr/>
        <p:nvPr/>
      </p:nvGrpSpPr>
      <p:grpSpPr>
        <a:xfrm>
          <a:off x="0" y="0"/>
          <a:ext cx="0" cy="0"/>
          <a:chOff x="0" y="0"/>
          <a:chExt cx="0" cy="0"/>
        </a:xfrm>
      </p:grpSpPr>
      <p:sp>
        <p:nvSpPr>
          <p:cNvPr id="719" name="Google Shape;719;p5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0" name="Google Shape;720;p55"/>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1" name="Google Shape;721;p55"/>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2" name="Google Shape;722;p55"/>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23" name="Google Shape;723;p55"/>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4" name="Google Shape;724;p55"/>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25" name="Google Shape;725;p55"/>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26" name="Google Shape;726;p5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27" name="Google Shape;727;p5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28" name="Google Shape;728;p5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29" name="Google Shape;729;p55"/>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730" name="Google Shape;730;p55"/>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1" name="Google Shape;731;p55"/>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2" name="Google Shape;732;p55"/>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3" name="Google Shape;733;p55"/>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8" r="-547"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734" name="Shape 734"/>
        <p:cNvGrpSpPr/>
        <p:nvPr/>
      </p:nvGrpSpPr>
      <p:grpSpPr>
        <a:xfrm>
          <a:off x="0" y="0"/>
          <a:ext cx="0" cy="0"/>
          <a:chOff x="0" y="0"/>
          <a:chExt cx="0" cy="0"/>
        </a:xfrm>
      </p:grpSpPr>
      <p:sp>
        <p:nvSpPr>
          <p:cNvPr id="735" name="Google Shape;735;p56"/>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36" name="Google Shape;736;p56"/>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7" name="Google Shape;737;p56"/>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38" name="Google Shape;738;p5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39" name="Google Shape;739;p5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40" name="Google Shape;740;p56"/>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41" name="Google Shape;741;p56"/>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42" name="Google Shape;742;p5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43" name="Google Shape;743;p56"/>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4" name="Google Shape;744;p56"/>
          <p:cNvSpPr/>
          <p:nvPr>
            <p:ph idx="2" type="pic"/>
          </p:nvPr>
        </p:nvSpPr>
        <p:spPr>
          <a:xfrm>
            <a:off x="457146" y="524736"/>
            <a:ext cx="2514600" cy="2935224"/>
          </a:xfrm>
          <a:prstGeom prst="rect">
            <a:avLst/>
          </a:prstGeom>
          <a:noFill/>
          <a:ln>
            <a:noFill/>
          </a:ln>
        </p:spPr>
      </p:sp>
      <p:sp>
        <p:nvSpPr>
          <p:cNvPr id="745" name="Google Shape;745;p56"/>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46" name="Shape 746"/>
        <p:cNvGrpSpPr/>
        <p:nvPr/>
      </p:nvGrpSpPr>
      <p:grpSpPr>
        <a:xfrm>
          <a:off x="0" y="0"/>
          <a:ext cx="0" cy="0"/>
          <a:chOff x="0" y="0"/>
          <a:chExt cx="0" cy="0"/>
        </a:xfrm>
      </p:grpSpPr>
      <p:sp>
        <p:nvSpPr>
          <p:cNvPr id="747" name="Google Shape;747;p5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8" name="Google Shape;748;p57"/>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9" name="Google Shape;749;p57"/>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0" name="Google Shape;750;p57"/>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1" name="Google Shape;751;p57"/>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52" name="Google Shape;752;p57"/>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3" name="Google Shape;753;p57"/>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54" name="Google Shape;754;p57"/>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55" name="Google Shape;755;p5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56" name="Google Shape;756;p5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57" name="Google Shape;757;p5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58" name="Google Shape;758;p57"/>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59" name="Shape 759"/>
        <p:cNvGrpSpPr/>
        <p:nvPr/>
      </p:nvGrpSpPr>
      <p:grpSpPr>
        <a:xfrm>
          <a:off x="0" y="0"/>
          <a:ext cx="0" cy="0"/>
          <a:chOff x="0" y="0"/>
          <a:chExt cx="0" cy="0"/>
        </a:xfrm>
      </p:grpSpPr>
      <p:sp>
        <p:nvSpPr>
          <p:cNvPr id="760" name="Google Shape;760;p5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61" name="Google Shape;761;p58"/>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762" name="Google Shape;762;p58"/>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63" name="Google Shape;763;p58"/>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64" name="Google Shape;764;p58"/>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65" name="Google Shape;765;p58"/>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766" name="Google Shape;766;p58"/>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67" name="Google Shape;767;p58"/>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68" name="Shape 768"/>
        <p:cNvGrpSpPr/>
        <p:nvPr/>
      </p:nvGrpSpPr>
      <p:grpSpPr>
        <a:xfrm>
          <a:off x="0" y="0"/>
          <a:ext cx="0" cy="0"/>
          <a:chOff x="0" y="0"/>
          <a:chExt cx="0" cy="0"/>
        </a:xfrm>
      </p:grpSpPr>
      <p:sp>
        <p:nvSpPr>
          <p:cNvPr id="769" name="Google Shape;769;p59"/>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70" name="Google Shape;770;p59"/>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71" name="Google Shape;771;p59"/>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72" name="Google Shape;772;p59"/>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73" name="Google Shape;773;p5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74" name="Google Shape;774;p5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75" name="Google Shape;775;p5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76" name="Google Shape;776;p59"/>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77" name="Shape 777"/>
        <p:cNvGrpSpPr/>
        <p:nvPr/>
      </p:nvGrpSpPr>
      <p:grpSpPr>
        <a:xfrm>
          <a:off x="0" y="0"/>
          <a:ext cx="0" cy="0"/>
          <a:chOff x="0" y="0"/>
          <a:chExt cx="0" cy="0"/>
        </a:xfrm>
      </p:grpSpPr>
      <p:sp>
        <p:nvSpPr>
          <p:cNvPr id="778" name="Google Shape;778;p60"/>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79" name="Google Shape;779;p60"/>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80" name="Google Shape;780;p60"/>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81" name="Google Shape;781;p6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782" name="Google Shape;782;p60"/>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783" name="Google Shape;783;p60"/>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84" name="Google Shape;784;p60"/>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85" name="Google Shape;785;p60"/>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86" name="Shape 786"/>
        <p:cNvGrpSpPr/>
        <p:nvPr/>
      </p:nvGrpSpPr>
      <p:grpSpPr>
        <a:xfrm>
          <a:off x="0" y="0"/>
          <a:ext cx="0" cy="0"/>
          <a:chOff x="0" y="0"/>
          <a:chExt cx="0" cy="0"/>
        </a:xfrm>
      </p:grpSpPr>
      <p:sp>
        <p:nvSpPr>
          <p:cNvPr id="787" name="Google Shape;787;p61"/>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88" name="Google Shape;788;p61"/>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9" name="Google Shape;789;p61"/>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90" name="Google Shape;790;p6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91" name="Google Shape;791;p6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92" name="Google Shape;792;p61"/>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93" name="Google Shape;793;p61"/>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94" name="Google Shape;794;p6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95" name="Google Shape;795;p61"/>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6" name="Google Shape;796;p61"/>
          <p:cNvSpPr/>
          <p:nvPr>
            <p:ph idx="2" type="pic"/>
          </p:nvPr>
        </p:nvSpPr>
        <p:spPr>
          <a:xfrm>
            <a:off x="457146" y="524736"/>
            <a:ext cx="2514600" cy="2935224"/>
          </a:xfrm>
          <a:prstGeom prst="rect">
            <a:avLst/>
          </a:prstGeom>
          <a:noFill/>
          <a:ln>
            <a:noFill/>
          </a:ln>
        </p:spPr>
      </p:sp>
      <p:sp>
        <p:nvSpPr>
          <p:cNvPr id="797" name="Google Shape;797;p61"/>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803" name="Shape 803"/>
        <p:cNvGrpSpPr/>
        <p:nvPr/>
      </p:nvGrpSpPr>
      <p:grpSpPr>
        <a:xfrm>
          <a:off x="0" y="0"/>
          <a:ext cx="0" cy="0"/>
          <a:chOff x="0" y="0"/>
          <a:chExt cx="0" cy="0"/>
        </a:xfrm>
      </p:grpSpPr>
      <p:pic>
        <p:nvPicPr>
          <p:cNvPr id="804" name="Google Shape;804;p6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05" name="Google Shape;805;p6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6" name="Google Shape;806;p6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7" name="Google Shape;807;p6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08" name="Google Shape;808;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09" name="Google Shape;809;p6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10" name="Google Shape;810;p6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1" name="Google Shape;811;p6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12" name="Google Shape;812;p6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13" name="Google Shape;813;p6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4" name="Google Shape;814;p6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5" name="Google Shape;815;p6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6" name="Google Shape;816;p6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7" name="Google Shape;817;p6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8" name="Google Shape;818;p6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9" name="Google Shape;819;p6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0" name="Google Shape;820;p6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1" name="Google Shape;821;p6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2" name="Google Shape;822;p63"/>
          <p:cNvSpPr/>
          <p:nvPr>
            <p:ph idx="9" type="pic"/>
          </p:nvPr>
        </p:nvSpPr>
        <p:spPr>
          <a:xfrm>
            <a:off x="7967502" y="1420398"/>
            <a:ext cx="3962194" cy="3122713"/>
          </a:xfrm>
          <a:prstGeom prst="rect">
            <a:avLst/>
          </a:prstGeom>
          <a:noFill/>
          <a:ln>
            <a:noFill/>
          </a:ln>
        </p:spPr>
      </p:sp>
      <p:sp>
        <p:nvSpPr>
          <p:cNvPr id="823" name="Google Shape;823;p63"/>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824" name="Shape 824"/>
        <p:cNvGrpSpPr/>
        <p:nvPr/>
      </p:nvGrpSpPr>
      <p:grpSpPr>
        <a:xfrm>
          <a:off x="0" y="0"/>
          <a:ext cx="0" cy="0"/>
          <a:chOff x="0" y="0"/>
          <a:chExt cx="0" cy="0"/>
        </a:xfrm>
      </p:grpSpPr>
      <p:sp>
        <p:nvSpPr>
          <p:cNvPr id="825" name="Google Shape;825;p64"/>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826" name="Google Shape;826;p64"/>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7" name="Google Shape;827;p64"/>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8" name="Google Shape;828;p64"/>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9" name="Google Shape;829;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0" name="Google Shape;830;p64"/>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31" name="Google Shape;831;p6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32" name="Google Shape;832;p64"/>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3" name="Google Shape;833;p6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4" name="Google Shape;834;p6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5" name="Google Shape;835;p6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6" name="Google Shape;836;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37" name="Google Shape;837;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8" name="Google Shape;838;p6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39" name="Google Shape;839;p6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40" name="Google Shape;840;p64"/>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1" name="Google Shape;841;p64"/>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2" name="Google Shape;842;p64"/>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3" name="Google Shape;843;p64"/>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844" name="Shape 844"/>
        <p:cNvGrpSpPr/>
        <p:nvPr/>
      </p:nvGrpSpPr>
      <p:grpSpPr>
        <a:xfrm>
          <a:off x="0" y="0"/>
          <a:ext cx="0" cy="0"/>
          <a:chOff x="0" y="0"/>
          <a:chExt cx="0" cy="0"/>
        </a:xfrm>
      </p:grpSpPr>
      <p:sp>
        <p:nvSpPr>
          <p:cNvPr id="845" name="Google Shape;845;p65"/>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6" name="Google Shape;846;p65"/>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7" name="Google Shape;847;p65"/>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8" name="Google Shape;848;p65"/>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49" name="Google Shape;849;p6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50" name="Google Shape;850;p6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51" name="Google Shape;851;p6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52" name="Google Shape;852;p6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53" name="Google Shape;853;p6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54" name="Google Shape;854;p6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55" name="Google Shape;855;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56" name="Google Shape;856;p6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57" name="Google Shape;857;p6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8" name="Google Shape;858;p65"/>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9" name="Google Shape;859;p65"/>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60" name="Google Shape;860;p65"/>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861" name="Shape 861"/>
        <p:cNvGrpSpPr/>
        <p:nvPr/>
      </p:nvGrpSpPr>
      <p:grpSpPr>
        <a:xfrm>
          <a:off x="0" y="0"/>
          <a:ext cx="0" cy="0"/>
          <a:chOff x="0" y="0"/>
          <a:chExt cx="0" cy="0"/>
        </a:xfrm>
      </p:grpSpPr>
      <p:sp>
        <p:nvSpPr>
          <p:cNvPr id="862" name="Google Shape;862;p6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63" name="Google Shape;863;p66"/>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64" name="Google Shape;864;p66"/>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65" name="Google Shape;865;p6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66" name="Google Shape;866;p6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7" name="Google Shape;867;p6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8" name="Google Shape;868;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69" name="Google Shape;869;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70" name="Google Shape;870;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71" name="Google Shape;871;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72" name="Google Shape;872;p66"/>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3" name="Google Shape;873;p66"/>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874" name="Google Shape;874;p66"/>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875" name="Shape 875"/>
        <p:cNvGrpSpPr/>
        <p:nvPr/>
      </p:nvGrpSpPr>
      <p:grpSpPr>
        <a:xfrm>
          <a:off x="0" y="0"/>
          <a:ext cx="0" cy="0"/>
          <a:chOff x="0" y="0"/>
          <a:chExt cx="0" cy="0"/>
        </a:xfrm>
      </p:grpSpPr>
      <p:sp>
        <p:nvSpPr>
          <p:cNvPr id="876" name="Google Shape;876;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7" name="Google Shape;877;p67"/>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8" name="Google Shape;878;p67"/>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79" name="Google Shape;879;p6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80" name="Google Shape;880;p6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1" name="Google Shape;881;p6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2" name="Google Shape;882;p6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3" name="Google Shape;883;p6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4" name="Google Shape;884;p6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85" name="Google Shape;885;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86" name="Google Shape;886;p6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87" name="Google Shape;887;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888" name="Shape 888"/>
        <p:cNvGrpSpPr/>
        <p:nvPr/>
      </p:nvGrpSpPr>
      <p:grpSpPr>
        <a:xfrm>
          <a:off x="0" y="0"/>
          <a:ext cx="0" cy="0"/>
          <a:chOff x="0" y="0"/>
          <a:chExt cx="0" cy="0"/>
        </a:xfrm>
      </p:grpSpPr>
      <p:pic>
        <p:nvPicPr>
          <p:cNvPr id="889" name="Google Shape;889;p6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90" name="Google Shape;890;p6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1" name="Google Shape;891;p6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2" name="Google Shape;892;p6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93" name="Google Shape;893;p6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894" name="Google Shape;894;p6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5" name="Google Shape;895;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6" name="Google Shape;896;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97" name="Google Shape;897;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98" name="Google Shape;898;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9" name="Google Shape;899;p68"/>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0" name="Google Shape;900;p68"/>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901" name="Shape 901"/>
        <p:cNvGrpSpPr/>
        <p:nvPr/>
      </p:nvGrpSpPr>
      <p:grpSpPr>
        <a:xfrm>
          <a:off x="0" y="0"/>
          <a:ext cx="0" cy="0"/>
          <a:chOff x="0" y="0"/>
          <a:chExt cx="0" cy="0"/>
        </a:xfrm>
      </p:grpSpPr>
      <p:sp>
        <p:nvSpPr>
          <p:cNvPr id="902" name="Google Shape;902;p69"/>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3" name="Google Shape;903;p69"/>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4" name="Google Shape;904;p69"/>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5" name="Google Shape;905;p69"/>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6" name="Google Shape;906;p69"/>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7" name="Google Shape;907;p69"/>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8" name="Google Shape;908;p69"/>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9" name="Google Shape;909;p69"/>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0" name="Google Shape;910;p6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11" name="Google Shape;911;p6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12" name="Google Shape;912;p6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3" name="Google Shape;913;p6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4" name="Google Shape;914;p6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5" name="Google Shape;915;p6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6" name="Google Shape;916;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17" name="Google Shape;917;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18" name="Google Shape;918;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19" name="Google Shape;919;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920" name="Shape 920"/>
        <p:cNvGrpSpPr/>
        <p:nvPr/>
      </p:nvGrpSpPr>
      <p:grpSpPr>
        <a:xfrm>
          <a:off x="0" y="0"/>
          <a:ext cx="0" cy="0"/>
          <a:chOff x="0" y="0"/>
          <a:chExt cx="0" cy="0"/>
        </a:xfrm>
      </p:grpSpPr>
      <p:sp>
        <p:nvSpPr>
          <p:cNvPr id="921" name="Google Shape;921;p70"/>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922" name="Google Shape;922;p7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3" name="Google Shape;923;p70"/>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4" name="Google Shape;924;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5" name="Google Shape;925;p70"/>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26" name="Google Shape;926;p7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27" name="Google Shape;927;p7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8" name="Google Shape;928;p7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9" name="Google Shape;929;p7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0" name="Google Shape;930;p7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1" name="Google Shape;931;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2" name="Google Shape;932;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3" name="Google Shape;933;p7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34" name="Google Shape;934;p7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35" name="Google Shape;935;p70"/>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936" name="Google Shape;936;p70"/>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937" name="Google Shape;937;p70"/>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938" name="Shape 938"/>
        <p:cNvGrpSpPr/>
        <p:nvPr/>
      </p:nvGrpSpPr>
      <p:grpSpPr>
        <a:xfrm>
          <a:off x="0" y="0"/>
          <a:ext cx="0" cy="0"/>
          <a:chOff x="0" y="0"/>
          <a:chExt cx="0" cy="0"/>
        </a:xfrm>
      </p:grpSpPr>
      <p:sp>
        <p:nvSpPr>
          <p:cNvPr id="939" name="Google Shape;939;p7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940" name="Google Shape;940;p7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1" name="Google Shape;941;p7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2" name="Google Shape;942;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3" name="Google Shape;943;p7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44" name="Google Shape;944;p7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45" name="Google Shape;945;p7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6" name="Google Shape;946;p7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7" name="Google Shape;947;p7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8" name="Google Shape;948;p7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9" name="Google Shape;949;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50" name="Google Shape;950;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51" name="Google Shape;951;p7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52" name="Google Shape;952;p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53" name="Google Shape;953;p71"/>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954" name="Google Shape;954;p71"/>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955" name="Google Shape;955;p71"/>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956" name="Shape 956"/>
        <p:cNvGrpSpPr/>
        <p:nvPr/>
      </p:nvGrpSpPr>
      <p:grpSpPr>
        <a:xfrm>
          <a:off x="0" y="0"/>
          <a:ext cx="0" cy="0"/>
          <a:chOff x="0" y="0"/>
          <a:chExt cx="0" cy="0"/>
        </a:xfrm>
      </p:grpSpPr>
      <p:sp>
        <p:nvSpPr>
          <p:cNvPr id="957" name="Google Shape;957;p72"/>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8" name="Google Shape;958;p72"/>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9" name="Google Shape;959;p72"/>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0" name="Google Shape;960;p72"/>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1" name="Google Shape;961;p72"/>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2" name="Google Shape;962;p72"/>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3" name="Google Shape;963;p72"/>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4" name="Google Shape;964;p72"/>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5" name="Google Shape;965;p72"/>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66" name="Google Shape;966;p7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67" name="Google Shape;967;p7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68" name="Google Shape;968;p7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69" name="Google Shape;969;p7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0" name="Google Shape;970;p7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1" name="Google Shape;971;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2" name="Google Shape;972;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73" name="Google Shape;973;p7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74" name="Google Shape;974;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975" name="Shape 975"/>
        <p:cNvGrpSpPr/>
        <p:nvPr/>
      </p:nvGrpSpPr>
      <p:grpSpPr>
        <a:xfrm>
          <a:off x="0" y="0"/>
          <a:ext cx="0" cy="0"/>
          <a:chOff x="0" y="0"/>
          <a:chExt cx="0" cy="0"/>
        </a:xfrm>
      </p:grpSpPr>
      <p:pic>
        <p:nvPicPr>
          <p:cNvPr id="976" name="Google Shape;976;p7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77" name="Google Shape;977;p7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8" name="Google Shape;978;p7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9" name="Google Shape;979;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80" name="Google Shape;980;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81" name="Google Shape;981;p7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82" name="Google Shape;982;p7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3" name="Google Shape;983;p7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84" name="Google Shape;984;p7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85" name="Google Shape;985;p7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6" name="Google Shape;986;p7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7" name="Google Shape;987;p7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8" name="Google Shape;988;p7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9" name="Google Shape;989;p7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0" name="Google Shape;990;p7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1" name="Google Shape;991;p7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2" name="Google Shape;992;p7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3" name="Google Shape;993;p7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94" name="Google Shape;994;p73"/>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995" name="Shape 995"/>
        <p:cNvGrpSpPr/>
        <p:nvPr/>
      </p:nvGrpSpPr>
      <p:grpSpPr>
        <a:xfrm>
          <a:off x="0" y="0"/>
          <a:ext cx="0" cy="0"/>
          <a:chOff x="0" y="0"/>
          <a:chExt cx="0" cy="0"/>
        </a:xfrm>
      </p:grpSpPr>
      <p:pic>
        <p:nvPicPr>
          <p:cNvPr id="996" name="Google Shape;996;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97" name="Google Shape;997;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8" name="Google Shape;998;p7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9" name="Google Shape;999;p7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00" name="Google Shape;1000;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01" name="Google Shape;1001;p7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02" name="Google Shape;1002;p7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3" name="Google Shape;1003;p7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04" name="Google Shape;1004;p7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05" name="Google Shape;1005;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6" name="Google Shape;1006;p7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7" name="Google Shape;1007;p7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8" name="Google Shape;1008;p7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9" name="Google Shape;1009;p7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0" name="Google Shape;1010;p7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1" name="Google Shape;1011;p7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2" name="Google Shape;1012;p7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3" name="Google Shape;1013;p7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4" name="Google Shape;1014;p74"/>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015" name="Google Shape;1015;p74"/>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1016" name="Google Shape;1016;p74"/>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17" name="Google Shape;1017;p74"/>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18" name="Google Shape;1018;p74"/>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19" name="Shape 1019"/>
        <p:cNvGrpSpPr/>
        <p:nvPr/>
      </p:nvGrpSpPr>
      <p:grpSpPr>
        <a:xfrm>
          <a:off x="0" y="0"/>
          <a:ext cx="0" cy="0"/>
          <a:chOff x="0" y="0"/>
          <a:chExt cx="0" cy="0"/>
        </a:xfrm>
      </p:grpSpPr>
      <p:pic>
        <p:nvPicPr>
          <p:cNvPr id="1020" name="Google Shape;1020;p7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21" name="Google Shape;1021;p7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2" name="Google Shape;1022;p7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3" name="Google Shape;1023;p7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4" name="Google Shape;1024;p7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5" name="Google Shape;1025;p7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6" name="Google Shape;1026;p7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27" name="Google Shape;1027;p7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028" name="Google Shape;1028;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29" name="Google Shape;1029;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0" name="Google Shape;1030;p75"/>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1" name="Google Shape;1031;p75"/>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1032" name="Shape 1032"/>
        <p:cNvGrpSpPr/>
        <p:nvPr/>
      </p:nvGrpSpPr>
      <p:grpSpPr>
        <a:xfrm>
          <a:off x="0" y="0"/>
          <a:ext cx="0" cy="0"/>
          <a:chOff x="0" y="0"/>
          <a:chExt cx="0" cy="0"/>
        </a:xfrm>
      </p:grpSpPr>
      <p:pic>
        <p:nvPicPr>
          <p:cNvPr id="1033" name="Google Shape;1033;p7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34" name="Google Shape;1034;p7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5" name="Google Shape;1035;p7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36" name="Google Shape;1036;p7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37" name="Google Shape;1037;p7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38" name="Google Shape;1038;p7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39" name="Google Shape;1039;p7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0" name="Google Shape;1040;p7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41" name="Google Shape;1041;p7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42" name="Google Shape;1042;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3" name="Google Shape;1043;p76"/>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4" name="Google Shape;1044;p76"/>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045" name="Shape 1045"/>
        <p:cNvGrpSpPr/>
        <p:nvPr/>
      </p:nvGrpSpPr>
      <p:grpSpPr>
        <a:xfrm>
          <a:off x="0" y="0"/>
          <a:ext cx="0" cy="0"/>
          <a:chOff x="0" y="0"/>
          <a:chExt cx="0" cy="0"/>
        </a:xfrm>
      </p:grpSpPr>
      <p:pic>
        <p:nvPicPr>
          <p:cNvPr id="1046" name="Google Shape;1046;p7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47" name="Google Shape;1047;p7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8" name="Google Shape;1048;p7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49" name="Google Shape;1049;p7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50" name="Google Shape;1050;p7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51" name="Google Shape;1051;p7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52" name="Google Shape;1052;p7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3" name="Google Shape;1053;p7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54" name="Google Shape;1054;p7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55" name="Google Shape;1055;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56" name="Google Shape;1056;p77"/>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7" name="Google Shape;1057;p77"/>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8" name="Google Shape;1058;p77"/>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9" name="Google Shape;1059;p77"/>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0" name="Google Shape;1060;p77"/>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1" name="Google Shape;1061;p77"/>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2" name="Google Shape;1062;p77"/>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063" name="Shape 1063"/>
        <p:cNvGrpSpPr/>
        <p:nvPr/>
      </p:nvGrpSpPr>
      <p:grpSpPr>
        <a:xfrm>
          <a:off x="0" y="0"/>
          <a:ext cx="0" cy="0"/>
          <a:chOff x="0" y="0"/>
          <a:chExt cx="0" cy="0"/>
        </a:xfrm>
      </p:grpSpPr>
      <p:pic>
        <p:nvPicPr>
          <p:cNvPr id="1064" name="Google Shape;1064;p7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65" name="Google Shape;1065;p7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6" name="Google Shape;1066;p7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67" name="Google Shape;1067;p7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68" name="Google Shape;1068;p7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69" name="Google Shape;1069;p7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0" name="Google Shape;1070;p7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71" name="Google Shape;1071;p7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72" name="Google Shape;1072;p7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73" name="Google Shape;1073;p7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74" name="Google Shape;1074;p78"/>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075" name="Shape 1075"/>
        <p:cNvGrpSpPr/>
        <p:nvPr/>
      </p:nvGrpSpPr>
      <p:grpSpPr>
        <a:xfrm>
          <a:off x="0" y="0"/>
          <a:ext cx="0" cy="0"/>
          <a:chOff x="0" y="0"/>
          <a:chExt cx="0" cy="0"/>
        </a:xfrm>
      </p:grpSpPr>
      <p:pic>
        <p:nvPicPr>
          <p:cNvPr id="1076" name="Google Shape;1076;p7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77" name="Google Shape;1077;p7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8" name="Google Shape;1078;p7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79" name="Google Shape;1079;p79"/>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80" name="Google Shape;1080;p7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81" name="Google Shape;1081;p7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82" name="Google Shape;1082;p7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83" name="Google Shape;1083;p7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84" name="Google Shape;1084;p7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85" name="Google Shape;1085;p7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6" name="Google Shape;1086;p79"/>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7" name="Google Shape;1087;p79"/>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088" name="Shape 1088"/>
        <p:cNvGrpSpPr/>
        <p:nvPr/>
      </p:nvGrpSpPr>
      <p:grpSpPr>
        <a:xfrm>
          <a:off x="0" y="0"/>
          <a:ext cx="0" cy="0"/>
          <a:chOff x="0" y="0"/>
          <a:chExt cx="0" cy="0"/>
        </a:xfrm>
      </p:grpSpPr>
      <p:sp>
        <p:nvSpPr>
          <p:cNvPr id="1089" name="Google Shape;1089;p80"/>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090" name="Google Shape;1090;p80"/>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1" name="Google Shape;1091;p8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97" name="Shape 1097"/>
        <p:cNvGrpSpPr/>
        <p:nvPr/>
      </p:nvGrpSpPr>
      <p:grpSpPr>
        <a:xfrm>
          <a:off x="0" y="0"/>
          <a:ext cx="0" cy="0"/>
          <a:chOff x="0" y="0"/>
          <a:chExt cx="0" cy="0"/>
        </a:xfrm>
      </p:grpSpPr>
      <p:sp>
        <p:nvSpPr>
          <p:cNvPr id="1098" name="Google Shape;1098;p82"/>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99" name="Google Shape;1099;p82"/>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0" name="Google Shape;1100;p82"/>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01" name="Google Shape;1101;p82"/>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02" name="Google Shape;1102;p8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03" name="Google Shape;1103;p82"/>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04" name="Google Shape;1104;p82"/>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05" name="Google Shape;1105;p82"/>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06" name="Google Shape;1106;p82"/>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7" name="Google Shape;1107;p82"/>
          <p:cNvSpPr/>
          <p:nvPr>
            <p:ph idx="2" type="pic"/>
          </p:nvPr>
        </p:nvSpPr>
        <p:spPr>
          <a:xfrm>
            <a:off x="457146" y="524736"/>
            <a:ext cx="2514600" cy="2935200"/>
          </a:xfrm>
          <a:prstGeom prst="rect">
            <a:avLst/>
          </a:prstGeom>
          <a:noFill/>
          <a:ln>
            <a:noFill/>
          </a:ln>
        </p:spPr>
      </p:sp>
      <p:sp>
        <p:nvSpPr>
          <p:cNvPr id="1108" name="Google Shape;1108;p82"/>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109" name="Shape 1109"/>
        <p:cNvGrpSpPr/>
        <p:nvPr/>
      </p:nvGrpSpPr>
      <p:grpSpPr>
        <a:xfrm>
          <a:off x="0" y="0"/>
          <a:ext cx="0" cy="0"/>
          <a:chOff x="0" y="0"/>
          <a:chExt cx="0" cy="0"/>
        </a:xfrm>
      </p:grpSpPr>
      <p:sp>
        <p:nvSpPr>
          <p:cNvPr id="1110" name="Google Shape;1110;p8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1" name="Google Shape;1111;p83"/>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2" name="Google Shape;1112;p83"/>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13" name="Google Shape;1113;p8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4" name="Google Shape;1114;p8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15" name="Google Shape;1115;p8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6" name="Google Shape;1116;p8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17" name="Google Shape;1117;p8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18" name="Google Shape;1118;p8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19" name="Google Shape;1119;p83"/>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pic>
        <p:nvPicPr>
          <p:cNvPr descr="A picture containing person, indoor, table&#10;&#10;Description generated with very high confidence" id="1120" name="Google Shape;1120;p8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21" name="Google Shape;1121;p8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2" name="Google Shape;1122;p83"/>
          <p:cNvSpPr/>
          <p:nvPr/>
        </p:nvSpPr>
        <p:spPr>
          <a:xfrm flipH="1" rot="-2036003">
            <a:off x="3537616" y="1994864"/>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3" name="Google Shape;1123;p83"/>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4" name="Google Shape;1124;p83"/>
          <p:cNvSpPr txBox="1"/>
          <p:nvPr>
            <p:ph idx="4" type="body"/>
          </p:nvPr>
        </p:nvSpPr>
        <p:spPr>
          <a:xfrm rot="860265">
            <a:off x="9153636"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5" name="Google Shape;1125;p83"/>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126" name="Shape 1126"/>
        <p:cNvGrpSpPr/>
        <p:nvPr/>
      </p:nvGrpSpPr>
      <p:grpSpPr>
        <a:xfrm>
          <a:off x="0" y="0"/>
          <a:ext cx="0" cy="0"/>
          <a:chOff x="0" y="0"/>
          <a:chExt cx="0" cy="0"/>
        </a:xfrm>
      </p:grpSpPr>
      <p:sp>
        <p:nvSpPr>
          <p:cNvPr id="1127" name="Google Shape;1127;p8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8" name="Google Shape;1128;p84"/>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9" name="Google Shape;1129;p84"/>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0" name="Google Shape;1130;p84"/>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31" name="Google Shape;1131;p8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32" name="Google Shape;1132;p8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33" name="Google Shape;1133;p8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34" name="Google Shape;1134;p8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35" name="Google Shape;1135;p8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36" name="Google Shape;1136;p8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37" name="Google Shape;1137;p84"/>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1138" name="Google Shape;1138;p84"/>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9" name="Google Shape;1139;p84"/>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0" name="Google Shape;1140;p84"/>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1" name="Google Shape;1141;p84"/>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42" name="Shape 1142"/>
        <p:cNvGrpSpPr/>
        <p:nvPr/>
      </p:nvGrpSpPr>
      <p:grpSpPr>
        <a:xfrm>
          <a:off x="0" y="0"/>
          <a:ext cx="0" cy="0"/>
          <a:chOff x="0" y="0"/>
          <a:chExt cx="0" cy="0"/>
        </a:xfrm>
      </p:grpSpPr>
      <p:sp>
        <p:nvSpPr>
          <p:cNvPr id="1143" name="Google Shape;1143;p8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4" name="Google Shape;1144;p85"/>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5" name="Google Shape;1145;p85"/>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6" name="Google Shape;1146;p85"/>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7" name="Google Shape;1147;p85"/>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48" name="Google Shape;1148;p8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49" name="Google Shape;1149;p8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50" name="Google Shape;1150;p8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1" name="Google Shape;1151;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52" name="Google Shape;1152;p8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53" name="Google Shape;1153;p8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54" name="Google Shape;1154;p85"/>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55" name="Shape 1155"/>
        <p:cNvGrpSpPr/>
        <p:nvPr/>
      </p:nvGrpSpPr>
      <p:grpSpPr>
        <a:xfrm>
          <a:off x="0" y="0"/>
          <a:ext cx="0" cy="0"/>
          <a:chOff x="0" y="0"/>
          <a:chExt cx="0" cy="0"/>
        </a:xfrm>
      </p:grpSpPr>
      <p:sp>
        <p:nvSpPr>
          <p:cNvPr id="1156" name="Google Shape;1156;p8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57" name="Google Shape;1157;p86"/>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158" name="Google Shape;1158;p8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9" name="Google Shape;1159;p8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0" name="Google Shape;1160;p8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61" name="Google Shape;1161;p86"/>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162" name="Google Shape;1162;p86"/>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63" name="Google Shape;1163;p86"/>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64" name="Shape 1164"/>
        <p:cNvGrpSpPr/>
        <p:nvPr/>
      </p:nvGrpSpPr>
      <p:grpSpPr>
        <a:xfrm>
          <a:off x="0" y="0"/>
          <a:ext cx="0" cy="0"/>
          <a:chOff x="0" y="0"/>
          <a:chExt cx="0" cy="0"/>
        </a:xfrm>
      </p:grpSpPr>
      <p:sp>
        <p:nvSpPr>
          <p:cNvPr id="1165" name="Google Shape;1165;p8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66" name="Google Shape;1166;p8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7" name="Google Shape;1167;p8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68" name="Google Shape;1168;p8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69" name="Google Shape;1169;p8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70" name="Google Shape;1170;p8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71" name="Google Shape;1171;p8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72" name="Google Shape;1172;p87"/>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2"/>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2"/>
          </a:xfrm>
          <a:prstGeom prst="rect">
            <a:avLst/>
          </a:prstGeom>
          <a:noFill/>
          <a:ln>
            <a:noFill/>
          </a:ln>
        </p:spPr>
      </p:pic>
      <p:sp>
        <p:nvSpPr>
          <p:cNvPr id="95" name="Google Shape;95;p11"/>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100"/>
              <a:buFont typeface="Calibri"/>
              <a:buNone/>
              <a:defRPr b="1" i="0" sz="51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1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1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73" name="Shape 1173"/>
        <p:cNvGrpSpPr/>
        <p:nvPr/>
      </p:nvGrpSpPr>
      <p:grpSpPr>
        <a:xfrm>
          <a:off x="0" y="0"/>
          <a:ext cx="0" cy="0"/>
          <a:chOff x="0" y="0"/>
          <a:chExt cx="0" cy="0"/>
        </a:xfrm>
      </p:grpSpPr>
      <p:sp>
        <p:nvSpPr>
          <p:cNvPr id="1174" name="Google Shape;1174;p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75" name="Google Shape;1175;p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6" name="Google Shape;1176;p88"/>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77" name="Google Shape;1177;p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178" name="Google Shape;1178;p88"/>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179" name="Google Shape;1179;p88"/>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80" name="Google Shape;1180;p88"/>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81" name="Google Shape;1181;p88"/>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82" name="Shape 1182"/>
        <p:cNvGrpSpPr/>
        <p:nvPr/>
      </p:nvGrpSpPr>
      <p:grpSpPr>
        <a:xfrm>
          <a:off x="0" y="0"/>
          <a:ext cx="0" cy="0"/>
          <a:chOff x="0" y="0"/>
          <a:chExt cx="0" cy="0"/>
        </a:xfrm>
      </p:grpSpPr>
      <p:sp>
        <p:nvSpPr>
          <p:cNvPr id="1183" name="Google Shape;1183;p8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84" name="Google Shape;1184;p8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5" name="Google Shape;1185;p89"/>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86" name="Google Shape;1186;p89"/>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87" name="Google Shape;1187;p8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88" name="Google Shape;1188;p89"/>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89" name="Google Shape;1189;p89"/>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90" name="Google Shape;1190;p89"/>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91" name="Google Shape;1191;p89"/>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2" name="Google Shape;1192;p89"/>
          <p:cNvSpPr/>
          <p:nvPr>
            <p:ph idx="2" type="pic"/>
          </p:nvPr>
        </p:nvSpPr>
        <p:spPr>
          <a:xfrm>
            <a:off x="457146" y="524736"/>
            <a:ext cx="2514600" cy="2935200"/>
          </a:xfrm>
          <a:prstGeom prst="rect">
            <a:avLst/>
          </a:prstGeom>
          <a:noFill/>
          <a:ln>
            <a:noFill/>
          </a:ln>
        </p:spPr>
      </p:sp>
      <p:sp>
        <p:nvSpPr>
          <p:cNvPr id="1193" name="Google Shape;1193;p8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199" name="Shape 1199"/>
        <p:cNvGrpSpPr/>
        <p:nvPr/>
      </p:nvGrpSpPr>
      <p:grpSpPr>
        <a:xfrm>
          <a:off x="0" y="0"/>
          <a:ext cx="0" cy="0"/>
          <a:chOff x="0" y="0"/>
          <a:chExt cx="0" cy="0"/>
        </a:xfrm>
      </p:grpSpPr>
      <p:sp>
        <p:nvSpPr>
          <p:cNvPr id="1200" name="Google Shape;1200;p9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1" name="Google Shape;1201;p91"/>
          <p:cNvSpPr/>
          <p:nvPr>
            <p:ph idx="2" type="pic"/>
          </p:nvPr>
        </p:nvSpPr>
        <p:spPr>
          <a:xfrm>
            <a:off x="8953152" y="1444919"/>
            <a:ext cx="2916900" cy="2596800"/>
          </a:xfrm>
          <a:prstGeom prst="rect">
            <a:avLst/>
          </a:prstGeom>
          <a:noFill/>
          <a:ln>
            <a:noFill/>
          </a:ln>
        </p:spPr>
      </p:sp>
      <p:sp>
        <p:nvSpPr>
          <p:cNvPr id="1202" name="Google Shape;1202;p91"/>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03" name="Google Shape;1203;p9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4" name="Google Shape;1204;p9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5" name="Google Shape;1205;p9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06" name="Google Shape;1206;p9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07" name="Google Shape;1207;p9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08" name="Google Shape;1208;p91"/>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09" name="Google Shape;1209;p9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10" name="Google Shape;1210;p91"/>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211" name="Shape 1211"/>
        <p:cNvGrpSpPr/>
        <p:nvPr/>
      </p:nvGrpSpPr>
      <p:grpSpPr>
        <a:xfrm>
          <a:off x="0" y="0"/>
          <a:ext cx="0" cy="0"/>
          <a:chOff x="0" y="0"/>
          <a:chExt cx="0" cy="0"/>
        </a:xfrm>
      </p:grpSpPr>
      <p:sp>
        <p:nvSpPr>
          <p:cNvPr id="1212" name="Google Shape;1212;p9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13" name="Google Shape;1213;p92"/>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214" name="Google Shape;1214;p92"/>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15" name="Google Shape;1215;p9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6" name="Google Shape;1216;p9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17" name="Google Shape;1217;p92"/>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218" name="Google Shape;1218;p92"/>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19" name="Google Shape;1219;p92"/>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220" name="Google Shape;1220;p92"/>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1" name="Google Shape;1221;p92"/>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2" name="Google Shape;1222;p92"/>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3" name="Google Shape;1223;p92"/>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4" name="Google Shape;1224;p92"/>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225" name="Shape 1225"/>
        <p:cNvGrpSpPr/>
        <p:nvPr/>
      </p:nvGrpSpPr>
      <p:grpSpPr>
        <a:xfrm>
          <a:off x="0" y="0"/>
          <a:ext cx="0" cy="0"/>
          <a:chOff x="0" y="0"/>
          <a:chExt cx="0" cy="0"/>
        </a:xfrm>
      </p:grpSpPr>
      <p:sp>
        <p:nvSpPr>
          <p:cNvPr id="1226" name="Google Shape;1226;p9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27" name="Google Shape;1227;p93"/>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8" name="Google Shape;1228;p93"/>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29" name="Google Shape;1229;p93"/>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0" name="Google Shape;1230;p9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31" name="Google Shape;1231;p9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32" name="Google Shape;1232;p9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33" name="Google Shape;1233;p93"/>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34" name="Google Shape;1234;p93"/>
          <p:cNvSpPr/>
          <p:nvPr>
            <p:ph idx="2" type="pic"/>
          </p:nvPr>
        </p:nvSpPr>
        <p:spPr>
          <a:xfrm>
            <a:off x="9282749" y="1283634"/>
            <a:ext cx="2377500" cy="3173100"/>
          </a:xfrm>
          <a:prstGeom prst="rect">
            <a:avLst/>
          </a:prstGeom>
          <a:noFill/>
          <a:ln>
            <a:noFill/>
          </a:ln>
        </p:spPr>
      </p:sp>
      <p:sp>
        <p:nvSpPr>
          <p:cNvPr id="1235" name="Google Shape;1235;p93"/>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6" name="Google Shape;1236;p93"/>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7" name="Google Shape;1237;p93"/>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8" name="Google Shape;1238;p93"/>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9" name="Google Shape;1239;p93"/>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0" name="Google Shape;1240;p93"/>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1" name="Google Shape;1241;p93"/>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2" name="Google Shape;1242;p93"/>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3" name="Google Shape;1243;p93"/>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244" name="Shape 1244"/>
        <p:cNvGrpSpPr/>
        <p:nvPr/>
      </p:nvGrpSpPr>
      <p:grpSpPr>
        <a:xfrm>
          <a:off x="0" y="0"/>
          <a:ext cx="0" cy="0"/>
          <a:chOff x="0" y="0"/>
          <a:chExt cx="0" cy="0"/>
        </a:xfrm>
      </p:grpSpPr>
      <p:sp>
        <p:nvSpPr>
          <p:cNvPr id="1245" name="Google Shape;1245;p9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46" name="Google Shape;1246;p94"/>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7" name="Google Shape;1247;p94"/>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48" name="Google Shape;1248;p9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49" name="Google Shape;1249;p9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50" name="Google Shape;1250;p9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51" name="Google Shape;1251;p9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52" name="Google Shape;1252;p94"/>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53" name="Google Shape;1253;p94"/>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4" name="Google Shape;1254;p94"/>
          <p:cNvSpPr/>
          <p:nvPr>
            <p:ph idx="2" type="pic"/>
          </p:nvPr>
        </p:nvSpPr>
        <p:spPr>
          <a:xfrm>
            <a:off x="8832388" y="1251284"/>
            <a:ext cx="3251700" cy="2499000"/>
          </a:xfrm>
          <a:prstGeom prst="rect">
            <a:avLst/>
          </a:prstGeom>
          <a:noFill/>
          <a:ln>
            <a:noFill/>
          </a:ln>
        </p:spPr>
      </p:sp>
      <p:sp>
        <p:nvSpPr>
          <p:cNvPr id="1255" name="Google Shape;1255;p94"/>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256" name="Shape 1256"/>
        <p:cNvGrpSpPr/>
        <p:nvPr/>
      </p:nvGrpSpPr>
      <p:grpSpPr>
        <a:xfrm>
          <a:off x="0" y="0"/>
          <a:ext cx="0" cy="0"/>
          <a:chOff x="0" y="0"/>
          <a:chExt cx="0" cy="0"/>
        </a:xfrm>
      </p:grpSpPr>
      <p:sp>
        <p:nvSpPr>
          <p:cNvPr id="1257" name="Google Shape;1257;p95"/>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58" name="Google Shape;1258;p95"/>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9" name="Google Shape;1259;p95"/>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0" name="Google Shape;1260;p95"/>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61" name="Google Shape;1261;p9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62" name="Google Shape;1262;p9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63" name="Google Shape;1263;p95"/>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64" name="Google Shape;1264;p9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65" name="Google Shape;1265;p95"/>
          <p:cNvSpPr/>
          <p:nvPr>
            <p:ph idx="2" type="pic"/>
          </p:nvPr>
        </p:nvSpPr>
        <p:spPr>
          <a:xfrm>
            <a:off x="9093038" y="1058781"/>
            <a:ext cx="2715900" cy="2715900"/>
          </a:xfrm>
          <a:prstGeom prst="rect">
            <a:avLst/>
          </a:prstGeom>
          <a:noFill/>
          <a:ln>
            <a:noFill/>
          </a:ln>
        </p:spPr>
      </p:sp>
      <p:sp>
        <p:nvSpPr>
          <p:cNvPr id="1266" name="Google Shape;1266;p95"/>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7" name="Google Shape;1267;p95"/>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8" name="Google Shape;1268;p95"/>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9" name="Google Shape;1269;p95"/>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0" name="Google Shape;1270;p95"/>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1" name="Google Shape;1271;p95"/>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2" name="Google Shape;1272;p95"/>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273" name="Shape 1273"/>
        <p:cNvGrpSpPr/>
        <p:nvPr/>
      </p:nvGrpSpPr>
      <p:grpSpPr>
        <a:xfrm>
          <a:off x="0" y="0"/>
          <a:ext cx="0" cy="0"/>
          <a:chOff x="0" y="0"/>
          <a:chExt cx="0" cy="0"/>
        </a:xfrm>
      </p:grpSpPr>
      <p:sp>
        <p:nvSpPr>
          <p:cNvPr id="1274" name="Google Shape;1274;p96"/>
          <p:cNvSpPr/>
          <p:nvPr>
            <p:ph idx="2" type="pic"/>
          </p:nvPr>
        </p:nvSpPr>
        <p:spPr>
          <a:xfrm>
            <a:off x="9810967" y="1562916"/>
            <a:ext cx="1152000" cy="1143000"/>
          </a:xfrm>
          <a:prstGeom prst="rect">
            <a:avLst/>
          </a:prstGeom>
          <a:noFill/>
          <a:ln>
            <a:noFill/>
          </a:ln>
        </p:spPr>
      </p:sp>
      <p:sp>
        <p:nvSpPr>
          <p:cNvPr id="1275" name="Google Shape;1275;p96"/>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6" name="Google Shape;1276;p96"/>
          <p:cNvSpPr/>
          <p:nvPr>
            <p:ph idx="3" type="pic"/>
          </p:nvPr>
        </p:nvSpPr>
        <p:spPr>
          <a:xfrm>
            <a:off x="9757009" y="3260706"/>
            <a:ext cx="1216200" cy="987600"/>
          </a:xfrm>
          <a:prstGeom prst="rect">
            <a:avLst/>
          </a:prstGeom>
          <a:noFill/>
          <a:ln>
            <a:noFill/>
          </a:ln>
        </p:spPr>
      </p:sp>
      <p:sp>
        <p:nvSpPr>
          <p:cNvPr id="1277" name="Google Shape;1277;p96"/>
          <p:cNvSpPr/>
          <p:nvPr>
            <p:ph idx="4" type="pic"/>
          </p:nvPr>
        </p:nvSpPr>
        <p:spPr>
          <a:xfrm>
            <a:off x="9810967" y="4777725"/>
            <a:ext cx="1143000" cy="1143000"/>
          </a:xfrm>
          <a:prstGeom prst="rect">
            <a:avLst/>
          </a:prstGeom>
          <a:noFill/>
          <a:ln>
            <a:noFill/>
          </a:ln>
        </p:spPr>
      </p:sp>
      <p:cxnSp>
        <p:nvCxnSpPr>
          <p:cNvPr id="1278" name="Google Shape;1278;p96"/>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79" name="Google Shape;1279;p9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0" name="Google Shape;1280;p96"/>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81" name="Google Shape;1281;p9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82" name="Google Shape;1282;p9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83" name="Google Shape;1283;p96"/>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84" name="Google Shape;1284;p9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85" name="Google Shape;1285;p9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286" name="Shape 1286"/>
        <p:cNvGrpSpPr/>
        <p:nvPr/>
      </p:nvGrpSpPr>
      <p:grpSpPr>
        <a:xfrm>
          <a:off x="0" y="0"/>
          <a:ext cx="0" cy="0"/>
          <a:chOff x="0" y="0"/>
          <a:chExt cx="0" cy="0"/>
        </a:xfrm>
      </p:grpSpPr>
      <p:sp>
        <p:nvSpPr>
          <p:cNvPr id="1287" name="Google Shape;1287;p9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88" name="Google Shape;1288;p9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9" name="Google Shape;1289;p9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90" name="Google Shape;1290;p9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91" name="Google Shape;1291;p9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92" name="Google Shape;1292;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93" name="Google Shape;1293;p9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94" name="Google Shape;1294;p97"/>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95" name="Google Shape;1295;p97"/>
          <p:cNvSpPr/>
          <p:nvPr>
            <p:ph idx="2" type="pic"/>
          </p:nvPr>
        </p:nvSpPr>
        <p:spPr>
          <a:xfrm>
            <a:off x="9209369" y="1251283"/>
            <a:ext cx="2404500" cy="2949900"/>
          </a:xfrm>
          <a:prstGeom prst="rect">
            <a:avLst/>
          </a:prstGeom>
          <a:noFill/>
          <a:ln>
            <a:noFill/>
          </a:ln>
        </p:spPr>
      </p:sp>
      <p:sp>
        <p:nvSpPr>
          <p:cNvPr id="1296" name="Google Shape;1296;p97"/>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7" name="Google Shape;1297;p97"/>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8" name="Google Shape;1298;p97"/>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99" name="Shape 1299"/>
        <p:cNvGrpSpPr/>
        <p:nvPr/>
      </p:nvGrpSpPr>
      <p:grpSpPr>
        <a:xfrm>
          <a:off x="0" y="0"/>
          <a:ext cx="0" cy="0"/>
          <a:chOff x="0" y="0"/>
          <a:chExt cx="0" cy="0"/>
        </a:xfrm>
      </p:grpSpPr>
      <p:sp>
        <p:nvSpPr>
          <p:cNvPr id="1300" name="Google Shape;1300;p9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1" name="Google Shape;1301;p98"/>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2" name="Google Shape;1302;p98"/>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3" name="Google Shape;1303;p98"/>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4" name="Google Shape;1304;p98"/>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05" name="Shape 1305"/>
        <p:cNvGrpSpPr/>
        <p:nvPr/>
      </p:nvGrpSpPr>
      <p:grpSpPr>
        <a:xfrm>
          <a:off x="0" y="0"/>
          <a:ext cx="0" cy="0"/>
          <a:chOff x="0" y="0"/>
          <a:chExt cx="0" cy="0"/>
        </a:xfrm>
      </p:grpSpPr>
      <p:sp>
        <p:nvSpPr>
          <p:cNvPr id="1306" name="Google Shape;1306;p9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307" name="Shape 1307"/>
        <p:cNvGrpSpPr/>
        <p:nvPr/>
      </p:nvGrpSpPr>
      <p:grpSpPr>
        <a:xfrm>
          <a:off x="0" y="0"/>
          <a:ext cx="0" cy="0"/>
          <a:chOff x="0" y="0"/>
          <a:chExt cx="0" cy="0"/>
        </a:xfrm>
      </p:grpSpPr>
      <p:sp>
        <p:nvSpPr>
          <p:cNvPr id="1308" name="Google Shape;1308;p10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09" name="Google Shape;1309;p10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10" name="Google Shape;1310;p10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11" name="Google Shape;1311;p10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12" name="Google Shape;1312;p10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13" name="Google Shape;1313;p10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14" name="Google Shape;1314;p10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15" name="Google Shape;1315;p100"/>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16" name="Google Shape;1316;p100"/>
          <p:cNvSpPr/>
          <p:nvPr>
            <p:ph idx="2" type="pic"/>
          </p:nvPr>
        </p:nvSpPr>
        <p:spPr>
          <a:xfrm>
            <a:off x="8916576" y="1661249"/>
            <a:ext cx="2990100" cy="2715900"/>
          </a:xfrm>
          <a:prstGeom prst="rect">
            <a:avLst/>
          </a:prstGeom>
          <a:noFill/>
          <a:ln>
            <a:noFill/>
          </a:ln>
        </p:spPr>
      </p:sp>
      <p:sp>
        <p:nvSpPr>
          <p:cNvPr id="1317" name="Google Shape;1317;p100"/>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8" name="Google Shape;1318;p100"/>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9" name="Google Shape;1319;p100"/>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0" name="Google Shape;1320;p100"/>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21" name="Shape 1321"/>
        <p:cNvGrpSpPr/>
        <p:nvPr/>
      </p:nvGrpSpPr>
      <p:grpSpPr>
        <a:xfrm>
          <a:off x="0" y="0"/>
          <a:ext cx="0" cy="0"/>
          <a:chOff x="0" y="0"/>
          <a:chExt cx="0" cy="0"/>
        </a:xfrm>
      </p:grpSpPr>
      <p:sp>
        <p:nvSpPr>
          <p:cNvPr id="1322" name="Google Shape;1322;p10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23" name="Google Shape;1323;p10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4" name="Google Shape;1324;p10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5" name="Google Shape;1325;p10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26" name="Google Shape;1326;p10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27" name="Google Shape;1327;p10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28" name="Google Shape;1328;p101"/>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29" name="Google Shape;1329;p10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30" name="Google Shape;1330;p101"/>
          <p:cNvSpPr/>
          <p:nvPr>
            <p:ph idx="2" type="pic"/>
          </p:nvPr>
        </p:nvSpPr>
        <p:spPr>
          <a:xfrm>
            <a:off x="9093038" y="1058781"/>
            <a:ext cx="2715900" cy="2715900"/>
          </a:xfrm>
          <a:prstGeom prst="rect">
            <a:avLst/>
          </a:prstGeom>
          <a:noFill/>
          <a:ln>
            <a:noFill/>
          </a:ln>
        </p:spPr>
      </p:sp>
      <p:sp>
        <p:nvSpPr>
          <p:cNvPr id="1331" name="Google Shape;1331;p101"/>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2" name="Google Shape;1332;p101"/>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3" name="Google Shape;1333;p101"/>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4" name="Google Shape;1334;p101"/>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5" name="Google Shape;1335;p101"/>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6" name="Google Shape;1336;p101"/>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7" name="Google Shape;1337;p101"/>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338" name="Shape 1338"/>
        <p:cNvGrpSpPr/>
        <p:nvPr/>
      </p:nvGrpSpPr>
      <p:grpSpPr>
        <a:xfrm>
          <a:off x="0" y="0"/>
          <a:ext cx="0" cy="0"/>
          <a:chOff x="0" y="0"/>
          <a:chExt cx="0" cy="0"/>
        </a:xfrm>
      </p:grpSpPr>
      <p:sp>
        <p:nvSpPr>
          <p:cNvPr id="1339" name="Google Shape;1339;p10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0" name="Google Shape;1340;p102"/>
          <p:cNvSpPr/>
          <p:nvPr>
            <p:ph idx="2" type="pic"/>
          </p:nvPr>
        </p:nvSpPr>
        <p:spPr>
          <a:xfrm>
            <a:off x="9510134" y="1431036"/>
            <a:ext cx="1965900" cy="3996000"/>
          </a:xfrm>
          <a:prstGeom prst="rect">
            <a:avLst/>
          </a:prstGeom>
          <a:noFill/>
          <a:ln>
            <a:noFill/>
          </a:ln>
        </p:spPr>
      </p:sp>
      <p:cxnSp>
        <p:nvCxnSpPr>
          <p:cNvPr id="1341" name="Google Shape;1341;p102"/>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2" name="Google Shape;1342;p10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3" name="Google Shape;1343;p102"/>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44" name="Google Shape;1344;p10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45" name="Google Shape;1345;p10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46" name="Google Shape;1346;p102"/>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47" name="Google Shape;1347;p10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48" name="Google Shape;1348;p102"/>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9" name="Google Shape;1349;p102"/>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0" name="Google Shape;1350;p102"/>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1" name="Google Shape;1351;p102"/>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2" name="Google Shape;1352;p102"/>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3" name="Google Shape;1353;p102"/>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4" name="Google Shape;1354;p102"/>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5" name="Google Shape;1355;p102"/>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10.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9.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7.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4.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7.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theme" Target="../theme/theme5.xml"/><Relationship Id="rId14" Type="http://schemas.openxmlformats.org/officeDocument/2006/relationships/slideLayout" Target="../slideLayouts/slideLayout4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0" Type="http://schemas.openxmlformats.org/officeDocument/2006/relationships/slideLayout" Target="../slideLayouts/slideLayout54.xml"/><Relationship Id="rId12" Type="http://schemas.openxmlformats.org/officeDocument/2006/relationships/theme" Target="../theme/theme7.xml"/><Relationship Id="rId1" Type="http://schemas.openxmlformats.org/officeDocument/2006/relationships/image" Target="../media/image7.png"/><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65.xml"/><Relationship Id="rId10" Type="http://schemas.openxmlformats.org/officeDocument/2006/relationships/slideLayout" Target="../slideLayouts/slideLayout64.xml"/><Relationship Id="rId13" Type="http://schemas.openxmlformats.org/officeDocument/2006/relationships/slideLayout" Target="../slideLayouts/slideLayout67.xml"/><Relationship Id="rId12" Type="http://schemas.openxmlformats.org/officeDocument/2006/relationships/slideLayout" Target="../slideLayouts/slideLayout66.xml"/><Relationship Id="rId1" Type="http://schemas.openxmlformats.org/officeDocument/2006/relationships/image" Target="../media/image7.png"/><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5" Type="http://schemas.openxmlformats.org/officeDocument/2006/relationships/slideLayout" Target="../slideLayouts/slideLayout69.xml"/><Relationship Id="rId14" Type="http://schemas.openxmlformats.org/officeDocument/2006/relationships/slideLayout" Target="../slideLayouts/slideLayout68.xml"/><Relationship Id="rId17" Type="http://schemas.openxmlformats.org/officeDocument/2006/relationships/slideLayout" Target="../slideLayouts/slideLayout71.xml"/><Relationship Id="rId16" Type="http://schemas.openxmlformats.org/officeDocument/2006/relationships/slideLayout" Target="../slideLayouts/slideLayout70.xml"/><Relationship Id="rId5" Type="http://schemas.openxmlformats.org/officeDocument/2006/relationships/slideLayout" Target="../slideLayouts/slideLayout59.xml"/><Relationship Id="rId19" Type="http://schemas.openxmlformats.org/officeDocument/2006/relationships/slideLayout" Target="../slideLayouts/slideLayout73.xml"/><Relationship Id="rId6" Type="http://schemas.openxmlformats.org/officeDocument/2006/relationships/slideLayout" Target="../slideLayouts/slideLayout60.xml"/><Relationship Id="rId18" Type="http://schemas.openxmlformats.org/officeDocument/2006/relationships/slideLayout" Target="../slideLayouts/slideLayout72.xml"/><Relationship Id="rId7" Type="http://schemas.openxmlformats.org/officeDocument/2006/relationships/slideLayout" Target="../slideLayouts/slideLayout61.xml"/><Relationship Id="rId8"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10" Type="http://schemas.openxmlformats.org/officeDocument/2006/relationships/theme" Target="../theme/theme2.xml"/><Relationship Id="rId1" Type="http://schemas.openxmlformats.org/officeDocument/2006/relationships/image" Target="../media/image7.png"/><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1.xml"/><Relationship Id="rId10" Type="http://schemas.openxmlformats.org/officeDocument/2006/relationships/slideLayout" Target="../slideLayouts/slideLayout90.xml"/><Relationship Id="rId13" Type="http://schemas.openxmlformats.org/officeDocument/2006/relationships/slideLayout" Target="../slideLayouts/slideLayout93.xml"/><Relationship Id="rId12" Type="http://schemas.openxmlformats.org/officeDocument/2006/relationships/slideLayout" Target="../slideLayouts/slideLayout92.xml"/><Relationship Id="rId1" Type="http://schemas.openxmlformats.org/officeDocument/2006/relationships/image" Target="../media/image7.png"/><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3.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1" name="Google Shape;371;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5" name="Shape 665"/>
        <p:cNvGrpSpPr/>
        <p:nvPr/>
      </p:nvGrpSpPr>
      <p:grpSpPr>
        <a:xfrm>
          <a:off x="0" y="0"/>
          <a:ext cx="0" cy="0"/>
          <a:chOff x="0" y="0"/>
          <a:chExt cx="0" cy="0"/>
        </a:xfrm>
      </p:grpSpPr>
      <p:sp>
        <p:nvSpPr>
          <p:cNvPr id="666" name="Google Shape;666;p51"/>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67" name="Google Shape;667;p51"/>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68" name="Google Shape;668;p5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69" name="Google Shape;669;p51"/>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8" name="Shape 798"/>
        <p:cNvGrpSpPr/>
        <p:nvPr/>
      </p:nvGrpSpPr>
      <p:grpSpPr>
        <a:xfrm>
          <a:off x="0" y="0"/>
          <a:ext cx="0" cy="0"/>
          <a:chOff x="0" y="0"/>
          <a:chExt cx="0" cy="0"/>
        </a:xfrm>
      </p:grpSpPr>
      <p:sp>
        <p:nvSpPr>
          <p:cNvPr id="799" name="Google Shape;799;p62"/>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800" name="Google Shape;800;p62"/>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801" name="Google Shape;801;p62"/>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802" name="Google Shape;802;p62"/>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2" name="Shape 1092"/>
        <p:cNvGrpSpPr/>
        <p:nvPr/>
      </p:nvGrpSpPr>
      <p:grpSpPr>
        <a:xfrm>
          <a:off x="0" y="0"/>
          <a:ext cx="0" cy="0"/>
          <a:chOff x="0" y="0"/>
          <a:chExt cx="0" cy="0"/>
        </a:xfrm>
      </p:grpSpPr>
      <p:sp>
        <p:nvSpPr>
          <p:cNvPr id="1093" name="Google Shape;1093;p81"/>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94" name="Google Shape;1094;p81"/>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095" name="Google Shape;1095;p8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096" name="Google Shape;1096;p8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4" name="Shape 1194"/>
        <p:cNvGrpSpPr/>
        <p:nvPr/>
      </p:nvGrpSpPr>
      <p:grpSpPr>
        <a:xfrm>
          <a:off x="0" y="0"/>
          <a:ext cx="0" cy="0"/>
          <a:chOff x="0" y="0"/>
          <a:chExt cx="0" cy="0"/>
        </a:xfrm>
      </p:grpSpPr>
      <p:sp>
        <p:nvSpPr>
          <p:cNvPr id="1195" name="Google Shape;1195;p90"/>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96" name="Google Shape;1196;p90"/>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197" name="Google Shape;1197;p9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98" name="Google Shape;1198;p9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40.png"/><Relationship Id="rId4" Type="http://schemas.openxmlformats.org/officeDocument/2006/relationships/image" Target="../media/image55.png"/><Relationship Id="rId5"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4.xml"/><Relationship Id="rId3" Type="http://schemas.openxmlformats.org/officeDocument/2006/relationships/image" Target="../media/image4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5.xml"/><Relationship Id="rId3" Type="http://schemas.openxmlformats.org/officeDocument/2006/relationships/image" Target="../media/image4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6.xml"/><Relationship Id="rId3" Type="http://schemas.openxmlformats.org/officeDocument/2006/relationships/image" Target="../media/image49.png"/><Relationship Id="rId4" Type="http://schemas.openxmlformats.org/officeDocument/2006/relationships/image" Target="../media/image5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7.jpg"/><Relationship Id="rId4" Type="http://schemas.openxmlformats.org/officeDocument/2006/relationships/image" Target="../media/image42.jpg"/><Relationship Id="rId5" Type="http://schemas.openxmlformats.org/officeDocument/2006/relationships/image" Target="../media/image37.jpg"/><Relationship Id="rId6" Type="http://schemas.openxmlformats.org/officeDocument/2006/relationships/image" Target="../media/image52.jpg"/><Relationship Id="rId7" Type="http://schemas.openxmlformats.org/officeDocument/2006/relationships/image" Target="../media/image5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58.png"/><Relationship Id="rId4" Type="http://schemas.openxmlformats.org/officeDocument/2006/relationships/image" Target="../media/image51.png"/><Relationship Id="rId5" Type="http://schemas.openxmlformats.org/officeDocument/2006/relationships/image" Target="../media/image38.png"/><Relationship Id="rId6"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5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8.xml"/><Relationship Id="rId3" Type="http://schemas.openxmlformats.org/officeDocument/2006/relationships/image" Target="../media/image5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5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9" name="Shape 1359"/>
        <p:cNvGrpSpPr/>
        <p:nvPr/>
      </p:nvGrpSpPr>
      <p:grpSpPr>
        <a:xfrm>
          <a:off x="0" y="0"/>
          <a:ext cx="0" cy="0"/>
          <a:chOff x="0" y="0"/>
          <a:chExt cx="0" cy="0"/>
        </a:xfrm>
      </p:grpSpPr>
      <p:sp>
        <p:nvSpPr>
          <p:cNvPr id="1360" name="Google Shape;1360;p103"/>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361" name="Google Shape;1361;p103"/>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Pause and See the Sounds</a:t>
            </a:r>
            <a:endParaRPr/>
          </a:p>
        </p:txBody>
      </p:sp>
      <p:sp>
        <p:nvSpPr>
          <p:cNvPr id="1362" name="Google Shape;1362;p103"/>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1" name="Shape 1451"/>
        <p:cNvGrpSpPr/>
        <p:nvPr/>
      </p:nvGrpSpPr>
      <p:grpSpPr>
        <a:xfrm>
          <a:off x="0" y="0"/>
          <a:ext cx="0" cy="0"/>
          <a:chOff x="0" y="0"/>
          <a:chExt cx="0" cy="0"/>
        </a:xfrm>
      </p:grpSpPr>
      <p:sp>
        <p:nvSpPr>
          <p:cNvPr id="1452" name="Google Shape;1452;p11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Arial"/>
              <a:buNone/>
            </a:pPr>
            <a:r>
              <a:rPr lang="en-US"/>
              <a:t>Put the sounds together</a:t>
            </a:r>
            <a:endParaRPr/>
          </a:p>
        </p:txBody>
      </p:sp>
      <p:sp>
        <p:nvSpPr>
          <p:cNvPr id="1453" name="Google Shape;1453;p112"/>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a:latin typeface="Calibri"/>
                <a:ea typeface="Calibri"/>
                <a:cs typeface="Calibri"/>
                <a:sym typeface="Calibri"/>
              </a:rPr>
              <a:t>Tips and tricks</a:t>
            </a:r>
            <a:endParaRPr>
              <a:latin typeface="Calibri"/>
              <a:ea typeface="Calibri"/>
              <a:cs typeface="Calibri"/>
              <a:sym typeface="Calibri"/>
            </a:endParaRPr>
          </a:p>
        </p:txBody>
      </p:sp>
      <p:sp>
        <p:nvSpPr>
          <p:cNvPr id="1454" name="Google Shape;1454;p112"/>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t/>
            </a:r>
            <a:endParaRPr>
              <a:solidFill>
                <a:srgbClr val="006FB6"/>
              </a:solidFill>
            </a:endParaRPr>
          </a:p>
          <a:p>
            <a:pPr indent="0" lvl="0" marL="0" rtl="0" algn="ctr">
              <a:lnSpc>
                <a:spcPct val="100000"/>
              </a:lnSpc>
              <a:spcBef>
                <a:spcPts val="0"/>
              </a:spcBef>
              <a:spcAft>
                <a:spcPts val="0"/>
              </a:spcAft>
              <a:buSzPts val="2800"/>
              <a:buNone/>
            </a:pPr>
            <a:r>
              <a:rPr lang="en-US">
                <a:solidFill>
                  <a:srgbClr val="006FB6"/>
                </a:solidFill>
                <a:latin typeface="Calibri"/>
                <a:ea typeface="Calibri"/>
                <a:cs typeface="Calibri"/>
                <a:sym typeface="Calibri"/>
              </a:rPr>
              <a:t>Watch your mouth move faster as you put all the sounds together.</a:t>
            </a:r>
            <a:endParaRPr>
              <a:latin typeface="Calibri"/>
              <a:ea typeface="Calibri"/>
              <a:cs typeface="Calibri"/>
              <a:sym typeface="Calibri"/>
            </a:endParaRPr>
          </a:p>
          <a:p>
            <a:pPr indent="-368300" lvl="0" marL="571500" rtl="0" algn="ctr">
              <a:lnSpc>
                <a:spcPct val="100000"/>
              </a:lnSpc>
              <a:spcBef>
                <a:spcPts val="0"/>
              </a:spcBef>
              <a:spcAft>
                <a:spcPts val="0"/>
              </a:spcAft>
              <a:buClr>
                <a:srgbClr val="006FB6"/>
              </a:buClr>
              <a:buSzPts val="3200"/>
              <a:buNone/>
            </a:pPr>
            <a:r>
              <a:t/>
            </a:r>
            <a:endParaRPr>
              <a:solidFill>
                <a:srgbClr val="006FB6"/>
              </a:solidFill>
              <a:latin typeface="Calibri"/>
              <a:ea typeface="Calibri"/>
              <a:cs typeface="Calibri"/>
              <a:sym typeface="Calibri"/>
            </a:endParaRPr>
          </a:p>
          <a:p>
            <a:pPr indent="0" lvl="0" marL="0" rtl="0" algn="ctr">
              <a:lnSpc>
                <a:spcPct val="100000"/>
              </a:lnSpc>
              <a:spcBef>
                <a:spcPts val="0"/>
              </a:spcBef>
              <a:spcAft>
                <a:spcPts val="0"/>
              </a:spcAft>
              <a:buSzPts val="2800"/>
              <a:buNone/>
            </a:pPr>
            <a:r>
              <a:rPr lang="en-US">
                <a:solidFill>
                  <a:srgbClr val="006FB6"/>
                </a:solidFill>
                <a:latin typeface="Calibri"/>
                <a:ea typeface="Calibri"/>
                <a:cs typeface="Calibri"/>
                <a:sym typeface="Calibri"/>
              </a:rPr>
              <a:t>Read the word several times. Each time read a little smoother.</a:t>
            </a:r>
            <a:endParaRPr>
              <a:latin typeface="Calibri"/>
              <a:ea typeface="Calibri"/>
              <a:cs typeface="Calibri"/>
              <a:sym typeface="Calibri"/>
            </a:endParaRPr>
          </a:p>
        </p:txBody>
      </p:sp>
      <p:sp>
        <p:nvSpPr>
          <p:cNvPr id="1455" name="Google Shape;1455;p112"/>
          <p:cNvSpPr txBox="1"/>
          <p:nvPr>
            <p:ph idx="4" type="body"/>
          </p:nvPr>
        </p:nvSpPr>
        <p:spPr>
          <a:xfrm rot="-2153733">
            <a:off x="3822691" y="2359882"/>
            <a:ext cx="2540467" cy="1408948"/>
          </a:xfrm>
          <a:prstGeom prst="rect">
            <a:avLst/>
          </a:prstGeom>
          <a:noFill/>
          <a:ln>
            <a:noFill/>
          </a:ln>
        </p:spPr>
        <p:txBody>
          <a:bodyPr anchorCtr="0" anchor="t" bIns="45700" lIns="91425" spcFirstLastPara="1" rIns="91425" wrap="square" tIns="45700">
            <a:noAutofit/>
          </a:bodyPr>
          <a:lstStyle/>
          <a:p>
            <a:pPr indent="0" lvl="0" marL="22225" marR="0" rtl="0" algn="l">
              <a:lnSpc>
                <a:spcPct val="90000"/>
              </a:lnSpc>
              <a:spcBef>
                <a:spcPts val="1000"/>
              </a:spcBef>
              <a:spcAft>
                <a:spcPts val="0"/>
              </a:spcAft>
              <a:buClr>
                <a:srgbClr val="0771BA"/>
              </a:buClr>
              <a:buSzPts val="2800"/>
              <a:buFont typeface="Arial"/>
              <a:buNone/>
            </a:pPr>
            <a:r>
              <a:rPr b="1" lang="en-US">
                <a:latin typeface="Calibri"/>
                <a:ea typeface="Calibri"/>
                <a:cs typeface="Calibri"/>
                <a:sym typeface="Calibri"/>
              </a:rPr>
              <a:t>Adult: </a:t>
            </a:r>
            <a:r>
              <a:rPr lang="en-US"/>
              <a:t>Now put the sound together.</a:t>
            </a:r>
            <a:endParaRPr/>
          </a:p>
        </p:txBody>
      </p:sp>
      <p:sp>
        <p:nvSpPr>
          <p:cNvPr id="1456" name="Google Shape;1456;p112"/>
          <p:cNvSpPr txBox="1"/>
          <p:nvPr>
            <p:ph idx="5"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p>
            <a:pPr indent="-11110" lvl="0" marL="239711" marR="0" rtl="0" algn="l">
              <a:lnSpc>
                <a:spcPct val="90000"/>
              </a:lnSpc>
              <a:spcBef>
                <a:spcPts val="1000"/>
              </a:spcBef>
              <a:spcAft>
                <a:spcPts val="0"/>
              </a:spcAft>
              <a:buClr>
                <a:srgbClr val="0771BA"/>
              </a:buClr>
              <a:buSzPts val="2800"/>
              <a:buFont typeface="Arial"/>
              <a:buNone/>
            </a:pPr>
            <a:r>
              <a:rPr b="1" lang="en-US">
                <a:solidFill>
                  <a:srgbClr val="006FB6"/>
                </a:solidFill>
                <a:latin typeface="Calibri"/>
                <a:ea typeface="Calibri"/>
                <a:cs typeface="Calibri"/>
                <a:sym typeface="Calibri"/>
              </a:rPr>
              <a:t>Word= complex</a:t>
            </a:r>
            <a:endParaRPr>
              <a:latin typeface="Calibri"/>
              <a:ea typeface="Calibri"/>
              <a:cs typeface="Calibri"/>
              <a:sym typeface="Calibri"/>
            </a:endParaRPr>
          </a:p>
          <a:p>
            <a:pPr indent="-11110" lvl="0" marL="239711" marR="0" rtl="0" algn="l">
              <a:lnSpc>
                <a:spcPct val="90000"/>
              </a:lnSpc>
              <a:spcBef>
                <a:spcPts val="1000"/>
              </a:spcBef>
              <a:spcAft>
                <a:spcPts val="0"/>
              </a:spcAft>
              <a:buClr>
                <a:srgbClr val="0771BA"/>
              </a:buClr>
              <a:buSzPts val="2800"/>
              <a:buFont typeface="Arial"/>
              <a:buNone/>
            </a:pPr>
            <a:r>
              <a:rPr b="1" lang="en-US">
                <a:solidFill>
                  <a:srgbClr val="006FB6"/>
                </a:solidFill>
                <a:latin typeface="Calibri"/>
                <a:ea typeface="Calibri"/>
                <a:cs typeface="Calibri"/>
                <a:sym typeface="Calibri"/>
              </a:rPr>
              <a:t>Child: </a:t>
            </a:r>
            <a:r>
              <a:rPr lang="en-US">
                <a:solidFill>
                  <a:srgbClr val="006FB6"/>
                </a:solidFill>
                <a:latin typeface="Calibri"/>
                <a:ea typeface="Calibri"/>
                <a:cs typeface="Calibri"/>
                <a:sym typeface="Calibri"/>
              </a:rPr>
              <a:t>Com…pl…ex</a:t>
            </a:r>
            <a:r>
              <a:rPr lang="en-US">
                <a:solidFill>
                  <a:srgbClr val="006FB6"/>
                </a:solidFill>
              </a:rPr>
              <a:t> </a:t>
            </a:r>
            <a:endParaRPr/>
          </a:p>
          <a:p>
            <a:pPr indent="-11110" lvl="0" marL="239711" marR="0" rtl="0" algn="l">
              <a:lnSpc>
                <a:spcPct val="90000"/>
              </a:lnSpc>
              <a:spcBef>
                <a:spcPts val="1000"/>
              </a:spcBef>
              <a:spcAft>
                <a:spcPts val="0"/>
              </a:spcAft>
              <a:buClr>
                <a:srgbClr val="0771BA"/>
              </a:buClr>
              <a:buSzPts val="2800"/>
              <a:buFont typeface="Arial"/>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0" name="Shape 1460"/>
        <p:cNvGrpSpPr/>
        <p:nvPr/>
      </p:nvGrpSpPr>
      <p:grpSpPr>
        <a:xfrm>
          <a:off x="0" y="0"/>
          <a:ext cx="0" cy="0"/>
          <a:chOff x="0" y="0"/>
          <a:chExt cx="0" cy="0"/>
        </a:xfrm>
      </p:grpSpPr>
      <p:sp>
        <p:nvSpPr>
          <p:cNvPr id="1461" name="Google Shape;1461;p113"/>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(K-1)</a:t>
            </a:r>
            <a:endParaRPr/>
          </a:p>
        </p:txBody>
      </p:sp>
      <p:sp>
        <p:nvSpPr>
          <p:cNvPr id="1462" name="Google Shape;1462;p113"/>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Watch how your mouth moves when you say ‘cat’ and ‘sat.’</a:t>
            </a:r>
            <a:endParaRPr/>
          </a:p>
        </p:txBody>
      </p:sp>
      <p:sp>
        <p:nvSpPr>
          <p:cNvPr id="1463" name="Google Shape;1463;p113"/>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p>
            <a:pPr indent="-4763" lvl="0" marL="233363" marR="0" rtl="0" algn="l">
              <a:lnSpc>
                <a:spcPct val="90000"/>
              </a:lnSpc>
              <a:spcBef>
                <a:spcPts val="1000"/>
              </a:spcBef>
              <a:spcAft>
                <a:spcPts val="0"/>
              </a:spcAft>
              <a:buClr>
                <a:srgbClr val="0771BA"/>
              </a:buClr>
              <a:buSzPts val="2800"/>
              <a:buFont typeface="Arial"/>
              <a:buNone/>
            </a:pPr>
            <a:r>
              <a:rPr lang="en-US">
                <a:solidFill>
                  <a:srgbClr val="006FB6"/>
                </a:solidFill>
              </a:rPr>
              <a:t>How does your mouth move when you make each letter’s sound?</a:t>
            </a:r>
            <a:endParaRPr/>
          </a:p>
        </p:txBody>
      </p:sp>
      <p:sp>
        <p:nvSpPr>
          <p:cNvPr id="1464" name="Google Shape;1464;p113"/>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How does your mouth move when you make this letter’s sound?</a:t>
            </a:r>
            <a:endParaRPr/>
          </a:p>
        </p:txBody>
      </p:sp>
      <p:sp>
        <p:nvSpPr>
          <p:cNvPr id="1465" name="Google Shape;1465;p113"/>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US">
                <a:solidFill>
                  <a:srgbClr val="006FB6"/>
                </a:solidFill>
              </a:rPr>
              <a:t>What do you notice when you say the words ‘big’ and ‘rag’?</a:t>
            </a:r>
            <a:endParaRPr/>
          </a:p>
        </p:txBody>
      </p:sp>
      <p:pic>
        <p:nvPicPr>
          <p:cNvPr id="1466" name="Google Shape;1466;p113"/>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0" name="Shape 1470"/>
        <p:cNvGrpSpPr/>
        <p:nvPr/>
      </p:nvGrpSpPr>
      <p:grpSpPr>
        <a:xfrm>
          <a:off x="0" y="0"/>
          <a:ext cx="0" cy="0"/>
          <a:chOff x="0" y="0"/>
          <a:chExt cx="0" cy="0"/>
        </a:xfrm>
      </p:grpSpPr>
      <p:sp>
        <p:nvSpPr>
          <p:cNvPr id="1471" name="Google Shape;1471;p114"/>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(2-3)</a:t>
            </a:r>
            <a:endParaRPr/>
          </a:p>
        </p:txBody>
      </p:sp>
      <p:sp>
        <p:nvSpPr>
          <p:cNvPr id="1472" name="Google Shape;1472;p114"/>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How do these two words sound the same or different?</a:t>
            </a:r>
            <a:endParaRPr/>
          </a:p>
        </p:txBody>
      </p:sp>
      <p:sp>
        <p:nvSpPr>
          <p:cNvPr id="1473" name="Google Shape;1473;p114"/>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How does your mouth move when you say each syllable in this word?</a:t>
            </a:r>
            <a:endParaRPr/>
          </a:p>
        </p:txBody>
      </p:sp>
      <p:sp>
        <p:nvSpPr>
          <p:cNvPr id="1474" name="Google Shape;1474;p114"/>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Watch your mouth move when you say each syllable of this word. Can you put all the sounds together?</a:t>
            </a:r>
            <a:endParaRPr/>
          </a:p>
        </p:txBody>
      </p:sp>
      <p:pic>
        <p:nvPicPr>
          <p:cNvPr id="1475" name="Google Shape;1475;p114"/>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p1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Multilingual families</a:t>
            </a:r>
            <a:endParaRPr/>
          </a:p>
        </p:txBody>
      </p:sp>
      <p:sp>
        <p:nvSpPr>
          <p:cNvPr id="1481" name="Google Shape;1481;p115"/>
          <p:cNvSpPr txBox="1"/>
          <p:nvPr/>
        </p:nvSpPr>
        <p:spPr>
          <a:xfrm>
            <a:off x="4588042" y="1774902"/>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100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Use a pronunciation or vowel sound guide.</a:t>
            </a:r>
            <a:endParaRPr b="0" i="0" sz="3200" u="none" cap="none" strike="noStrike">
              <a:solidFill>
                <a:srgbClr val="006FB6"/>
              </a:solidFill>
              <a:latin typeface="Calibri"/>
              <a:ea typeface="Calibri"/>
              <a:cs typeface="Calibri"/>
              <a:sym typeface="Calibri"/>
            </a:endParaRPr>
          </a:p>
        </p:txBody>
      </p:sp>
      <p:sp>
        <p:nvSpPr>
          <p:cNvPr id="1482" name="Google Shape;1482;p115"/>
          <p:cNvSpPr txBox="1"/>
          <p:nvPr/>
        </p:nvSpPr>
        <p:spPr>
          <a:xfrm>
            <a:off x="4588042" y="3117303"/>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100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Chunk words to help sound out unknown words.</a:t>
            </a:r>
            <a:endParaRPr b="0" i="0" sz="3200" u="none" cap="none" strike="noStrike">
              <a:solidFill>
                <a:srgbClr val="006FB6"/>
              </a:solidFill>
              <a:latin typeface="Calibri"/>
              <a:ea typeface="Calibri"/>
              <a:cs typeface="Calibri"/>
              <a:sym typeface="Calibri"/>
            </a:endParaRPr>
          </a:p>
        </p:txBody>
      </p:sp>
      <p:pic>
        <p:nvPicPr>
          <p:cNvPr id="1483" name="Google Shape;1483;p115"/>
          <p:cNvPicPr preferRelativeResize="0"/>
          <p:nvPr/>
        </p:nvPicPr>
        <p:blipFill rotWithShape="1">
          <a:blip r:embed="rId3">
            <a:alphaModFix/>
          </a:blip>
          <a:srcRect b="0" l="0" r="0" t="0"/>
          <a:stretch/>
        </p:blipFill>
        <p:spPr>
          <a:xfrm>
            <a:off x="2193675" y="1921450"/>
            <a:ext cx="1148275" cy="762600"/>
          </a:xfrm>
          <a:prstGeom prst="rect">
            <a:avLst/>
          </a:prstGeom>
          <a:noFill/>
          <a:ln>
            <a:noFill/>
          </a:ln>
        </p:spPr>
      </p:pic>
      <p:pic>
        <p:nvPicPr>
          <p:cNvPr id="1484" name="Google Shape;1484;p115"/>
          <p:cNvPicPr preferRelativeResize="0"/>
          <p:nvPr/>
        </p:nvPicPr>
        <p:blipFill rotWithShape="1">
          <a:blip r:embed="rId4">
            <a:alphaModFix/>
          </a:blip>
          <a:srcRect b="0" l="0" r="0" t="0"/>
          <a:stretch/>
        </p:blipFill>
        <p:spPr>
          <a:xfrm>
            <a:off x="1877225" y="3411788"/>
            <a:ext cx="1781175" cy="466725"/>
          </a:xfrm>
          <a:prstGeom prst="rect">
            <a:avLst/>
          </a:prstGeom>
          <a:noFill/>
          <a:ln>
            <a:noFill/>
          </a:ln>
        </p:spPr>
      </p:pic>
      <p:sp>
        <p:nvSpPr>
          <p:cNvPr id="1485" name="Google Shape;1485;p115"/>
          <p:cNvSpPr txBox="1"/>
          <p:nvPr/>
        </p:nvSpPr>
        <p:spPr>
          <a:xfrm>
            <a:off x="4588050" y="4459703"/>
            <a:ext cx="7205400" cy="14028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100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Compare and make connections between your home language and English. </a:t>
            </a:r>
            <a:endParaRPr b="0" i="0" sz="3200" u="none" cap="none" strike="noStrike">
              <a:solidFill>
                <a:srgbClr val="006FB6"/>
              </a:solidFill>
              <a:latin typeface="Calibri"/>
              <a:ea typeface="Calibri"/>
              <a:cs typeface="Calibri"/>
              <a:sym typeface="Calibri"/>
            </a:endParaRPr>
          </a:p>
        </p:txBody>
      </p:sp>
      <p:pic>
        <p:nvPicPr>
          <p:cNvPr id="1486" name="Google Shape;1486;p115"/>
          <p:cNvPicPr preferRelativeResize="0"/>
          <p:nvPr/>
        </p:nvPicPr>
        <p:blipFill rotWithShape="1">
          <a:blip r:embed="rId5">
            <a:alphaModFix/>
          </a:blip>
          <a:srcRect b="0" l="0" r="0" t="0"/>
          <a:stretch/>
        </p:blipFill>
        <p:spPr>
          <a:xfrm>
            <a:off x="2272750" y="4744813"/>
            <a:ext cx="990125" cy="990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0" name="Shape 1490"/>
        <p:cNvGrpSpPr/>
        <p:nvPr/>
      </p:nvGrpSpPr>
      <p:grpSpPr>
        <a:xfrm>
          <a:off x="0" y="0"/>
          <a:ext cx="0" cy="0"/>
          <a:chOff x="0" y="0"/>
          <a:chExt cx="0" cy="0"/>
        </a:xfrm>
      </p:grpSpPr>
      <p:sp>
        <p:nvSpPr>
          <p:cNvPr id="1491" name="Google Shape;1491;p11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Practice time</a:t>
            </a:r>
            <a:endParaRPr/>
          </a:p>
        </p:txBody>
      </p:sp>
      <p:sp>
        <p:nvSpPr>
          <p:cNvPr id="1492" name="Google Shape;1492;p116"/>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Pick a tricky word.</a:t>
            </a:r>
            <a:endParaRPr/>
          </a:p>
        </p:txBody>
      </p:sp>
      <p:sp>
        <p:nvSpPr>
          <p:cNvPr id="1493" name="Google Shape;1493;p116"/>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Watch your mouth make each sound.</a:t>
            </a:r>
            <a:endParaRPr/>
          </a:p>
        </p:txBody>
      </p:sp>
      <p:sp>
        <p:nvSpPr>
          <p:cNvPr id="1494" name="Google Shape;1494;p116"/>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Put the word together.</a:t>
            </a:r>
            <a:endParaRPr/>
          </a:p>
        </p:txBody>
      </p:sp>
      <p:sp>
        <p:nvSpPr>
          <p:cNvPr id="1495" name="Google Shape;1495;p116"/>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496" name="Google Shape;1496;p116"/>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
        <p:nvSpPr>
          <p:cNvPr id="1497" name="Google Shape;1497;p116"/>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498" name="Google Shape;1498;p116"/>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US" sz="3000"/>
              <a:t>Call me over when you have a question!</a:t>
            </a:r>
            <a:endParaRPr/>
          </a:p>
        </p:txBody>
      </p:sp>
      <p:sp>
        <p:nvSpPr>
          <p:cNvPr id="1499" name="Google Shape;1499;p116"/>
          <p:cNvSpPr/>
          <p:nvPr>
            <p:ph idx="9" type="pic"/>
          </p:nvPr>
        </p:nvSpPr>
        <p:spPr>
          <a:xfrm>
            <a:off x="7967502" y="1420398"/>
            <a:ext cx="3962100" cy="3122700"/>
          </a:xfrm>
          <a:prstGeom prst="rect">
            <a:avLst/>
          </a:prstGeom>
          <a:noFill/>
          <a:ln>
            <a:noFill/>
          </a:ln>
        </p:spPr>
      </p:sp>
      <p:pic>
        <p:nvPicPr>
          <p:cNvPr id="1500" name="Google Shape;1500;p116"/>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4" name="Shape 1504"/>
        <p:cNvGrpSpPr/>
        <p:nvPr/>
      </p:nvGrpSpPr>
      <p:grpSpPr>
        <a:xfrm>
          <a:off x="0" y="0"/>
          <a:ext cx="0" cy="0"/>
          <a:chOff x="0" y="0"/>
          <a:chExt cx="0" cy="0"/>
        </a:xfrm>
      </p:grpSpPr>
      <p:sp>
        <p:nvSpPr>
          <p:cNvPr id="1505" name="Google Shape;1505;p117"/>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Reflect </a:t>
            </a:r>
            <a:endParaRPr/>
          </a:p>
        </p:txBody>
      </p:sp>
      <p:sp>
        <p:nvSpPr>
          <p:cNvPr id="1506" name="Google Shape;1506;p117"/>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44500" lvl="0" marL="457200" rtl="0" algn="l">
              <a:lnSpc>
                <a:spcPct val="100000"/>
              </a:lnSpc>
              <a:spcBef>
                <a:spcPts val="2400"/>
              </a:spcBef>
              <a:spcAft>
                <a:spcPts val="0"/>
              </a:spcAft>
              <a:buSzPts val="3400"/>
              <a:buChar char="•"/>
            </a:pPr>
            <a:r>
              <a:rPr lang="en-US"/>
              <a:t>Any questions about the reading tip?</a:t>
            </a:r>
            <a:endParaRPr/>
          </a:p>
          <a:p>
            <a:pPr indent="-444500" lvl="0" marL="457200" rtl="0" algn="l">
              <a:lnSpc>
                <a:spcPct val="100000"/>
              </a:lnSpc>
              <a:spcBef>
                <a:spcPts val="2400"/>
              </a:spcBef>
              <a:spcAft>
                <a:spcPts val="0"/>
              </a:spcAft>
              <a:buSzPts val="3400"/>
              <a:buChar char="•"/>
            </a:pPr>
            <a:r>
              <a:rPr lang="en-US"/>
              <a:t>Turn and talk with your child: Do we feel ready to try this reading tip at home?</a:t>
            </a:r>
            <a:endParaRPr/>
          </a:p>
          <a:p>
            <a:pPr indent="-444500" lvl="0" marL="457200" rtl="0" algn="l">
              <a:lnSpc>
                <a:spcPct val="100000"/>
              </a:lnSpc>
              <a:spcBef>
                <a:spcPts val="2400"/>
              </a:spcBef>
              <a:spcAft>
                <a:spcPts val="0"/>
              </a:spcAft>
              <a:buSzPts val="3400"/>
              <a:buChar char="•"/>
            </a:pPr>
            <a:r>
              <a:rPr lang="en-US"/>
              <a:t>Please share how you might use this at home.</a:t>
            </a:r>
            <a:endParaRPr/>
          </a:p>
        </p:txBody>
      </p:sp>
      <p:sp>
        <p:nvSpPr>
          <p:cNvPr id="1507" name="Google Shape;1507;p117"/>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descr="A close up of a logo&#10;&#10;Description automatically generated" id="1508" name="Google Shape;1508;p117"/>
          <p:cNvPicPr preferRelativeResize="0"/>
          <p:nvPr>
            <p:ph idx="2" type="pic"/>
          </p:nvPr>
        </p:nvPicPr>
        <p:blipFill rotWithShape="1">
          <a:blip r:embed="rId3">
            <a:alphaModFix/>
          </a:blip>
          <a:srcRect b="0" l="6932" r="6932" t="0"/>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11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Feedback, please</a:t>
            </a:r>
            <a:endParaRPr/>
          </a:p>
        </p:txBody>
      </p:sp>
      <p:pic>
        <p:nvPicPr>
          <p:cNvPr id="1514" name="Google Shape;1514;p118"/>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515" name="Google Shape;1515;p118"/>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Your input improves our time together!</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516" name="Google Shape;1516;p118"/>
          <p:cNvPicPr preferRelativeResize="0"/>
          <p:nvPr>
            <p:ph idx="3" type="pic"/>
          </p:nvPr>
        </p:nvPicPr>
        <p:blipFill rotWithShape="1">
          <a:blip r:embed="rId4">
            <a:alphaModFix/>
          </a:blip>
          <a:srcRect b="0" l="21828" r="21827" t="0"/>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6" name="Shape 1366"/>
        <p:cNvGrpSpPr/>
        <p:nvPr/>
      </p:nvGrpSpPr>
      <p:grpSpPr>
        <a:xfrm>
          <a:off x="0" y="0"/>
          <a:ext cx="0" cy="0"/>
          <a:chOff x="0" y="0"/>
          <a:chExt cx="0" cy="0"/>
        </a:xfrm>
      </p:grpSpPr>
      <p:sp>
        <p:nvSpPr>
          <p:cNvPr id="1367" name="Google Shape;1367;p104"/>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US" sz="4400"/>
              <a:t>Pause and See the Sounds</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1" name="Shape 1371"/>
        <p:cNvGrpSpPr/>
        <p:nvPr/>
      </p:nvGrpSpPr>
      <p:grpSpPr>
        <a:xfrm>
          <a:off x="0" y="0"/>
          <a:ext cx="0" cy="0"/>
          <a:chOff x="0" y="0"/>
          <a:chExt cx="0" cy="0"/>
        </a:xfrm>
      </p:grpSpPr>
      <p:sp>
        <p:nvSpPr>
          <p:cNvPr id="1372" name="Google Shape;1372;p105"/>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Welcome</a:t>
            </a:r>
            <a:endParaRPr/>
          </a:p>
        </p:txBody>
      </p:sp>
      <p:sp>
        <p:nvSpPr>
          <p:cNvPr id="1373" name="Google Shape;1373;p105"/>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Reading tip</a:t>
            </a:r>
            <a:endParaRPr/>
          </a:p>
        </p:txBody>
      </p:sp>
      <p:sp>
        <p:nvSpPr>
          <p:cNvPr id="1374" name="Google Shape;1374;p105"/>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Practice time</a:t>
            </a:r>
            <a:endParaRPr/>
          </a:p>
        </p:txBody>
      </p:sp>
      <p:sp>
        <p:nvSpPr>
          <p:cNvPr id="1375" name="Google Shape;1375;p10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376" name="Google Shape;1376;p105"/>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Reflection &amp; updates</a:t>
            </a:r>
            <a:endParaRPr/>
          </a:p>
        </p:txBody>
      </p:sp>
      <p:pic>
        <p:nvPicPr>
          <p:cNvPr id="1377" name="Google Shape;1377;p105"/>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378" name="Google Shape;1378;p105"/>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379" name="Google Shape;1379;p105"/>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380" name="Google Shape;1380;p105"/>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381" name="Google Shape;1381;p105"/>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5" name="Shape 1385"/>
        <p:cNvGrpSpPr/>
        <p:nvPr/>
      </p:nvGrpSpPr>
      <p:grpSpPr>
        <a:xfrm>
          <a:off x="0" y="0"/>
          <a:ext cx="0" cy="0"/>
          <a:chOff x="0" y="0"/>
          <a:chExt cx="0" cy="0"/>
        </a:xfrm>
      </p:grpSpPr>
      <p:sp>
        <p:nvSpPr>
          <p:cNvPr id="1386" name="Google Shape;1386;p10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7" name="Google Shape;1387;p10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8" name="Google Shape;1388;p10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9" name="Google Shape;1389;p10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90" name="Google Shape;1390;p106"/>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prepared.</a:t>
            </a:r>
            <a:endParaRPr/>
          </a:p>
        </p:txBody>
      </p:sp>
      <p:sp>
        <p:nvSpPr>
          <p:cNvPr id="1391" name="Google Shape;1391;p106"/>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present.</a:t>
            </a:r>
            <a:endParaRPr/>
          </a:p>
        </p:txBody>
      </p:sp>
      <p:sp>
        <p:nvSpPr>
          <p:cNvPr id="1392" name="Google Shape;1392;p106"/>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courteous.</a:t>
            </a:r>
            <a:endParaRPr/>
          </a:p>
        </p:txBody>
      </p:sp>
      <p:sp>
        <p:nvSpPr>
          <p:cNvPr id="1393" name="Google Shape;1393;p106"/>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Ask questions.</a:t>
            </a:r>
            <a:endParaRPr/>
          </a:p>
        </p:txBody>
      </p:sp>
      <p:sp>
        <p:nvSpPr>
          <p:cNvPr id="1394" name="Google Shape;1394;p10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Workshop guidelines</a:t>
            </a:r>
            <a:endParaRPr/>
          </a:p>
        </p:txBody>
      </p:sp>
      <p:pic>
        <p:nvPicPr>
          <p:cNvPr descr="Icon&#10;&#10;Description automatically generated" id="1395" name="Google Shape;1395;p106"/>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396" name="Google Shape;1396;p106"/>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397" name="Google Shape;1397;p106"/>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398" name="Google Shape;1398;p106"/>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2" name="Shape 1402"/>
        <p:cNvGrpSpPr/>
        <p:nvPr/>
      </p:nvGrpSpPr>
      <p:grpSpPr>
        <a:xfrm>
          <a:off x="0" y="0"/>
          <a:ext cx="0" cy="0"/>
          <a:chOff x="0" y="0"/>
          <a:chExt cx="0" cy="0"/>
        </a:xfrm>
      </p:grpSpPr>
      <p:sp>
        <p:nvSpPr>
          <p:cNvPr id="1403" name="Google Shape;1403;p10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en-US">
                <a:solidFill>
                  <a:srgbClr val="006FB6"/>
                </a:solidFill>
              </a:rPr>
              <a:t>Pause and see the sounds</a:t>
            </a:r>
            <a:endParaRPr/>
          </a:p>
        </p:txBody>
      </p:sp>
      <p:sp>
        <p:nvSpPr>
          <p:cNvPr id="1404" name="Google Shape;1404;p107"/>
          <p:cNvSpPr txBox="1"/>
          <p:nvPr>
            <p:ph idx="1" type="body"/>
          </p:nvPr>
        </p:nvSpPr>
        <p:spPr>
          <a:xfrm>
            <a:off x="9222900" y="4748864"/>
            <a:ext cx="2497200" cy="21324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US"/>
              <a:t>The mind-body connection is important for reading.</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405" name="Google Shape;1405;p107"/>
          <p:cNvPicPr preferRelativeResize="0"/>
          <p:nvPr>
            <p:ph idx="2" type="pic"/>
          </p:nvPr>
        </p:nvPicPr>
        <p:blipFill rotWithShape="1">
          <a:blip r:embed="rId3">
            <a:alphaModFix/>
          </a:blip>
          <a:srcRect b="0" l="0" r="0" t="0"/>
          <a:stretch/>
        </p:blipFill>
        <p:spPr>
          <a:xfrm>
            <a:off x="9282749" y="1129180"/>
            <a:ext cx="2377500" cy="3482008"/>
          </a:xfrm>
          <a:prstGeom prst="rect">
            <a:avLst/>
          </a:prstGeom>
          <a:noFill/>
          <a:ln>
            <a:noFill/>
          </a:ln>
        </p:spPr>
      </p:pic>
      <p:sp>
        <p:nvSpPr>
          <p:cNvPr id="1406" name="Google Shape;1406;p107"/>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407" name="Google Shape;1407;p107"/>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408" name="Google Shape;1408;p107"/>
          <p:cNvSpPr txBox="1"/>
          <p:nvPr>
            <p:ph idx="6" type="body"/>
          </p:nvPr>
        </p:nvSpPr>
        <p:spPr>
          <a:xfrm>
            <a:off x="1340850" y="14265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Pick a tricky word.</a:t>
            </a:r>
            <a:endParaRPr/>
          </a:p>
        </p:txBody>
      </p:sp>
      <p:sp>
        <p:nvSpPr>
          <p:cNvPr id="1409" name="Google Shape;1409;p107"/>
          <p:cNvSpPr txBox="1"/>
          <p:nvPr>
            <p:ph idx="7" type="body"/>
          </p:nvPr>
        </p:nvSpPr>
        <p:spPr>
          <a:xfrm>
            <a:off x="1340850" y="23964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Watch your mouth make each sound.</a:t>
            </a:r>
            <a:endParaRPr/>
          </a:p>
        </p:txBody>
      </p:sp>
      <p:sp>
        <p:nvSpPr>
          <p:cNvPr id="1410" name="Google Shape;1410;p107"/>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Put the word together. </a:t>
            </a:r>
            <a:endParaRPr/>
          </a:p>
        </p:txBody>
      </p:sp>
      <p:sp>
        <p:nvSpPr>
          <p:cNvPr id="1411" name="Google Shape;1411;p107"/>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5" name="Shape 1415"/>
        <p:cNvGrpSpPr/>
        <p:nvPr/>
      </p:nvGrpSpPr>
      <p:grpSpPr>
        <a:xfrm>
          <a:off x="0" y="0"/>
          <a:ext cx="0" cy="0"/>
          <a:chOff x="0" y="0"/>
          <a:chExt cx="0" cy="0"/>
        </a:xfrm>
      </p:grpSpPr>
      <p:sp>
        <p:nvSpPr>
          <p:cNvPr id="1416" name="Google Shape;1416;p108"/>
          <p:cNvSpPr txBox="1"/>
          <p:nvPr>
            <p:ph idx="1" type="body"/>
          </p:nvPr>
        </p:nvSpPr>
        <p:spPr>
          <a:xfrm>
            <a:off x="4588050" y="1489799"/>
            <a:ext cx="7205400" cy="147810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15000"/>
              </a:lnSpc>
              <a:spcBef>
                <a:spcPts val="1200"/>
              </a:spcBef>
              <a:spcAft>
                <a:spcPts val="1200"/>
              </a:spcAft>
              <a:buSzPct val="34375"/>
              <a:buNone/>
            </a:pPr>
            <a:r>
              <a:rPr lang="en-US"/>
              <a:t>The long vowel sound is used when you say the name of the vowel (a, e, i, o, u) itself. This happens most of the time when the last letter of the word is an "e," like in the words </a:t>
            </a:r>
            <a:r>
              <a:rPr i="1" lang="en-US"/>
              <a:t>lake</a:t>
            </a:r>
            <a:r>
              <a:rPr lang="en-US"/>
              <a:t>, </a:t>
            </a:r>
            <a:r>
              <a:rPr i="1" lang="en-US"/>
              <a:t>scene</a:t>
            </a:r>
            <a:r>
              <a:rPr lang="en-US"/>
              <a:t>, </a:t>
            </a:r>
            <a:r>
              <a:rPr i="1" lang="en-US"/>
              <a:t>kite</a:t>
            </a:r>
            <a:r>
              <a:rPr lang="en-US"/>
              <a:t>, </a:t>
            </a:r>
            <a:r>
              <a:rPr i="1" lang="en-US"/>
              <a:t>rode</a:t>
            </a:r>
            <a:r>
              <a:rPr lang="en-US"/>
              <a:t>, </a:t>
            </a:r>
            <a:r>
              <a:rPr i="1" lang="en-US"/>
              <a:t>cute</a:t>
            </a:r>
            <a:r>
              <a:rPr lang="en-US"/>
              <a:t>, and </a:t>
            </a:r>
            <a:r>
              <a:rPr i="1" lang="en-US"/>
              <a:t>huge</a:t>
            </a:r>
            <a:r>
              <a:rPr lang="en-US"/>
              <a:t>.</a:t>
            </a:r>
            <a:endParaRPr/>
          </a:p>
        </p:txBody>
      </p:sp>
      <p:sp>
        <p:nvSpPr>
          <p:cNvPr id="1417" name="Google Shape;1417;p108"/>
          <p:cNvSpPr txBox="1"/>
          <p:nvPr>
            <p:ph idx="3" type="body"/>
          </p:nvPr>
        </p:nvSpPr>
        <p:spPr>
          <a:xfrm>
            <a:off x="4588050" y="3286925"/>
            <a:ext cx="7205400" cy="1413000"/>
          </a:xfrm>
          <a:prstGeom prst="rect">
            <a:avLst/>
          </a:prstGeom>
          <a:noFill/>
          <a:ln>
            <a:noFill/>
          </a:ln>
        </p:spPr>
        <p:txBody>
          <a:bodyPr anchorCtr="0" anchor="ctr" bIns="45700" lIns="91425" spcFirstLastPara="1" rIns="91425" wrap="square" tIns="45700">
            <a:normAutofit fontScale="62500" lnSpcReduction="20000"/>
          </a:bodyPr>
          <a:lstStyle/>
          <a:p>
            <a:pPr indent="0" lvl="0" marL="0" rtl="0" algn="l">
              <a:lnSpc>
                <a:spcPct val="115000"/>
              </a:lnSpc>
              <a:spcBef>
                <a:spcPts val="1200"/>
              </a:spcBef>
              <a:spcAft>
                <a:spcPts val="1200"/>
              </a:spcAft>
              <a:buSzPct val="34375"/>
              <a:buNone/>
            </a:pPr>
            <a:r>
              <a:rPr lang="en-US"/>
              <a:t>The short vowel sounds are different for each vowel (a, e, i, o, u) and are quicker or “cut off.” This happens when the word ends with a consonant, like in </a:t>
            </a:r>
            <a:r>
              <a:rPr i="1" lang="en-US"/>
              <a:t>cat</a:t>
            </a:r>
            <a:r>
              <a:rPr lang="en-US"/>
              <a:t>, </a:t>
            </a:r>
            <a:r>
              <a:rPr i="1" lang="en-US"/>
              <a:t>well</a:t>
            </a:r>
            <a:r>
              <a:rPr lang="en-US"/>
              <a:t>, </a:t>
            </a:r>
            <a:r>
              <a:rPr i="1" lang="en-US"/>
              <a:t>trip</a:t>
            </a:r>
            <a:r>
              <a:rPr lang="en-US"/>
              <a:t>, </a:t>
            </a:r>
            <a:r>
              <a:rPr i="1" lang="en-US"/>
              <a:t>cot</a:t>
            </a:r>
            <a:r>
              <a:rPr lang="en-US"/>
              <a:t>, </a:t>
            </a:r>
            <a:r>
              <a:rPr i="1" lang="en-US"/>
              <a:t>cut</a:t>
            </a:r>
            <a:r>
              <a:rPr lang="en-US"/>
              <a:t>, </a:t>
            </a:r>
            <a:r>
              <a:rPr i="1" lang="en-US"/>
              <a:t>pass</a:t>
            </a:r>
            <a:r>
              <a:rPr lang="en-US"/>
              <a:t>, and </a:t>
            </a:r>
            <a:r>
              <a:rPr i="1" lang="en-US"/>
              <a:t>cuff</a:t>
            </a:r>
            <a:r>
              <a:rPr lang="en-US"/>
              <a:t>.</a:t>
            </a:r>
            <a:endParaRPr/>
          </a:p>
        </p:txBody>
      </p:sp>
      <p:sp>
        <p:nvSpPr>
          <p:cNvPr id="1418" name="Google Shape;1418;p108"/>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fontScale="47500" lnSpcReduction="20000"/>
          </a:bodyPr>
          <a:lstStyle/>
          <a:p>
            <a:pPr indent="0" lvl="0" marL="0" rtl="0" algn="l">
              <a:lnSpc>
                <a:spcPct val="115000"/>
              </a:lnSpc>
              <a:spcBef>
                <a:spcPts val="1200"/>
              </a:spcBef>
              <a:spcAft>
                <a:spcPts val="1200"/>
              </a:spcAft>
              <a:buSzPct val="34375"/>
              <a:buNone/>
            </a:pPr>
            <a:r>
              <a:rPr lang="en-US"/>
              <a:t>As words get longer and more complex, letter-sound spelling rules – including short and long vowel patterns (and their spellings) – also get more complex.</a:t>
            </a:r>
            <a:endParaRPr/>
          </a:p>
        </p:txBody>
      </p:sp>
      <p:sp>
        <p:nvSpPr>
          <p:cNvPr id="1419" name="Google Shape;1419;p108"/>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a:t>Long vowel sound</a:t>
            </a:r>
            <a:endParaRPr b="1"/>
          </a:p>
        </p:txBody>
      </p:sp>
      <p:sp>
        <p:nvSpPr>
          <p:cNvPr id="1420" name="Google Shape;1420;p108"/>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4000"/>
              <a:buFont typeface="Arial"/>
              <a:buNone/>
            </a:pPr>
            <a:r>
              <a:rPr b="1" lang="en-US"/>
              <a:t>Short vowel sound</a:t>
            </a:r>
            <a:endParaRPr b="1"/>
          </a:p>
          <a:p>
            <a:pPr indent="0" lvl="0" marL="0" rtl="0" algn="l">
              <a:lnSpc>
                <a:spcPct val="90000"/>
              </a:lnSpc>
              <a:spcBef>
                <a:spcPts val="1000"/>
              </a:spcBef>
              <a:spcAft>
                <a:spcPts val="0"/>
              </a:spcAft>
              <a:buSzPts val="4000"/>
              <a:buNone/>
            </a:pPr>
            <a:r>
              <a:t/>
            </a:r>
            <a:endParaRPr/>
          </a:p>
        </p:txBody>
      </p:sp>
      <p:sp>
        <p:nvSpPr>
          <p:cNvPr id="1421" name="Google Shape;1421;p10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5" name="Shape 1425"/>
        <p:cNvGrpSpPr/>
        <p:nvPr/>
      </p:nvGrpSpPr>
      <p:grpSpPr>
        <a:xfrm>
          <a:off x="0" y="0"/>
          <a:ext cx="0" cy="0"/>
          <a:chOff x="0" y="0"/>
          <a:chExt cx="0" cy="0"/>
        </a:xfrm>
      </p:grpSpPr>
      <p:sp>
        <p:nvSpPr>
          <p:cNvPr id="1426" name="Google Shape;1426;p10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Arial"/>
              <a:buNone/>
            </a:pPr>
            <a:r>
              <a:rPr lang="en-US"/>
              <a:t>Pause at a tricky word </a:t>
            </a:r>
            <a:endParaRPr/>
          </a:p>
        </p:txBody>
      </p:sp>
      <p:sp>
        <p:nvSpPr>
          <p:cNvPr id="1427" name="Google Shape;1427;p109"/>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a:latin typeface="Calibri"/>
                <a:ea typeface="Calibri"/>
                <a:cs typeface="Calibri"/>
                <a:sym typeface="Calibri"/>
              </a:rPr>
              <a:t>Tips and tricks</a:t>
            </a:r>
            <a:endParaRPr>
              <a:latin typeface="Calibri"/>
              <a:ea typeface="Calibri"/>
              <a:cs typeface="Calibri"/>
              <a:sym typeface="Calibri"/>
            </a:endParaRPr>
          </a:p>
        </p:txBody>
      </p:sp>
      <p:sp>
        <p:nvSpPr>
          <p:cNvPr id="1428" name="Google Shape;1428;p109"/>
          <p:cNvSpPr txBox="1"/>
          <p:nvPr>
            <p:ph idx="2" type="body"/>
          </p:nvPr>
        </p:nvSpPr>
        <p:spPr>
          <a:xfrm>
            <a:off x="138544" y="1066899"/>
            <a:ext cx="3200400" cy="226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solidFill>
                  <a:srgbClr val="006FB6"/>
                </a:solidFill>
                <a:latin typeface="Calibri"/>
                <a:ea typeface="Calibri"/>
                <a:cs typeface="Calibri"/>
                <a:sym typeface="Calibri"/>
              </a:rPr>
              <a:t>Choose a word that:</a:t>
            </a:r>
            <a:endParaRPr>
              <a:solidFill>
                <a:srgbClr val="006FB6"/>
              </a:solidFill>
              <a:latin typeface="Calibri"/>
              <a:ea typeface="Calibri"/>
              <a:cs typeface="Calibri"/>
              <a:sym typeface="Calibri"/>
            </a:endParaRPr>
          </a:p>
          <a:p>
            <a:pPr indent="-571500" lvl="0" marL="571500" rtl="0" algn="l">
              <a:lnSpc>
                <a:spcPct val="100000"/>
              </a:lnSpc>
              <a:spcBef>
                <a:spcPts val="0"/>
              </a:spcBef>
              <a:spcAft>
                <a:spcPts val="0"/>
              </a:spcAft>
              <a:buClr>
                <a:srgbClr val="006FB6"/>
              </a:buClr>
              <a:buSzPts val="3200"/>
              <a:buFont typeface="Calibri"/>
              <a:buChar char="•"/>
            </a:pPr>
            <a:r>
              <a:rPr lang="en-US">
                <a:solidFill>
                  <a:srgbClr val="006FB6"/>
                </a:solidFill>
                <a:latin typeface="Calibri"/>
                <a:ea typeface="Calibri"/>
                <a:cs typeface="Calibri"/>
                <a:sym typeface="Calibri"/>
              </a:rPr>
              <a:t>Your child is reading using the wrong sounds.</a:t>
            </a:r>
            <a:endParaRPr>
              <a:latin typeface="Calibri"/>
              <a:ea typeface="Calibri"/>
              <a:cs typeface="Calibri"/>
              <a:sym typeface="Calibri"/>
            </a:endParaRPr>
          </a:p>
          <a:p>
            <a:pPr indent="-571500" lvl="0" marL="571500" rtl="0" algn="l">
              <a:lnSpc>
                <a:spcPct val="100000"/>
              </a:lnSpc>
              <a:spcBef>
                <a:spcPts val="0"/>
              </a:spcBef>
              <a:spcAft>
                <a:spcPts val="0"/>
              </a:spcAft>
              <a:buClr>
                <a:srgbClr val="006FB6"/>
              </a:buClr>
              <a:buSzPts val="3200"/>
              <a:buFont typeface="Calibri"/>
              <a:buChar char="•"/>
            </a:pPr>
            <a:r>
              <a:rPr lang="en-US">
                <a:solidFill>
                  <a:srgbClr val="006FB6"/>
                </a:solidFill>
                <a:latin typeface="Calibri"/>
                <a:ea typeface="Calibri"/>
                <a:cs typeface="Calibri"/>
                <a:sym typeface="Calibri"/>
              </a:rPr>
              <a:t>Your child is likely to see again.</a:t>
            </a:r>
            <a:endParaRPr>
              <a:solidFill>
                <a:srgbClr val="006FB6"/>
              </a:solidFill>
              <a:latin typeface="Calibri"/>
              <a:ea typeface="Calibri"/>
              <a:cs typeface="Calibri"/>
              <a:sym typeface="Calibri"/>
            </a:endParaRPr>
          </a:p>
          <a:p>
            <a:pPr indent="-571500" lvl="0" marL="571500" rtl="0" algn="l">
              <a:lnSpc>
                <a:spcPct val="100000"/>
              </a:lnSpc>
              <a:spcBef>
                <a:spcPts val="0"/>
              </a:spcBef>
              <a:spcAft>
                <a:spcPts val="0"/>
              </a:spcAft>
              <a:buClr>
                <a:srgbClr val="006FB6"/>
              </a:buClr>
              <a:buSzPts val="3200"/>
              <a:buFont typeface="Calibri"/>
              <a:buChar char="•"/>
            </a:pPr>
            <a:r>
              <a:rPr lang="en-US">
                <a:solidFill>
                  <a:srgbClr val="006FB6"/>
                </a:solidFill>
                <a:latin typeface="Calibri"/>
                <a:ea typeface="Calibri"/>
                <a:cs typeface="Calibri"/>
                <a:sym typeface="Calibri"/>
              </a:rPr>
              <a:t>Has several sounds that match the letters. </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771BA"/>
              </a:buClr>
              <a:buSzPts val="2800"/>
              <a:buFont typeface="Arial"/>
              <a:buNone/>
            </a:pPr>
            <a:r>
              <a:t/>
            </a:r>
            <a:endParaRPr>
              <a:latin typeface="Calibri"/>
              <a:ea typeface="Calibri"/>
              <a:cs typeface="Calibri"/>
              <a:sym typeface="Calibri"/>
            </a:endParaRPr>
          </a:p>
        </p:txBody>
      </p:sp>
      <p:sp>
        <p:nvSpPr>
          <p:cNvPr id="1429" name="Google Shape;1429;p109"/>
          <p:cNvSpPr txBox="1"/>
          <p:nvPr>
            <p:ph idx="4" type="body"/>
          </p:nvPr>
        </p:nvSpPr>
        <p:spPr>
          <a:xfrm rot="-2153667">
            <a:off x="3842744" y="2403753"/>
            <a:ext cx="2357862" cy="1408948"/>
          </a:xfrm>
          <a:prstGeom prst="rect">
            <a:avLst/>
          </a:prstGeom>
          <a:noFill/>
          <a:ln>
            <a:noFill/>
          </a:ln>
        </p:spPr>
        <p:txBody>
          <a:bodyPr anchorCtr="0" anchor="t" bIns="45700" lIns="91425" spcFirstLastPara="1" rIns="91425" wrap="square" tIns="45700">
            <a:noAutofit/>
          </a:bodyPr>
          <a:lstStyle/>
          <a:p>
            <a:pPr indent="-11110" lvl="0" marL="239711" marR="0" rtl="0" algn="l">
              <a:lnSpc>
                <a:spcPct val="90000"/>
              </a:lnSpc>
              <a:spcBef>
                <a:spcPts val="1000"/>
              </a:spcBef>
              <a:spcAft>
                <a:spcPts val="0"/>
              </a:spcAft>
              <a:buClr>
                <a:srgbClr val="0771BA"/>
              </a:buClr>
              <a:buSzPts val="2800"/>
              <a:buFont typeface="Arial"/>
              <a:buNone/>
            </a:pPr>
            <a:r>
              <a:rPr b="1" lang="en-US">
                <a:latin typeface="Calibri"/>
                <a:ea typeface="Calibri"/>
                <a:cs typeface="Calibri"/>
                <a:sym typeface="Calibri"/>
              </a:rPr>
              <a:t>Adult: </a:t>
            </a:r>
            <a:r>
              <a:rPr lang="en-US">
                <a:solidFill>
                  <a:srgbClr val="006FB6"/>
                </a:solidFill>
                <a:latin typeface="Calibri"/>
                <a:ea typeface="Calibri"/>
                <a:cs typeface="Calibri"/>
                <a:sym typeface="Calibri"/>
              </a:rPr>
              <a:t>Hum… here’s a tricky word.</a:t>
            </a:r>
            <a:endParaRPr>
              <a:latin typeface="Calibri"/>
              <a:ea typeface="Calibri"/>
              <a:cs typeface="Calibri"/>
              <a:sym typeface="Calibri"/>
            </a:endParaRPr>
          </a:p>
          <a:p>
            <a:pPr indent="-11110" lvl="0" marL="239711" marR="0" rtl="0" algn="l">
              <a:lnSpc>
                <a:spcPct val="90000"/>
              </a:lnSpc>
              <a:spcBef>
                <a:spcPts val="1000"/>
              </a:spcBef>
              <a:spcAft>
                <a:spcPts val="0"/>
              </a:spcAft>
              <a:buClr>
                <a:srgbClr val="0771BA"/>
              </a:buClr>
              <a:buSzPts val="2800"/>
              <a:buFont typeface="Arial"/>
              <a:buNone/>
            </a:pPr>
            <a:r>
              <a:t/>
            </a:r>
            <a:endParaRPr>
              <a:latin typeface="Calibri"/>
              <a:ea typeface="Calibri"/>
              <a:cs typeface="Calibri"/>
              <a:sym typeface="Calibri"/>
            </a:endParaRPr>
          </a:p>
        </p:txBody>
      </p:sp>
      <p:sp>
        <p:nvSpPr>
          <p:cNvPr id="1430" name="Google Shape;1430;p109"/>
          <p:cNvSpPr txBox="1"/>
          <p:nvPr>
            <p:ph idx="5"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p>
            <a:pPr indent="-11110" lvl="0" marL="239711" marR="0" rtl="0" algn="l">
              <a:lnSpc>
                <a:spcPct val="90000"/>
              </a:lnSpc>
              <a:spcBef>
                <a:spcPts val="1000"/>
              </a:spcBef>
              <a:spcAft>
                <a:spcPts val="0"/>
              </a:spcAft>
              <a:buClr>
                <a:srgbClr val="0771BA"/>
              </a:buClr>
              <a:buSzPts val="2800"/>
              <a:buFont typeface="Arial"/>
              <a:buNone/>
            </a:pPr>
            <a:r>
              <a:rPr b="1" lang="en-US">
                <a:solidFill>
                  <a:srgbClr val="006FB6"/>
                </a:solidFill>
                <a:latin typeface="Calibri"/>
                <a:ea typeface="Calibri"/>
                <a:cs typeface="Calibri"/>
                <a:sym typeface="Calibri"/>
              </a:rPr>
              <a:t>Word= complex</a:t>
            </a:r>
            <a:endParaRPr>
              <a:latin typeface="Calibri"/>
              <a:ea typeface="Calibri"/>
              <a:cs typeface="Calibri"/>
              <a:sym typeface="Calibri"/>
            </a:endParaRPr>
          </a:p>
          <a:p>
            <a:pPr indent="-11110" lvl="0" marL="239711" marR="0" rtl="0" algn="l">
              <a:lnSpc>
                <a:spcPct val="90000"/>
              </a:lnSpc>
              <a:spcBef>
                <a:spcPts val="1000"/>
              </a:spcBef>
              <a:spcAft>
                <a:spcPts val="0"/>
              </a:spcAft>
              <a:buClr>
                <a:srgbClr val="0771BA"/>
              </a:buClr>
              <a:buSzPts val="2800"/>
              <a:buFont typeface="Arial"/>
              <a:buNone/>
            </a:pPr>
            <a:r>
              <a:rPr b="1" lang="en-US">
                <a:solidFill>
                  <a:srgbClr val="006FB6"/>
                </a:solidFill>
                <a:latin typeface="Calibri"/>
                <a:ea typeface="Calibri"/>
                <a:cs typeface="Calibri"/>
                <a:sym typeface="Calibri"/>
              </a:rPr>
              <a:t>Child: </a:t>
            </a:r>
            <a:r>
              <a:rPr lang="en-US">
                <a:solidFill>
                  <a:srgbClr val="006FB6"/>
                </a:solidFill>
                <a:latin typeface="Calibri"/>
                <a:ea typeface="Calibri"/>
                <a:cs typeface="Calibri"/>
                <a:sym typeface="Calibri"/>
              </a:rPr>
              <a:t>C…oom…b... </a:t>
            </a:r>
            <a:endParaRPr>
              <a:latin typeface="Calibri"/>
              <a:ea typeface="Calibri"/>
              <a:cs typeface="Calibri"/>
              <a:sym typeface="Calibri"/>
            </a:endParaRPr>
          </a:p>
          <a:p>
            <a:pPr indent="-11110" lvl="0" marL="239711" marR="0" rtl="0" algn="l">
              <a:lnSpc>
                <a:spcPct val="90000"/>
              </a:lnSpc>
              <a:spcBef>
                <a:spcPts val="1000"/>
              </a:spcBef>
              <a:spcAft>
                <a:spcPts val="0"/>
              </a:spcAft>
              <a:buClr>
                <a:srgbClr val="0771BA"/>
              </a:buClr>
              <a:buSzPts val="2800"/>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sp>
        <p:nvSpPr>
          <p:cNvPr id="1435" name="Google Shape;1435;p11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None/>
            </a:pPr>
            <a:r>
              <a:rPr lang="en-US"/>
              <a:t>Watch your mouth make each sound</a:t>
            </a:r>
            <a:endParaRPr/>
          </a:p>
        </p:txBody>
      </p:sp>
      <p:sp>
        <p:nvSpPr>
          <p:cNvPr id="1436" name="Google Shape;1436;p110"/>
          <p:cNvSpPr txBox="1"/>
          <p:nvPr>
            <p:ph idx="1"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SzPts val="2800"/>
              <a:buNone/>
            </a:pPr>
            <a:r>
              <a:rPr lang="en-US">
                <a:solidFill>
                  <a:srgbClr val="006FB6"/>
                </a:solidFill>
                <a:latin typeface="Calibri"/>
                <a:ea typeface="Calibri"/>
                <a:cs typeface="Calibri"/>
                <a:sym typeface="Calibri"/>
              </a:rPr>
              <a:t>How do these sounds look and feel different?</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437" name="Google Shape;1437;p110"/>
          <p:cNvSpPr txBox="1"/>
          <p:nvPr>
            <p:ph idx="2" type="body"/>
          </p:nvPr>
        </p:nvSpPr>
        <p:spPr>
          <a:xfrm>
            <a:off x="7434148" y="1818827"/>
            <a:ext cx="4500300" cy="4154400"/>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b="1" lang="en-US" sz="4400">
                <a:latin typeface="Calibri"/>
                <a:ea typeface="Calibri"/>
                <a:cs typeface="Calibri"/>
                <a:sym typeface="Calibri"/>
              </a:rPr>
              <a:t>A E I O U</a:t>
            </a:r>
            <a:endParaRPr>
              <a:latin typeface="Calibri"/>
              <a:ea typeface="Calibri"/>
              <a:cs typeface="Calibri"/>
              <a:sym typeface="Calibri"/>
            </a:endParaRPr>
          </a:p>
          <a:p>
            <a:pPr indent="0" lvl="0" marL="50800" rtl="0" algn="ctr">
              <a:lnSpc>
                <a:spcPct val="90000"/>
              </a:lnSpc>
              <a:spcBef>
                <a:spcPts val="1000"/>
              </a:spcBef>
              <a:spcAft>
                <a:spcPts val="0"/>
              </a:spcAft>
              <a:buSzPts val="2800"/>
              <a:buNone/>
            </a:pPr>
            <a:r>
              <a:t/>
            </a:r>
            <a:endParaRPr b="1" sz="3200">
              <a:latin typeface="Calibri"/>
              <a:ea typeface="Calibri"/>
              <a:cs typeface="Calibri"/>
              <a:sym typeface="Calibri"/>
            </a:endParaRPr>
          </a:p>
          <a:p>
            <a:pPr indent="0" lvl="0" marL="50800" rtl="0" algn="ctr">
              <a:lnSpc>
                <a:spcPct val="90000"/>
              </a:lnSpc>
              <a:spcBef>
                <a:spcPts val="1000"/>
              </a:spcBef>
              <a:spcAft>
                <a:spcPts val="0"/>
              </a:spcAft>
              <a:buSzPts val="2800"/>
              <a:buNone/>
            </a:pPr>
            <a:r>
              <a:rPr b="1" lang="en-US" sz="4400">
                <a:latin typeface="Calibri"/>
                <a:ea typeface="Calibri"/>
                <a:cs typeface="Calibri"/>
                <a:sym typeface="Calibri"/>
              </a:rPr>
              <a:t>G/J</a:t>
            </a:r>
            <a:endParaRPr>
              <a:latin typeface="Calibri"/>
              <a:ea typeface="Calibri"/>
              <a:cs typeface="Calibri"/>
              <a:sym typeface="Calibri"/>
            </a:endParaRPr>
          </a:p>
          <a:p>
            <a:pPr indent="0" lvl="0" marL="50800" rtl="0" algn="ctr">
              <a:lnSpc>
                <a:spcPct val="90000"/>
              </a:lnSpc>
              <a:spcBef>
                <a:spcPts val="1000"/>
              </a:spcBef>
              <a:spcAft>
                <a:spcPts val="0"/>
              </a:spcAft>
              <a:buSzPts val="2800"/>
              <a:buNone/>
            </a:pPr>
            <a:r>
              <a:rPr b="1" lang="en-US" sz="4400">
                <a:latin typeface="Calibri"/>
                <a:ea typeface="Calibri"/>
                <a:cs typeface="Calibri"/>
                <a:sym typeface="Calibri"/>
              </a:rPr>
              <a:t>T/K</a:t>
            </a:r>
            <a:endParaRPr>
              <a:latin typeface="Calibri"/>
              <a:ea typeface="Calibri"/>
              <a:cs typeface="Calibri"/>
              <a:sym typeface="Calibri"/>
            </a:endParaRPr>
          </a:p>
          <a:p>
            <a:pPr indent="0" lvl="0" marL="50800" rtl="0" algn="ctr">
              <a:lnSpc>
                <a:spcPct val="90000"/>
              </a:lnSpc>
              <a:spcBef>
                <a:spcPts val="1000"/>
              </a:spcBef>
              <a:spcAft>
                <a:spcPts val="0"/>
              </a:spcAft>
              <a:buSzPts val="2800"/>
              <a:buNone/>
            </a:pPr>
            <a:r>
              <a:rPr b="1" lang="en-US" sz="4400">
                <a:latin typeface="Calibri"/>
                <a:ea typeface="Calibri"/>
                <a:cs typeface="Calibri"/>
                <a:sym typeface="Calibri"/>
              </a:rPr>
              <a:t>P/B</a:t>
            </a:r>
            <a:endParaRPr>
              <a:latin typeface="Calibri"/>
              <a:ea typeface="Calibri"/>
              <a:cs typeface="Calibri"/>
              <a:sym typeface="Calibri"/>
            </a:endParaRPr>
          </a:p>
          <a:p>
            <a:pPr indent="0" lvl="0" marL="50800" rtl="0" algn="ctr">
              <a:lnSpc>
                <a:spcPct val="90000"/>
              </a:lnSpc>
              <a:spcBef>
                <a:spcPts val="1000"/>
              </a:spcBef>
              <a:spcAft>
                <a:spcPts val="0"/>
              </a:spcAft>
              <a:buSzPts val="2800"/>
              <a:buNone/>
            </a:pPr>
            <a:r>
              <a:rPr b="1" lang="en-US" sz="4400">
                <a:latin typeface="Calibri"/>
                <a:ea typeface="Calibri"/>
                <a:cs typeface="Calibri"/>
                <a:sym typeface="Calibri"/>
              </a:rPr>
              <a:t>F/V</a:t>
            </a:r>
            <a:endParaRPr>
              <a:latin typeface="Calibri"/>
              <a:ea typeface="Calibri"/>
              <a:cs typeface="Calibri"/>
              <a:sym typeface="Calibri"/>
            </a:endParaRPr>
          </a:p>
        </p:txBody>
      </p:sp>
      <p:pic>
        <p:nvPicPr>
          <p:cNvPr descr="A close up of a logo&#10;&#10;Description automatically generated" id="1438" name="Google Shape;1438;p110"/>
          <p:cNvPicPr preferRelativeResize="0"/>
          <p:nvPr>
            <p:ph idx="3" type="pic"/>
          </p:nvPr>
        </p:nvPicPr>
        <p:blipFill rotWithShape="1">
          <a:blip r:embed="rId3">
            <a:alphaModFix/>
          </a:blip>
          <a:srcRect b="0" l="7161" r="7169" t="0"/>
          <a:stretch/>
        </p:blipFill>
        <p:spPr>
          <a:xfrm>
            <a:off x="457146" y="1057339"/>
            <a:ext cx="2514600" cy="2935224"/>
          </a:xfrm>
          <a:prstGeom prst="rect">
            <a:avLst/>
          </a:prstGeom>
          <a:noFill/>
          <a:ln>
            <a:noFill/>
          </a:ln>
        </p:spPr>
      </p:pic>
      <p:sp>
        <p:nvSpPr>
          <p:cNvPr id="1439" name="Google Shape;1439;p110"/>
          <p:cNvSpPr txBox="1"/>
          <p:nvPr>
            <p:ph idx="4" type="body"/>
          </p:nvPr>
        </p:nvSpPr>
        <p:spPr>
          <a:xfrm>
            <a:off x="3715400" y="1818827"/>
            <a:ext cx="3678900" cy="41544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06FB6"/>
              </a:buClr>
              <a:buSzPts val="2800"/>
              <a:buFont typeface="Calibri"/>
              <a:buChar char="•"/>
            </a:pPr>
            <a:r>
              <a:rPr lang="en-US" sz="3600">
                <a:latin typeface="Calibri"/>
                <a:ea typeface="Calibri"/>
                <a:cs typeface="Calibri"/>
                <a:sym typeface="Calibri"/>
              </a:rPr>
              <a:t>Short vowels</a:t>
            </a:r>
            <a:endParaRPr>
              <a:latin typeface="Calibri"/>
              <a:ea typeface="Calibri"/>
              <a:cs typeface="Calibri"/>
              <a:sym typeface="Calibri"/>
            </a:endParaRPr>
          </a:p>
          <a:p>
            <a:pPr indent="-406400" lvl="0" marL="457200" marR="0" rtl="0" algn="l">
              <a:lnSpc>
                <a:spcPct val="90000"/>
              </a:lnSpc>
              <a:spcBef>
                <a:spcPts val="1000"/>
              </a:spcBef>
              <a:spcAft>
                <a:spcPts val="0"/>
              </a:spcAft>
              <a:buClr>
                <a:srgbClr val="006FB6"/>
              </a:buClr>
              <a:buSzPts val="2800"/>
              <a:buFont typeface="Calibri"/>
              <a:buChar char="•"/>
            </a:pPr>
            <a:r>
              <a:rPr lang="en-US" sz="3600">
                <a:latin typeface="Calibri"/>
                <a:ea typeface="Calibri"/>
                <a:cs typeface="Calibri"/>
                <a:sym typeface="Calibri"/>
              </a:rPr>
              <a:t>Long vowels </a:t>
            </a:r>
            <a:endParaRPr>
              <a:latin typeface="Calibri"/>
              <a:ea typeface="Calibri"/>
              <a:cs typeface="Calibri"/>
              <a:sym typeface="Calibri"/>
            </a:endParaRPr>
          </a:p>
          <a:p>
            <a:pPr indent="0" lvl="0" marL="50800" rtl="0" algn="l">
              <a:lnSpc>
                <a:spcPct val="90000"/>
              </a:lnSpc>
              <a:spcBef>
                <a:spcPts val="1000"/>
              </a:spcBef>
              <a:spcAft>
                <a:spcPts val="0"/>
              </a:spcAft>
              <a:buSzPts val="2800"/>
              <a:buNone/>
            </a:pPr>
            <a:r>
              <a:t/>
            </a:r>
            <a:endParaRPr sz="3600">
              <a:latin typeface="Calibri"/>
              <a:ea typeface="Calibri"/>
              <a:cs typeface="Calibri"/>
              <a:sym typeface="Calibri"/>
            </a:endParaRPr>
          </a:p>
          <a:p>
            <a:pPr indent="-406400" lvl="0" marL="457200" marR="0" rtl="0" algn="l">
              <a:lnSpc>
                <a:spcPct val="90000"/>
              </a:lnSpc>
              <a:spcBef>
                <a:spcPts val="1000"/>
              </a:spcBef>
              <a:spcAft>
                <a:spcPts val="0"/>
              </a:spcAft>
              <a:buClr>
                <a:srgbClr val="006FB6"/>
              </a:buClr>
              <a:buSzPts val="2800"/>
              <a:buFont typeface="Calibri"/>
              <a:buChar char="•"/>
            </a:pPr>
            <a:r>
              <a:rPr lang="en-US" sz="3600">
                <a:latin typeface="Calibri"/>
                <a:ea typeface="Calibri"/>
                <a:cs typeface="Calibri"/>
                <a:sym typeface="Calibri"/>
              </a:rPr>
              <a:t>Commonly confused sounds</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3" name="Shape 1443"/>
        <p:cNvGrpSpPr/>
        <p:nvPr/>
      </p:nvGrpSpPr>
      <p:grpSpPr>
        <a:xfrm>
          <a:off x="0" y="0"/>
          <a:ext cx="0" cy="0"/>
          <a:chOff x="0" y="0"/>
          <a:chExt cx="0" cy="0"/>
        </a:xfrm>
      </p:grpSpPr>
      <p:sp>
        <p:nvSpPr>
          <p:cNvPr id="1444" name="Google Shape;1444;p11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771BA"/>
              </a:buClr>
              <a:buSzPts val="1800"/>
              <a:buNone/>
            </a:pPr>
            <a:r>
              <a:rPr lang="en-US" sz="4800">
                <a:solidFill>
                  <a:srgbClr val="006FB6"/>
                </a:solidFill>
              </a:rPr>
              <a:t>Practice watching your mouth</a:t>
            </a:r>
            <a:endParaRPr/>
          </a:p>
        </p:txBody>
      </p:sp>
      <p:sp>
        <p:nvSpPr>
          <p:cNvPr id="1445" name="Google Shape;1445;p111"/>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p>
            <a:pPr indent="-571500" lvl="0" marL="800100" rtl="0" algn="l">
              <a:lnSpc>
                <a:spcPct val="90000"/>
              </a:lnSpc>
              <a:spcBef>
                <a:spcPts val="1000"/>
              </a:spcBef>
              <a:spcAft>
                <a:spcPts val="0"/>
              </a:spcAft>
              <a:buSzPts val="4000"/>
              <a:buFont typeface="Calibri"/>
              <a:buChar char="•"/>
            </a:pPr>
            <a:r>
              <a:rPr lang="en-US">
                <a:latin typeface="Calibri"/>
                <a:ea typeface="Calibri"/>
                <a:cs typeface="Calibri"/>
                <a:sym typeface="Calibri"/>
              </a:rPr>
              <a:t>shop / ship</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a:latin typeface="Calibri"/>
                <a:ea typeface="Calibri"/>
                <a:cs typeface="Calibri"/>
                <a:sym typeface="Calibri"/>
              </a:rPr>
              <a:t>check / coat</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a:latin typeface="Calibri"/>
                <a:ea typeface="Calibri"/>
                <a:cs typeface="Calibri"/>
                <a:sym typeface="Calibri"/>
              </a:rPr>
              <a:t>volley / folly</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a:latin typeface="Calibri"/>
                <a:ea typeface="Calibri"/>
                <a:cs typeface="Calibri"/>
                <a:sym typeface="Calibri"/>
              </a:rPr>
              <a:t>peck / book</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a:latin typeface="Calibri"/>
                <a:ea typeface="Calibri"/>
                <a:cs typeface="Calibri"/>
                <a:sym typeface="Calibri"/>
              </a:rPr>
              <a:t>jig / gig</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a:latin typeface="Calibri"/>
                <a:ea typeface="Calibri"/>
                <a:cs typeface="Calibri"/>
                <a:sym typeface="Calibri"/>
              </a:rPr>
              <a:t>lean / let</a:t>
            </a:r>
            <a:endParaRPr>
              <a:latin typeface="Calibri"/>
              <a:ea typeface="Calibri"/>
              <a:cs typeface="Calibri"/>
              <a:sym typeface="Calibri"/>
            </a:endParaRPr>
          </a:p>
          <a:p>
            <a:pPr indent="-11110" lvl="0" marL="239711" marR="0" rtl="0" algn="l">
              <a:lnSpc>
                <a:spcPct val="90000"/>
              </a:lnSpc>
              <a:spcBef>
                <a:spcPts val="1000"/>
              </a:spcBef>
              <a:spcAft>
                <a:spcPts val="0"/>
              </a:spcAft>
              <a:buClr>
                <a:srgbClr val="006FB6"/>
              </a:buClr>
              <a:buSzPts val="4000"/>
              <a:buFont typeface="Arial"/>
              <a:buNone/>
            </a:pPr>
            <a:r>
              <a:rPr lang="en-US">
                <a:latin typeface="Calibri"/>
                <a:ea typeface="Calibri"/>
                <a:cs typeface="Calibri"/>
                <a:sym typeface="Calibri"/>
              </a:rPr>
              <a:t> </a:t>
            </a:r>
            <a:endParaRPr>
              <a:latin typeface="Calibri"/>
              <a:ea typeface="Calibri"/>
              <a:cs typeface="Calibri"/>
              <a:sym typeface="Calibri"/>
            </a:endParaRPr>
          </a:p>
          <a:p>
            <a:pPr indent="-11110" lvl="0" marL="239711" marR="0" rtl="0" algn="l">
              <a:lnSpc>
                <a:spcPct val="90000"/>
              </a:lnSpc>
              <a:spcBef>
                <a:spcPts val="1000"/>
              </a:spcBef>
              <a:spcAft>
                <a:spcPts val="0"/>
              </a:spcAft>
              <a:buClr>
                <a:srgbClr val="006FB6"/>
              </a:buClr>
              <a:buSzPts val="4000"/>
              <a:buFont typeface="Arial"/>
              <a:buNone/>
            </a:pPr>
            <a:r>
              <a:t/>
            </a:r>
            <a:endParaRPr>
              <a:latin typeface="Calibri"/>
              <a:ea typeface="Calibri"/>
              <a:cs typeface="Calibri"/>
              <a:sym typeface="Calibri"/>
            </a:endParaRPr>
          </a:p>
          <a:p>
            <a:pPr indent="-11110" lvl="0" marL="239711" marR="0" rtl="0" algn="l">
              <a:lnSpc>
                <a:spcPct val="90000"/>
              </a:lnSpc>
              <a:spcBef>
                <a:spcPts val="1000"/>
              </a:spcBef>
              <a:spcAft>
                <a:spcPts val="0"/>
              </a:spcAft>
              <a:buClr>
                <a:srgbClr val="006FB6"/>
              </a:buClr>
              <a:buSzPts val="4000"/>
              <a:buFont typeface="Arial"/>
              <a:buNone/>
            </a:pPr>
            <a:r>
              <a:t/>
            </a:r>
            <a:endParaRPr b="1">
              <a:latin typeface="Calibri"/>
              <a:ea typeface="Calibri"/>
              <a:cs typeface="Calibri"/>
              <a:sym typeface="Calibri"/>
            </a:endParaRPr>
          </a:p>
          <a:p>
            <a:pPr indent="-11110" lvl="0" marL="239711" marR="0" rtl="0" algn="l">
              <a:lnSpc>
                <a:spcPct val="90000"/>
              </a:lnSpc>
              <a:spcBef>
                <a:spcPts val="1000"/>
              </a:spcBef>
              <a:spcAft>
                <a:spcPts val="0"/>
              </a:spcAft>
              <a:buClr>
                <a:srgbClr val="006FB6"/>
              </a:buClr>
              <a:buSzPts val="4000"/>
              <a:buFont typeface="Arial"/>
              <a:buNone/>
            </a:pPr>
            <a:r>
              <a:t/>
            </a:r>
            <a:endParaRPr b="1">
              <a:latin typeface="Calibri"/>
              <a:ea typeface="Calibri"/>
              <a:cs typeface="Calibri"/>
              <a:sym typeface="Calibri"/>
            </a:endParaRPr>
          </a:p>
          <a:p>
            <a:pPr indent="-11110" lvl="0" marL="239711" marR="0" rtl="0" algn="l">
              <a:lnSpc>
                <a:spcPct val="90000"/>
              </a:lnSpc>
              <a:spcBef>
                <a:spcPts val="1000"/>
              </a:spcBef>
              <a:spcAft>
                <a:spcPts val="0"/>
              </a:spcAft>
              <a:buClr>
                <a:srgbClr val="006FB6"/>
              </a:buClr>
              <a:buSzPts val="4000"/>
              <a:buFont typeface="Arial"/>
              <a:buNone/>
            </a:pPr>
            <a:r>
              <a:t/>
            </a:r>
            <a:endParaRPr b="1">
              <a:latin typeface="Calibri"/>
              <a:ea typeface="Calibri"/>
              <a:cs typeface="Calibri"/>
              <a:sym typeface="Calibri"/>
            </a:endParaRPr>
          </a:p>
          <a:p>
            <a:pPr indent="-11110" lvl="0" marL="239711" marR="0" rtl="0" algn="l">
              <a:lnSpc>
                <a:spcPct val="90000"/>
              </a:lnSpc>
              <a:spcBef>
                <a:spcPts val="1000"/>
              </a:spcBef>
              <a:spcAft>
                <a:spcPts val="0"/>
              </a:spcAft>
              <a:buClr>
                <a:srgbClr val="006FB6"/>
              </a:buClr>
              <a:buSzPts val="4000"/>
              <a:buFont typeface="Arial"/>
              <a:buNone/>
            </a:pPr>
            <a:r>
              <a:t/>
            </a:r>
            <a:endParaRPr>
              <a:latin typeface="Calibri"/>
              <a:ea typeface="Calibri"/>
              <a:cs typeface="Calibri"/>
              <a:sym typeface="Calibri"/>
            </a:endParaRPr>
          </a:p>
        </p:txBody>
      </p:sp>
      <p:sp>
        <p:nvSpPr>
          <p:cNvPr id="1446" name="Google Shape;1446;p111"/>
          <p:cNvSpPr txBox="1"/>
          <p:nvPr>
            <p:ph idx="2" type="body"/>
          </p:nvPr>
        </p:nvSpPr>
        <p:spPr>
          <a:xfrm>
            <a:off x="9161888" y="3769549"/>
            <a:ext cx="2497200" cy="2511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1650"/>
              <a:buFont typeface="Noto Sans Symbols"/>
              <a:buNone/>
            </a:pPr>
            <a:r>
              <a:rPr lang="en-US" sz="2800">
                <a:latin typeface="Calibri"/>
                <a:ea typeface="Calibri"/>
                <a:cs typeface="Calibri"/>
                <a:sym typeface="Calibri"/>
              </a:rPr>
              <a:t>What do you see? Describe how your mouth is moving.</a:t>
            </a:r>
            <a:endParaRPr sz="2800">
              <a:latin typeface="Calibri"/>
              <a:ea typeface="Calibri"/>
              <a:cs typeface="Calibri"/>
              <a:sym typeface="Calibri"/>
            </a:endParaRPr>
          </a:p>
        </p:txBody>
      </p:sp>
      <p:pic>
        <p:nvPicPr>
          <p:cNvPr descr="A picture containing person, child, laptop, indoor&#10;&#10;Description generated with very high confidence" id="1447" name="Google Shape;1447;p111"/>
          <p:cNvPicPr preferRelativeResize="0"/>
          <p:nvPr/>
        </p:nvPicPr>
        <p:blipFill rotWithShape="1">
          <a:blip r:embed="rId3">
            <a:alphaModFix/>
          </a:blip>
          <a:srcRect b="0" l="0" r="0" t="0"/>
          <a:stretch/>
        </p:blipFill>
        <p:spPr>
          <a:xfrm>
            <a:off x="8917845" y="1376888"/>
            <a:ext cx="2985288" cy="2241567"/>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