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2" r:id="rId1"/>
    <p:sldMasterId id="2147483743" r:id="rId2"/>
    <p:sldMasterId id="2147483744" r:id="rId3"/>
    <p:sldMasterId id="2147483745" r:id="rId4"/>
    <p:sldMasterId id="2147483746" r:id="rId5"/>
    <p:sldMasterId id="2147483747" r:id="rId6"/>
    <p:sldMasterId id="2147483748" r:id="rId7"/>
    <p:sldMasterId id="2147483749" r:id="rId8"/>
    <p:sldMasterId id="2147483750" r:id="rId9"/>
  </p:sldMasterIdLst>
  <p:notesMasterIdLst>
    <p:notesMasterId r:id="rId26"/>
  </p:notesMasterIdLst>
  <p:sldIdLst>
    <p:sldId id="256" r:id="rId10"/>
    <p:sldId id="257" r:id="rId11"/>
    <p:sldId id="258" r:id="rId12"/>
    <p:sldId id="272"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marR="0" lvl="0" indent="0" algn="l" rtl="0">
              <a:lnSpc>
                <a:spcPct val="100000"/>
              </a:lnSpc>
              <a:spcBef>
                <a:spcPts val="0"/>
              </a:spcBef>
              <a:spcAft>
                <a:spcPts val="0"/>
              </a:spcAft>
              <a:buSzPts val="1400"/>
              <a:buNone/>
            </a:pPr>
            <a:r>
              <a:rPr lang="en-US"/>
              <a:t>This is a </a:t>
            </a:r>
            <a:r>
              <a:rPr lang="en-US" b="1"/>
              <a:t>figure out the word </a:t>
            </a:r>
            <a:r>
              <a:rPr lang="en-US"/>
              <a:t>workshop.</a:t>
            </a:r>
            <a:r>
              <a:rPr lang="en-US" b="1"/>
              <a:t> </a:t>
            </a:r>
            <a:r>
              <a:rPr lang="en-US"/>
              <a:t>In this workshop, adults learn a strategy they can use to increase the working vocabulary of their child. While they read, they prompt their child to go word hunting for new or unfamiliar words. This strategy is useful because vocabulary development and reading proficiency have a reciprocal relationship. The more words students know, the more words they can recognize when they’re reading, leading to higher reading comprehension. The more they read, the more children are exposed to new words, leading to a larger vocabulary. </a:t>
            </a:r>
            <a:endParaRPr b="1"/>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98450" algn="l" rtl="0">
              <a:lnSpc>
                <a:spcPct val="100000"/>
              </a:lnSpc>
              <a:spcBef>
                <a:spcPts val="0"/>
              </a:spcBef>
              <a:spcAft>
                <a:spcPts val="0"/>
              </a:spcAft>
              <a:buSzPts val="11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98450" algn="l" rtl="0">
              <a:lnSpc>
                <a:spcPct val="100000"/>
              </a:lnSpc>
              <a:spcBef>
                <a:spcPts val="0"/>
              </a:spcBef>
              <a:spcAft>
                <a:spcPts val="0"/>
              </a:spcAft>
              <a:buSzPts val="1100"/>
              <a:buFont typeface="Calibri"/>
              <a:buChar char="•"/>
            </a:pPr>
            <a:r>
              <a:rPr lang="en-US"/>
              <a:t>Books for families to use during the reading tip explanation and practice time. This strategy works with both fiction and nonfiction texts.</a:t>
            </a:r>
            <a:endParaRPr/>
          </a:p>
          <a:p>
            <a:pPr marL="457200" marR="0" lvl="0" indent="-298450" algn="l" rtl="0">
              <a:lnSpc>
                <a:spcPct val="100000"/>
              </a:lnSpc>
              <a:spcBef>
                <a:spcPts val="0"/>
              </a:spcBef>
              <a:spcAft>
                <a:spcPts val="0"/>
              </a:spcAft>
              <a:buSzPts val="1100"/>
              <a:buFont typeface="Calibri"/>
              <a:buChar char="•"/>
            </a:pPr>
            <a:r>
              <a:rPr lang="en-US"/>
              <a:t>A paragraph of a text to use during guided practice</a:t>
            </a:r>
            <a:endParaRPr/>
          </a:p>
          <a:p>
            <a:pPr marL="457200" marR="0" lvl="0" indent="-298450" algn="l" rtl="0">
              <a:lnSpc>
                <a:spcPct val="100000"/>
              </a:lnSpc>
              <a:spcBef>
                <a:spcPts val="0"/>
              </a:spcBef>
              <a:spcAft>
                <a:spcPts val="0"/>
              </a:spcAft>
              <a:buSzPts val="1100"/>
              <a:buFont typeface="Calibri"/>
              <a:buChar char="•"/>
            </a:pPr>
            <a:r>
              <a:rPr lang="en-US"/>
              <a:t>Chart paper or a whiteboard to write down a list of words, generated by the group</a:t>
            </a:r>
            <a:endParaRPr/>
          </a:p>
          <a:p>
            <a:pPr marL="457200" marR="0" lvl="0" indent="-298450" algn="l" rtl="0">
              <a:lnSpc>
                <a:spcPct val="100000"/>
              </a:lnSpc>
              <a:spcBef>
                <a:spcPts val="0"/>
              </a:spcBef>
              <a:spcAft>
                <a:spcPts val="0"/>
              </a:spcAft>
              <a:buSzPts val="1100"/>
              <a:buFont typeface="Calibri"/>
              <a:buChar char="•"/>
            </a:pPr>
            <a:r>
              <a:rPr lang="en-US"/>
              <a:t>Projector to display slides</a:t>
            </a:r>
            <a:endParaRPr/>
          </a:p>
          <a:p>
            <a:pPr marL="457200" marR="0" lvl="0" indent="-298450" algn="l" rtl="0">
              <a:lnSpc>
                <a:spcPct val="100000"/>
              </a:lnSpc>
              <a:spcBef>
                <a:spcPts val="0"/>
              </a:spcBef>
              <a:spcAft>
                <a:spcPts val="0"/>
              </a:spcAft>
              <a:buSzPts val="1100"/>
              <a:buFont typeface="Calibri"/>
              <a:buChar char="•"/>
            </a:pPr>
            <a:r>
              <a:rPr lang="en-US"/>
              <a:t>Empty envelope for families to put feedback form in (optional but highly recommended)</a:t>
            </a:r>
            <a:endParaRPr/>
          </a:p>
          <a:p>
            <a:pPr marL="457200" marR="0" lvl="0" indent="-298450" algn="l" rtl="0">
              <a:lnSpc>
                <a:spcPct val="100000"/>
              </a:lnSpc>
              <a:spcBef>
                <a:spcPts val="0"/>
              </a:spcBef>
              <a:spcAft>
                <a:spcPts val="0"/>
              </a:spcAft>
              <a:buSzPts val="11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go on a word hunt. </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choosing words and talking about them.</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i="1"/>
          </a:p>
          <a:p>
            <a:pPr marL="0" lvl="0" indent="0" algn="l" rtl="0">
              <a:lnSpc>
                <a:spcPct val="100000"/>
              </a:lnSpc>
              <a:spcBef>
                <a:spcPts val="0"/>
              </a:spcBef>
              <a:spcAft>
                <a:spcPts val="0"/>
              </a:spcAft>
              <a:buClr>
                <a:schemeClr val="dk1"/>
              </a:buClr>
              <a:buSzPts val="1100"/>
              <a:buFont typeface="Arial"/>
              <a:buNone/>
            </a:pPr>
            <a:endParaRPr b="1"/>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paragraph you use to model matches the reading abilities of the children in the workshop. Consider modeling with one or two pages from books with differing difficulty. </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marR="0" lvl="1" indent="-317500" algn="l" rtl="0">
              <a:lnSpc>
                <a:spcPct val="100000"/>
              </a:lnSpc>
              <a:spcBef>
                <a:spcPts val="0"/>
              </a:spcBef>
              <a:spcAft>
                <a:spcPts val="0"/>
              </a:spcAft>
              <a:buSzPts val="1400"/>
              <a:buChar char="•"/>
            </a:pPr>
            <a:r>
              <a:rPr lang="en-US"/>
              <a:t>Younger children may enjoy props such as a net or bag for “catching” the words they are hunting.</a:t>
            </a:r>
            <a:endParaRPr/>
          </a:p>
          <a:p>
            <a:pPr marL="914400" marR="0" lvl="1" indent="-317500" algn="l" rtl="0">
              <a:lnSpc>
                <a:spcPct val="100000"/>
              </a:lnSpc>
              <a:spcBef>
                <a:spcPts val="0"/>
              </a:spcBef>
              <a:spcAft>
                <a:spcPts val="0"/>
              </a:spcAft>
              <a:buSzPts val="1400"/>
              <a:buChar char="•"/>
            </a:pPr>
            <a:r>
              <a:rPr lang="en-US"/>
              <a:t>Younger children may also right down words with new spelling or letter patterns instead of just unknown definitions. Share a list of the letters or letter combinations you’re working on in class.  </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Older kids may enjoy making a personal dictionary they can review from time to time.</a:t>
            </a:r>
            <a:endParaRPr/>
          </a:p>
          <a:p>
            <a:pPr marL="914400" lvl="1" indent="-317500" algn="l" rtl="0">
              <a:lnSpc>
                <a:spcPct val="100000"/>
              </a:lnSpc>
              <a:spcBef>
                <a:spcPts val="0"/>
              </a:spcBef>
              <a:spcAft>
                <a:spcPts val="0"/>
              </a:spcAft>
              <a:buSzPts val="1400"/>
              <a:buChar char="•"/>
            </a:pPr>
            <a:r>
              <a:rPr lang="en-US"/>
              <a:t>Encourage children to use affixes, context clues, and/or other strategies to determine the meaning of unfamiliar words.</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685800" lvl="1" indent="-215900" algn="l" rtl="0">
              <a:lnSpc>
                <a:spcPct val="100000"/>
              </a:lnSpc>
              <a:spcBef>
                <a:spcPts val="0"/>
              </a:spcBef>
              <a:spcAft>
                <a:spcPts val="0"/>
              </a:spcAft>
              <a:buSzPts val="1200"/>
              <a:buFont typeface="Arial"/>
              <a:buChar char="•"/>
            </a:pPr>
            <a:r>
              <a:rPr lang="en-US"/>
              <a:t>This workshop provides a strategy that will not only help children who are newer to the English language but also their adult family members. </a:t>
            </a:r>
            <a:endParaRPr/>
          </a:p>
          <a:p>
            <a:pPr marL="1371600" lvl="2" indent="-304800" algn="l" rtl="0">
              <a:lnSpc>
                <a:spcPct val="100000"/>
              </a:lnSpc>
              <a:spcBef>
                <a:spcPts val="0"/>
              </a:spcBef>
              <a:spcAft>
                <a:spcPts val="0"/>
              </a:spcAft>
              <a:buSzPts val="1200"/>
              <a:buFont typeface="Arial"/>
              <a:buChar char="•"/>
            </a:pPr>
            <a:r>
              <a:rPr lang="en-US"/>
              <a:t>Remind families that a dictionary or online tool (like www.wordreference.com) can help them check to make sure their child is getting the words. They can use the features to hear how the words are pronounced in English. </a:t>
            </a:r>
            <a:endParaRPr/>
          </a:p>
          <a:p>
            <a:pPr marL="1371600" lvl="2" indent="-304800" algn="l" rtl="0">
              <a:lnSpc>
                <a:spcPct val="100000"/>
              </a:lnSpc>
              <a:spcBef>
                <a:spcPts val="0"/>
              </a:spcBef>
              <a:spcAft>
                <a:spcPts val="0"/>
              </a:spcAft>
              <a:buSzPts val="1200"/>
              <a:buFont typeface="Arial"/>
              <a:buChar char="•"/>
            </a:pPr>
            <a:r>
              <a:rPr lang="en-US"/>
              <a:t>Invite families to create their own family dictionary. Explain that when an adult models curiosity about a new language, it also helps the child. If helpful, families may want to expand their dictionary to include common grammatical patterns (</a:t>
            </a:r>
            <a:r>
              <a:rPr lang="en-US" i="1"/>
              <a:t>adjective _noun</a:t>
            </a:r>
            <a:r>
              <a:rPr lang="en-US"/>
              <a:t>), or common phrases or idioms.</a:t>
            </a:r>
            <a:endParaRPr/>
          </a:p>
          <a:p>
            <a:pPr marL="1371600" lvl="2" indent="-317500" algn="l" rtl="0">
              <a:lnSpc>
                <a:spcPct val="100000"/>
              </a:lnSpc>
              <a:spcBef>
                <a:spcPts val="0"/>
              </a:spcBef>
              <a:spcAft>
                <a:spcPts val="0"/>
              </a:spcAft>
              <a:buSzPts val="1400"/>
              <a:buChar char="•"/>
            </a:pPr>
            <a:r>
              <a:rPr lang="en-US"/>
              <a:t>Provide sentences stems to support families as they participate in whole group discussion. (</a:t>
            </a:r>
            <a:r>
              <a:rPr lang="en-US" i="1"/>
              <a:t>We chose the word _______ because ______</a:t>
            </a:r>
            <a:r>
              <a:rPr lang="en-US"/>
              <a:t>).</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0" lvl="1" indent="0" algn="l" rtl="0">
              <a:lnSpc>
                <a:spcPct val="100000"/>
              </a:lnSpc>
              <a:spcBef>
                <a:spcPts val="0"/>
              </a:spcBef>
              <a:spcAft>
                <a:spcPts val="0"/>
              </a:spcAft>
              <a:buSzPts val="1400"/>
              <a:buFont typeface="Arial"/>
              <a:buNone/>
            </a:pPr>
            <a:endParaRPr/>
          </a:p>
          <a:p>
            <a:pPr marL="0" lvl="0" indent="0" algn="l" rtl="0">
              <a:lnSpc>
                <a:spcPct val="115000"/>
              </a:lnSpc>
              <a:spcBef>
                <a:spcPts val="0"/>
              </a:spcBef>
              <a:spcAft>
                <a:spcPts val="0"/>
              </a:spcAft>
              <a:buSzPts val="1100"/>
              <a:buFont typeface="Arial"/>
              <a:buNone/>
            </a:pPr>
            <a:r>
              <a:rPr lang="en-US" u="sng"/>
              <a:t>Timing considerations for a 60 min workshop</a:t>
            </a:r>
            <a:endParaRPr u="sng"/>
          </a:p>
          <a:p>
            <a:pPr marL="0" lvl="0" indent="0" algn="l" rtl="0">
              <a:lnSpc>
                <a:spcPct val="115000"/>
              </a:lnSpc>
              <a:spcBef>
                <a:spcPts val="0"/>
              </a:spcBef>
              <a:spcAft>
                <a:spcPts val="0"/>
              </a:spcAft>
              <a:buSzPts val="1100"/>
              <a:buFont typeface="Arial"/>
              <a:buNone/>
            </a:pPr>
            <a:r>
              <a:rPr lang="en-US"/>
              <a:t>Welcome: 10 mins</a:t>
            </a:r>
            <a:endParaRPr/>
          </a:p>
          <a:p>
            <a:pPr marL="0" lvl="0" indent="0" algn="l" rtl="0">
              <a:lnSpc>
                <a:spcPct val="115000"/>
              </a:lnSpc>
              <a:spcBef>
                <a:spcPts val="0"/>
              </a:spcBef>
              <a:spcAft>
                <a:spcPts val="0"/>
              </a:spcAft>
              <a:buSzPts val="1100"/>
              <a:buFont typeface="Arial"/>
              <a:buNone/>
            </a:pPr>
            <a:r>
              <a:rPr lang="en-US"/>
              <a:t>Reading tip: 15-20 mins</a:t>
            </a:r>
            <a:endParaRPr/>
          </a:p>
          <a:p>
            <a:pPr marL="0" lvl="0" indent="0" algn="l" rtl="0">
              <a:lnSpc>
                <a:spcPct val="115000"/>
              </a:lnSpc>
              <a:spcBef>
                <a:spcPts val="0"/>
              </a:spcBef>
              <a:spcAft>
                <a:spcPts val="0"/>
              </a:spcAft>
              <a:buSzPts val="1100"/>
              <a:buFont typeface="Arial"/>
              <a:buNone/>
            </a:pPr>
            <a:r>
              <a:rPr lang="en-US"/>
              <a:t>Practice: 15-20 mins</a:t>
            </a:r>
            <a:endParaRPr/>
          </a:p>
          <a:p>
            <a:pPr marL="0" lvl="0" indent="0" algn="l" rtl="0">
              <a:lnSpc>
                <a:spcPct val="115000"/>
              </a:lnSpc>
              <a:spcBef>
                <a:spcPts val="0"/>
              </a:spcBef>
              <a:spcAft>
                <a:spcPts val="0"/>
              </a:spcAft>
              <a:buSzPts val="1100"/>
              <a:buFont typeface="Arial"/>
              <a:buNone/>
            </a:pPr>
            <a:r>
              <a:rPr lang="en-US"/>
              <a:t>Reflection and updates: 10 mins</a:t>
            </a:r>
            <a:endParaRPr/>
          </a:p>
          <a:p>
            <a:pPr marL="0" marR="0" lvl="0" indent="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264" name="Google Shape;1264;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10: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Arial"/>
              <a:buNone/>
            </a:pPr>
            <a:endParaRPr u="none"/>
          </a:p>
          <a:p>
            <a:pPr marL="457200" lvl="0" indent="-304800" algn="l" rtl="0">
              <a:lnSpc>
                <a:spcPct val="100000"/>
              </a:lnSpc>
              <a:spcBef>
                <a:spcPts val="0"/>
              </a:spcBef>
              <a:spcAft>
                <a:spcPts val="0"/>
              </a:spcAft>
              <a:buSzPts val="1200"/>
              <a:buFont typeface="Calibri"/>
              <a:buChar char="•"/>
            </a:pPr>
            <a:r>
              <a:rPr lang="en-US" u="none"/>
              <a:t>Invite a </a:t>
            </a:r>
            <a:r>
              <a:rPr lang="en-US" b="1" u="none"/>
              <a:t>child volunteer </a:t>
            </a:r>
            <a:r>
              <a:rPr lang="en-US" u="none"/>
              <a:t>to come up to the front of the room.</a:t>
            </a:r>
            <a:endParaRPr/>
          </a:p>
          <a:p>
            <a:pPr marL="457200" lvl="0" indent="-304800" algn="l" rtl="0">
              <a:lnSpc>
                <a:spcPct val="100000"/>
              </a:lnSpc>
              <a:spcBef>
                <a:spcPts val="0"/>
              </a:spcBef>
              <a:spcAft>
                <a:spcPts val="0"/>
              </a:spcAft>
              <a:buSzPts val="1200"/>
              <a:buFont typeface="Calibri"/>
              <a:buChar char="•"/>
            </a:pPr>
            <a:r>
              <a:rPr lang="en-US" u="none"/>
              <a:t>Using the list of words generated by the group in the previous slide, </a:t>
            </a:r>
            <a:r>
              <a:rPr lang="en-US" b="1" u="none"/>
              <a:t>model having a discussion with the child </a:t>
            </a:r>
            <a:r>
              <a:rPr lang="en-US" u="none"/>
              <a:t>about one of the words. </a:t>
            </a:r>
            <a:endParaRPr/>
          </a:p>
          <a:p>
            <a:pPr marL="914400" lvl="1" indent="-317500" algn="l" rtl="0">
              <a:lnSpc>
                <a:spcPct val="100000"/>
              </a:lnSpc>
              <a:spcBef>
                <a:spcPts val="0"/>
              </a:spcBef>
              <a:spcAft>
                <a:spcPts val="0"/>
              </a:spcAft>
              <a:buSzPts val="1400"/>
              <a:buFont typeface="Calibri"/>
              <a:buChar char="•"/>
            </a:pPr>
            <a:r>
              <a:rPr lang="en-US" u="none"/>
              <a:t>Use the questions on the slide and explain what you’re doing. </a:t>
            </a:r>
            <a:endParaRPr/>
          </a:p>
          <a:p>
            <a:pPr marL="914400" lvl="1" indent="-317500" algn="l" rtl="0">
              <a:lnSpc>
                <a:spcPct val="100000"/>
              </a:lnSpc>
              <a:spcBef>
                <a:spcPts val="0"/>
              </a:spcBef>
              <a:spcAft>
                <a:spcPts val="0"/>
              </a:spcAft>
              <a:buSzPts val="1400"/>
              <a:buFont typeface="Calibri"/>
              <a:buChar char="•"/>
            </a:pPr>
            <a:r>
              <a:rPr lang="en-US" u="none"/>
              <a:t>Consider modeling using a dictionary or online resource to find out more about the word.</a:t>
            </a:r>
            <a:endParaRPr/>
          </a:p>
          <a:p>
            <a:pPr marL="457200" lvl="0" indent="-304800" algn="l" rtl="0">
              <a:lnSpc>
                <a:spcPct val="100000"/>
              </a:lnSpc>
              <a:spcBef>
                <a:spcPts val="0"/>
              </a:spcBef>
              <a:spcAft>
                <a:spcPts val="0"/>
              </a:spcAft>
              <a:buSzPts val="1200"/>
              <a:buFont typeface="Calibri"/>
              <a:buChar char="•"/>
            </a:pPr>
            <a:r>
              <a:rPr lang="en-US" b="1" u="none"/>
              <a:t>Invite families to use the questions on the slide to discuss </a:t>
            </a:r>
            <a:r>
              <a:rPr lang="en-US" u="none"/>
              <a:t>one or more words that the class listed with their child.</a:t>
            </a:r>
            <a:endParaRPr/>
          </a:p>
          <a:p>
            <a:pPr marL="457200" lvl="0" indent="-304800" algn="l" rtl="0">
              <a:lnSpc>
                <a:spcPct val="100000"/>
              </a:lnSpc>
              <a:spcBef>
                <a:spcPts val="0"/>
              </a:spcBef>
              <a:spcAft>
                <a:spcPts val="0"/>
              </a:spcAft>
              <a:buSzPts val="1200"/>
              <a:buFont typeface="Calibri"/>
              <a:buChar char="•"/>
            </a:pPr>
            <a:r>
              <a:rPr lang="en-US" b="1" u="none"/>
              <a:t>Circulate and support families</a:t>
            </a:r>
            <a:r>
              <a:rPr lang="en-US" u="none"/>
              <a:t>.</a:t>
            </a:r>
            <a:endParaRPr/>
          </a:p>
          <a:p>
            <a:pPr marL="457200" lvl="0" indent="-304800" algn="l" rtl="0">
              <a:lnSpc>
                <a:spcPct val="100000"/>
              </a:lnSpc>
              <a:spcBef>
                <a:spcPts val="0"/>
              </a:spcBef>
              <a:spcAft>
                <a:spcPts val="0"/>
              </a:spcAft>
              <a:buSzPts val="1200"/>
              <a:buFont typeface="Calibri"/>
              <a:buChar char="•"/>
            </a:pPr>
            <a:r>
              <a:rPr lang="en-US" u="none"/>
              <a:t>Families can </a:t>
            </a:r>
            <a:r>
              <a:rPr lang="en-US" b="1" u="none"/>
              <a:t>share out </a:t>
            </a:r>
            <a:r>
              <a:rPr lang="en-US" u="none"/>
              <a:t>in small groups or for the whole class.</a:t>
            </a:r>
            <a:endParaRPr/>
          </a:p>
          <a:p>
            <a:pPr marL="457200" lvl="0" indent="-304800" algn="l" rtl="0">
              <a:lnSpc>
                <a:spcPct val="100000"/>
              </a:lnSpc>
              <a:spcBef>
                <a:spcPts val="0"/>
              </a:spcBef>
              <a:spcAft>
                <a:spcPts val="0"/>
              </a:spcAft>
              <a:buSzPts val="1200"/>
              <a:buFont typeface="Calibri"/>
              <a:buChar char="•"/>
            </a:pPr>
            <a:r>
              <a:rPr lang="en-US"/>
              <a:t>►Remind Multilingual families that there are many resources they can use to find out more about English words, including Google Translate, an online dictionary, or a paper dictionary. Also, it’s very useful for children (and adults) who speak more than one language to discuss how they might translate a word or concept into another language.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u="sng"/>
          </a:p>
          <a:p>
            <a:pPr marL="0" marR="0" lvl="0" indent="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366" name="Google Shape;1366;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u="sng"/>
          </a:p>
          <a:p>
            <a:pPr marL="457200" lvl="0" indent="-228600" algn="l" rtl="0">
              <a:lnSpc>
                <a:spcPct val="100000"/>
              </a:lnSpc>
              <a:spcBef>
                <a:spcPts val="0"/>
              </a:spcBef>
              <a:spcAft>
                <a:spcPts val="0"/>
              </a:spcAft>
              <a:buSzPts val="1400"/>
              <a:buNone/>
            </a:pPr>
            <a:endParaRPr/>
          </a:p>
        </p:txBody>
      </p:sp>
      <p:sp>
        <p:nvSpPr>
          <p:cNvPr id="1376" name="Google Shape;1376;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13: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5" name="Google Shape;1385;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6" name="Google Shape;1396;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410" name="Google Shape;1410;p1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418" name="Google Shape;1418;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271" name="Google Shape;1271;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276" name="Google Shape;1276;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297" name="Google Shape;1297;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 </a:t>
            </a:r>
            <a:r>
              <a:rPr lang="en-US"/>
              <a:t>but do not go into details.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The reading tip for today is designed to help your child build their vocabulary or the words they know the meaning of. The more words your child knows, the more words they will be able to read and understand. And lucky for us, talking about words is an easy to way to help your child learn more words.</a:t>
            </a:r>
            <a:endParaRPr i="1"/>
          </a:p>
          <a:p>
            <a:pPr marL="457200" lvl="0" indent="-279400" algn="l" rtl="0">
              <a:lnSpc>
                <a:spcPct val="100000"/>
              </a:lnSpc>
              <a:spcBef>
                <a:spcPts val="0"/>
              </a:spcBef>
              <a:spcAft>
                <a:spcPts val="0"/>
              </a:spcAft>
              <a:buSzPts val="800"/>
              <a:buChar char="●"/>
            </a:pPr>
            <a:r>
              <a:rPr lang="en-US" i="1"/>
              <a:t>First, we’ll talk about how you start word hunting.</a:t>
            </a:r>
            <a:endParaRPr i="1"/>
          </a:p>
          <a:p>
            <a:pPr marL="457200" lvl="0" indent="-279400" algn="l" rtl="0">
              <a:lnSpc>
                <a:spcPct val="100000"/>
              </a:lnSpc>
              <a:spcBef>
                <a:spcPts val="0"/>
              </a:spcBef>
              <a:spcAft>
                <a:spcPts val="0"/>
              </a:spcAft>
              <a:buSzPts val="800"/>
              <a:buChar char="●"/>
            </a:pPr>
            <a:r>
              <a:rPr lang="en-US" i="1"/>
              <a:t>Then, we’ll talk about which words to write down.</a:t>
            </a:r>
            <a:endParaRPr i="1"/>
          </a:p>
          <a:p>
            <a:pPr marL="457200" lvl="0" indent="-279400" algn="l" rtl="0">
              <a:lnSpc>
                <a:spcPct val="100000"/>
              </a:lnSpc>
              <a:spcBef>
                <a:spcPts val="0"/>
              </a:spcBef>
              <a:spcAft>
                <a:spcPts val="0"/>
              </a:spcAft>
              <a:buSzPts val="800"/>
              <a:buChar char="●"/>
            </a:pPr>
            <a:r>
              <a:rPr lang="en-US" i="1"/>
              <a:t>Finally, we’ll learn some ways to review the words at the end.</a:t>
            </a:r>
            <a:endParaRPr i="1"/>
          </a:p>
          <a:p>
            <a:pPr marL="0" lvl="0" indent="0" algn="l" rtl="0">
              <a:lnSpc>
                <a:spcPct val="100000"/>
              </a:lnSpc>
              <a:spcBef>
                <a:spcPts val="0"/>
              </a:spcBef>
              <a:spcAft>
                <a:spcPts val="0"/>
              </a:spcAft>
              <a:buSzPts val="1400"/>
              <a:buNone/>
            </a:pPr>
            <a:r>
              <a:rPr lang="en-US" i="1"/>
              <a:t>Why? Talking about new and unfamiliar words as read will help your child build their vocabulary. The more words they know, the easier it is to read and understand new books.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El consejo de lectura de hoy fue diseñado para ayudarle a su hijo a aumentar su vocabulario o el número de palabras de que conoce el significado. Por cada palabra que su hijo conoce, es una palabra más que podrá leer y entender. Por suerte, hablar de las palabras es una manera fácil de ayudarles a los niños a aprender mas palabras. </a:t>
            </a:r>
            <a:endParaRPr i="1"/>
          </a:p>
          <a:p>
            <a:pPr marL="457200" lvl="0" indent="-279400" algn="l" rtl="0">
              <a:lnSpc>
                <a:spcPct val="100000"/>
              </a:lnSpc>
              <a:spcBef>
                <a:spcPts val="0"/>
              </a:spcBef>
              <a:spcAft>
                <a:spcPts val="0"/>
              </a:spcAft>
              <a:buSzPts val="800"/>
              <a:buChar char="●"/>
            </a:pPr>
            <a:r>
              <a:rPr lang="en-US" i="1"/>
              <a:t>Primero, vamos a hablar de cómo se inicia el acto de cazar palabras. </a:t>
            </a:r>
            <a:endParaRPr i="1"/>
          </a:p>
          <a:p>
            <a:pPr marL="457200" lvl="0" indent="-279400" algn="l" rtl="0">
              <a:lnSpc>
                <a:spcPct val="100000"/>
              </a:lnSpc>
              <a:spcBef>
                <a:spcPts val="0"/>
              </a:spcBef>
              <a:spcAft>
                <a:spcPts val="0"/>
              </a:spcAft>
              <a:buSzPts val="800"/>
              <a:buChar char="●"/>
            </a:pPr>
            <a:r>
              <a:rPr lang="en-US" i="1"/>
              <a:t>Luego, vamos a hablar sobre cuales palabras se debe de apuntar. </a:t>
            </a:r>
            <a:endParaRPr i="1"/>
          </a:p>
          <a:p>
            <a:pPr marL="457200" lvl="0" indent="-279400" algn="l" rtl="0">
              <a:lnSpc>
                <a:spcPct val="100000"/>
              </a:lnSpc>
              <a:spcBef>
                <a:spcPts val="0"/>
              </a:spcBef>
              <a:spcAft>
                <a:spcPts val="0"/>
              </a:spcAft>
              <a:buSzPts val="800"/>
              <a:buChar char="●"/>
            </a:pPr>
            <a:r>
              <a:rPr lang="en-US" i="1"/>
              <a:t>Por último, vamos a aprender algunas maneras de repasar las palabras al final.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i="1"/>
          </a:p>
        </p:txBody>
      </p:sp>
      <p:sp>
        <p:nvSpPr>
          <p:cNvPr id="1314" name="Google Shape;1314;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8" name="Google Shape;1328;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8:notes"/>
          <p:cNvSpPr>
            <a:spLocks noGrp="1" noRot="1" noChangeAspect="1"/>
          </p:cNvSpPr>
          <p:nvPr>
            <p:ph type="sldImg" idx="2"/>
          </p:nvPr>
        </p:nvSpPr>
        <p:spPr>
          <a:xfrm>
            <a:off x="3533775" y="13811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1" name="Google Shape;1341;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Arial"/>
              <a:buNone/>
            </a:pPr>
            <a:endParaRPr b="1"/>
          </a:p>
          <a:p>
            <a:pPr marL="457200" lvl="0" indent="-279400" algn="l" rtl="0">
              <a:lnSpc>
                <a:spcPct val="100000"/>
              </a:lnSpc>
              <a:spcBef>
                <a:spcPts val="0"/>
              </a:spcBef>
              <a:spcAft>
                <a:spcPts val="0"/>
              </a:spcAft>
              <a:buSzPts val="800"/>
              <a:buChar char="●"/>
            </a:pPr>
            <a:r>
              <a:rPr lang="en-US" b="1"/>
              <a:t>Explain the first step of the reading tip</a:t>
            </a:r>
            <a:r>
              <a:rPr lang="en-US"/>
              <a:t>. </a:t>
            </a:r>
            <a:endParaRPr/>
          </a:p>
          <a:p>
            <a:pPr marL="914400" lvl="1" indent="-279400" algn="l" rtl="0">
              <a:lnSpc>
                <a:spcPct val="100000"/>
              </a:lnSpc>
              <a:spcBef>
                <a:spcPts val="0"/>
              </a:spcBef>
              <a:spcAft>
                <a:spcPts val="0"/>
              </a:spcAft>
              <a:buSzPts val="800"/>
              <a:buFont typeface="Calibri"/>
              <a:buChar char="●"/>
            </a:pPr>
            <a:r>
              <a:rPr lang="en-US"/>
              <a:t>Explain that when families decide to go on a word hunt, there are a couple things to keep in mind.</a:t>
            </a:r>
            <a:endParaRPr/>
          </a:p>
          <a:p>
            <a:pPr marL="1371600" lvl="2" indent="-279400" algn="l" rtl="0">
              <a:lnSpc>
                <a:spcPct val="100000"/>
              </a:lnSpc>
              <a:spcBef>
                <a:spcPts val="0"/>
              </a:spcBef>
              <a:spcAft>
                <a:spcPts val="0"/>
              </a:spcAft>
              <a:buSzPts val="800"/>
              <a:buChar char="●"/>
            </a:pPr>
            <a:r>
              <a:rPr lang="en-US"/>
              <a:t>The child is hunting for </a:t>
            </a:r>
            <a:r>
              <a:rPr lang="en-US" b="1"/>
              <a:t>unfamiliar or totally new words</a:t>
            </a:r>
            <a:r>
              <a:rPr lang="en-US"/>
              <a:t>.</a:t>
            </a:r>
            <a:endParaRPr/>
          </a:p>
          <a:p>
            <a:pPr marL="1371600" lvl="2" indent="-279400" algn="l" rtl="0">
              <a:lnSpc>
                <a:spcPct val="100000"/>
              </a:lnSpc>
              <a:spcBef>
                <a:spcPts val="0"/>
              </a:spcBef>
              <a:spcAft>
                <a:spcPts val="0"/>
              </a:spcAft>
              <a:buSzPts val="800"/>
              <a:buChar char="●"/>
            </a:pPr>
            <a:r>
              <a:rPr lang="en-US"/>
              <a:t>They </a:t>
            </a:r>
            <a:r>
              <a:rPr lang="en-US" b="1"/>
              <a:t>shouldn’t do this every time</a:t>
            </a:r>
            <a:r>
              <a:rPr lang="en-US"/>
              <a:t> you read. But it’s a nice way to mix up reading time.</a:t>
            </a:r>
            <a:endParaRPr/>
          </a:p>
          <a:p>
            <a:pPr marL="1371600" lvl="2" indent="-279400" algn="l" rtl="0">
              <a:lnSpc>
                <a:spcPct val="100000"/>
              </a:lnSpc>
              <a:spcBef>
                <a:spcPts val="0"/>
              </a:spcBef>
              <a:spcAft>
                <a:spcPts val="0"/>
              </a:spcAft>
              <a:buSzPts val="800"/>
              <a:buChar char="●"/>
            </a:pPr>
            <a:r>
              <a:rPr lang="en-US"/>
              <a:t>They should set a </a:t>
            </a:r>
            <a:r>
              <a:rPr lang="en-US" b="1"/>
              <a:t>reasonable goal </a:t>
            </a:r>
            <a:r>
              <a:rPr lang="en-US"/>
              <a:t>(i.e. one word per page or paragraph or five words total).</a:t>
            </a:r>
            <a:endParaRPr/>
          </a:p>
          <a:p>
            <a:pPr marL="1371600" lvl="2" indent="-279400" algn="l" rtl="0">
              <a:lnSpc>
                <a:spcPct val="100000"/>
              </a:lnSpc>
              <a:spcBef>
                <a:spcPts val="0"/>
              </a:spcBef>
              <a:spcAft>
                <a:spcPts val="0"/>
              </a:spcAft>
              <a:buSzPts val="800"/>
              <a:buChar char="●"/>
            </a:pPr>
            <a:r>
              <a:rPr lang="en-US" b="1"/>
              <a:t>The child should pick words </a:t>
            </a:r>
            <a:r>
              <a:rPr lang="en-US"/>
              <a:t>they don’t know very well. If they’re having trouble, the adult can choose words, too.</a:t>
            </a:r>
            <a:endParaRPr/>
          </a:p>
          <a:p>
            <a:pPr marL="1371600" marR="0" lvl="2" indent="-279400" algn="l" rtl="0">
              <a:lnSpc>
                <a:spcPct val="100000"/>
              </a:lnSpc>
              <a:spcBef>
                <a:spcPts val="0"/>
              </a:spcBef>
              <a:spcAft>
                <a:spcPts val="0"/>
              </a:spcAft>
              <a:buSzPts val="800"/>
              <a:buChar char="●"/>
            </a:pPr>
            <a:r>
              <a:rPr lang="en-US" b="1"/>
              <a:t>Mark words in the text or write them down</a:t>
            </a:r>
            <a:r>
              <a:rPr lang="en-US"/>
              <a:t>. Either the adult or the child can write. (Distribute cardstock or paper for families to use to capture the words they’re hunting today).</a:t>
            </a:r>
            <a:endParaRPr/>
          </a:p>
          <a:p>
            <a:pPr marL="457200" lvl="0" indent="-279400" algn="l" rtl="0">
              <a:lnSpc>
                <a:spcPct val="100000"/>
              </a:lnSpc>
              <a:spcBef>
                <a:spcPts val="0"/>
              </a:spcBef>
              <a:spcAft>
                <a:spcPts val="0"/>
              </a:spcAft>
              <a:buSzPts val="800"/>
              <a:buFont typeface="Calibri"/>
              <a:buChar char="●"/>
            </a:pPr>
            <a:r>
              <a:rPr lang="en-US"/>
              <a:t>►Remind Multilingual families that this a strategy they can use as a whole family to improve their English skills. </a:t>
            </a:r>
            <a:endParaRPr/>
          </a:p>
          <a:p>
            <a:pPr marL="914400" lvl="1" indent="-279400" algn="l" rtl="0">
              <a:lnSpc>
                <a:spcPct val="100000"/>
              </a:lnSpc>
              <a:spcBef>
                <a:spcPts val="0"/>
              </a:spcBef>
              <a:spcAft>
                <a:spcPts val="0"/>
              </a:spcAft>
              <a:buSzPts val="800"/>
              <a:buFont typeface="Calibri"/>
              <a:buChar char="●"/>
            </a:pPr>
            <a:r>
              <a:rPr lang="en-US"/>
              <a:t>Contributing to their child’s word hunt or keeping their own dictionary that they share with their child is a wonderful way to model curiosity about words and explicit vocabulary development.</a:t>
            </a:r>
            <a:endParaRPr/>
          </a:p>
          <a:p>
            <a:pPr marL="914400" lvl="1" indent="-279400" algn="l" rtl="0">
              <a:lnSpc>
                <a:spcPct val="100000"/>
              </a:lnSpc>
              <a:spcBef>
                <a:spcPts val="0"/>
              </a:spcBef>
              <a:spcAft>
                <a:spcPts val="0"/>
              </a:spcAft>
              <a:buSzPts val="800"/>
              <a:buFont typeface="Calibri"/>
              <a:buChar char="●"/>
            </a:pPr>
            <a:r>
              <a:rPr lang="en-US"/>
              <a:t>Encourage them to use the words they discuss during reading time in everyday conversation. </a:t>
            </a:r>
            <a:endParaRPr/>
          </a:p>
          <a:p>
            <a:pPr marL="914400" lvl="1" indent="-279400" algn="l" rtl="0">
              <a:lnSpc>
                <a:spcPct val="100000"/>
              </a:lnSpc>
              <a:spcBef>
                <a:spcPts val="0"/>
              </a:spcBef>
              <a:spcAft>
                <a:spcPts val="0"/>
              </a:spcAft>
              <a:buSzPts val="800"/>
              <a:buFont typeface="Calibri"/>
              <a:buChar char="●"/>
            </a:pPr>
            <a:r>
              <a:rPr lang="en-US"/>
              <a:t>Writing them down on a post-it note or somewhere else easily accessible will remind them to use the words. </a:t>
            </a:r>
            <a:endParaRPr b="1" u="sng"/>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9" name="Google Shape;1349;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Arial"/>
              <a:buNone/>
            </a:pPr>
            <a:endParaRPr b="1"/>
          </a:p>
          <a:p>
            <a:pPr marL="457200" lvl="0" indent="-317500" algn="l" rtl="0">
              <a:lnSpc>
                <a:spcPct val="100000"/>
              </a:lnSpc>
              <a:spcBef>
                <a:spcPts val="0"/>
              </a:spcBef>
              <a:spcAft>
                <a:spcPts val="0"/>
              </a:spcAft>
              <a:buSzPts val="1400"/>
              <a:buChar char="•"/>
            </a:pPr>
            <a:r>
              <a:rPr lang="en-US" b="1"/>
              <a:t>Display a paragraph </a:t>
            </a:r>
            <a:r>
              <a:rPr lang="en-US"/>
              <a:t>(or so) of a text. Tell families that you will read aloud and that they should hunt for two words and write them down. </a:t>
            </a:r>
            <a:endParaRPr/>
          </a:p>
          <a:p>
            <a:pPr marL="457200" lvl="0" indent="-317500" algn="l" rtl="0">
              <a:lnSpc>
                <a:spcPct val="100000"/>
              </a:lnSpc>
              <a:spcBef>
                <a:spcPts val="0"/>
              </a:spcBef>
              <a:spcAft>
                <a:spcPts val="0"/>
              </a:spcAft>
              <a:buSzPts val="1400"/>
              <a:buChar char="•"/>
            </a:pPr>
            <a:r>
              <a:rPr lang="en-US" b="1"/>
              <a:t>Read the text aloud </a:t>
            </a:r>
            <a:r>
              <a:rPr lang="en-US"/>
              <a:t>slowly and with expression.</a:t>
            </a:r>
            <a:endParaRPr/>
          </a:p>
          <a:p>
            <a:pPr marL="457200" lvl="0" indent="-317500" algn="l" rtl="0">
              <a:lnSpc>
                <a:spcPct val="100000"/>
              </a:lnSpc>
              <a:spcBef>
                <a:spcPts val="0"/>
              </a:spcBef>
              <a:spcAft>
                <a:spcPts val="0"/>
              </a:spcAft>
              <a:buSzPts val="1400"/>
              <a:buChar char="•"/>
            </a:pPr>
            <a:r>
              <a:rPr lang="en-US" b="1"/>
              <a:t>Invite families to Think-Pair-Share</a:t>
            </a:r>
            <a:r>
              <a:rPr lang="en-US"/>
              <a:t> with their child about words they want to discuss. </a:t>
            </a:r>
            <a:endParaRPr/>
          </a:p>
          <a:p>
            <a:pPr marL="914400" lvl="1" indent="-317500" algn="l" rtl="0">
              <a:lnSpc>
                <a:spcPct val="100000"/>
              </a:lnSpc>
              <a:spcBef>
                <a:spcPts val="0"/>
              </a:spcBef>
              <a:spcAft>
                <a:spcPts val="0"/>
              </a:spcAft>
              <a:buSzPts val="1400"/>
              <a:buFont typeface="Calibri"/>
              <a:buChar char="•"/>
            </a:pPr>
            <a:r>
              <a:rPr lang="en-US"/>
              <a:t>Remind them they don’t have to be words they don’t know. They can also just be words that are not familiar.</a:t>
            </a:r>
            <a:endParaRPr/>
          </a:p>
          <a:p>
            <a:pPr marL="457200" lvl="0" indent="-317500" algn="l" rtl="0">
              <a:lnSpc>
                <a:spcPct val="100000"/>
              </a:lnSpc>
              <a:spcBef>
                <a:spcPts val="0"/>
              </a:spcBef>
              <a:spcAft>
                <a:spcPts val="0"/>
              </a:spcAft>
              <a:buSzPts val="1400"/>
              <a:buChar char="•"/>
            </a:pPr>
            <a:r>
              <a:rPr lang="en-US"/>
              <a:t>Then, </a:t>
            </a:r>
            <a:r>
              <a:rPr lang="en-US" b="1"/>
              <a:t>generate a list of words </a:t>
            </a:r>
            <a:r>
              <a:rPr lang="en-US"/>
              <a:t>as a whole class and write them down. Ask families to explain why they chose what they chose (children can just say they wanted to talk about the word or it was unfamiliar).</a:t>
            </a:r>
            <a:endParaRPr/>
          </a:p>
          <a:p>
            <a:pPr marL="457200" lvl="0" indent="-317500" algn="l" rtl="0">
              <a:lnSpc>
                <a:spcPct val="100000"/>
              </a:lnSpc>
              <a:spcBef>
                <a:spcPts val="0"/>
              </a:spcBef>
              <a:spcAft>
                <a:spcPts val="0"/>
              </a:spcAft>
              <a:buSzPts val="1400"/>
              <a:buFont typeface="Calibri"/>
              <a:buChar char="•"/>
            </a:pPr>
            <a:r>
              <a:rPr lang="en-US"/>
              <a:t>Remind families to let their children lead on choosing the words. If the adult needs to choose a word, they should keep some things in mind:</a:t>
            </a:r>
            <a:endParaRPr/>
          </a:p>
          <a:p>
            <a:pPr marL="914400" marR="0" lvl="1" indent="-317500" algn="l" rtl="0">
              <a:lnSpc>
                <a:spcPct val="100000"/>
              </a:lnSpc>
              <a:spcBef>
                <a:spcPts val="0"/>
              </a:spcBef>
              <a:spcAft>
                <a:spcPts val="0"/>
              </a:spcAft>
              <a:buSzPts val="1400"/>
              <a:buFont typeface="Calibri"/>
              <a:buChar char="•"/>
            </a:pPr>
            <a:r>
              <a:rPr lang="en-US"/>
              <a:t>Look for words your child may encounter many times—a common but unknown word.</a:t>
            </a:r>
            <a:endParaRPr/>
          </a:p>
          <a:p>
            <a:pPr marL="914400" lvl="1" indent="-317500" algn="l" rtl="0">
              <a:lnSpc>
                <a:spcPct val="100000"/>
              </a:lnSpc>
              <a:spcBef>
                <a:spcPts val="0"/>
              </a:spcBef>
              <a:spcAft>
                <a:spcPts val="0"/>
              </a:spcAft>
              <a:buSzPts val="1400"/>
              <a:buFont typeface="Calibri"/>
              <a:buChar char="•"/>
            </a:pPr>
            <a:r>
              <a:rPr lang="en-US"/>
              <a:t>Choose words your child just struggled to read.</a:t>
            </a:r>
            <a:endParaRPr/>
          </a:p>
          <a:p>
            <a:pPr marL="914400" lvl="1" indent="-317500" algn="l" rtl="0">
              <a:lnSpc>
                <a:spcPct val="100000"/>
              </a:lnSpc>
              <a:spcBef>
                <a:spcPts val="0"/>
              </a:spcBef>
              <a:spcAft>
                <a:spcPts val="0"/>
              </a:spcAft>
              <a:buSzPts val="1400"/>
              <a:buFont typeface="Calibri"/>
              <a:buChar char="•"/>
            </a:pPr>
            <a:r>
              <a:rPr lang="en-US"/>
              <a:t>Select words that you don’t think your child knows.</a:t>
            </a:r>
            <a:endParaRPr/>
          </a:p>
          <a:p>
            <a:pPr marL="457200" lvl="0" indent="-317500" algn="l" rtl="0">
              <a:lnSpc>
                <a:spcPct val="100000"/>
              </a:lnSpc>
              <a:spcBef>
                <a:spcPts val="0"/>
              </a:spcBef>
              <a:spcAft>
                <a:spcPts val="0"/>
              </a:spcAft>
              <a:buSzPts val="1400"/>
              <a:buFont typeface="Calibri"/>
              <a:buChar char="•"/>
            </a:pPr>
            <a:r>
              <a:rPr lang="en-US"/>
              <a:t>►Be sensitive to the fact that some Multilingual families may not have the necessary schema to choose a word that their child will encounter many times. </a:t>
            </a:r>
            <a:endParaRPr/>
          </a:p>
          <a:p>
            <a:pPr marL="914400" lvl="1" indent="-317500" algn="l" rtl="0">
              <a:lnSpc>
                <a:spcPct val="100000"/>
              </a:lnSpc>
              <a:spcBef>
                <a:spcPts val="0"/>
              </a:spcBef>
              <a:spcAft>
                <a:spcPts val="0"/>
              </a:spcAft>
              <a:buSzPts val="1400"/>
              <a:buFont typeface="Calibri"/>
              <a:buChar char="•"/>
            </a:pPr>
            <a:r>
              <a:rPr lang="en-US"/>
              <a:t>Take time to explicitly reassure them that any word that their child wants to learn more about and remember is a good word. </a:t>
            </a:r>
            <a:endParaRPr/>
          </a:p>
          <a:p>
            <a:pPr marL="914400" lvl="1" indent="-317500" algn="l" rtl="0">
              <a:lnSpc>
                <a:spcPct val="100000"/>
              </a:lnSpc>
              <a:spcBef>
                <a:spcPts val="0"/>
              </a:spcBef>
              <a:spcAft>
                <a:spcPts val="0"/>
              </a:spcAft>
              <a:buSzPts val="1400"/>
              <a:buFont typeface="Calibri"/>
              <a:buChar char="•"/>
            </a:pPr>
            <a:r>
              <a:rPr lang="en-US"/>
              <a:t>Also, Multilingual children (and adults) may want to write down</a:t>
            </a:r>
            <a:r>
              <a:rPr lang="en-US" i="0"/>
              <a:t> common grammatical patterns or common phrases, in addition to words. Provide e</a:t>
            </a:r>
            <a:r>
              <a:rPr lang="en-US"/>
              <a:t>xamples.</a:t>
            </a:r>
            <a:endParaRPr/>
          </a:p>
          <a:p>
            <a:pPr marL="228600" lvl="0" indent="-15240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sz="1200" i="0" u="sng">
                <a:solidFill>
                  <a:schemeClr val="dk1"/>
                </a:solidFill>
              </a:rPr>
              <a:t>Sample script:</a:t>
            </a:r>
            <a:endParaRPr/>
          </a:p>
          <a:p>
            <a:pPr marL="0" marR="0" lvl="0" indent="0" algn="l" rtl="0">
              <a:lnSpc>
                <a:spcPct val="100000"/>
              </a:lnSpc>
              <a:spcBef>
                <a:spcPts val="0"/>
              </a:spcBef>
              <a:spcAft>
                <a:spcPts val="0"/>
              </a:spcAft>
              <a:buClr>
                <a:schemeClr val="dk1"/>
              </a:buClr>
              <a:buSzPts val="1200"/>
              <a:buFont typeface="Arial"/>
              <a:buNone/>
            </a:pPr>
            <a:r>
              <a:rPr lang="en-US" sz="1200" i="1" u="none">
                <a:solidFill>
                  <a:schemeClr val="dk1"/>
                </a:solidFill>
              </a:rPr>
              <a:t>Let’s practice this together. I’m going to read this passage aloud. </a:t>
            </a:r>
            <a:r>
              <a:rPr lang="en-US" sz="1200" i="0" u="none">
                <a:solidFill>
                  <a:schemeClr val="dk1"/>
                </a:solidFill>
              </a:rPr>
              <a:t>[Distribute passage or project it on a white board so that it is visible for everyone].</a:t>
            </a:r>
            <a:endParaRPr sz="1200" i="1" u="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u="none">
                <a:solidFill>
                  <a:schemeClr val="dk1"/>
                </a:solidFill>
              </a:rPr>
              <a:t>While I’m reading, hunt for two words that you would like to write down</a:t>
            </a:r>
            <a:r>
              <a:rPr lang="en-US" sz="1200" i="0" u="none">
                <a:solidFill>
                  <a:schemeClr val="dk1"/>
                </a:solidFill>
              </a:rPr>
              <a:t>. [Read the passage aloud].</a:t>
            </a:r>
            <a:endParaRPr i="0"/>
          </a:p>
          <a:p>
            <a:pPr marL="0" marR="0" lvl="0" indent="0" algn="l" rtl="0">
              <a:lnSpc>
                <a:spcPct val="100000"/>
              </a:lnSpc>
              <a:spcBef>
                <a:spcPts val="0"/>
              </a:spcBef>
              <a:spcAft>
                <a:spcPts val="0"/>
              </a:spcAft>
              <a:buClr>
                <a:schemeClr val="dk1"/>
              </a:buClr>
              <a:buSzPts val="1200"/>
              <a:buFont typeface="Arial"/>
              <a:buNone/>
            </a:pPr>
            <a:r>
              <a:rPr lang="en-US" sz="1200" i="1" u="none">
                <a:solidFill>
                  <a:schemeClr val="dk1"/>
                </a:solidFill>
              </a:rPr>
              <a:t>Now, talk with your child about two words that you both think would be good to write down. Remember, let your child lead here.</a:t>
            </a:r>
            <a:endParaRPr/>
          </a:p>
          <a:p>
            <a:pPr marL="0" marR="0" lvl="0" indent="0" algn="l" rtl="0">
              <a:lnSpc>
                <a:spcPct val="100000"/>
              </a:lnSpc>
              <a:spcBef>
                <a:spcPts val="0"/>
              </a:spcBef>
              <a:spcAft>
                <a:spcPts val="0"/>
              </a:spcAft>
              <a:buClr>
                <a:schemeClr val="dk1"/>
              </a:buClr>
              <a:buSzPts val="1200"/>
              <a:buFont typeface="Arial"/>
              <a:buNone/>
            </a:pPr>
            <a:r>
              <a:rPr lang="en-US" sz="1200" i="1" u="none">
                <a:solidFill>
                  <a:schemeClr val="dk1"/>
                </a:solidFill>
              </a:rPr>
              <a:t>As you write it down, talk about it.</a:t>
            </a:r>
            <a:endParaRPr/>
          </a:p>
          <a:p>
            <a:pPr marL="0" marR="0" lvl="0" indent="0" algn="l" rtl="0">
              <a:lnSpc>
                <a:spcPct val="100000"/>
              </a:lnSpc>
              <a:spcBef>
                <a:spcPts val="0"/>
              </a:spcBef>
              <a:spcAft>
                <a:spcPts val="0"/>
              </a:spcAft>
              <a:buClr>
                <a:schemeClr val="dk1"/>
              </a:buClr>
              <a:buSzPts val="1200"/>
              <a:buFont typeface="Arial"/>
              <a:buNone/>
            </a:pPr>
            <a:r>
              <a:rPr lang="en-US" sz="1200" i="0" u="none">
                <a:solidFill>
                  <a:schemeClr val="dk1"/>
                </a:solidFill>
              </a:rPr>
              <a:t>[After a few minutes].</a:t>
            </a:r>
            <a:endParaRPr/>
          </a:p>
          <a:p>
            <a:pPr marL="0" marR="0" lvl="0" indent="0" algn="l" rtl="0">
              <a:lnSpc>
                <a:spcPct val="100000"/>
              </a:lnSpc>
              <a:spcBef>
                <a:spcPts val="0"/>
              </a:spcBef>
              <a:spcAft>
                <a:spcPts val="0"/>
              </a:spcAft>
              <a:buClr>
                <a:schemeClr val="dk1"/>
              </a:buClr>
              <a:buSzPts val="1200"/>
              <a:buFont typeface="Arial"/>
              <a:buNone/>
            </a:pPr>
            <a:r>
              <a:rPr lang="en-US" sz="1200" i="1" u="none">
                <a:solidFill>
                  <a:schemeClr val="dk1"/>
                </a:solidFill>
              </a:rPr>
              <a:t>Can I have some volunteers to share the words they hunted? Let’s make a class list.</a:t>
            </a:r>
            <a:endParaRPr sz="1200" i="1" u="none">
              <a:solidFill>
                <a:schemeClr val="dk1"/>
              </a:solidFill>
            </a:endParaRPr>
          </a:p>
          <a:p>
            <a:pPr marL="0" marR="0" lvl="0"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200"/>
              <a:buFont typeface="Arial"/>
              <a:buNone/>
            </a:pPr>
            <a:r>
              <a:rPr lang="en-US" i="1"/>
              <a:t>Vamos a practicarlo juntos. Voy a leer un texto en voz alta. </a:t>
            </a:r>
            <a:r>
              <a:rPr lang="en-US"/>
              <a:t>[Distribute passage or project it on a white board so that it is visible for everyone].</a:t>
            </a:r>
            <a:endParaRPr/>
          </a:p>
          <a:p>
            <a:pPr marL="0" lvl="0" indent="0" algn="l" rtl="0">
              <a:lnSpc>
                <a:spcPct val="100000"/>
              </a:lnSpc>
              <a:spcBef>
                <a:spcPts val="0"/>
              </a:spcBef>
              <a:spcAft>
                <a:spcPts val="0"/>
              </a:spcAft>
              <a:buClr>
                <a:schemeClr val="dk1"/>
              </a:buClr>
              <a:buSzPts val="1200"/>
              <a:buFont typeface="Arial"/>
              <a:buNone/>
            </a:pPr>
            <a:r>
              <a:rPr lang="en-US" i="1"/>
              <a:t>Mientras leo, caza dos palabras que le gustaría apuntar.</a:t>
            </a:r>
            <a:r>
              <a:rPr lang="en-US"/>
              <a:t> [Read the passage aloud].</a:t>
            </a:r>
            <a:endParaRPr/>
          </a:p>
          <a:p>
            <a:pPr marL="0" lvl="0" indent="0" algn="l" rtl="0">
              <a:lnSpc>
                <a:spcPct val="100000"/>
              </a:lnSpc>
              <a:spcBef>
                <a:spcPts val="0"/>
              </a:spcBef>
              <a:spcAft>
                <a:spcPts val="0"/>
              </a:spcAft>
              <a:buClr>
                <a:schemeClr val="dk1"/>
              </a:buClr>
              <a:buSzPts val="1200"/>
              <a:buFont typeface="Arial"/>
              <a:buNone/>
            </a:pPr>
            <a:r>
              <a:rPr lang="en-US" i="1"/>
              <a:t>Ahora, habla con su hijo sobre dos palabras que los dos piensan que deben de apuntar. Acuerdese, su hijo debe de ser el líder aquí. </a:t>
            </a:r>
            <a:endParaRPr i="1"/>
          </a:p>
          <a:p>
            <a:pPr marL="0" lvl="0" indent="0" algn="l" rtl="0">
              <a:lnSpc>
                <a:spcPct val="100000"/>
              </a:lnSpc>
              <a:spcBef>
                <a:spcPts val="0"/>
              </a:spcBef>
              <a:spcAft>
                <a:spcPts val="0"/>
              </a:spcAft>
              <a:buClr>
                <a:schemeClr val="dk1"/>
              </a:buClr>
              <a:buSzPts val="1200"/>
              <a:buFont typeface="Arial"/>
              <a:buNone/>
            </a:pPr>
            <a:r>
              <a:rPr lang="en-US" i="1"/>
              <a:t>Mientras escriben, hable sobre las palabras. </a:t>
            </a:r>
            <a:endParaRPr/>
          </a:p>
          <a:p>
            <a:pPr marL="0" lvl="0" indent="0" algn="l" rtl="0">
              <a:lnSpc>
                <a:spcPct val="100000"/>
              </a:lnSpc>
              <a:spcBef>
                <a:spcPts val="0"/>
              </a:spcBef>
              <a:spcAft>
                <a:spcPts val="0"/>
              </a:spcAft>
              <a:buClr>
                <a:schemeClr val="dk1"/>
              </a:buClr>
              <a:buSzPts val="1200"/>
              <a:buFont typeface="Arial"/>
              <a:buNone/>
            </a:pPr>
            <a:r>
              <a:rPr lang="en-US"/>
              <a:t>[After a few minutes].</a:t>
            </a:r>
            <a:endParaRPr/>
          </a:p>
          <a:p>
            <a:pPr marL="0" lvl="0" indent="0" algn="l" rtl="0">
              <a:lnSpc>
                <a:spcPct val="100000"/>
              </a:lnSpc>
              <a:spcBef>
                <a:spcPts val="0"/>
              </a:spcBef>
              <a:spcAft>
                <a:spcPts val="0"/>
              </a:spcAft>
              <a:buClr>
                <a:schemeClr val="dk1"/>
              </a:buClr>
              <a:buSzPts val="1200"/>
              <a:buFont typeface="Arial"/>
              <a:buNone/>
            </a:pPr>
            <a:r>
              <a:rPr lang="en-US" i="1"/>
              <a:t>¿Algunos voluntarios quisieran compartir las palabras que cazaron? Vamos a hacer una lista. </a:t>
            </a:r>
            <a:endParaRPr i="1"/>
          </a:p>
          <a:p>
            <a:pPr marL="0" lvl="0" indent="0" algn="l" rtl="0">
              <a:lnSpc>
                <a:spcPct val="100000"/>
              </a:lnSpc>
              <a:spcBef>
                <a:spcPts val="0"/>
              </a:spcBef>
              <a:spcAft>
                <a:spcPts val="0"/>
              </a:spcAft>
              <a:buClr>
                <a:schemeClr val="dk1"/>
              </a:buClr>
              <a:buSzPts val="1200"/>
              <a:buFont typeface="Arial"/>
              <a:buNone/>
            </a:pPr>
            <a:endParaRPr i="1"/>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6.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360"/>
        <p:cNvGrpSpPr/>
        <p:nvPr/>
      </p:nvGrpSpPr>
      <p:grpSpPr>
        <a:xfrm>
          <a:off x="0" y="0"/>
          <a:ext cx="0" cy="0"/>
          <a:chOff x="0" y="0"/>
          <a:chExt cx="0" cy="0"/>
        </a:xfrm>
      </p:grpSpPr>
      <p:sp>
        <p:nvSpPr>
          <p:cNvPr id="361" name="Google Shape;361;p29"/>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cxnSp>
        <p:nvCxnSpPr>
          <p:cNvPr id="362" name="Google Shape;362;p29"/>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363" name="Google Shape;363;p29"/>
          <p:cNvPicPr preferRelativeResize="0"/>
          <p:nvPr/>
        </p:nvPicPr>
        <p:blipFill rotWithShape="1">
          <a:blip r:embed="rId2">
            <a:alphaModFix/>
          </a:blip>
          <a:srcRect/>
          <a:stretch/>
        </p:blipFill>
        <p:spPr>
          <a:xfrm>
            <a:off x="9220261" y="169846"/>
            <a:ext cx="2816352" cy="856742"/>
          </a:xfrm>
          <a:prstGeom prst="rect">
            <a:avLst/>
          </a:prstGeom>
          <a:noFill/>
          <a:ln>
            <a:noFill/>
          </a:ln>
        </p:spPr>
      </p:pic>
      <p:cxnSp>
        <p:nvCxnSpPr>
          <p:cNvPr id="364" name="Google Shape;364;p29"/>
          <p:cNvCxnSpPr>
            <a:endCxn id="36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365" name="Google Shape;365;p29"/>
          <p:cNvPicPr preferRelativeResize="0"/>
          <p:nvPr/>
        </p:nvPicPr>
        <p:blipFill rotWithShape="1">
          <a:blip r:embed="rId2">
            <a:alphaModFix/>
          </a:blip>
          <a:srcRect/>
          <a:stretch/>
        </p:blipFill>
        <p:spPr>
          <a:xfrm>
            <a:off x="9220261" y="169846"/>
            <a:ext cx="2816352" cy="856742"/>
          </a:xfrm>
          <a:prstGeom prst="rect">
            <a:avLst/>
          </a:prstGeom>
          <a:noFill/>
          <a:ln>
            <a:noFill/>
          </a:ln>
        </p:spPr>
      </p:pic>
      <p:sp>
        <p:nvSpPr>
          <p:cNvPr id="366" name="Google Shape;366;p29"/>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100"/>
              <a:buFont typeface="Calibri"/>
              <a:buNone/>
              <a:defRPr sz="51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7" name="Google Shape;367;p29"/>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1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68" name="Google Shape;368;p29"/>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1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0"/>
        <p:cNvGrpSpPr/>
        <p:nvPr/>
      </p:nvGrpSpPr>
      <p:grpSpPr>
        <a:xfrm>
          <a:off x="0" y="0"/>
          <a:ext cx="0" cy="0"/>
          <a:chOff x="0" y="0"/>
          <a:chExt cx="0" cy="0"/>
        </a:xfrm>
      </p:grpSpPr>
      <p:sp>
        <p:nvSpPr>
          <p:cNvPr id="371" name="Google Shape;371;p3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372" name="Google Shape;372;p3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3"/>
        <p:cNvGrpSpPr/>
        <p:nvPr/>
      </p:nvGrpSpPr>
      <p:grpSpPr>
        <a:xfrm>
          <a:off x="0" y="0"/>
          <a:ext cx="0" cy="0"/>
          <a:chOff x="0" y="0"/>
          <a:chExt cx="0" cy="0"/>
        </a:xfrm>
      </p:grpSpPr>
      <p:sp>
        <p:nvSpPr>
          <p:cNvPr id="374" name="Google Shape;374;p32"/>
          <p:cNvSpPr/>
          <p:nvPr/>
        </p:nvSpPr>
        <p:spPr>
          <a:xfrm>
            <a:off x="0" y="6134533"/>
            <a:ext cx="12192000" cy="723600"/>
          </a:xfrm>
          <a:prstGeom prst="rect">
            <a:avLst/>
          </a:prstGeom>
          <a:solidFill>
            <a:srgbClr val="96C93E"/>
          </a:solidFill>
          <a:ln w="9525" cap="flat" cmpd="sng">
            <a:solidFill>
              <a:srgbClr val="96C93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96C93E"/>
              </a:solidFill>
              <a:latin typeface="Arial"/>
              <a:ea typeface="Arial"/>
              <a:cs typeface="Arial"/>
              <a:sym typeface="Arial"/>
            </a:endParaRPr>
          </a:p>
        </p:txBody>
      </p:sp>
      <p:pic>
        <p:nvPicPr>
          <p:cNvPr id="375" name="Google Shape;375;p32"/>
          <p:cNvPicPr preferRelativeResize="0"/>
          <p:nvPr/>
        </p:nvPicPr>
        <p:blipFill rotWithShape="1">
          <a:blip r:embed="rId2">
            <a:alphaModFix/>
          </a:blip>
          <a:srcRect/>
          <a:stretch/>
        </p:blipFill>
        <p:spPr>
          <a:xfrm>
            <a:off x="10278039" y="6206733"/>
            <a:ext cx="1807058" cy="549699"/>
          </a:xfrm>
          <a:prstGeom prst="rect">
            <a:avLst/>
          </a:prstGeom>
          <a:noFill/>
          <a:ln>
            <a:noFill/>
          </a:ln>
        </p:spPr>
      </p:pic>
      <p:sp>
        <p:nvSpPr>
          <p:cNvPr id="376" name="Google Shape;376;p32"/>
          <p:cNvSpPr/>
          <p:nvPr/>
        </p:nvSpPr>
        <p:spPr>
          <a:xfrm>
            <a:off x="0" y="0"/>
            <a:ext cx="12192000" cy="963300"/>
          </a:xfrm>
          <a:prstGeom prst="rect">
            <a:avLst/>
          </a:prstGeom>
          <a:solidFill>
            <a:srgbClr val="006FB6"/>
          </a:solidFill>
          <a:ln w="9525" cap="flat" cmpd="sng">
            <a:solidFill>
              <a:srgbClr val="006FB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6FB6"/>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7"/>
        <p:cNvGrpSpPr/>
        <p:nvPr/>
      </p:nvGrpSpPr>
      <p:grpSpPr>
        <a:xfrm>
          <a:off x="0" y="0"/>
          <a:ext cx="0" cy="0"/>
          <a:chOff x="0" y="0"/>
          <a:chExt cx="0" cy="0"/>
        </a:xfrm>
      </p:grpSpPr>
      <p:sp>
        <p:nvSpPr>
          <p:cNvPr id="378" name="Google Shape;378;p3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79" name="Google Shape;379;p33"/>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380" name="Google Shape;380;p33"/>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381" name="Google Shape;381;p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2"/>
        <p:cNvGrpSpPr/>
        <p:nvPr/>
      </p:nvGrpSpPr>
      <p:grpSpPr>
        <a:xfrm>
          <a:off x="0" y="0"/>
          <a:ext cx="0" cy="0"/>
          <a:chOff x="0" y="0"/>
          <a:chExt cx="0" cy="0"/>
        </a:xfrm>
      </p:grpSpPr>
      <p:sp>
        <p:nvSpPr>
          <p:cNvPr id="383" name="Google Shape;383;p3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84" name="Google Shape;384;p3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5"/>
        <p:cNvGrpSpPr/>
        <p:nvPr/>
      </p:nvGrpSpPr>
      <p:grpSpPr>
        <a:xfrm>
          <a:off x="0" y="0"/>
          <a:ext cx="0" cy="0"/>
          <a:chOff x="0" y="0"/>
          <a:chExt cx="0" cy="0"/>
        </a:xfrm>
      </p:grpSpPr>
      <p:sp>
        <p:nvSpPr>
          <p:cNvPr id="386" name="Google Shape;386;p35"/>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9pPr>
          </a:lstStyle>
          <a:p>
            <a:endParaRPr/>
          </a:p>
        </p:txBody>
      </p:sp>
      <p:sp>
        <p:nvSpPr>
          <p:cNvPr id="387" name="Google Shape;387;p35"/>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ctr" anchorCtr="0">
            <a:noAutofit/>
          </a:bodyPr>
          <a:lstStyle>
            <a:lvl1pPr marL="457200" marR="0" lvl="0"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rtl="0">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388" name="Google Shape;388;p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9"/>
        <p:cNvGrpSpPr/>
        <p:nvPr/>
      </p:nvGrpSpPr>
      <p:grpSpPr>
        <a:xfrm>
          <a:off x="0" y="0"/>
          <a:ext cx="0" cy="0"/>
          <a:chOff x="0" y="0"/>
          <a:chExt cx="0" cy="0"/>
        </a:xfrm>
      </p:grpSpPr>
      <p:sp>
        <p:nvSpPr>
          <p:cNvPr id="390" name="Google Shape;390;p36"/>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400"/>
              <a:buFont typeface="Arial"/>
              <a:buChar char="■"/>
              <a:defRPr sz="6400" b="0" i="0" u="none" strike="noStrike" cap="none">
                <a:solidFill>
                  <a:srgbClr val="000000"/>
                </a:solidFill>
                <a:latin typeface="Arial"/>
                <a:ea typeface="Arial"/>
                <a:cs typeface="Arial"/>
                <a:sym typeface="Arial"/>
              </a:defRPr>
            </a:lvl9pPr>
          </a:lstStyle>
          <a:p>
            <a:endParaRPr/>
          </a:p>
        </p:txBody>
      </p:sp>
      <p:sp>
        <p:nvSpPr>
          <p:cNvPr id="391" name="Google Shape;391;p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2"/>
        <p:cNvGrpSpPr/>
        <p:nvPr/>
      </p:nvGrpSpPr>
      <p:grpSpPr>
        <a:xfrm>
          <a:off x="0" y="0"/>
          <a:ext cx="0" cy="0"/>
          <a:chOff x="0" y="0"/>
          <a:chExt cx="0" cy="0"/>
        </a:xfrm>
      </p:grpSpPr>
      <p:sp>
        <p:nvSpPr>
          <p:cNvPr id="393" name="Google Shape;393;p3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7"/>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600"/>
              <a:buFont typeface="Arial"/>
              <a:buChar char="■"/>
              <a:defRPr sz="5600" b="0" i="0" u="none" strike="noStrike" cap="none">
                <a:solidFill>
                  <a:srgbClr val="000000"/>
                </a:solidFill>
                <a:latin typeface="Arial"/>
                <a:ea typeface="Arial"/>
                <a:cs typeface="Arial"/>
                <a:sym typeface="Arial"/>
              </a:defRPr>
            </a:lvl9pPr>
          </a:lstStyle>
          <a:p>
            <a:endParaRPr/>
          </a:p>
        </p:txBody>
      </p:sp>
      <p:sp>
        <p:nvSpPr>
          <p:cNvPr id="395" name="Google Shape;395;p37"/>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396" name="Google Shape;396;p37"/>
          <p:cNvSpPr txBox="1">
            <a:spLocks noGrp="1"/>
          </p:cNvSpPr>
          <p:nvPr>
            <p:ph type="body" idx="2"/>
          </p:nvPr>
        </p:nvSpPr>
        <p:spPr>
          <a:xfrm>
            <a:off x="6586000" y="965433"/>
            <a:ext cx="5115600" cy="49269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97" name="Google Shape;397;p3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8"/>
        <p:cNvGrpSpPr/>
        <p:nvPr/>
      </p:nvGrpSpPr>
      <p:grpSpPr>
        <a:xfrm>
          <a:off x="0" y="0"/>
          <a:ext cx="0" cy="0"/>
          <a:chOff x="0" y="0"/>
          <a:chExt cx="0" cy="0"/>
        </a:xfrm>
      </p:grpSpPr>
      <p:sp>
        <p:nvSpPr>
          <p:cNvPr id="399" name="Google Shape;399;p38"/>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marR="0" lvl="0"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stStyle>
          <a:p>
            <a:endParaRPr/>
          </a:p>
        </p:txBody>
      </p:sp>
      <p:sp>
        <p:nvSpPr>
          <p:cNvPr id="400" name="Google Shape;400;p3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1"/>
        <p:cNvGrpSpPr/>
        <p:nvPr/>
      </p:nvGrpSpPr>
      <p:grpSpPr>
        <a:xfrm>
          <a:off x="0" y="0"/>
          <a:ext cx="0" cy="0"/>
          <a:chOff x="0" y="0"/>
          <a:chExt cx="0" cy="0"/>
        </a:xfrm>
      </p:grpSpPr>
      <p:sp>
        <p:nvSpPr>
          <p:cNvPr id="402" name="Google Shape;402;p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0"/>
              <a:buFont typeface="Arial"/>
              <a:buChar char="■"/>
              <a:defRPr sz="16000" b="0" i="0" u="none" strike="noStrike" cap="none">
                <a:solidFill>
                  <a:srgbClr val="000000"/>
                </a:solidFill>
                <a:latin typeface="Arial"/>
                <a:ea typeface="Arial"/>
                <a:cs typeface="Arial"/>
                <a:sym typeface="Arial"/>
              </a:defRPr>
            </a:lvl9pPr>
          </a:lstStyle>
          <a:p>
            <a:r>
              <a:t>xx%</a:t>
            </a:r>
          </a:p>
        </p:txBody>
      </p:sp>
      <p:sp>
        <p:nvSpPr>
          <p:cNvPr id="403" name="Google Shape;403;p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ctr" anchorCtr="0">
            <a:noAutofit/>
          </a:bodyPr>
          <a:lstStyle>
            <a:lvl1pPr marL="457200" marR="0" lvl="0"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ctr"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404" name="Google Shape;404;p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5"/>
        <p:cNvGrpSpPr/>
        <p:nvPr/>
      </p:nvGrpSpPr>
      <p:grpSpPr>
        <a:xfrm>
          <a:off x="0" y="0"/>
          <a:ext cx="0" cy="0"/>
          <a:chOff x="0" y="0"/>
          <a:chExt cx="0" cy="0"/>
        </a:xfrm>
      </p:grpSpPr>
      <p:sp>
        <p:nvSpPr>
          <p:cNvPr id="406" name="Google Shape;406;p4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63" name="Google Shape;563;p51"/>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Calibri"/>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Calibri"/>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9282749" y="1283634"/>
            <a:ext cx="2377500" cy="3173100"/>
          </a:xfrm>
          <a:prstGeom prst="rect">
            <a:avLst/>
          </a:prstGeom>
          <a:noFill/>
          <a:ln>
            <a:noFill/>
          </a:ln>
        </p:spPr>
      </p:sp>
      <p:sp>
        <p:nvSpPr>
          <p:cNvPr id="565" name="Google Shape;565;p51"/>
          <p:cNvSpPr txBox="1">
            <a:spLocks noGrp="1"/>
          </p:cNvSpPr>
          <p:nvPr>
            <p:ph type="body" idx="3"/>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Calibri"/>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6"/>
        <p:cNvGrpSpPr/>
        <p:nvPr/>
      </p:nvGrpSpPr>
      <p:grpSpPr>
        <a:xfrm>
          <a:off x="0" y="0"/>
          <a:ext cx="0" cy="0"/>
          <a:chOff x="0" y="0"/>
          <a:chExt cx="0" cy="0"/>
        </a:xfrm>
      </p:grpSpPr>
      <p:sp>
        <p:nvSpPr>
          <p:cNvPr id="567" name="Google Shape;567;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8" name="Google Shape;568;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69" name="Google Shape;569;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0" name="Google Shape;570;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1" name="Google Shape;571;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3" name="Google Shape;573;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5" name="Google Shape;575;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89" name="Google Shape;589;p53"/>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0" name="Google Shape;590;p53"/>
          <p:cNvSpPr>
            <a:spLocks noGrp="1"/>
          </p:cNvSpPr>
          <p:nvPr>
            <p:ph type="pic" idx="2"/>
          </p:nvPr>
        </p:nvSpPr>
        <p:spPr>
          <a:xfrm>
            <a:off x="8832388" y="1251284"/>
            <a:ext cx="3251581" cy="2498913"/>
          </a:xfrm>
          <a:prstGeom prst="rect">
            <a:avLst/>
          </a:prstGeom>
          <a:noFill/>
          <a:ln>
            <a:noFill/>
          </a:ln>
        </p:spPr>
      </p:sp>
      <p:sp>
        <p:nvSpPr>
          <p:cNvPr id="591" name="Google Shape;591;p53"/>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92"/>
        <p:cNvGrpSpPr/>
        <p:nvPr/>
      </p:nvGrpSpPr>
      <p:grpSpPr>
        <a:xfrm>
          <a:off x="0" y="0"/>
          <a:ext cx="0" cy="0"/>
          <a:chOff x="0" y="0"/>
          <a:chExt cx="0" cy="0"/>
        </a:xfrm>
      </p:grpSpPr>
      <p:sp>
        <p:nvSpPr>
          <p:cNvPr id="593" name="Google Shape;593;p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4" name="Google Shape;594;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5" name="Google Shape;595;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97" name="Google Shape;597;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8" name="Google Shape;598;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99" name="Google Shape;599;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0" name="Google Shape;600;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1" name="Google Shape;601;p54"/>
          <p:cNvSpPr>
            <a:spLocks noGrp="1"/>
          </p:cNvSpPr>
          <p:nvPr>
            <p:ph type="pic" idx="2"/>
          </p:nvPr>
        </p:nvSpPr>
        <p:spPr>
          <a:xfrm>
            <a:off x="9093038" y="1058781"/>
            <a:ext cx="2715768" cy="2715768"/>
          </a:xfrm>
          <a:prstGeom prst="rect">
            <a:avLst/>
          </a:prstGeom>
          <a:noFill/>
          <a:ln>
            <a:noFill/>
          </a:ln>
        </p:spPr>
      </p:sp>
      <p:sp>
        <p:nvSpPr>
          <p:cNvPr id="602" name="Google Shape;602;p5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5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5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5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8" name="Google Shape;608;p5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09"/>
        <p:cNvGrpSpPr/>
        <p:nvPr/>
      </p:nvGrpSpPr>
      <p:grpSpPr>
        <a:xfrm>
          <a:off x="0" y="0"/>
          <a:ext cx="0" cy="0"/>
          <a:chOff x="0" y="0"/>
          <a:chExt cx="0" cy="0"/>
        </a:xfrm>
      </p:grpSpPr>
      <p:sp>
        <p:nvSpPr>
          <p:cNvPr id="610" name="Google Shape;610;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1" name="Google Shape;611;p55"/>
          <p:cNvSpPr>
            <a:spLocks noGrp="1"/>
          </p:cNvSpPr>
          <p:nvPr>
            <p:ph type="pic" idx="2"/>
          </p:nvPr>
        </p:nvSpPr>
        <p:spPr>
          <a:xfrm>
            <a:off x="8953152" y="1444919"/>
            <a:ext cx="2916936" cy="2596896"/>
          </a:xfrm>
          <a:prstGeom prst="rect">
            <a:avLst/>
          </a:prstGeom>
          <a:noFill/>
          <a:ln>
            <a:noFill/>
          </a:ln>
        </p:spPr>
      </p:sp>
      <p:sp>
        <p:nvSpPr>
          <p:cNvPr id="612" name="Google Shape;612;p55"/>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13" name="Google Shape;613;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4" name="Google Shape;614;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6" name="Google Shape;616;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7" name="Google Shape;617;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8" name="Google Shape;618;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19" name="Google Shape;619;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0" name="Google Shape;620;p55"/>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21"/>
        <p:cNvGrpSpPr/>
        <p:nvPr/>
      </p:nvGrpSpPr>
      <p:grpSpPr>
        <a:xfrm>
          <a:off x="0" y="0"/>
          <a:ext cx="0" cy="0"/>
          <a:chOff x="0" y="0"/>
          <a:chExt cx="0" cy="0"/>
        </a:xfrm>
      </p:grpSpPr>
      <p:sp>
        <p:nvSpPr>
          <p:cNvPr id="622" name="Google Shape;622;p56"/>
          <p:cNvSpPr>
            <a:spLocks noGrp="1"/>
          </p:cNvSpPr>
          <p:nvPr>
            <p:ph type="pic" idx="2"/>
          </p:nvPr>
        </p:nvSpPr>
        <p:spPr>
          <a:xfrm>
            <a:off x="9810967" y="1562916"/>
            <a:ext cx="1152144" cy="1143000"/>
          </a:xfrm>
          <a:prstGeom prst="rect">
            <a:avLst/>
          </a:prstGeom>
          <a:noFill/>
          <a:ln>
            <a:noFill/>
          </a:ln>
        </p:spPr>
      </p:sp>
      <p:sp>
        <p:nvSpPr>
          <p:cNvPr id="623" name="Google Shape;623;p56"/>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4" name="Google Shape;624;p56"/>
          <p:cNvSpPr>
            <a:spLocks noGrp="1"/>
          </p:cNvSpPr>
          <p:nvPr>
            <p:ph type="pic" idx="3"/>
          </p:nvPr>
        </p:nvSpPr>
        <p:spPr>
          <a:xfrm>
            <a:off x="9757009" y="3260706"/>
            <a:ext cx="1216152" cy="987552"/>
          </a:xfrm>
          <a:prstGeom prst="rect">
            <a:avLst/>
          </a:prstGeom>
          <a:noFill/>
          <a:ln>
            <a:noFill/>
          </a:ln>
        </p:spPr>
      </p:sp>
      <p:sp>
        <p:nvSpPr>
          <p:cNvPr id="625" name="Google Shape;625;p56"/>
          <p:cNvSpPr>
            <a:spLocks noGrp="1"/>
          </p:cNvSpPr>
          <p:nvPr>
            <p:ph type="pic" idx="4"/>
          </p:nvPr>
        </p:nvSpPr>
        <p:spPr>
          <a:xfrm>
            <a:off x="9810967" y="4777725"/>
            <a:ext cx="1143000" cy="1143000"/>
          </a:xfrm>
          <a:prstGeom prst="rect">
            <a:avLst/>
          </a:prstGeom>
          <a:noFill/>
          <a:ln>
            <a:noFill/>
          </a:ln>
        </p:spPr>
      </p:sp>
      <p:cxnSp>
        <p:nvCxnSpPr>
          <p:cNvPr id="626" name="Google Shape;626;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7" name="Google Shape;627;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29" name="Google Shape;629;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0" name="Google Shape;630;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1" name="Google Shape;631;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2" name="Google Shape;632;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3" name="Google Shape;63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34"/>
        <p:cNvGrpSpPr/>
        <p:nvPr/>
      </p:nvGrpSpPr>
      <p:grpSpPr>
        <a:xfrm>
          <a:off x="0" y="0"/>
          <a:ext cx="0" cy="0"/>
          <a:chOff x="0" y="0"/>
          <a:chExt cx="0" cy="0"/>
        </a:xfrm>
      </p:grpSpPr>
      <p:sp>
        <p:nvSpPr>
          <p:cNvPr id="635" name="Google Shape;635;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6" name="Google Shape;636;p5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7" name="Google Shape;637;p5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38" name="Google Shape;638;p5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39" name="Google Shape;639;p5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0" name="Google Shape;640;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1" name="Google Shape;641;p5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42" name="Google Shape;642;p5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43" name="Google Shape;643;p57"/>
          <p:cNvSpPr>
            <a:spLocks noGrp="1"/>
          </p:cNvSpPr>
          <p:nvPr>
            <p:ph type="pic" idx="2"/>
          </p:nvPr>
        </p:nvSpPr>
        <p:spPr>
          <a:xfrm>
            <a:off x="9209369" y="1251283"/>
            <a:ext cx="2404501" cy="2950013"/>
          </a:xfrm>
          <a:prstGeom prst="rect">
            <a:avLst/>
          </a:prstGeom>
          <a:noFill/>
          <a:ln>
            <a:noFill/>
          </a:ln>
        </p:spPr>
      </p:sp>
      <p:sp>
        <p:nvSpPr>
          <p:cNvPr id="644" name="Google Shape;644;p57"/>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57"/>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57"/>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7"/>
        <p:cNvGrpSpPr/>
        <p:nvPr/>
      </p:nvGrpSpPr>
      <p:grpSpPr>
        <a:xfrm>
          <a:off x="0" y="0"/>
          <a:ext cx="0" cy="0"/>
          <a:chOff x="0" y="0"/>
          <a:chExt cx="0" cy="0"/>
        </a:xfrm>
      </p:grpSpPr>
      <p:sp>
        <p:nvSpPr>
          <p:cNvPr id="648" name="Google Shape;648;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p58"/>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p58"/>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58"/>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58"/>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3"/>
        <p:cNvGrpSpPr/>
        <p:nvPr/>
      </p:nvGrpSpPr>
      <p:grpSpPr>
        <a:xfrm>
          <a:off x="0" y="0"/>
          <a:ext cx="0" cy="0"/>
          <a:chOff x="0" y="0"/>
          <a:chExt cx="0" cy="0"/>
        </a:xfrm>
      </p:grpSpPr>
      <p:sp>
        <p:nvSpPr>
          <p:cNvPr id="654" name="Google Shape;654;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55"/>
        <p:cNvGrpSpPr/>
        <p:nvPr/>
      </p:nvGrpSpPr>
      <p:grpSpPr>
        <a:xfrm>
          <a:off x="0" y="0"/>
          <a:ext cx="0" cy="0"/>
          <a:chOff x="0" y="0"/>
          <a:chExt cx="0" cy="0"/>
        </a:xfrm>
      </p:grpSpPr>
      <p:sp>
        <p:nvSpPr>
          <p:cNvPr id="656" name="Google Shape;656;p6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7" name="Google Shape;657;p6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8" name="Google Shape;658;p6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59" name="Google Shape;659;p6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0" name="Google Shape;660;p6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61" name="Google Shape;661;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2" name="Google Shape;662;p6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63" name="Google Shape;663;p6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64" name="Google Shape;664;p60"/>
          <p:cNvSpPr>
            <a:spLocks noGrp="1"/>
          </p:cNvSpPr>
          <p:nvPr>
            <p:ph type="pic" idx="2"/>
          </p:nvPr>
        </p:nvSpPr>
        <p:spPr>
          <a:xfrm>
            <a:off x="8916576" y="1661249"/>
            <a:ext cx="2990088" cy="2715768"/>
          </a:xfrm>
          <a:prstGeom prst="rect">
            <a:avLst/>
          </a:prstGeom>
          <a:noFill/>
          <a:ln>
            <a:noFill/>
          </a:ln>
        </p:spPr>
      </p:sp>
      <p:sp>
        <p:nvSpPr>
          <p:cNvPr id="665" name="Google Shape;665;p60"/>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60"/>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60"/>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69"/>
        <p:cNvGrpSpPr/>
        <p:nvPr/>
      </p:nvGrpSpPr>
      <p:grpSpPr>
        <a:xfrm>
          <a:off x="0" y="0"/>
          <a:ext cx="0" cy="0"/>
          <a:chOff x="0" y="0"/>
          <a:chExt cx="0" cy="0"/>
        </a:xfrm>
      </p:grpSpPr>
      <p:sp>
        <p:nvSpPr>
          <p:cNvPr id="670" name="Google Shape;670;p6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1" name="Google Shape;671;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2" name="Google Shape;672;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3" name="Google Shape;673;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74" name="Google Shape;674;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75" name="Google Shape;675;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6" name="Google Shape;676;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77" name="Google Shape;677;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78" name="Google Shape;678;p61"/>
          <p:cNvSpPr>
            <a:spLocks noGrp="1"/>
          </p:cNvSpPr>
          <p:nvPr>
            <p:ph type="pic" idx="2"/>
          </p:nvPr>
        </p:nvSpPr>
        <p:spPr>
          <a:xfrm>
            <a:off x="9093038" y="1058781"/>
            <a:ext cx="2715768" cy="2715768"/>
          </a:xfrm>
          <a:prstGeom prst="rect">
            <a:avLst/>
          </a:prstGeom>
          <a:noFill/>
          <a:ln>
            <a:noFill/>
          </a:ln>
        </p:spPr>
      </p:sp>
      <p:sp>
        <p:nvSpPr>
          <p:cNvPr id="679" name="Google Shape;679;p6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0" name="Google Shape;680;p6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6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6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6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86"/>
        <p:cNvGrpSpPr/>
        <p:nvPr/>
      </p:nvGrpSpPr>
      <p:grpSpPr>
        <a:xfrm>
          <a:off x="0" y="0"/>
          <a:ext cx="0" cy="0"/>
          <a:chOff x="0" y="0"/>
          <a:chExt cx="0" cy="0"/>
        </a:xfrm>
      </p:grpSpPr>
      <p:sp>
        <p:nvSpPr>
          <p:cNvPr id="687" name="Google Shape;687;p6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8" name="Google Shape;688;p62"/>
          <p:cNvSpPr>
            <a:spLocks noGrp="1"/>
          </p:cNvSpPr>
          <p:nvPr>
            <p:ph type="pic" idx="2"/>
          </p:nvPr>
        </p:nvSpPr>
        <p:spPr>
          <a:xfrm>
            <a:off x="9510134" y="1431036"/>
            <a:ext cx="1965960" cy="3995928"/>
          </a:xfrm>
          <a:prstGeom prst="rect">
            <a:avLst/>
          </a:prstGeom>
          <a:noFill/>
          <a:ln>
            <a:noFill/>
          </a:ln>
        </p:spPr>
      </p:sp>
      <p:cxnSp>
        <p:nvCxnSpPr>
          <p:cNvPr id="689" name="Google Shape;689;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0" name="Google Shape;690;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1" name="Google Shape;691;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92" name="Google Shape;692;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93" name="Google Shape;693;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94" name="Google Shape;694;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5" name="Google Shape;695;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6" name="Google Shape;696;p62"/>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7" name="Google Shape;697;p62"/>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2"/>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2"/>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2"/>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62"/>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62"/>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09"/>
        <p:cNvGrpSpPr/>
        <p:nvPr/>
      </p:nvGrpSpPr>
      <p:grpSpPr>
        <a:xfrm>
          <a:off x="0" y="0"/>
          <a:ext cx="0" cy="0"/>
          <a:chOff x="0" y="0"/>
          <a:chExt cx="0" cy="0"/>
        </a:xfrm>
      </p:grpSpPr>
      <p:pic>
        <p:nvPicPr>
          <p:cNvPr id="710" name="Google Shape;710;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11" name="Google Shape;711;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2" name="Google Shape;712;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3" name="Google Shape;713;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4" name="Google Shape;714;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5" name="Google Shape;715;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16" name="Google Shape;716;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7" name="Google Shape;717;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18" name="Google Shape;718;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19" name="Google Shape;719;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0" name="Google Shape;720;p6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6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a:spLocks noGrp="1"/>
          </p:cNvSpPr>
          <p:nvPr>
            <p:ph type="pic" idx="9"/>
          </p:nvPr>
        </p:nvSpPr>
        <p:spPr>
          <a:xfrm>
            <a:off x="7967502" y="1420398"/>
            <a:ext cx="3962194" cy="3122713"/>
          </a:xfrm>
          <a:prstGeom prst="rect">
            <a:avLst/>
          </a:prstGeom>
          <a:noFill/>
          <a:ln>
            <a:noFill/>
          </a:ln>
        </p:spPr>
      </p:sp>
      <p:sp>
        <p:nvSpPr>
          <p:cNvPr id="729" name="Google Shape;729;p64"/>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730"/>
        <p:cNvGrpSpPr/>
        <p:nvPr/>
      </p:nvGrpSpPr>
      <p:grpSpPr>
        <a:xfrm>
          <a:off x="0" y="0"/>
          <a:ext cx="0" cy="0"/>
          <a:chOff x="0" y="0"/>
          <a:chExt cx="0" cy="0"/>
        </a:xfrm>
      </p:grpSpPr>
      <p:sp>
        <p:nvSpPr>
          <p:cNvPr id="731" name="Google Shape;731;p65"/>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32" name="Google Shape;732;p65"/>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65"/>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4" name="Google Shape;734;p65"/>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6" name="Google Shape;736;p65"/>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7" name="Google Shape;737;p6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38" name="Google Shape;738;p6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9" name="Google Shape;739;p6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0" name="Google Shape;740;p6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1" name="Google Shape;741;p6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2" name="Google Shape;742;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3" name="Google Shape;743;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4" name="Google Shape;744;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5" name="Google Shape;745;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46" name="Google Shape;746;p65"/>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65"/>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65"/>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5"/>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750"/>
        <p:cNvGrpSpPr/>
        <p:nvPr/>
      </p:nvGrpSpPr>
      <p:grpSpPr>
        <a:xfrm>
          <a:off x="0" y="0"/>
          <a:ext cx="0" cy="0"/>
          <a:chOff x="0" y="0"/>
          <a:chExt cx="0" cy="0"/>
        </a:xfrm>
      </p:grpSpPr>
      <p:sp>
        <p:nvSpPr>
          <p:cNvPr id="751" name="Google Shape;751;p6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5" name="Google Shape;755;p6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56" name="Google Shape;756;p6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7" name="Google Shape;757;p6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8" name="Google Shape;758;p6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59" name="Google Shape;759;p6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0" name="Google Shape;760;p6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1" name="Google Shape;761;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2" name="Google Shape;762;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63" name="Google Shape;763;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64" name="Google Shape;764;p6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5" name="Google Shape;765;p6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6" name="Google Shape;766;p6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767"/>
        <p:cNvGrpSpPr/>
        <p:nvPr/>
      </p:nvGrpSpPr>
      <p:grpSpPr>
        <a:xfrm>
          <a:off x="0" y="0"/>
          <a:ext cx="0" cy="0"/>
          <a:chOff x="0" y="0"/>
          <a:chExt cx="0" cy="0"/>
        </a:xfrm>
      </p:grpSpPr>
      <p:sp>
        <p:nvSpPr>
          <p:cNvPr id="768" name="Google Shape;768;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69" name="Google Shape;769;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0" name="Google Shape;770;p67"/>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1" name="Google Shape;771;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2" name="Google Shape;772;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3" name="Google Shape;773;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4" name="Google Shape;774;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5" name="Google Shape;775;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76" name="Google Shape;776;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77" name="Google Shape;777;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78" name="Google Shape;778;p67"/>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9" name="Google Shape;779;p67"/>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0" name="Google Shape;780;p67"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81"/>
        <p:cNvGrpSpPr/>
        <p:nvPr/>
      </p:nvGrpSpPr>
      <p:grpSpPr>
        <a:xfrm>
          <a:off x="0" y="0"/>
          <a:ext cx="0" cy="0"/>
          <a:chOff x="0" y="0"/>
          <a:chExt cx="0" cy="0"/>
        </a:xfrm>
      </p:grpSpPr>
      <p:sp>
        <p:nvSpPr>
          <p:cNvPr id="782" name="Google Shape;782;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3" name="Google Shape;783;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4" name="Google Shape;784;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5" name="Google Shape;785;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6" name="Google Shape;786;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7" name="Google Shape;787;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8" name="Google Shape;788;p6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9" name="Google Shape;789;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0" name="Google Shape;790;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1" name="Google Shape;791;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2" name="Google Shape;792;p6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3" name="Google Shape;793;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794"/>
        <p:cNvGrpSpPr/>
        <p:nvPr/>
      </p:nvGrpSpPr>
      <p:grpSpPr>
        <a:xfrm>
          <a:off x="0" y="0"/>
          <a:ext cx="0" cy="0"/>
          <a:chOff x="0" y="0"/>
          <a:chExt cx="0" cy="0"/>
        </a:xfrm>
      </p:grpSpPr>
      <p:pic>
        <p:nvPicPr>
          <p:cNvPr id="795" name="Google Shape;795;p6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6" name="Google Shape;796;p6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7" name="Google Shape;797;p6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8" name="Google Shape;798;p6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99" name="Google Shape;799;p6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00" name="Google Shape;800;p6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1" name="Google Shape;801;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2" name="Google Shape;802;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03" name="Google Shape;803;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04" name="Google Shape;804;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5" name="Google Shape;805;p6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6" name="Google Shape;806;p6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07"/>
        <p:cNvGrpSpPr/>
        <p:nvPr/>
      </p:nvGrpSpPr>
      <p:grpSpPr>
        <a:xfrm>
          <a:off x="0" y="0"/>
          <a:ext cx="0" cy="0"/>
          <a:chOff x="0" y="0"/>
          <a:chExt cx="0" cy="0"/>
        </a:xfrm>
      </p:grpSpPr>
      <p:sp>
        <p:nvSpPr>
          <p:cNvPr id="808" name="Google Shape;808;p70"/>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9" name="Google Shape;809;p70"/>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70"/>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70"/>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2" name="Google Shape;812;p70"/>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70"/>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70"/>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5" name="Google Shape;815;p70"/>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7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17" name="Google Shape;817;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18" name="Google Shape;818;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9" name="Google Shape;819;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0" name="Google Shape;820;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1" name="Google Shape;821;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2" name="Google Shape;822;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3" name="Google Shape;823;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24" name="Google Shape;824;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25" name="Google Shape;825;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26"/>
        <p:cNvGrpSpPr/>
        <p:nvPr/>
      </p:nvGrpSpPr>
      <p:grpSpPr>
        <a:xfrm>
          <a:off x="0" y="0"/>
          <a:ext cx="0" cy="0"/>
          <a:chOff x="0" y="0"/>
          <a:chExt cx="0" cy="0"/>
        </a:xfrm>
      </p:grpSpPr>
      <p:sp>
        <p:nvSpPr>
          <p:cNvPr id="827" name="Google Shape;827;p7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28" name="Google Shape;828;p7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p7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1" name="Google Shape;831;p7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2" name="Google Shape;832;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33" name="Google Shape;833;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4" name="Google Shape;834;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5" name="Google Shape;835;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7" name="Google Shape;837;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8" name="Google Shape;838;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9" name="Google Shape;839;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0" name="Google Shape;840;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41" name="Google Shape;841;p71"/>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42" name="Google Shape;842;p71"/>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43" name="Google Shape;843;p71"/>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44"/>
        <p:cNvGrpSpPr/>
        <p:nvPr/>
      </p:nvGrpSpPr>
      <p:grpSpPr>
        <a:xfrm>
          <a:off x="0" y="0"/>
          <a:ext cx="0" cy="0"/>
          <a:chOff x="0" y="0"/>
          <a:chExt cx="0" cy="0"/>
        </a:xfrm>
      </p:grpSpPr>
      <p:sp>
        <p:nvSpPr>
          <p:cNvPr id="845" name="Google Shape;845;p7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46" name="Google Shape;846;p7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7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9" name="Google Shape;849;p7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0" name="Google Shape;850;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51" name="Google Shape;851;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2" name="Google Shape;852;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3" name="Google Shape;853;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4" name="Google Shape;854;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5" name="Google Shape;855;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6" name="Google Shape;856;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7" name="Google Shape;857;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58" name="Google Shape;858;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59" name="Google Shape;859;p72"/>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60" name="Google Shape;860;p72"/>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61" name="Google Shape;861;p72"/>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62"/>
        <p:cNvGrpSpPr/>
        <p:nvPr/>
      </p:nvGrpSpPr>
      <p:grpSpPr>
        <a:xfrm>
          <a:off x="0" y="0"/>
          <a:ext cx="0" cy="0"/>
          <a:chOff x="0" y="0"/>
          <a:chExt cx="0" cy="0"/>
        </a:xfrm>
      </p:grpSpPr>
      <p:sp>
        <p:nvSpPr>
          <p:cNvPr id="863" name="Google Shape;863;p73"/>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73"/>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5" name="Google Shape;865;p73"/>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73"/>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73"/>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3"/>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3"/>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3"/>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2" name="Google Shape;872;p7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3" name="Google Shape;873;p7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4" name="Google Shape;874;p7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7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6" name="Google Shape;876;p7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7" name="Google Shape;877;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8" name="Google Shape;878;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9" name="Google Shape;879;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0" name="Google Shape;880;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881"/>
        <p:cNvGrpSpPr/>
        <p:nvPr/>
      </p:nvGrpSpPr>
      <p:grpSpPr>
        <a:xfrm>
          <a:off x="0" y="0"/>
          <a:ext cx="0" cy="0"/>
          <a:chOff x="0" y="0"/>
          <a:chExt cx="0" cy="0"/>
        </a:xfrm>
      </p:grpSpPr>
      <p:pic>
        <p:nvPicPr>
          <p:cNvPr id="882" name="Google Shape;882;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3" name="Google Shape;883;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4" name="Google Shape;884;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5" name="Google Shape;885;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6" name="Google Shape;886;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7" name="Google Shape;887;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88" name="Google Shape;888;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9" name="Google Shape;889;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90" name="Google Shape;890;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91" name="Google Shape;891;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2" name="Google Shape;892;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5" name="Google Shape;895;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00" name="Google Shape;900;p74"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01"/>
        <p:cNvGrpSpPr/>
        <p:nvPr/>
      </p:nvGrpSpPr>
      <p:grpSpPr>
        <a:xfrm>
          <a:off x="0" y="0"/>
          <a:ext cx="0" cy="0"/>
          <a:chOff x="0" y="0"/>
          <a:chExt cx="0" cy="0"/>
        </a:xfrm>
      </p:grpSpPr>
      <p:pic>
        <p:nvPicPr>
          <p:cNvPr id="902" name="Google Shape;902;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3" name="Google Shape;903;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4" name="Google Shape;904;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5" name="Google Shape;905;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6" name="Google Shape;906;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7" name="Google Shape;907;p7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08" name="Google Shape;908;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9" name="Google Shape;909;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0" name="Google Shape;910;p7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1" name="Google Shape;911;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2" name="Google Shape;912;p7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7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7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5"/>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1" name="Google Shape;921;p75"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22" name="Google Shape;922;p75"/>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3" name="Google Shape;923;p75"/>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4" name="Google Shape;924;p75"/>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25"/>
        <p:cNvGrpSpPr/>
        <p:nvPr/>
      </p:nvGrpSpPr>
      <p:grpSpPr>
        <a:xfrm>
          <a:off x="0" y="0"/>
          <a:ext cx="0" cy="0"/>
          <a:chOff x="0" y="0"/>
          <a:chExt cx="0" cy="0"/>
        </a:xfrm>
      </p:grpSpPr>
      <p:pic>
        <p:nvPicPr>
          <p:cNvPr id="926" name="Google Shape;926;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7" name="Google Shape;927;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8" name="Google Shape;928;p7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0" name="Google Shape;930;p7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1" name="Google Shape;931;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2" name="Google Shape;932;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3" name="Google Shape;933;p7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34" name="Google Shape;934;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5" name="Google Shape;935;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6" name="Google Shape;936;p76"/>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76"/>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38"/>
        <p:cNvGrpSpPr/>
        <p:nvPr/>
      </p:nvGrpSpPr>
      <p:grpSpPr>
        <a:xfrm>
          <a:off x="0" y="0"/>
          <a:ext cx="0" cy="0"/>
          <a:chOff x="0" y="0"/>
          <a:chExt cx="0" cy="0"/>
        </a:xfrm>
      </p:grpSpPr>
      <p:pic>
        <p:nvPicPr>
          <p:cNvPr id="939" name="Google Shape;939;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0" name="Google Shape;940;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1" name="Google Shape;941;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2" name="Google Shape;942;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3" name="Google Shape;943;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4" name="Google Shape;944;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5" name="Google Shape;945;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6" name="Google Shape;946;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47" name="Google Shape;947;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48" name="Google Shape;948;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9" name="Google Shape;949;p77"/>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0" name="Google Shape;950;p77"/>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51"/>
        <p:cNvGrpSpPr/>
        <p:nvPr/>
      </p:nvGrpSpPr>
      <p:grpSpPr>
        <a:xfrm>
          <a:off x="0" y="0"/>
          <a:ext cx="0" cy="0"/>
          <a:chOff x="0" y="0"/>
          <a:chExt cx="0" cy="0"/>
        </a:xfrm>
      </p:grpSpPr>
      <p:pic>
        <p:nvPicPr>
          <p:cNvPr id="952" name="Google Shape;952;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3" name="Google Shape;953;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4" name="Google Shape;954;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5" name="Google Shape;955;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6" name="Google Shape;956;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7" name="Google Shape;957;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58" name="Google Shape;958;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9" name="Google Shape;959;p7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60" name="Google Shape;960;p7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61" name="Google Shape;961;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2" name="Google Shape;962;p78"/>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3" name="Google Shape;963;p78"/>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78"/>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78"/>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6" name="Google Shape;966;p78"/>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78"/>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78"/>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69"/>
        <p:cNvGrpSpPr/>
        <p:nvPr/>
      </p:nvGrpSpPr>
      <p:grpSpPr>
        <a:xfrm>
          <a:off x="0" y="0"/>
          <a:ext cx="0" cy="0"/>
          <a:chOff x="0" y="0"/>
          <a:chExt cx="0" cy="0"/>
        </a:xfrm>
      </p:grpSpPr>
      <p:pic>
        <p:nvPicPr>
          <p:cNvPr id="970" name="Google Shape;970;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1" name="Google Shape;971;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3" name="Google Shape;973;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4" name="Google Shape;974;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75" name="Google Shape;975;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6" name="Google Shape;976;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7" name="Google Shape;977;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8" name="Google Shape;978;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79" name="Google Shape;979;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0" name="Google Shape;980;p79"/>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81"/>
        <p:cNvGrpSpPr/>
        <p:nvPr/>
      </p:nvGrpSpPr>
      <p:grpSpPr>
        <a:xfrm>
          <a:off x="0" y="0"/>
          <a:ext cx="0" cy="0"/>
          <a:chOff x="0" y="0"/>
          <a:chExt cx="0" cy="0"/>
        </a:xfrm>
      </p:grpSpPr>
      <p:pic>
        <p:nvPicPr>
          <p:cNvPr id="982" name="Google Shape;982;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83" name="Google Shape;983;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4" name="Google Shape;984;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5" name="Google Shape;985;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6" name="Google Shape;986;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87" name="Google Shape;987;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8" name="Google Shape;988;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9" name="Google Shape;989;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0" name="Google Shape;990;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1" name="Google Shape;991;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2" name="Google Shape;992;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994"/>
        <p:cNvGrpSpPr/>
        <p:nvPr/>
      </p:nvGrpSpPr>
      <p:grpSpPr>
        <a:xfrm>
          <a:off x="0" y="0"/>
          <a:ext cx="0" cy="0"/>
          <a:chOff x="0" y="0"/>
          <a:chExt cx="0" cy="0"/>
        </a:xfrm>
      </p:grpSpPr>
      <p:sp>
        <p:nvSpPr>
          <p:cNvPr id="995" name="Google Shape;995;p81"/>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996" name="Google Shape;996;p81"/>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03"/>
        <p:cNvGrpSpPr/>
        <p:nvPr/>
      </p:nvGrpSpPr>
      <p:grpSpPr>
        <a:xfrm>
          <a:off x="0" y="0"/>
          <a:ext cx="0" cy="0"/>
          <a:chOff x="0" y="0"/>
          <a:chExt cx="0" cy="0"/>
        </a:xfrm>
      </p:grpSpPr>
      <p:sp>
        <p:nvSpPr>
          <p:cNvPr id="1004" name="Google Shape;1004;p8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5" name="Google Shape;1005;p8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6" name="Google Shape;1006;p8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07" name="Google Shape;1007;p8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08" name="Google Shape;1008;p8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09" name="Google Shape;1009;p8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10" name="Google Shape;1010;p83"/>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11" name="Google Shape;1011;p8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12" name="Google Shape;1012;p8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83"/>
          <p:cNvSpPr>
            <a:spLocks noGrp="1"/>
          </p:cNvSpPr>
          <p:nvPr>
            <p:ph type="pic" idx="2"/>
          </p:nvPr>
        </p:nvSpPr>
        <p:spPr>
          <a:xfrm>
            <a:off x="457146" y="524736"/>
            <a:ext cx="2514600" cy="2935200"/>
          </a:xfrm>
          <a:prstGeom prst="rect">
            <a:avLst/>
          </a:prstGeom>
          <a:noFill/>
          <a:ln>
            <a:noFill/>
          </a:ln>
        </p:spPr>
      </p:sp>
      <p:sp>
        <p:nvSpPr>
          <p:cNvPr id="1014" name="Google Shape;1014;p8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15"/>
        <p:cNvGrpSpPr/>
        <p:nvPr/>
      </p:nvGrpSpPr>
      <p:grpSpPr>
        <a:xfrm>
          <a:off x="0" y="0"/>
          <a:ext cx="0" cy="0"/>
          <a:chOff x="0" y="0"/>
          <a:chExt cx="0" cy="0"/>
        </a:xfrm>
      </p:grpSpPr>
      <p:sp>
        <p:nvSpPr>
          <p:cNvPr id="1016" name="Google Shape;1016;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7" name="Google Shape;1017;p84"/>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84"/>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19" name="Google Shape;1019;p8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0" name="Google Shape;1020;p8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21" name="Google Shape;1021;p8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2" name="Google Shape;1022;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23" name="Google Shape;1023;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24" name="Google Shape;1024;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25" name="Google Shape;1025;p84"/>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026" name="Google Shape;1026;p84"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27" name="Google Shape;1027;p84"/>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8" name="Google Shape;1028;p84"/>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84"/>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0" name="Google Shape;1030;p84"/>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84"/>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32"/>
        <p:cNvGrpSpPr/>
        <p:nvPr/>
      </p:nvGrpSpPr>
      <p:grpSpPr>
        <a:xfrm>
          <a:off x="0" y="0"/>
          <a:ext cx="0" cy="0"/>
          <a:chOff x="0" y="0"/>
          <a:chExt cx="0" cy="0"/>
        </a:xfrm>
      </p:grpSpPr>
      <p:sp>
        <p:nvSpPr>
          <p:cNvPr id="1033" name="Google Shape;1033;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4" name="Google Shape;1034;p85"/>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85"/>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5"/>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37" name="Google Shape;1037;p8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8" name="Google Shape;1038;p8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39" name="Google Shape;1039;p8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40" name="Google Shape;1040;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41" name="Google Shape;1041;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42" name="Google Shape;1042;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43" name="Google Shape;1043;p85"/>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044" name="Google Shape;1044;p85"/>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85"/>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6" name="Google Shape;1046;p85"/>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7" name="Google Shape;1047;p85"/>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48"/>
        <p:cNvGrpSpPr/>
        <p:nvPr/>
      </p:nvGrpSpPr>
      <p:grpSpPr>
        <a:xfrm>
          <a:off x="0" y="0"/>
          <a:ext cx="0" cy="0"/>
          <a:chOff x="0" y="0"/>
          <a:chExt cx="0" cy="0"/>
        </a:xfrm>
      </p:grpSpPr>
      <p:sp>
        <p:nvSpPr>
          <p:cNvPr id="1049" name="Google Shape;1049;p8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0" name="Google Shape;1050;p8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86"/>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54" name="Google Shape;1054;p8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5" name="Google Shape;1055;p8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56" name="Google Shape;1056;p8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57" name="Google Shape;1057;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58" name="Google Shape;1058;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59" name="Google Shape;1059;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60" name="Google Shape;1060;p86"/>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1"/>
        <p:cNvGrpSpPr/>
        <p:nvPr/>
      </p:nvGrpSpPr>
      <p:grpSpPr>
        <a:xfrm>
          <a:off x="0" y="0"/>
          <a:ext cx="0" cy="0"/>
          <a:chOff x="0" y="0"/>
          <a:chExt cx="0" cy="0"/>
        </a:xfrm>
      </p:grpSpPr>
      <p:sp>
        <p:nvSpPr>
          <p:cNvPr id="1062" name="Google Shape;1062;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3" name="Google Shape;1063;p87"/>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064" name="Google Shape;1064;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5" name="Google Shape;1065;p8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6" name="Google Shape;1066;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7" name="Google Shape;1067;p8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068" name="Google Shape;1068;p87"/>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069" name="Google Shape;1069;p87"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70"/>
        <p:cNvGrpSpPr/>
        <p:nvPr/>
      </p:nvGrpSpPr>
      <p:grpSpPr>
        <a:xfrm>
          <a:off x="0" y="0"/>
          <a:ext cx="0" cy="0"/>
          <a:chOff x="0" y="0"/>
          <a:chExt cx="0" cy="0"/>
        </a:xfrm>
      </p:grpSpPr>
      <p:sp>
        <p:nvSpPr>
          <p:cNvPr id="1071" name="Google Shape;1071;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72" name="Google Shape;1072;p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73" name="Google Shape;1073;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74" name="Google Shape;1074;p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75" name="Google Shape;1075;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76" name="Google Shape;1076;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77" name="Google Shape;1077;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78" name="Google Shape;1078;p88"/>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79"/>
        <p:cNvGrpSpPr/>
        <p:nvPr/>
      </p:nvGrpSpPr>
      <p:grpSpPr>
        <a:xfrm>
          <a:off x="0" y="0"/>
          <a:ext cx="0" cy="0"/>
          <a:chOff x="0" y="0"/>
          <a:chExt cx="0" cy="0"/>
        </a:xfrm>
      </p:grpSpPr>
      <p:sp>
        <p:nvSpPr>
          <p:cNvPr id="1080" name="Google Shape;1080;p8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81" name="Google Shape;1081;p8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2" name="Google Shape;1082;p8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83" name="Google Shape;1083;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84" name="Google Shape;1084;p8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085" name="Google Shape;1085;p8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86" name="Google Shape;1086;p89"/>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87" name="Google Shape;1087;p8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88"/>
        <p:cNvGrpSpPr/>
        <p:nvPr/>
      </p:nvGrpSpPr>
      <p:grpSpPr>
        <a:xfrm>
          <a:off x="0" y="0"/>
          <a:ext cx="0" cy="0"/>
          <a:chOff x="0" y="0"/>
          <a:chExt cx="0" cy="0"/>
        </a:xfrm>
      </p:grpSpPr>
      <p:sp>
        <p:nvSpPr>
          <p:cNvPr id="1089" name="Google Shape;1089;p9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90" name="Google Shape;1090;p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1" name="Google Shape;1091;p9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92" name="Google Shape;1092;p9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93" name="Google Shape;1093;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94" name="Google Shape;1094;p9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95" name="Google Shape;1095;p90"/>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96" name="Google Shape;1096;p9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97" name="Google Shape;1097;p9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90"/>
          <p:cNvSpPr>
            <a:spLocks noGrp="1"/>
          </p:cNvSpPr>
          <p:nvPr>
            <p:ph type="pic" idx="2"/>
          </p:nvPr>
        </p:nvSpPr>
        <p:spPr>
          <a:xfrm>
            <a:off x="457146" y="524736"/>
            <a:ext cx="2514600" cy="2935200"/>
          </a:xfrm>
          <a:prstGeom prst="rect">
            <a:avLst/>
          </a:prstGeom>
          <a:noFill/>
          <a:ln>
            <a:noFill/>
          </a:ln>
        </p:spPr>
      </p:sp>
      <p:sp>
        <p:nvSpPr>
          <p:cNvPr id="1099" name="Google Shape;1099;p9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105"/>
        <p:cNvGrpSpPr/>
        <p:nvPr/>
      </p:nvGrpSpPr>
      <p:grpSpPr>
        <a:xfrm>
          <a:off x="0" y="0"/>
          <a:ext cx="0" cy="0"/>
          <a:chOff x="0" y="0"/>
          <a:chExt cx="0" cy="0"/>
        </a:xfrm>
      </p:grpSpPr>
      <p:sp>
        <p:nvSpPr>
          <p:cNvPr id="1106" name="Google Shape;1106;p9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7" name="Google Shape;1107;p92"/>
          <p:cNvSpPr>
            <a:spLocks noGrp="1"/>
          </p:cNvSpPr>
          <p:nvPr>
            <p:ph type="pic" idx="2"/>
          </p:nvPr>
        </p:nvSpPr>
        <p:spPr>
          <a:xfrm>
            <a:off x="8953152" y="1444919"/>
            <a:ext cx="2916900" cy="2596800"/>
          </a:xfrm>
          <a:prstGeom prst="rect">
            <a:avLst/>
          </a:prstGeom>
          <a:noFill/>
          <a:ln>
            <a:noFill/>
          </a:ln>
        </p:spPr>
      </p:sp>
      <p:sp>
        <p:nvSpPr>
          <p:cNvPr id="1108" name="Google Shape;1108;p92"/>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09" name="Google Shape;1109;p9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0" name="Google Shape;1110;p9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1" name="Google Shape;1111;p9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12" name="Google Shape;1112;p9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13" name="Google Shape;1113;p9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14" name="Google Shape;1114;p92"/>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115" name="Google Shape;1115;p9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16" name="Google Shape;1116;p92"/>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117"/>
        <p:cNvGrpSpPr/>
        <p:nvPr/>
      </p:nvGrpSpPr>
      <p:grpSpPr>
        <a:xfrm>
          <a:off x="0" y="0"/>
          <a:ext cx="0" cy="0"/>
          <a:chOff x="0" y="0"/>
          <a:chExt cx="0" cy="0"/>
        </a:xfrm>
      </p:grpSpPr>
      <p:sp>
        <p:nvSpPr>
          <p:cNvPr id="1118" name="Google Shape;1118;p9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9" name="Google Shape;1119;p93"/>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120" name="Google Shape;1120;p93"/>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1" name="Google Shape;1121;p9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2" name="Google Shape;1122;p9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3" name="Google Shape;1123;p9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124" name="Google Shape;1124;p9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125" name="Google Shape;1125;p9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126" name="Google Shape;1126;p93"/>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7" name="Google Shape;1127;p93"/>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p93"/>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9" name="Google Shape;1129;p93"/>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93"/>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131"/>
        <p:cNvGrpSpPr/>
        <p:nvPr/>
      </p:nvGrpSpPr>
      <p:grpSpPr>
        <a:xfrm>
          <a:off x="0" y="0"/>
          <a:ext cx="0" cy="0"/>
          <a:chOff x="0" y="0"/>
          <a:chExt cx="0" cy="0"/>
        </a:xfrm>
      </p:grpSpPr>
      <p:sp>
        <p:nvSpPr>
          <p:cNvPr id="1132" name="Google Shape;1132;p9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3" name="Google Shape;1133;p9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4" name="Google Shape;1134;p9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35" name="Google Shape;1135;p9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6" name="Google Shape;1136;p9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37" name="Google Shape;1137;p9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38" name="Google Shape;1138;p9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39" name="Google Shape;1139;p94"/>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140" name="Google Shape;1140;p94"/>
          <p:cNvSpPr>
            <a:spLocks noGrp="1"/>
          </p:cNvSpPr>
          <p:nvPr>
            <p:ph type="pic" idx="2"/>
          </p:nvPr>
        </p:nvSpPr>
        <p:spPr>
          <a:xfrm>
            <a:off x="9282749" y="1283634"/>
            <a:ext cx="2377500" cy="3173100"/>
          </a:xfrm>
          <a:prstGeom prst="rect">
            <a:avLst/>
          </a:prstGeom>
          <a:noFill/>
          <a:ln>
            <a:noFill/>
          </a:ln>
        </p:spPr>
      </p:sp>
      <p:sp>
        <p:nvSpPr>
          <p:cNvPr id="1141" name="Google Shape;1141;p94"/>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p94"/>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3" name="Google Shape;1143;p94"/>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4" name="Google Shape;1144;p94"/>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5" name="Google Shape;1145;p94"/>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46" name="Google Shape;1146;p94"/>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47" name="Google Shape;1147;p94"/>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48" name="Google Shape;1148;p94"/>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49" name="Google Shape;1149;p94"/>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150"/>
        <p:cNvGrpSpPr/>
        <p:nvPr/>
      </p:nvGrpSpPr>
      <p:grpSpPr>
        <a:xfrm>
          <a:off x="0" y="0"/>
          <a:ext cx="0" cy="0"/>
          <a:chOff x="0" y="0"/>
          <a:chExt cx="0" cy="0"/>
        </a:xfrm>
      </p:grpSpPr>
      <p:sp>
        <p:nvSpPr>
          <p:cNvPr id="1151" name="Google Shape;1151;p9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52" name="Google Shape;1152;p9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3" name="Google Shape;1153;p9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4" name="Google Shape;1154;p9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5" name="Google Shape;1155;p9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56" name="Google Shape;1156;p9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57" name="Google Shape;1157;p9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58" name="Google Shape;1158;p95"/>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159" name="Google Shape;1159;p95"/>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0" name="Google Shape;1160;p95"/>
          <p:cNvSpPr>
            <a:spLocks noGrp="1"/>
          </p:cNvSpPr>
          <p:nvPr>
            <p:ph type="pic" idx="2"/>
          </p:nvPr>
        </p:nvSpPr>
        <p:spPr>
          <a:xfrm>
            <a:off x="8832388" y="1251284"/>
            <a:ext cx="3251700" cy="2499000"/>
          </a:xfrm>
          <a:prstGeom prst="rect">
            <a:avLst/>
          </a:prstGeom>
          <a:noFill/>
          <a:ln>
            <a:noFill/>
          </a:ln>
        </p:spPr>
      </p:sp>
      <p:sp>
        <p:nvSpPr>
          <p:cNvPr id="1161" name="Google Shape;1161;p95"/>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162"/>
        <p:cNvGrpSpPr/>
        <p:nvPr/>
      </p:nvGrpSpPr>
      <p:grpSpPr>
        <a:xfrm>
          <a:off x="0" y="0"/>
          <a:ext cx="0" cy="0"/>
          <a:chOff x="0" y="0"/>
          <a:chExt cx="0" cy="0"/>
        </a:xfrm>
      </p:grpSpPr>
      <p:sp>
        <p:nvSpPr>
          <p:cNvPr id="1163" name="Google Shape;1163;p9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4" name="Google Shape;1164;p9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5" name="Google Shape;1165;p9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6" name="Google Shape;1166;p9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67" name="Google Shape;1167;p9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68" name="Google Shape;1168;p9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69" name="Google Shape;1169;p96"/>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170" name="Google Shape;1170;p9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71" name="Google Shape;1171;p96"/>
          <p:cNvSpPr>
            <a:spLocks noGrp="1"/>
          </p:cNvSpPr>
          <p:nvPr>
            <p:ph type="pic" idx="2"/>
          </p:nvPr>
        </p:nvSpPr>
        <p:spPr>
          <a:xfrm>
            <a:off x="9093038" y="1058781"/>
            <a:ext cx="2715900" cy="2715900"/>
          </a:xfrm>
          <a:prstGeom prst="rect">
            <a:avLst/>
          </a:prstGeom>
          <a:noFill/>
          <a:ln>
            <a:noFill/>
          </a:ln>
        </p:spPr>
      </p:sp>
      <p:sp>
        <p:nvSpPr>
          <p:cNvPr id="1172" name="Google Shape;1172;p96"/>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3" name="Google Shape;1173;p96"/>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4" name="Google Shape;1174;p96"/>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5" name="Google Shape;1175;p96"/>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6"/>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6"/>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96"/>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179"/>
        <p:cNvGrpSpPr/>
        <p:nvPr/>
      </p:nvGrpSpPr>
      <p:grpSpPr>
        <a:xfrm>
          <a:off x="0" y="0"/>
          <a:ext cx="0" cy="0"/>
          <a:chOff x="0" y="0"/>
          <a:chExt cx="0" cy="0"/>
        </a:xfrm>
      </p:grpSpPr>
      <p:sp>
        <p:nvSpPr>
          <p:cNvPr id="1180" name="Google Shape;1180;p97"/>
          <p:cNvSpPr>
            <a:spLocks noGrp="1"/>
          </p:cNvSpPr>
          <p:nvPr>
            <p:ph type="pic" idx="2"/>
          </p:nvPr>
        </p:nvSpPr>
        <p:spPr>
          <a:xfrm>
            <a:off x="9810967" y="1562916"/>
            <a:ext cx="1152000" cy="1143000"/>
          </a:xfrm>
          <a:prstGeom prst="rect">
            <a:avLst/>
          </a:prstGeom>
          <a:noFill/>
          <a:ln>
            <a:noFill/>
          </a:ln>
        </p:spPr>
      </p:sp>
      <p:sp>
        <p:nvSpPr>
          <p:cNvPr id="1181" name="Google Shape;1181;p97"/>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2" name="Google Shape;1182;p97"/>
          <p:cNvSpPr>
            <a:spLocks noGrp="1"/>
          </p:cNvSpPr>
          <p:nvPr>
            <p:ph type="pic" idx="3"/>
          </p:nvPr>
        </p:nvSpPr>
        <p:spPr>
          <a:xfrm>
            <a:off x="9757009" y="3260706"/>
            <a:ext cx="1216200" cy="987600"/>
          </a:xfrm>
          <a:prstGeom prst="rect">
            <a:avLst/>
          </a:prstGeom>
          <a:noFill/>
          <a:ln>
            <a:noFill/>
          </a:ln>
        </p:spPr>
      </p:sp>
      <p:sp>
        <p:nvSpPr>
          <p:cNvPr id="1183" name="Google Shape;1183;p97"/>
          <p:cNvSpPr>
            <a:spLocks noGrp="1"/>
          </p:cNvSpPr>
          <p:nvPr>
            <p:ph type="pic" idx="4"/>
          </p:nvPr>
        </p:nvSpPr>
        <p:spPr>
          <a:xfrm>
            <a:off x="9810967" y="4777725"/>
            <a:ext cx="1143000" cy="1143000"/>
          </a:xfrm>
          <a:prstGeom prst="rect">
            <a:avLst/>
          </a:prstGeom>
          <a:noFill/>
          <a:ln>
            <a:noFill/>
          </a:ln>
        </p:spPr>
      </p:sp>
      <p:cxnSp>
        <p:nvCxnSpPr>
          <p:cNvPr id="1184" name="Google Shape;1184;p9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5" name="Google Shape;1185;p9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6" name="Google Shape;1186;p9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87" name="Google Shape;1187;p9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88" name="Google Shape;1188;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89" name="Google Shape;1189;p97"/>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190" name="Google Shape;1190;p9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91" name="Google Shape;1191;p9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192"/>
        <p:cNvGrpSpPr/>
        <p:nvPr/>
      </p:nvGrpSpPr>
      <p:grpSpPr>
        <a:xfrm>
          <a:off x="0" y="0"/>
          <a:ext cx="0" cy="0"/>
          <a:chOff x="0" y="0"/>
          <a:chExt cx="0" cy="0"/>
        </a:xfrm>
      </p:grpSpPr>
      <p:sp>
        <p:nvSpPr>
          <p:cNvPr id="1193" name="Google Shape;1193;p9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4" name="Google Shape;1194;p9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5" name="Google Shape;1195;p9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6" name="Google Shape;1196;p9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7" name="Google Shape;1197;p9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98" name="Google Shape;1198;p9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99" name="Google Shape;1199;p9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00" name="Google Shape;1200;p98"/>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01" name="Google Shape;1201;p98"/>
          <p:cNvSpPr>
            <a:spLocks noGrp="1"/>
          </p:cNvSpPr>
          <p:nvPr>
            <p:ph type="pic" idx="2"/>
          </p:nvPr>
        </p:nvSpPr>
        <p:spPr>
          <a:xfrm>
            <a:off x="9209369" y="1251283"/>
            <a:ext cx="2404500" cy="2949900"/>
          </a:xfrm>
          <a:prstGeom prst="rect">
            <a:avLst/>
          </a:prstGeom>
          <a:noFill/>
          <a:ln>
            <a:noFill/>
          </a:ln>
        </p:spPr>
      </p:sp>
      <p:sp>
        <p:nvSpPr>
          <p:cNvPr id="1202" name="Google Shape;1202;p98"/>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98"/>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4" name="Google Shape;1204;p98"/>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5"/>
        <p:cNvGrpSpPr/>
        <p:nvPr/>
      </p:nvGrpSpPr>
      <p:grpSpPr>
        <a:xfrm>
          <a:off x="0" y="0"/>
          <a:ext cx="0" cy="0"/>
          <a:chOff x="0" y="0"/>
          <a:chExt cx="0" cy="0"/>
        </a:xfrm>
      </p:grpSpPr>
      <p:sp>
        <p:nvSpPr>
          <p:cNvPr id="1206" name="Google Shape;1206;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7" name="Google Shape;1207;p99"/>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p99"/>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9" name="Google Shape;1209;p99"/>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0" name="Google Shape;1210;p99"/>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11"/>
        <p:cNvGrpSpPr/>
        <p:nvPr/>
      </p:nvGrpSpPr>
      <p:grpSpPr>
        <a:xfrm>
          <a:off x="0" y="0"/>
          <a:ext cx="0" cy="0"/>
          <a:chOff x="0" y="0"/>
          <a:chExt cx="0" cy="0"/>
        </a:xfrm>
      </p:grpSpPr>
      <p:sp>
        <p:nvSpPr>
          <p:cNvPr id="1212" name="Google Shape;1212;p10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13"/>
        <p:cNvGrpSpPr/>
        <p:nvPr/>
      </p:nvGrpSpPr>
      <p:grpSpPr>
        <a:xfrm>
          <a:off x="0" y="0"/>
          <a:ext cx="0" cy="0"/>
          <a:chOff x="0" y="0"/>
          <a:chExt cx="0" cy="0"/>
        </a:xfrm>
      </p:grpSpPr>
      <p:sp>
        <p:nvSpPr>
          <p:cNvPr id="1214" name="Google Shape;1214;p10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5" name="Google Shape;1215;p10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6" name="Google Shape;1216;p10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7" name="Google Shape;1217;p10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8" name="Google Shape;1218;p10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19" name="Google Shape;1219;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20" name="Google Shape;1220;p10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21" name="Google Shape;1221;p10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22" name="Google Shape;1222;p101"/>
          <p:cNvSpPr>
            <a:spLocks noGrp="1"/>
          </p:cNvSpPr>
          <p:nvPr>
            <p:ph type="pic" idx="2"/>
          </p:nvPr>
        </p:nvSpPr>
        <p:spPr>
          <a:xfrm>
            <a:off x="8916576" y="1661249"/>
            <a:ext cx="2990100" cy="2715900"/>
          </a:xfrm>
          <a:prstGeom prst="rect">
            <a:avLst/>
          </a:prstGeom>
          <a:noFill/>
          <a:ln>
            <a:noFill/>
          </a:ln>
        </p:spPr>
      </p:sp>
      <p:sp>
        <p:nvSpPr>
          <p:cNvPr id="1223" name="Google Shape;1223;p101"/>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101"/>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101"/>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6" name="Google Shape;1226;p101"/>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27"/>
        <p:cNvGrpSpPr/>
        <p:nvPr/>
      </p:nvGrpSpPr>
      <p:grpSpPr>
        <a:xfrm>
          <a:off x="0" y="0"/>
          <a:ext cx="0" cy="0"/>
          <a:chOff x="0" y="0"/>
          <a:chExt cx="0" cy="0"/>
        </a:xfrm>
      </p:grpSpPr>
      <p:sp>
        <p:nvSpPr>
          <p:cNvPr id="1228" name="Google Shape;1228;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9" name="Google Shape;1229;p10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0" name="Google Shape;1230;p10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1" name="Google Shape;1231;p10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2" name="Google Shape;1232;p10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33" name="Google Shape;1233;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34" name="Google Shape;1234;p102"/>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35" name="Google Shape;1235;p10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36" name="Google Shape;1236;p102"/>
          <p:cNvSpPr>
            <a:spLocks noGrp="1"/>
          </p:cNvSpPr>
          <p:nvPr>
            <p:ph type="pic" idx="2"/>
          </p:nvPr>
        </p:nvSpPr>
        <p:spPr>
          <a:xfrm>
            <a:off x="9093038" y="1058781"/>
            <a:ext cx="2715900" cy="2715900"/>
          </a:xfrm>
          <a:prstGeom prst="rect">
            <a:avLst/>
          </a:prstGeom>
          <a:noFill/>
          <a:ln>
            <a:noFill/>
          </a:ln>
        </p:spPr>
      </p:sp>
      <p:sp>
        <p:nvSpPr>
          <p:cNvPr id="1237" name="Google Shape;1237;p102"/>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8" name="Google Shape;1238;p102"/>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9" name="Google Shape;1239;p102"/>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0" name="Google Shape;1240;p102"/>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1" name="Google Shape;1241;p102"/>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2" name="Google Shape;1242;p102"/>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3" name="Google Shape;1243;p102"/>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244"/>
        <p:cNvGrpSpPr/>
        <p:nvPr/>
      </p:nvGrpSpPr>
      <p:grpSpPr>
        <a:xfrm>
          <a:off x="0" y="0"/>
          <a:ext cx="0" cy="0"/>
          <a:chOff x="0" y="0"/>
          <a:chExt cx="0" cy="0"/>
        </a:xfrm>
      </p:grpSpPr>
      <p:sp>
        <p:nvSpPr>
          <p:cNvPr id="1245" name="Google Shape;1245;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6" name="Google Shape;1246;p103"/>
          <p:cNvSpPr>
            <a:spLocks noGrp="1"/>
          </p:cNvSpPr>
          <p:nvPr>
            <p:ph type="pic" idx="2"/>
          </p:nvPr>
        </p:nvSpPr>
        <p:spPr>
          <a:xfrm>
            <a:off x="9510134" y="1431036"/>
            <a:ext cx="1965900" cy="3996000"/>
          </a:xfrm>
          <a:prstGeom prst="rect">
            <a:avLst/>
          </a:prstGeom>
          <a:noFill/>
          <a:ln>
            <a:noFill/>
          </a:ln>
        </p:spPr>
      </p:sp>
      <p:cxnSp>
        <p:nvCxnSpPr>
          <p:cNvPr id="1247" name="Google Shape;1247;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8" name="Google Shape;1248;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9" name="Google Shape;1249;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50" name="Google Shape;1250;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51" name="Google Shape;1251;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2" name="Google Shape;1252;p10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53" name="Google Shape;1253;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54" name="Google Shape;1254;p103"/>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5" name="Google Shape;1255;p103"/>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6" name="Google Shape;1256;p103"/>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7" name="Google Shape;1257;p103"/>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8" name="Google Shape;1258;p103"/>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p103"/>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p103"/>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p103"/>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6.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9.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5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4"/>
        <p:cNvGrpSpPr/>
        <p:nvPr/>
      </p:nvGrpSpPr>
      <p:grpSpPr>
        <a:xfrm>
          <a:off x="0" y="0"/>
          <a:ext cx="0" cy="0"/>
          <a:chOff x="0" y="0"/>
          <a:chExt cx="0" cy="0"/>
        </a:xfrm>
      </p:grpSpPr>
      <p:sp>
        <p:nvSpPr>
          <p:cNvPr id="705" name="Google Shape;705;p63"/>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06" name="Google Shape;706;p63"/>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07" name="Google Shape;707;p63"/>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08" name="Google Shape;708;p63"/>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8"/>
        <p:cNvGrpSpPr/>
        <p:nvPr/>
      </p:nvGrpSpPr>
      <p:grpSpPr>
        <a:xfrm>
          <a:off x="0" y="0"/>
          <a:ext cx="0" cy="0"/>
          <a:chOff x="0" y="0"/>
          <a:chExt cx="0" cy="0"/>
        </a:xfrm>
      </p:grpSpPr>
      <p:sp>
        <p:nvSpPr>
          <p:cNvPr id="999" name="Google Shape;999;p82"/>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00" name="Google Shape;1000;p8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01" name="Google Shape;1001;p82"/>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02" name="Google Shape;1002;p8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0"/>
        <p:cNvGrpSpPr/>
        <p:nvPr/>
      </p:nvGrpSpPr>
      <p:grpSpPr>
        <a:xfrm>
          <a:off x="0" y="0"/>
          <a:ext cx="0" cy="0"/>
          <a:chOff x="0" y="0"/>
          <a:chExt cx="0" cy="0"/>
        </a:xfrm>
      </p:grpSpPr>
      <p:sp>
        <p:nvSpPr>
          <p:cNvPr id="1101" name="Google Shape;1101;p9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02" name="Google Shape;1102;p9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03" name="Google Shape;1103;p9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04" name="Google Shape;1104;p91"/>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83.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04"/>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267" name="Google Shape;1267;p104"/>
          <p:cNvSpPr txBox="1">
            <a:spLocks noGrp="1"/>
          </p:cNvSpPr>
          <p:nvPr>
            <p:ph type="body" idx="1"/>
          </p:nvPr>
        </p:nvSpPr>
        <p:spPr>
          <a:xfrm>
            <a:off x="0" y="5326437"/>
            <a:ext cx="12192000" cy="10935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Go on a Word Hunt</a:t>
            </a:r>
            <a:endParaRPr/>
          </a:p>
        </p:txBody>
      </p:sp>
      <p:sp>
        <p:nvSpPr>
          <p:cNvPr id="1268" name="Google Shape;1268;p104"/>
          <p:cNvSpPr txBox="1">
            <a:spLocks noGrp="1"/>
          </p:cNvSpPr>
          <p:nvPr>
            <p:ph type="body" idx="2"/>
          </p:nvPr>
        </p:nvSpPr>
        <p:spPr>
          <a:xfrm>
            <a:off x="0" y="1219350"/>
            <a:ext cx="12192000" cy="352440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1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800"/>
              <a:buFont typeface="Arial"/>
              <a:buNone/>
            </a:pPr>
            <a:r>
              <a:rPr lang="en-US" sz="4800">
                <a:solidFill>
                  <a:srgbClr val="006FB6"/>
                </a:solidFill>
              </a:rPr>
              <a:t>Review words at the end</a:t>
            </a:r>
            <a:endParaRPr/>
          </a:p>
        </p:txBody>
      </p:sp>
      <p:sp>
        <p:nvSpPr>
          <p:cNvPr id="1360" name="Google Shape;1360;p113"/>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0"/>
              </a:spcBef>
              <a:spcAft>
                <a:spcPts val="0"/>
              </a:spcAft>
              <a:buClr>
                <a:srgbClr val="006FB6"/>
              </a:buClr>
              <a:buSzPts val="3200"/>
              <a:buFont typeface="Calibri"/>
              <a:buChar char="•"/>
            </a:pPr>
            <a:r>
              <a:rPr lang="en-US" sz="3200">
                <a:latin typeface="Calibri"/>
                <a:ea typeface="Calibri"/>
                <a:cs typeface="Calibri"/>
                <a:sym typeface="Calibri"/>
              </a:rPr>
              <a:t>Let’s talk about the words we chose.</a:t>
            </a:r>
            <a:endParaRPr sz="3200">
              <a:latin typeface="Calibri"/>
              <a:ea typeface="Calibri"/>
              <a:cs typeface="Calibri"/>
              <a:sym typeface="Calibri"/>
            </a:endParaRPr>
          </a:p>
          <a:p>
            <a:pPr marL="571500" lvl="0" indent="-571500" algn="l" rtl="0">
              <a:lnSpc>
                <a:spcPct val="100000"/>
              </a:lnSpc>
              <a:spcBef>
                <a:spcPts val="0"/>
              </a:spcBef>
              <a:spcAft>
                <a:spcPts val="0"/>
              </a:spcAft>
              <a:buClr>
                <a:srgbClr val="006FB6"/>
              </a:buClr>
              <a:buSzPts val="3200"/>
              <a:buFont typeface="Calibri"/>
              <a:buChar char="•"/>
            </a:pPr>
            <a:r>
              <a:rPr lang="en-US" sz="3200">
                <a:latin typeface="Calibri"/>
                <a:ea typeface="Calibri"/>
                <a:cs typeface="Calibri"/>
                <a:sym typeface="Calibri"/>
              </a:rPr>
              <a:t>What does this word mean? How do you know?</a:t>
            </a:r>
            <a:endParaRPr>
              <a:latin typeface="Calibri"/>
              <a:ea typeface="Calibri"/>
              <a:cs typeface="Calibri"/>
              <a:sym typeface="Calibri"/>
            </a:endParaRPr>
          </a:p>
          <a:p>
            <a:pPr marL="571500" lvl="0" indent="-571500" algn="l" rtl="0">
              <a:lnSpc>
                <a:spcPct val="100000"/>
              </a:lnSpc>
              <a:spcBef>
                <a:spcPts val="1000"/>
              </a:spcBef>
              <a:spcAft>
                <a:spcPts val="0"/>
              </a:spcAft>
              <a:buClr>
                <a:srgbClr val="006FB6"/>
              </a:buClr>
              <a:buSzPts val="3200"/>
              <a:buFont typeface="Calibri"/>
              <a:buChar char="•"/>
            </a:pPr>
            <a:r>
              <a:rPr lang="en-US" sz="3200">
                <a:latin typeface="Calibri"/>
                <a:ea typeface="Calibri"/>
                <a:cs typeface="Calibri"/>
                <a:sym typeface="Calibri"/>
              </a:rPr>
              <a:t>How would we use this word in a sentence?</a:t>
            </a:r>
            <a:endParaRPr>
              <a:latin typeface="Calibri"/>
              <a:ea typeface="Calibri"/>
              <a:cs typeface="Calibri"/>
              <a:sym typeface="Calibri"/>
            </a:endParaRPr>
          </a:p>
          <a:p>
            <a:pPr marL="571500" lvl="0" indent="-571500" algn="l" rtl="0">
              <a:lnSpc>
                <a:spcPct val="100000"/>
              </a:lnSpc>
              <a:spcBef>
                <a:spcPts val="1000"/>
              </a:spcBef>
              <a:spcAft>
                <a:spcPts val="0"/>
              </a:spcAft>
              <a:buClr>
                <a:srgbClr val="006FB6"/>
              </a:buClr>
              <a:buSzPts val="3200"/>
              <a:buFont typeface="Calibri"/>
              <a:buChar char="•"/>
            </a:pPr>
            <a:r>
              <a:rPr lang="en-US" sz="3200">
                <a:latin typeface="Calibri"/>
                <a:ea typeface="Calibri"/>
                <a:cs typeface="Calibri"/>
                <a:sym typeface="Calibri"/>
              </a:rPr>
              <a:t>If you speak another language, talk about how to translate the word.</a:t>
            </a:r>
            <a:endParaRPr>
              <a:latin typeface="Calibri"/>
              <a:ea typeface="Calibri"/>
              <a:cs typeface="Calibri"/>
              <a:sym typeface="Calibri"/>
            </a:endParaRPr>
          </a:p>
          <a:p>
            <a:pPr marL="571500" lvl="0" indent="-393700" algn="l" rtl="0">
              <a:lnSpc>
                <a:spcPct val="100000"/>
              </a:lnSpc>
              <a:spcBef>
                <a:spcPts val="1000"/>
              </a:spcBef>
              <a:spcAft>
                <a:spcPts val="0"/>
              </a:spcAft>
              <a:buClr>
                <a:srgbClr val="006FB6"/>
              </a:buClr>
              <a:buSzPts val="2800"/>
              <a:buFont typeface="Arial"/>
              <a:buNone/>
            </a:pPr>
            <a:endParaRPr sz="2800">
              <a:latin typeface="Calibri"/>
              <a:ea typeface="Calibri"/>
              <a:cs typeface="Calibri"/>
              <a:sym typeface="Calibri"/>
            </a:endParaRPr>
          </a:p>
          <a:p>
            <a:pPr marL="0" lvl="0" indent="0" algn="l" rtl="0">
              <a:lnSpc>
                <a:spcPct val="90000"/>
              </a:lnSpc>
              <a:spcBef>
                <a:spcPts val="1000"/>
              </a:spcBef>
              <a:spcAft>
                <a:spcPts val="0"/>
              </a:spcAft>
              <a:buClr>
                <a:srgbClr val="006FB6"/>
              </a:buClr>
              <a:buSzPts val="4000"/>
              <a:buNone/>
            </a:pPr>
            <a:endParaRPr>
              <a:latin typeface="Calibri"/>
              <a:ea typeface="Calibri"/>
              <a:cs typeface="Calibri"/>
              <a:sym typeface="Calibri"/>
            </a:endParaRPr>
          </a:p>
        </p:txBody>
      </p:sp>
      <p:sp>
        <p:nvSpPr>
          <p:cNvPr id="1361" name="Google Shape;1361;p113"/>
          <p:cNvSpPr txBox="1">
            <a:spLocks noGrp="1"/>
          </p:cNvSpPr>
          <p:nvPr>
            <p:ph type="body" idx="3"/>
          </p:nvPr>
        </p:nvSpPr>
        <p:spPr>
          <a:xfrm>
            <a:off x="8918977" y="4609418"/>
            <a:ext cx="2985300" cy="134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006FB6"/>
              </a:buClr>
              <a:buSzPts val="2100"/>
              <a:buFont typeface="Arial"/>
              <a:buNone/>
            </a:pPr>
            <a:endParaRPr/>
          </a:p>
        </p:txBody>
      </p:sp>
      <p:pic>
        <p:nvPicPr>
          <p:cNvPr id="1362" name="Google Shape;1362;p113" descr="A picture containing person, child, laptop, indoor&#10;&#10;Description generated with very high confidence"/>
          <p:cNvPicPr preferRelativeResize="0"/>
          <p:nvPr/>
        </p:nvPicPr>
        <p:blipFill rotWithShape="1">
          <a:blip r:embed="rId3">
            <a:alphaModFix/>
          </a:blip>
          <a:srcRect/>
          <a:stretch/>
        </p:blipFill>
        <p:spPr>
          <a:xfrm>
            <a:off x="8918977" y="1949116"/>
            <a:ext cx="2985288" cy="2241567"/>
          </a:xfrm>
          <a:prstGeom prst="rect">
            <a:avLst/>
          </a:prstGeom>
          <a:noFill/>
          <a:ln w="19050" cap="sq" cmpd="sng">
            <a:solidFill>
              <a:srgbClr val="666666"/>
            </a:solidFill>
            <a:prstDash val="solid"/>
            <a:miter lim="800000"/>
            <a:headEnd type="none" w="sm" len="sm"/>
            <a:tailEnd type="none" w="sm" len="sm"/>
          </a:ln>
        </p:spPr>
      </p:pic>
      <p:pic>
        <p:nvPicPr>
          <p:cNvPr id="1363" name="Google Shape;1363;p113"/>
          <p:cNvPicPr preferRelativeResize="0"/>
          <p:nvPr/>
        </p:nvPicPr>
        <p:blipFill rotWithShape="1">
          <a:blip r:embed="rId4">
            <a:alphaModFix/>
          </a:blip>
          <a:srcRect t="-1666"/>
          <a:stretch/>
        </p:blipFill>
        <p:spPr>
          <a:xfrm>
            <a:off x="10072400" y="477837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14"/>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369" name="Google Shape;1369;p11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 does this word mean? How do you know?</a:t>
            </a:r>
            <a:endParaRPr/>
          </a:p>
        </p:txBody>
      </p:sp>
      <p:sp>
        <p:nvSpPr>
          <p:cNvPr id="1370" name="Google Shape;1370;p114"/>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Font typeface="Arial"/>
              <a:buNone/>
            </a:pPr>
            <a:r>
              <a:rPr lang="en-US">
                <a:solidFill>
                  <a:srgbClr val="006FB6"/>
                </a:solidFill>
              </a:rPr>
              <a:t>What is another words that means close to the same thing?</a:t>
            </a:r>
            <a:endParaRPr/>
          </a:p>
        </p:txBody>
      </p:sp>
      <p:sp>
        <p:nvSpPr>
          <p:cNvPr id="1371" name="Google Shape;1371;p114"/>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Is there a word on this page that is new or unfamiliar?</a:t>
            </a:r>
            <a:endParaRPr/>
          </a:p>
        </p:txBody>
      </p:sp>
      <p:sp>
        <p:nvSpPr>
          <p:cNvPr id="1372" name="Google Shape;1372;p114"/>
          <p:cNvSpPr txBox="1">
            <a:spLocks noGrp="1"/>
          </p:cNvSpPr>
          <p:nvPr>
            <p:ph type="body" idx="4"/>
          </p:nvPr>
        </p:nvSpPr>
        <p:spPr>
          <a:xfrm>
            <a:off x="240925" y="4495575"/>
            <a:ext cx="31164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Let’s reread the sentence now that we’ve talked about the word!</a:t>
            </a:r>
            <a:endParaRPr/>
          </a:p>
        </p:txBody>
      </p:sp>
      <p:pic>
        <p:nvPicPr>
          <p:cNvPr id="1373" name="Google Shape;1373;p114"/>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115"/>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379" name="Google Shape;1379;p115"/>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How would we use this word in a sentence?</a:t>
            </a:r>
            <a:endParaRPr/>
          </a:p>
        </p:txBody>
      </p:sp>
      <p:sp>
        <p:nvSpPr>
          <p:cNvPr id="1380" name="Google Shape;1380;p115"/>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Are there any word parts that you know?</a:t>
            </a:r>
            <a:endParaRPr/>
          </a:p>
        </p:txBody>
      </p:sp>
      <p:sp>
        <p:nvSpPr>
          <p:cNvPr id="1381" name="Google Shape;1381;p115"/>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 does this word mean? Let’s look it up!</a:t>
            </a:r>
            <a:endParaRPr/>
          </a:p>
        </p:txBody>
      </p:sp>
      <p:pic>
        <p:nvPicPr>
          <p:cNvPr id="1382" name="Google Shape;1382;p115"/>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1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388" name="Google Shape;1388;p116"/>
          <p:cNvSpPr txBox="1"/>
          <p:nvPr/>
        </p:nvSpPr>
        <p:spPr>
          <a:xfrm>
            <a:off x="4573250" y="1987438"/>
            <a:ext cx="7423500" cy="105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Keep track of words to review and create a family dictionary of new words and phrases.</a:t>
            </a:r>
            <a:endParaRPr sz="3200" b="0" i="0" u="none" strike="noStrike" cap="none">
              <a:solidFill>
                <a:srgbClr val="006FB6"/>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3200"/>
              <a:buFont typeface="Arial"/>
              <a:buNone/>
            </a:pPr>
            <a:endParaRPr sz="3200" b="0" i="0" u="none" strike="noStrike" cap="none">
              <a:solidFill>
                <a:srgbClr val="006FB6"/>
              </a:solidFill>
              <a:latin typeface="Calibri"/>
              <a:ea typeface="Calibri"/>
              <a:cs typeface="Calibri"/>
              <a:sym typeface="Calibri"/>
            </a:endParaRPr>
          </a:p>
        </p:txBody>
      </p:sp>
      <p:sp>
        <p:nvSpPr>
          <p:cNvPr id="1389" name="Google Shape;1389;p116"/>
          <p:cNvSpPr txBox="1"/>
          <p:nvPr/>
        </p:nvSpPr>
        <p:spPr>
          <a:xfrm>
            <a:off x="4561217" y="3334990"/>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Give a lot of encouragement to help build reading skills.</a:t>
            </a:r>
            <a:endParaRPr sz="3200" b="0" i="0" u="none" strike="noStrike" cap="none">
              <a:solidFill>
                <a:srgbClr val="006FB6"/>
              </a:solidFill>
              <a:latin typeface="Calibri"/>
              <a:ea typeface="Calibri"/>
              <a:cs typeface="Calibri"/>
              <a:sym typeface="Calibri"/>
            </a:endParaRPr>
          </a:p>
        </p:txBody>
      </p:sp>
      <p:pic>
        <p:nvPicPr>
          <p:cNvPr id="1390" name="Google Shape;1390;p116"/>
          <p:cNvPicPr preferRelativeResize="0"/>
          <p:nvPr/>
        </p:nvPicPr>
        <p:blipFill rotWithShape="1">
          <a:blip r:embed="rId3">
            <a:alphaModFix/>
          </a:blip>
          <a:srcRect/>
          <a:stretch/>
        </p:blipFill>
        <p:spPr>
          <a:xfrm>
            <a:off x="2178875" y="1722812"/>
            <a:ext cx="1148275" cy="762600"/>
          </a:xfrm>
          <a:prstGeom prst="rect">
            <a:avLst/>
          </a:prstGeom>
          <a:noFill/>
          <a:ln>
            <a:noFill/>
          </a:ln>
        </p:spPr>
      </p:pic>
      <p:pic>
        <p:nvPicPr>
          <p:cNvPr id="1391" name="Google Shape;1391;p116"/>
          <p:cNvPicPr preferRelativeResize="0"/>
          <p:nvPr/>
        </p:nvPicPr>
        <p:blipFill rotWithShape="1">
          <a:blip r:embed="rId4">
            <a:alphaModFix/>
          </a:blip>
          <a:srcRect/>
          <a:stretch/>
        </p:blipFill>
        <p:spPr>
          <a:xfrm>
            <a:off x="2178871" y="3196999"/>
            <a:ext cx="1124231" cy="1193700"/>
          </a:xfrm>
          <a:prstGeom prst="rect">
            <a:avLst/>
          </a:prstGeom>
          <a:noFill/>
          <a:ln>
            <a:noFill/>
          </a:ln>
        </p:spPr>
      </p:pic>
      <p:sp>
        <p:nvSpPr>
          <p:cNvPr id="1392" name="Google Shape;1392;p116"/>
          <p:cNvSpPr txBox="1"/>
          <p:nvPr/>
        </p:nvSpPr>
        <p:spPr>
          <a:xfrm>
            <a:off x="4561225" y="4762953"/>
            <a:ext cx="7205400" cy="1402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Compare and make connections between your home language and English. </a:t>
            </a:r>
            <a:endParaRPr sz="3200" b="0" i="0" u="none" strike="noStrike" cap="none">
              <a:solidFill>
                <a:srgbClr val="006FB6"/>
              </a:solidFill>
              <a:latin typeface="Calibri"/>
              <a:ea typeface="Calibri"/>
              <a:cs typeface="Calibri"/>
              <a:sym typeface="Calibri"/>
            </a:endParaRPr>
          </a:p>
        </p:txBody>
      </p:sp>
      <p:pic>
        <p:nvPicPr>
          <p:cNvPr id="1393" name="Google Shape;1393;p116"/>
          <p:cNvPicPr preferRelativeResize="0"/>
          <p:nvPr/>
        </p:nvPicPr>
        <p:blipFill rotWithShape="1">
          <a:blip r:embed="rId5">
            <a:alphaModFix/>
          </a:blip>
          <a:srcRect/>
          <a:stretch/>
        </p:blipFill>
        <p:spPr>
          <a:xfrm>
            <a:off x="2337025" y="5112675"/>
            <a:ext cx="990125" cy="99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11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399" name="Google Shape;1399;p117"/>
          <p:cNvSpPr txBox="1">
            <a:spLocks noGrp="1"/>
          </p:cNvSpPr>
          <p:nvPr>
            <p:ph type="body" idx="1"/>
          </p:nvPr>
        </p:nvSpPr>
        <p:spPr>
          <a:xfrm>
            <a:off x="1639564" y="14506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Decide to go on a word hunt.</a:t>
            </a:r>
            <a:endParaRPr/>
          </a:p>
        </p:txBody>
      </p:sp>
      <p:sp>
        <p:nvSpPr>
          <p:cNvPr id="1400" name="Google Shape;1400;p117"/>
          <p:cNvSpPr txBox="1">
            <a:spLocks noGrp="1"/>
          </p:cNvSpPr>
          <p:nvPr>
            <p:ph type="body" idx="2"/>
          </p:nvPr>
        </p:nvSpPr>
        <p:spPr>
          <a:xfrm>
            <a:off x="1627989" y="312564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Write down words as you read.</a:t>
            </a:r>
            <a:endParaRPr/>
          </a:p>
        </p:txBody>
      </p:sp>
      <p:sp>
        <p:nvSpPr>
          <p:cNvPr id="1401" name="Google Shape;1401;p117"/>
          <p:cNvSpPr txBox="1">
            <a:spLocks noGrp="1"/>
          </p:cNvSpPr>
          <p:nvPr>
            <p:ph type="body" idx="3"/>
          </p:nvPr>
        </p:nvSpPr>
        <p:spPr>
          <a:xfrm>
            <a:off x="1655375" y="4571174"/>
            <a:ext cx="3393900" cy="151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Review words at the end.</a:t>
            </a:r>
            <a:endParaRPr/>
          </a:p>
        </p:txBody>
      </p:sp>
      <p:sp>
        <p:nvSpPr>
          <p:cNvPr id="1402" name="Google Shape;1402;p11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403" name="Google Shape;1403;p117"/>
          <p:cNvSpPr txBox="1">
            <a:spLocks noGrp="1"/>
          </p:cNvSpPr>
          <p:nvPr>
            <p:ph type="body" idx="5"/>
          </p:nvPr>
        </p:nvSpPr>
        <p:spPr>
          <a:xfrm>
            <a:off x="698497" y="472357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404" name="Google Shape;1404;p117"/>
          <p:cNvSpPr txBox="1">
            <a:spLocks noGrp="1"/>
          </p:cNvSpPr>
          <p:nvPr>
            <p:ph type="body" idx="7"/>
          </p:nvPr>
        </p:nvSpPr>
        <p:spPr>
          <a:xfrm>
            <a:off x="698497" y="3049449"/>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405" name="Google Shape;1405;p117"/>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406" name="Google Shape;1406;p117"/>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407" name="Google Shape;1407;p117"/>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1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413" name="Google Shape;1413;p11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414" name="Google Shape;1414;p11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415" name="Google Shape;1415;p118"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1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421" name="Google Shape;1421;p119"/>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422" name="Google Shape;1422;p119"/>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423" name="Google Shape;1423;p119"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0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Go on a Word Hunt</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06"/>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279" name="Google Shape;1279;p106"/>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280" name="Google Shape;1280;p106"/>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281" name="Google Shape;1281;p10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282" name="Google Shape;1282;p106"/>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283" name="Google Shape;1283;p106"/>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284" name="Google Shape;1284;p106"/>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285" name="Google Shape;1285;p106"/>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286" name="Google Shape;1286;p106"/>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287" name="Google Shape;1287;p106"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0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00" name="Google Shape;1300;p10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01" name="Google Shape;1301;p10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02" name="Google Shape;1302;p10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03" name="Google Shape;1303;p108"/>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304" name="Google Shape;1304;p108"/>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305" name="Google Shape;1305;p108"/>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306" name="Google Shape;1306;p108"/>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307" name="Google Shape;1307;p10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308" name="Google Shape;1308;p108"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309" name="Google Shape;1309;p108"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310" name="Google Shape;1310;p108"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311" name="Google Shape;1311;p108"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0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Go on a word hunt</a:t>
            </a:r>
            <a:endParaRPr/>
          </a:p>
        </p:txBody>
      </p:sp>
      <p:sp>
        <p:nvSpPr>
          <p:cNvPr id="1317" name="Google Shape;1317;p109"/>
          <p:cNvSpPr txBox="1">
            <a:spLocks noGrp="1"/>
          </p:cNvSpPr>
          <p:nvPr>
            <p:ph type="body" idx="1"/>
          </p:nvPr>
        </p:nvSpPr>
        <p:spPr>
          <a:xfrm>
            <a:off x="9222900" y="4748864"/>
            <a:ext cx="2497200" cy="25203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Building vocabulary helps readers understand what they read.</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318" name="Google Shape;1318;p109"/>
          <p:cNvPicPr preferRelativeResize="0">
            <a:picLocks noGrp="1"/>
          </p:cNvPicPr>
          <p:nvPr>
            <p:ph type="pic" idx="2"/>
          </p:nvPr>
        </p:nvPicPr>
        <p:blipFill rotWithShape="1">
          <a:blip r:embed="rId3">
            <a:alphaModFix/>
          </a:blip>
          <a:srcRect/>
          <a:stretch/>
        </p:blipFill>
        <p:spPr>
          <a:xfrm>
            <a:off x="9282749" y="2272631"/>
            <a:ext cx="2377500" cy="1195107"/>
          </a:xfrm>
          <a:prstGeom prst="rect">
            <a:avLst/>
          </a:prstGeom>
          <a:noFill/>
          <a:ln>
            <a:noFill/>
          </a:ln>
        </p:spPr>
      </p:pic>
      <p:sp>
        <p:nvSpPr>
          <p:cNvPr id="1319" name="Google Shape;1319;p109"/>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320" name="Google Shape;1320;p109"/>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321" name="Google Shape;1321;p109"/>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Decide to go on a word hunt.</a:t>
            </a:r>
            <a:endParaRPr/>
          </a:p>
        </p:txBody>
      </p:sp>
      <p:sp>
        <p:nvSpPr>
          <p:cNvPr id="1322" name="Google Shape;1322;p109"/>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Write down words as you read. </a:t>
            </a:r>
            <a:endParaRPr/>
          </a:p>
        </p:txBody>
      </p:sp>
      <p:sp>
        <p:nvSpPr>
          <p:cNvPr id="1323" name="Google Shape;1323;p109"/>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Review words at the end.</a:t>
            </a:r>
            <a:endParaRPr/>
          </a:p>
        </p:txBody>
      </p:sp>
      <p:sp>
        <p:nvSpPr>
          <p:cNvPr id="1324" name="Google Shape;1324;p109"/>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endParaRPr/>
          </a:p>
        </p:txBody>
      </p:sp>
      <p:sp>
        <p:nvSpPr>
          <p:cNvPr id="1325" name="Google Shape;1325;p109"/>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1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all the words your child knows</a:t>
            </a:r>
            <a:r>
              <a:rPr lang="en-US"/>
              <a:t>.</a:t>
            </a:r>
            <a:endParaRPr/>
          </a:p>
        </p:txBody>
      </p:sp>
      <p:sp>
        <p:nvSpPr>
          <p:cNvPr id="1331" name="Google Shape;1331;p11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32" name="Google Shape;1332;p11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33" name="Google Shape;1333;p11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34" name="Google Shape;1334;p110"/>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Vocabulary</a:t>
            </a:r>
            <a:endParaRPr/>
          </a:p>
        </p:txBody>
      </p:sp>
      <p:sp>
        <p:nvSpPr>
          <p:cNvPr id="1335" name="Google Shape;1335;p110"/>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36" name="Google Shape;1336;p110"/>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37" name="Google Shape;1337;p110"/>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38" name="Google Shape;1338;p1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400"/>
              <a:buFont typeface="Arial"/>
              <a:buNone/>
            </a:pPr>
            <a:r>
              <a:rPr lang="en-US" sz="4860">
                <a:solidFill>
                  <a:srgbClr val="006FB6"/>
                </a:solidFill>
              </a:rPr>
              <a:t>Decide to go on a word hunt</a:t>
            </a:r>
            <a:endParaRPr/>
          </a:p>
        </p:txBody>
      </p:sp>
      <p:sp>
        <p:nvSpPr>
          <p:cNvPr id="1344" name="Google Shape;1344;p111"/>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6FB6"/>
              </a:buClr>
              <a:buSzPts val="4000"/>
              <a:buFont typeface="Calibri"/>
              <a:buChar char="•"/>
            </a:pPr>
            <a:r>
              <a:rPr lang="en-US">
                <a:latin typeface="Calibri"/>
                <a:ea typeface="Calibri"/>
                <a:cs typeface="Calibri"/>
                <a:sym typeface="Calibri"/>
              </a:rPr>
              <a:t>Set a goal for each page or for total time. </a:t>
            </a:r>
            <a:endParaRPr>
              <a:latin typeface="Calibri"/>
              <a:ea typeface="Calibri"/>
              <a:cs typeface="Calibri"/>
              <a:sym typeface="Calibri"/>
            </a:endParaRPr>
          </a:p>
          <a:p>
            <a:pPr marL="457200" lvl="0" indent="-203200" algn="l" rtl="0">
              <a:lnSpc>
                <a:spcPct val="100000"/>
              </a:lnSpc>
              <a:spcBef>
                <a:spcPts val="0"/>
              </a:spcBef>
              <a:spcAft>
                <a:spcPts val="0"/>
              </a:spcAft>
              <a:buClr>
                <a:srgbClr val="006FB6"/>
              </a:buClr>
              <a:buSzPts val="4000"/>
              <a:buFont typeface="Arial"/>
              <a:buNone/>
            </a:pPr>
            <a:endParaRPr>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4000"/>
              <a:buFont typeface="Calibri"/>
              <a:buChar char="•"/>
            </a:pPr>
            <a:r>
              <a:rPr lang="en-US">
                <a:latin typeface="Calibri"/>
                <a:ea typeface="Calibri"/>
                <a:cs typeface="Calibri"/>
                <a:sym typeface="Calibri"/>
              </a:rPr>
              <a:t>Let your child lead but take turns choosing words, if needed. </a:t>
            </a:r>
            <a:endParaRPr>
              <a:latin typeface="Calibri"/>
              <a:ea typeface="Calibri"/>
              <a:cs typeface="Calibri"/>
              <a:sym typeface="Calibri"/>
            </a:endParaRPr>
          </a:p>
          <a:p>
            <a:pPr marL="457200" lvl="0" indent="-203200" algn="l" rtl="0">
              <a:lnSpc>
                <a:spcPct val="100000"/>
              </a:lnSpc>
              <a:spcBef>
                <a:spcPts val="0"/>
              </a:spcBef>
              <a:spcAft>
                <a:spcPts val="0"/>
              </a:spcAft>
              <a:buClr>
                <a:srgbClr val="006FB6"/>
              </a:buClr>
              <a:buSzPts val="4000"/>
              <a:buFont typeface="Arial"/>
              <a:buNone/>
            </a:pPr>
            <a:endParaRPr>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4000"/>
              <a:buFont typeface="Calibri"/>
              <a:buChar char="•"/>
            </a:pPr>
            <a:r>
              <a:rPr lang="en-US">
                <a:latin typeface="Calibri"/>
                <a:ea typeface="Calibri"/>
                <a:cs typeface="Calibri"/>
                <a:sym typeface="Calibri"/>
              </a:rPr>
              <a:t>Decide where to write words.</a:t>
            </a:r>
            <a:endParaRPr>
              <a:latin typeface="Calibri"/>
              <a:ea typeface="Calibri"/>
              <a:cs typeface="Calibri"/>
              <a:sym typeface="Calibri"/>
            </a:endParaRPr>
          </a:p>
        </p:txBody>
      </p:sp>
      <p:sp>
        <p:nvSpPr>
          <p:cNvPr id="1345" name="Google Shape;1345;p111"/>
          <p:cNvSpPr txBox="1">
            <a:spLocks noGrp="1"/>
          </p:cNvSpPr>
          <p:nvPr>
            <p:ph type="body" idx="3"/>
          </p:nvPr>
        </p:nvSpPr>
        <p:spPr>
          <a:xfrm>
            <a:off x="8956127" y="4609418"/>
            <a:ext cx="3029700" cy="134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FB6"/>
              </a:buClr>
              <a:buSzPts val="3600"/>
              <a:buNone/>
            </a:pPr>
            <a:endParaRPr sz="3600" b="1"/>
          </a:p>
          <a:p>
            <a:pPr marL="0" lvl="0" indent="0" algn="ctr" rtl="0">
              <a:lnSpc>
                <a:spcPct val="90000"/>
              </a:lnSpc>
              <a:spcBef>
                <a:spcPts val="1000"/>
              </a:spcBef>
              <a:spcAft>
                <a:spcPts val="0"/>
              </a:spcAft>
              <a:buClr>
                <a:srgbClr val="006FB6"/>
              </a:buClr>
              <a:buSzPts val="2100"/>
              <a:buFont typeface="Arial"/>
              <a:buNone/>
            </a:pPr>
            <a:endParaRPr/>
          </a:p>
        </p:txBody>
      </p:sp>
      <p:pic>
        <p:nvPicPr>
          <p:cNvPr id="1346" name="Google Shape;1346;p111" descr="Summer2017_Bret Harte_ Workshop scholar and partner smiling.jpg"/>
          <p:cNvPicPr preferRelativeResize="0"/>
          <p:nvPr/>
        </p:nvPicPr>
        <p:blipFill rotWithShape="1">
          <a:blip r:embed="rId3">
            <a:alphaModFix/>
          </a:blip>
          <a:srcRect l="4910" t="7128" r="5809" b="3982"/>
          <a:stretch/>
        </p:blipFill>
        <p:spPr>
          <a:xfrm>
            <a:off x="8907087" y="2072639"/>
            <a:ext cx="3127812" cy="2076141"/>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5400"/>
              <a:buFont typeface="Arial"/>
              <a:buNone/>
            </a:pPr>
            <a:r>
              <a:rPr lang="en-US" sz="5400">
                <a:solidFill>
                  <a:srgbClr val="006FB6"/>
                </a:solidFill>
              </a:rPr>
              <a:t>Write the words down</a:t>
            </a:r>
            <a:endParaRPr/>
          </a:p>
        </p:txBody>
      </p:sp>
      <p:sp>
        <p:nvSpPr>
          <p:cNvPr id="1352" name="Google Shape;1352;p11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006FB6"/>
              </a:buClr>
              <a:buSzPts val="4000"/>
              <a:buFont typeface="Calibri"/>
              <a:buChar char="•"/>
            </a:pPr>
            <a:r>
              <a:rPr lang="en-US">
                <a:latin typeface="Calibri"/>
                <a:ea typeface="Calibri"/>
                <a:cs typeface="Calibri"/>
                <a:sym typeface="Calibri"/>
              </a:rPr>
              <a:t>Maybe we should write down_____. What do you think?</a:t>
            </a:r>
            <a:endParaRPr>
              <a:latin typeface="Calibri"/>
              <a:ea typeface="Calibri"/>
              <a:cs typeface="Calibri"/>
              <a:sym typeface="Calibri"/>
            </a:endParaRPr>
          </a:p>
          <a:p>
            <a:pPr marL="457200" lvl="0" indent="-203200" algn="l" rtl="0">
              <a:lnSpc>
                <a:spcPct val="90000"/>
              </a:lnSpc>
              <a:spcBef>
                <a:spcPts val="1000"/>
              </a:spcBef>
              <a:spcAft>
                <a:spcPts val="0"/>
              </a:spcAft>
              <a:buClr>
                <a:srgbClr val="006FB6"/>
              </a:buClr>
              <a:buSzPts val="4000"/>
              <a:buFont typeface="Arial"/>
              <a:buNone/>
            </a:pPr>
            <a:endParaRPr>
              <a:latin typeface="Calibri"/>
              <a:ea typeface="Calibri"/>
              <a:cs typeface="Calibri"/>
              <a:sym typeface="Calibri"/>
            </a:endParaRPr>
          </a:p>
          <a:p>
            <a:pPr marL="457200" lvl="0" indent="-457200" algn="l" rtl="0">
              <a:lnSpc>
                <a:spcPct val="90000"/>
              </a:lnSpc>
              <a:spcBef>
                <a:spcPts val="1000"/>
              </a:spcBef>
              <a:spcAft>
                <a:spcPts val="0"/>
              </a:spcAft>
              <a:buClr>
                <a:srgbClr val="006FB6"/>
              </a:buClr>
              <a:buSzPts val="4000"/>
              <a:buFont typeface="Calibri"/>
              <a:buChar char="•"/>
            </a:pPr>
            <a:r>
              <a:rPr lang="en-US">
                <a:latin typeface="Calibri"/>
                <a:ea typeface="Calibri"/>
                <a:cs typeface="Calibri"/>
                <a:sym typeface="Calibri"/>
              </a:rPr>
              <a:t>You can take turns choosing words!</a:t>
            </a:r>
            <a:endParaRPr>
              <a:latin typeface="Calibri"/>
              <a:ea typeface="Calibri"/>
              <a:cs typeface="Calibri"/>
              <a:sym typeface="Calibri"/>
            </a:endParaRPr>
          </a:p>
        </p:txBody>
      </p:sp>
      <p:sp>
        <p:nvSpPr>
          <p:cNvPr id="1353" name="Google Shape;1353;p112"/>
          <p:cNvSpPr txBox="1">
            <a:spLocks noGrp="1"/>
          </p:cNvSpPr>
          <p:nvPr>
            <p:ph type="body" idx="3"/>
          </p:nvPr>
        </p:nvSpPr>
        <p:spPr>
          <a:xfrm>
            <a:off x="8956127" y="5184648"/>
            <a:ext cx="3029700" cy="134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006FB6"/>
              </a:buClr>
              <a:buSzPts val="2100"/>
              <a:buFont typeface="Arial"/>
              <a:buNone/>
            </a:pPr>
            <a:endParaRPr/>
          </a:p>
        </p:txBody>
      </p:sp>
      <p:pic>
        <p:nvPicPr>
          <p:cNvPr id="1354" name="Google Shape;1354;p112" descr="A picture containing person, indoor, table&#10;&#10;Description generated with very high confidence"/>
          <p:cNvPicPr preferRelativeResize="0">
            <a:picLocks noGrp="1"/>
          </p:cNvPicPr>
          <p:nvPr>
            <p:ph type="pic" idx="2"/>
          </p:nvPr>
        </p:nvPicPr>
        <p:blipFill rotWithShape="1">
          <a:blip r:embed="rId3">
            <a:alphaModFix/>
          </a:blip>
          <a:srcRect t="5539" b="5539"/>
          <a:stretch/>
        </p:blipFill>
        <p:spPr>
          <a:xfrm>
            <a:off x="9282272" y="1586830"/>
            <a:ext cx="2377440" cy="3172969"/>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4952</Words>
  <Application>Microsoft Macintosh PowerPoint</Application>
  <PresentationFormat>Widescreen</PresentationFormat>
  <Paragraphs>313</Paragraphs>
  <Slides>16</Slides>
  <Notes>16</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16</vt:i4>
      </vt:variant>
    </vt:vector>
  </HeadingPairs>
  <TitlesOfParts>
    <vt:vector size="28" baseType="lpstr">
      <vt:lpstr>Arial</vt:lpstr>
      <vt:lpstr>Calibri</vt:lpstr>
      <vt:lpstr>Noto Sans Symbols</vt:lpstr>
      <vt:lpstr>1_Custom Design</vt:lpstr>
      <vt:lpstr>Title Slides</vt:lpstr>
      <vt:lpstr>Main Slides</vt:lpstr>
      <vt:lpstr>Simple Light</vt:lpstr>
      <vt:lpstr>Custom Design</vt:lpstr>
      <vt:lpstr>Right Side Bar Slides</vt:lpstr>
      <vt:lpstr>Main Slides</vt:lpstr>
      <vt:lpstr>Left Sidebar Slides</vt:lpstr>
      <vt:lpstr>Right Side Bar Slides</vt:lpstr>
      <vt:lpstr>Workshop guide</vt:lpstr>
      <vt:lpstr>Go on a Word Hunt</vt:lpstr>
      <vt:lpstr>Agenda</vt:lpstr>
      <vt:lpstr>Family Confidence Survey</vt:lpstr>
      <vt:lpstr>Workshop guidelines</vt:lpstr>
      <vt:lpstr>Go on a word hunt</vt:lpstr>
      <vt:lpstr>Check in on literacy terms</vt:lpstr>
      <vt:lpstr>Decide to go on a word hunt</vt:lpstr>
      <vt:lpstr>Write the words down</vt:lpstr>
      <vt:lpstr>Review words at the end</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2025-01-27T22:06:38Z</dcterms:modified>
</cp:coreProperties>
</file>