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30" r:id="rId4"/>
    <p:sldMasterId id="2147483731" r:id="rId5"/>
    <p:sldMasterId id="2147483732" r:id="rId6"/>
    <p:sldMasterId id="2147483733" r:id="rId7"/>
    <p:sldMasterId id="2147483734" r:id="rId8"/>
    <p:sldMasterId id="2147483735" r:id="rId9"/>
    <p:sldMasterId id="2147483736" r:id="rId10"/>
    <p:sldMasterId id="2147483737"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25" Type="http://schemas.openxmlformats.org/officeDocument/2006/relationships/slide" Target="slides/slide13.xml"/><Relationship Id="rId27" Type="http://schemas.openxmlformats.org/officeDocument/2006/relationships/slide" Target="slides/slide1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marR="0" rtl="0" algn="l">
              <a:lnSpc>
                <a:spcPct val="100000"/>
              </a:lnSpc>
              <a:spcBef>
                <a:spcPts val="0"/>
              </a:spcBef>
              <a:spcAft>
                <a:spcPts val="0"/>
              </a:spcAft>
              <a:buSzPts val="1400"/>
              <a:buNone/>
            </a:pPr>
            <a:r>
              <a:rPr lang="en-US"/>
              <a:t>This is a </a:t>
            </a:r>
            <a:r>
              <a:rPr b="1" lang="en-US"/>
              <a:t>figure out the word </a:t>
            </a:r>
            <a:r>
              <a:rPr lang="en-US"/>
              <a:t>workshop.</a:t>
            </a:r>
            <a:r>
              <a:rPr b="1" lang="en-US"/>
              <a:t> </a:t>
            </a:r>
            <a:r>
              <a:rPr lang="en-US"/>
              <a:t>In this workshop, adults learn a strategy they can use to increase the working vocabulary of their child. While they read, they prompt their child to go word hunting for new or unfamiliar words. This strategy is useful because vocabulary development and reading proficiency have a reciprocal relationship. The more words students know, the more words they can recognize when they’re reading, leading to higher reading comprehension. The more they read, the more children are exposed to new words, leading to a larger vocabulary. </a:t>
            </a:r>
            <a:endParaRPr b="1"/>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Materials</a:t>
            </a:r>
            <a:r>
              <a:rPr lang="en-US"/>
              <a:t> </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a:p>
          <a:p>
            <a:pPr indent="-298450" lvl="0" marL="457200" marR="0" rtl="0" algn="l">
              <a:lnSpc>
                <a:spcPct val="100000"/>
              </a:lnSpc>
              <a:spcBef>
                <a:spcPts val="0"/>
              </a:spcBef>
              <a:spcAft>
                <a:spcPts val="0"/>
              </a:spcAft>
              <a:buSzPts val="1100"/>
              <a:buFont typeface="Calibri"/>
              <a:buChar char="•"/>
            </a:pPr>
            <a:r>
              <a:rPr lang="en-US"/>
              <a:t>Family Workshop</a:t>
            </a:r>
            <a:r>
              <a:rPr b="0" i="0" lang="en-US" sz="1200" u="none" cap="none" strike="noStrike">
                <a:solidFill>
                  <a:schemeClr val="dk1"/>
                </a:solidFill>
                <a:latin typeface="Calibri"/>
                <a:ea typeface="Calibri"/>
                <a:cs typeface="Calibri"/>
                <a:sym typeface="Calibri"/>
              </a:rPr>
              <a:t>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98450" lvl="0" marL="457200" marR="0" rtl="0" algn="l">
              <a:lnSpc>
                <a:spcPct val="100000"/>
              </a:lnSpc>
              <a:spcBef>
                <a:spcPts val="0"/>
              </a:spcBef>
              <a:spcAft>
                <a:spcPts val="0"/>
              </a:spcAft>
              <a:buSzPts val="1100"/>
              <a:buFont typeface="Calibri"/>
              <a:buChar char="•"/>
            </a:pPr>
            <a:r>
              <a:rPr lang="en-US"/>
              <a:t>Books for families to use during the reading tip explanation and practice time. This strategy works with both fiction and nonfiction texts.</a:t>
            </a:r>
            <a:endParaRPr/>
          </a:p>
          <a:p>
            <a:pPr indent="-298450" lvl="0" marL="457200" marR="0" rtl="0" algn="l">
              <a:lnSpc>
                <a:spcPct val="100000"/>
              </a:lnSpc>
              <a:spcBef>
                <a:spcPts val="0"/>
              </a:spcBef>
              <a:spcAft>
                <a:spcPts val="0"/>
              </a:spcAft>
              <a:buSzPts val="1100"/>
              <a:buFont typeface="Calibri"/>
              <a:buChar char="•"/>
            </a:pPr>
            <a:r>
              <a:rPr lang="en-US"/>
              <a:t>A paragraph of a text to use during guided practice</a:t>
            </a:r>
            <a:endParaRPr/>
          </a:p>
          <a:p>
            <a:pPr indent="-298450" lvl="0" marL="457200" marR="0" rtl="0" algn="l">
              <a:lnSpc>
                <a:spcPct val="100000"/>
              </a:lnSpc>
              <a:spcBef>
                <a:spcPts val="0"/>
              </a:spcBef>
              <a:spcAft>
                <a:spcPts val="0"/>
              </a:spcAft>
              <a:buSzPts val="1100"/>
              <a:buFont typeface="Calibri"/>
              <a:buChar char="•"/>
            </a:pPr>
            <a:r>
              <a:rPr lang="en-US"/>
              <a:t>Chart paper or a whiteboard to write down a list of words, generated by the group</a:t>
            </a:r>
            <a:endParaRPr/>
          </a:p>
          <a:p>
            <a:pPr indent="-298450" lvl="0" marL="457200" marR="0" rtl="0" algn="l">
              <a:lnSpc>
                <a:spcPct val="100000"/>
              </a:lnSpc>
              <a:spcBef>
                <a:spcPts val="0"/>
              </a:spcBef>
              <a:spcAft>
                <a:spcPts val="0"/>
              </a:spcAft>
              <a:buSzPts val="1100"/>
              <a:buFont typeface="Calibri"/>
              <a:buChar char="•"/>
            </a:pPr>
            <a:r>
              <a:rPr lang="en-US"/>
              <a:t>Projector to display slides</a:t>
            </a:r>
            <a:endParaRPr/>
          </a:p>
          <a:p>
            <a:pPr indent="-298450" lvl="0" marL="457200" marR="0" rtl="0" algn="l">
              <a:lnSpc>
                <a:spcPct val="100000"/>
              </a:lnSpc>
              <a:spcBef>
                <a:spcPts val="0"/>
              </a:spcBef>
              <a:spcAft>
                <a:spcPts val="0"/>
              </a:spcAft>
              <a:buSzPts val="1100"/>
              <a:buFont typeface="Calibri"/>
              <a:buChar char="•"/>
            </a:pPr>
            <a:r>
              <a:rPr lang="en-US"/>
              <a:t>Empty envelope for families to put feedback form in (optional but highly recommended)</a:t>
            </a:r>
            <a:endParaRPr/>
          </a:p>
          <a:p>
            <a:pPr indent="-298450" lvl="0" marL="457200" marR="0" rtl="0" algn="l">
              <a:lnSpc>
                <a:spcPct val="100000"/>
              </a:lnSpc>
              <a:spcBef>
                <a:spcPts val="0"/>
              </a:spcBef>
              <a:spcAft>
                <a:spcPts val="0"/>
              </a:spcAft>
              <a:buSzPts val="11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go on a word hunt. </a:t>
            </a:r>
            <a:endParaRPr/>
          </a:p>
          <a:p>
            <a:pPr indent="-298450" lvl="0" marL="457200" rtl="0" algn="l">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choosing words and talking about them.</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i="1" lang="en-US"/>
              <a:t>at</a:t>
            </a:r>
            <a:r>
              <a:rPr lang="en-US"/>
              <a:t> them.</a:t>
            </a:r>
            <a:endParaRPr i="1"/>
          </a:p>
          <a:p>
            <a:pPr indent="0" lvl="0" marL="0" rtl="0" algn="l">
              <a:lnSpc>
                <a:spcPct val="100000"/>
              </a:lnSpc>
              <a:spcBef>
                <a:spcPts val="0"/>
              </a:spcBef>
              <a:spcAft>
                <a:spcPts val="0"/>
              </a:spcAft>
              <a:buClr>
                <a:schemeClr val="dk1"/>
              </a:buClr>
              <a:buSzPts val="1100"/>
              <a:buFont typeface="Arial"/>
              <a:buNone/>
            </a:pPr>
            <a:r>
              <a:t/>
            </a:r>
            <a:endParaRPr b="1"/>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Be sure the paragraph you use to model matches the reading abilities of the children in the workshop. Consider modeling with one or two pages from books with differing difficulty. </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marR="0" rtl="0" algn="l">
              <a:lnSpc>
                <a:spcPct val="100000"/>
              </a:lnSpc>
              <a:spcBef>
                <a:spcPts val="0"/>
              </a:spcBef>
              <a:spcAft>
                <a:spcPts val="0"/>
              </a:spcAft>
              <a:buSzPts val="1400"/>
              <a:buChar char="•"/>
            </a:pPr>
            <a:r>
              <a:rPr lang="en-US"/>
              <a:t>Younger children may enjoy props such as a net or bag for “catching” the words they are hunting.</a:t>
            </a:r>
            <a:endParaRPr/>
          </a:p>
          <a:p>
            <a:pPr indent="-317500" lvl="1" marL="914400" marR="0" rtl="0" algn="l">
              <a:lnSpc>
                <a:spcPct val="100000"/>
              </a:lnSpc>
              <a:spcBef>
                <a:spcPts val="0"/>
              </a:spcBef>
              <a:spcAft>
                <a:spcPts val="0"/>
              </a:spcAft>
              <a:buSzPts val="1400"/>
              <a:buChar char="•"/>
            </a:pPr>
            <a:r>
              <a:rPr lang="en-US"/>
              <a:t>Younger children may also right down words with new spelling or letter patterns instead of just unknown definitions. Share a list of the letters or letter combinations you’re working on in class.  </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Older kids may enjoy making a personal dictionary they can review from time to time.</a:t>
            </a:r>
            <a:endParaRPr/>
          </a:p>
          <a:p>
            <a:pPr indent="-317500" lvl="1" marL="914400" rtl="0" algn="l">
              <a:lnSpc>
                <a:spcPct val="100000"/>
              </a:lnSpc>
              <a:spcBef>
                <a:spcPts val="0"/>
              </a:spcBef>
              <a:spcAft>
                <a:spcPts val="0"/>
              </a:spcAft>
              <a:buSzPts val="1400"/>
              <a:buChar char="•"/>
            </a:pPr>
            <a:r>
              <a:rPr lang="en-US"/>
              <a:t>Encourage children to use affixes, context clues, and/or other strategies to determine the meaning of unfamiliar words.</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a:t>
            </a:r>
            <a:endParaRPr/>
          </a:p>
          <a:p>
            <a:pPr indent="-215900" lvl="1" marL="685800" rtl="0" algn="l">
              <a:lnSpc>
                <a:spcPct val="100000"/>
              </a:lnSpc>
              <a:spcBef>
                <a:spcPts val="0"/>
              </a:spcBef>
              <a:spcAft>
                <a:spcPts val="0"/>
              </a:spcAft>
              <a:buSzPts val="1200"/>
              <a:buFont typeface="Arial"/>
              <a:buChar char="•"/>
            </a:pPr>
            <a:r>
              <a:rPr lang="en-US"/>
              <a:t>This workshop provides a strategy that will not only help children who are newer to the English language but also their adult family members. </a:t>
            </a:r>
            <a:endParaRPr/>
          </a:p>
          <a:p>
            <a:pPr indent="-304800" lvl="2" marL="1371600" rtl="0" algn="l">
              <a:lnSpc>
                <a:spcPct val="100000"/>
              </a:lnSpc>
              <a:spcBef>
                <a:spcPts val="0"/>
              </a:spcBef>
              <a:spcAft>
                <a:spcPts val="0"/>
              </a:spcAft>
              <a:buSzPts val="1200"/>
              <a:buFont typeface="Arial"/>
              <a:buChar char="•"/>
            </a:pPr>
            <a:r>
              <a:rPr lang="en-US"/>
              <a:t>Remind families that a dictionary or online tool (like www.wordreference.com) can help them check to make sure their child is getting the words. They can use the features to hear how the words are pronounced in English. </a:t>
            </a:r>
            <a:endParaRPr/>
          </a:p>
          <a:p>
            <a:pPr indent="-304800" lvl="2" marL="1371600" rtl="0" algn="l">
              <a:lnSpc>
                <a:spcPct val="100000"/>
              </a:lnSpc>
              <a:spcBef>
                <a:spcPts val="0"/>
              </a:spcBef>
              <a:spcAft>
                <a:spcPts val="0"/>
              </a:spcAft>
              <a:buSzPts val="1200"/>
              <a:buFont typeface="Arial"/>
              <a:buChar char="•"/>
            </a:pPr>
            <a:r>
              <a:rPr lang="en-US"/>
              <a:t>Invite families to create their own family dictionary. Explain that when an adult models curiosity about a new language, it also helps the child. If helpful, families may want to expand their dictionary to include common grammatical patterns (</a:t>
            </a:r>
            <a:r>
              <a:rPr i="1" lang="en-US"/>
              <a:t>adjective _noun</a:t>
            </a:r>
            <a:r>
              <a:rPr lang="en-US"/>
              <a:t>), or common phrases or idioms.</a:t>
            </a:r>
            <a:endParaRPr/>
          </a:p>
          <a:p>
            <a:pPr indent="-317500" lvl="2" marL="1371600" rtl="0" algn="l">
              <a:lnSpc>
                <a:spcPct val="100000"/>
              </a:lnSpc>
              <a:spcBef>
                <a:spcPts val="0"/>
              </a:spcBef>
              <a:spcAft>
                <a:spcPts val="0"/>
              </a:spcAft>
              <a:buSzPts val="1400"/>
              <a:buChar char="•"/>
            </a:pPr>
            <a:r>
              <a:rPr lang="en-US"/>
              <a:t>Provide sentences stems to support families as they participate in whole group discussion. (</a:t>
            </a:r>
            <a:r>
              <a:rPr i="1" lang="en-US"/>
              <a:t>We chose the word _______ because ______</a:t>
            </a:r>
            <a:r>
              <a:rPr lang="en-US"/>
              <a:t>).</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1" marL="0" rtl="0" algn="l">
              <a:lnSpc>
                <a:spcPct val="100000"/>
              </a:lnSpc>
              <a:spcBef>
                <a:spcPts val="0"/>
              </a:spcBef>
              <a:spcAft>
                <a:spcPts val="0"/>
              </a:spcAft>
              <a:buSzPts val="1400"/>
              <a:buFont typeface="Arial"/>
              <a:buNone/>
            </a:pPr>
            <a:r>
              <a:t/>
            </a:r>
            <a:endParaRPr/>
          </a:p>
          <a:p>
            <a:pPr indent="0" lvl="0" marL="0" rtl="0" algn="l">
              <a:lnSpc>
                <a:spcPct val="115000"/>
              </a:lnSpc>
              <a:spcBef>
                <a:spcPts val="0"/>
              </a:spcBef>
              <a:spcAft>
                <a:spcPts val="0"/>
              </a:spcAft>
              <a:buSzPts val="1100"/>
              <a:buFont typeface="Arial"/>
              <a:buNone/>
            </a:pPr>
            <a:r>
              <a:rPr lang="en-US" u="sng"/>
              <a:t>Timing considerations for a 60 min workshop</a:t>
            </a:r>
            <a:endParaRPr u="sng"/>
          </a:p>
          <a:p>
            <a:pPr indent="0" lvl="0" marL="0" rtl="0" algn="l">
              <a:lnSpc>
                <a:spcPct val="115000"/>
              </a:lnSpc>
              <a:spcBef>
                <a:spcPts val="0"/>
              </a:spcBef>
              <a:spcAft>
                <a:spcPts val="0"/>
              </a:spcAft>
              <a:buSzPts val="1100"/>
              <a:buFont typeface="Arial"/>
              <a:buNone/>
            </a:pPr>
            <a:r>
              <a:rPr lang="en-US"/>
              <a:t>Welcome: 10 mins</a:t>
            </a:r>
            <a:endParaRPr/>
          </a:p>
          <a:p>
            <a:pPr indent="0" lvl="0" marL="0" rtl="0" algn="l">
              <a:lnSpc>
                <a:spcPct val="115000"/>
              </a:lnSpc>
              <a:spcBef>
                <a:spcPts val="0"/>
              </a:spcBef>
              <a:spcAft>
                <a:spcPts val="0"/>
              </a:spcAft>
              <a:buSzPts val="1100"/>
              <a:buFont typeface="Arial"/>
              <a:buNone/>
            </a:pPr>
            <a:r>
              <a:rPr lang="en-US"/>
              <a:t>Reading tip: 15-20 mins</a:t>
            </a:r>
            <a:endParaRPr/>
          </a:p>
          <a:p>
            <a:pPr indent="0" lvl="0" marL="0" rtl="0" algn="l">
              <a:lnSpc>
                <a:spcPct val="115000"/>
              </a:lnSpc>
              <a:spcBef>
                <a:spcPts val="0"/>
              </a:spcBef>
              <a:spcAft>
                <a:spcPts val="0"/>
              </a:spcAft>
              <a:buSzPts val="1100"/>
              <a:buFont typeface="Arial"/>
              <a:buNone/>
            </a:pPr>
            <a:r>
              <a:rPr lang="en-US"/>
              <a:t>Practice: 15-20 mins</a:t>
            </a:r>
            <a:endParaRPr/>
          </a:p>
          <a:p>
            <a:pPr indent="0" lvl="0" marL="0" rtl="0" algn="l">
              <a:lnSpc>
                <a:spcPct val="115000"/>
              </a:lnSpc>
              <a:spcBef>
                <a:spcPts val="0"/>
              </a:spcBef>
              <a:spcAft>
                <a:spcPts val="0"/>
              </a:spcAft>
              <a:buSzPts val="1100"/>
              <a:buFont typeface="Arial"/>
              <a:buNone/>
            </a:pPr>
            <a:r>
              <a:rPr lang="en-US"/>
              <a:t>Reflection and updates: 10 mins</a:t>
            </a:r>
            <a:endParaRPr/>
          </a:p>
          <a:p>
            <a:pPr indent="0" lvl="0" marL="0" marR="0" rtl="0" algn="l">
              <a:lnSpc>
                <a:spcPct val="100000"/>
              </a:lnSpc>
              <a:spcBef>
                <a:spcPts val="0"/>
              </a:spcBef>
              <a:spcAft>
                <a:spcPts val="0"/>
              </a:spcAft>
              <a:buSzPts val="1400"/>
              <a:buNone/>
            </a:pPr>
            <a:r>
              <a:t/>
            </a:r>
            <a:endParaRPr u="sng"/>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u="sng">
                <a:solidFill>
                  <a:schemeClr val="hlink"/>
                </a:solidFill>
                <a:hlinkClick r:id="rId2"/>
              </a:rPr>
              <a:t>https://bit.ly/SBCfeedbackform</a:t>
            </a:r>
            <a:r>
              <a:rPr lang="en-US" u="none">
                <a:solidFill>
                  <a:schemeClr val="dk1"/>
                </a:solidFill>
              </a:rPr>
              <a:t>. </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216" name="Google Shape;1216;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u="sng"/>
          </a:p>
          <a:p>
            <a:pPr indent="0" lvl="0" marL="0" marR="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11" name="Google Shape;1311;p1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u="sng"/>
          </a:p>
          <a:p>
            <a:pPr indent="-228600" lvl="0" marL="457200" rtl="0" algn="l">
              <a:lnSpc>
                <a:spcPct val="100000"/>
              </a:lnSpc>
              <a:spcBef>
                <a:spcPts val="0"/>
              </a:spcBef>
              <a:spcAft>
                <a:spcPts val="0"/>
              </a:spcAft>
              <a:buSzPts val="1400"/>
              <a:buNone/>
            </a:pPr>
            <a:r>
              <a:t/>
            </a:r>
            <a:endParaRPr/>
          </a:p>
        </p:txBody>
      </p:sp>
      <p:sp>
        <p:nvSpPr>
          <p:cNvPr id="1321" name="Google Shape;1321;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13: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0" name="Google Shape;1330;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1" name="Google Shape;1341;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355" name="Google Shape;1355;p1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363" name="Google Shape;1363;p16: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223" name="Google Shape;1223;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228" name="Google Shape;1228;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242" name="Google Shape;1242;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 </a:t>
            </a:r>
            <a:r>
              <a:rPr lang="en-US"/>
              <a:t>but do not go into details.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The reading tip for today is designed to help your child build their vocabulary or the words they know the meaning of. The more words your child knows, the more words they will be able to read and understand. And lucky for us, talking about words is an easy to way to help your child learn more words.</a:t>
            </a:r>
            <a:endParaRPr i="1"/>
          </a:p>
          <a:p>
            <a:pPr indent="-279400" lvl="0" marL="457200" rtl="0" algn="l">
              <a:lnSpc>
                <a:spcPct val="100000"/>
              </a:lnSpc>
              <a:spcBef>
                <a:spcPts val="0"/>
              </a:spcBef>
              <a:spcAft>
                <a:spcPts val="0"/>
              </a:spcAft>
              <a:buSzPts val="800"/>
              <a:buChar char="●"/>
            </a:pPr>
            <a:r>
              <a:rPr i="1" lang="en-US"/>
              <a:t>First, we’ll talk about how you start word hunting.</a:t>
            </a:r>
            <a:endParaRPr i="1"/>
          </a:p>
          <a:p>
            <a:pPr indent="-279400" lvl="0" marL="457200" rtl="0" algn="l">
              <a:lnSpc>
                <a:spcPct val="100000"/>
              </a:lnSpc>
              <a:spcBef>
                <a:spcPts val="0"/>
              </a:spcBef>
              <a:spcAft>
                <a:spcPts val="0"/>
              </a:spcAft>
              <a:buSzPts val="800"/>
              <a:buChar char="●"/>
            </a:pPr>
            <a:r>
              <a:rPr i="1" lang="en-US"/>
              <a:t>Then, we’ll talk about which words to write down.</a:t>
            </a:r>
            <a:endParaRPr i="1"/>
          </a:p>
          <a:p>
            <a:pPr indent="-279400" lvl="0" marL="457200" rtl="0" algn="l">
              <a:lnSpc>
                <a:spcPct val="100000"/>
              </a:lnSpc>
              <a:spcBef>
                <a:spcPts val="0"/>
              </a:spcBef>
              <a:spcAft>
                <a:spcPts val="0"/>
              </a:spcAft>
              <a:buSzPts val="800"/>
              <a:buChar char="●"/>
            </a:pPr>
            <a:r>
              <a:rPr i="1" lang="en-US"/>
              <a:t>Finally, we’ll learn some ways to review the words at the end.</a:t>
            </a:r>
            <a:endParaRPr i="1"/>
          </a:p>
          <a:p>
            <a:pPr indent="0" lvl="0" marL="0" rtl="0" algn="l">
              <a:lnSpc>
                <a:spcPct val="100000"/>
              </a:lnSpc>
              <a:spcBef>
                <a:spcPts val="0"/>
              </a:spcBef>
              <a:spcAft>
                <a:spcPts val="0"/>
              </a:spcAft>
              <a:buSzPts val="1400"/>
              <a:buNone/>
            </a:pPr>
            <a:r>
              <a:rPr i="1" lang="en-US"/>
              <a:t>Why? Talking about new and unfamiliar words as read will help your child build their vocabulary. The more words they know, the easier it is to read and understand new books.</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El consejo de lectura de hoy fue diseñado para ayudarle a su hijo a aumentar su vocabulario o el número de palabras de que conoce el significado. Por cada palabra que su hijo conoce, es una palabra más que podrá leer y entender. Por suerte, hablar de las palabras es una manera fácil de ayudarles a los niños a aprender mas palabras. </a:t>
            </a:r>
            <a:endParaRPr i="1"/>
          </a:p>
          <a:p>
            <a:pPr indent="-279400" lvl="0" marL="457200" rtl="0" algn="l">
              <a:lnSpc>
                <a:spcPct val="100000"/>
              </a:lnSpc>
              <a:spcBef>
                <a:spcPts val="0"/>
              </a:spcBef>
              <a:spcAft>
                <a:spcPts val="0"/>
              </a:spcAft>
              <a:buSzPts val="800"/>
              <a:buChar char="●"/>
            </a:pPr>
            <a:r>
              <a:rPr i="1" lang="en-US"/>
              <a:t>Primero, vamos a hablar de cómo se inicia el acto de cazar palabras. </a:t>
            </a:r>
            <a:endParaRPr i="1"/>
          </a:p>
          <a:p>
            <a:pPr indent="-279400" lvl="0" marL="457200" rtl="0" algn="l">
              <a:lnSpc>
                <a:spcPct val="100000"/>
              </a:lnSpc>
              <a:spcBef>
                <a:spcPts val="0"/>
              </a:spcBef>
              <a:spcAft>
                <a:spcPts val="0"/>
              </a:spcAft>
              <a:buSzPts val="800"/>
              <a:buChar char="●"/>
            </a:pPr>
            <a:r>
              <a:rPr i="1" lang="en-US"/>
              <a:t>Luego, vamos a hablar sobre cuales palabras se debe de apuntar. </a:t>
            </a:r>
            <a:endParaRPr i="1"/>
          </a:p>
          <a:p>
            <a:pPr indent="-279400" lvl="0" marL="457200" rtl="0" algn="l">
              <a:lnSpc>
                <a:spcPct val="100000"/>
              </a:lnSpc>
              <a:spcBef>
                <a:spcPts val="0"/>
              </a:spcBef>
              <a:spcAft>
                <a:spcPts val="0"/>
              </a:spcAft>
              <a:buSzPts val="800"/>
              <a:buChar char="●"/>
            </a:pPr>
            <a:r>
              <a:rPr i="1" lang="en-US"/>
              <a:t>Por último, vamos a aprender algunas maneras de repasar las palabras al final. </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t/>
            </a:r>
            <a:endParaRPr i="1"/>
          </a:p>
        </p:txBody>
      </p:sp>
      <p:sp>
        <p:nvSpPr>
          <p:cNvPr id="1259" name="Google Shape;1259;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3" name="Google Shape;1273;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p8:notes"/>
          <p:cNvSpPr/>
          <p:nvPr>
            <p:ph idx="2" type="sldImg"/>
          </p:nvPr>
        </p:nvSpPr>
        <p:spPr>
          <a:xfrm>
            <a:off x="3533775" y="13811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6" name="Google Shape;1286;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t/>
            </a:r>
            <a:endParaRPr b="1"/>
          </a:p>
          <a:p>
            <a:pPr indent="-279400" lvl="0" marL="457200" rtl="0" algn="l">
              <a:lnSpc>
                <a:spcPct val="100000"/>
              </a:lnSpc>
              <a:spcBef>
                <a:spcPts val="0"/>
              </a:spcBef>
              <a:spcAft>
                <a:spcPts val="0"/>
              </a:spcAft>
              <a:buSzPts val="800"/>
              <a:buChar char="●"/>
            </a:pPr>
            <a:r>
              <a:rPr b="1" lang="en-US"/>
              <a:t>Explain the first step of the reading tip</a:t>
            </a:r>
            <a:r>
              <a:rPr lang="en-US"/>
              <a:t>. </a:t>
            </a:r>
            <a:endParaRPr/>
          </a:p>
          <a:p>
            <a:pPr indent="-279400" lvl="1" marL="914400" rtl="0" algn="l">
              <a:lnSpc>
                <a:spcPct val="100000"/>
              </a:lnSpc>
              <a:spcBef>
                <a:spcPts val="0"/>
              </a:spcBef>
              <a:spcAft>
                <a:spcPts val="0"/>
              </a:spcAft>
              <a:buSzPts val="800"/>
              <a:buFont typeface="Calibri"/>
              <a:buChar char="●"/>
            </a:pPr>
            <a:r>
              <a:rPr lang="en-US"/>
              <a:t>Explain that when families decide to go on a word hunt, there are a couple things to keep in mind.</a:t>
            </a:r>
            <a:endParaRPr/>
          </a:p>
          <a:p>
            <a:pPr indent="-279400" lvl="2" marL="1371600" rtl="0" algn="l">
              <a:lnSpc>
                <a:spcPct val="100000"/>
              </a:lnSpc>
              <a:spcBef>
                <a:spcPts val="0"/>
              </a:spcBef>
              <a:spcAft>
                <a:spcPts val="0"/>
              </a:spcAft>
              <a:buSzPts val="800"/>
              <a:buChar char="●"/>
            </a:pPr>
            <a:r>
              <a:rPr lang="en-US"/>
              <a:t>The child is hunting for </a:t>
            </a:r>
            <a:r>
              <a:rPr b="1" lang="en-US"/>
              <a:t>unfamiliar or totally new words</a:t>
            </a:r>
            <a:r>
              <a:rPr lang="en-US"/>
              <a:t>.</a:t>
            </a:r>
            <a:endParaRPr/>
          </a:p>
          <a:p>
            <a:pPr indent="-279400" lvl="2" marL="1371600" rtl="0" algn="l">
              <a:lnSpc>
                <a:spcPct val="100000"/>
              </a:lnSpc>
              <a:spcBef>
                <a:spcPts val="0"/>
              </a:spcBef>
              <a:spcAft>
                <a:spcPts val="0"/>
              </a:spcAft>
              <a:buSzPts val="800"/>
              <a:buChar char="●"/>
            </a:pPr>
            <a:r>
              <a:rPr lang="en-US"/>
              <a:t>They </a:t>
            </a:r>
            <a:r>
              <a:rPr b="1" lang="en-US"/>
              <a:t>shouldn’t do this every time</a:t>
            </a:r>
            <a:r>
              <a:rPr lang="en-US"/>
              <a:t> you read. But it’s a nice way to mix up reading time.</a:t>
            </a:r>
            <a:endParaRPr/>
          </a:p>
          <a:p>
            <a:pPr indent="-279400" lvl="2" marL="1371600" rtl="0" algn="l">
              <a:lnSpc>
                <a:spcPct val="100000"/>
              </a:lnSpc>
              <a:spcBef>
                <a:spcPts val="0"/>
              </a:spcBef>
              <a:spcAft>
                <a:spcPts val="0"/>
              </a:spcAft>
              <a:buSzPts val="800"/>
              <a:buChar char="●"/>
            </a:pPr>
            <a:r>
              <a:rPr lang="en-US"/>
              <a:t>They should set a </a:t>
            </a:r>
            <a:r>
              <a:rPr b="1" lang="en-US"/>
              <a:t>reasonable goal </a:t>
            </a:r>
            <a:r>
              <a:rPr lang="en-US"/>
              <a:t>(i.e. one word per page or paragraph or five words total).</a:t>
            </a:r>
            <a:endParaRPr/>
          </a:p>
          <a:p>
            <a:pPr indent="-279400" lvl="2" marL="1371600" rtl="0" algn="l">
              <a:lnSpc>
                <a:spcPct val="100000"/>
              </a:lnSpc>
              <a:spcBef>
                <a:spcPts val="0"/>
              </a:spcBef>
              <a:spcAft>
                <a:spcPts val="0"/>
              </a:spcAft>
              <a:buSzPts val="800"/>
              <a:buChar char="●"/>
            </a:pPr>
            <a:r>
              <a:rPr b="1" lang="en-US"/>
              <a:t>The child should pick words </a:t>
            </a:r>
            <a:r>
              <a:rPr lang="en-US"/>
              <a:t>they don’t know very well. If they’re having trouble, the adult can choose words, too.</a:t>
            </a:r>
            <a:endParaRPr/>
          </a:p>
          <a:p>
            <a:pPr indent="-279400" lvl="2" marL="1371600" marR="0" rtl="0" algn="l">
              <a:lnSpc>
                <a:spcPct val="100000"/>
              </a:lnSpc>
              <a:spcBef>
                <a:spcPts val="0"/>
              </a:spcBef>
              <a:spcAft>
                <a:spcPts val="0"/>
              </a:spcAft>
              <a:buSzPts val="800"/>
              <a:buChar char="●"/>
            </a:pPr>
            <a:r>
              <a:rPr b="1" lang="en-US"/>
              <a:t>Mark words in the text or write them down</a:t>
            </a:r>
            <a:r>
              <a:rPr lang="en-US"/>
              <a:t>. Either the adult or the child can write. (Distribute cardstock or paper for families to use to capture the words they’re hunting today).</a:t>
            </a:r>
            <a:endParaRPr/>
          </a:p>
          <a:p>
            <a:pPr indent="-279400" lvl="0" marL="457200" rtl="0" algn="l">
              <a:lnSpc>
                <a:spcPct val="100000"/>
              </a:lnSpc>
              <a:spcBef>
                <a:spcPts val="0"/>
              </a:spcBef>
              <a:spcAft>
                <a:spcPts val="0"/>
              </a:spcAft>
              <a:buSzPts val="800"/>
              <a:buFont typeface="Calibri"/>
              <a:buChar char="●"/>
            </a:pPr>
            <a:r>
              <a:rPr lang="en-US"/>
              <a:t>►Remind Multilingual families that this a strategy they can use as a whole family to improve their English skills. </a:t>
            </a:r>
            <a:endParaRPr/>
          </a:p>
          <a:p>
            <a:pPr indent="-279400" lvl="1" marL="914400" rtl="0" algn="l">
              <a:lnSpc>
                <a:spcPct val="100000"/>
              </a:lnSpc>
              <a:spcBef>
                <a:spcPts val="0"/>
              </a:spcBef>
              <a:spcAft>
                <a:spcPts val="0"/>
              </a:spcAft>
              <a:buSzPts val="800"/>
              <a:buFont typeface="Calibri"/>
              <a:buChar char="●"/>
            </a:pPr>
            <a:r>
              <a:rPr lang="en-US"/>
              <a:t>Contributing to their child’s word hunt or keeping their own dictionary that they share with their child is a wonderful way to model curiosity about words and explicit vocabulary development.</a:t>
            </a:r>
            <a:endParaRPr/>
          </a:p>
          <a:p>
            <a:pPr indent="-279400" lvl="1" marL="914400" rtl="0" algn="l">
              <a:lnSpc>
                <a:spcPct val="100000"/>
              </a:lnSpc>
              <a:spcBef>
                <a:spcPts val="0"/>
              </a:spcBef>
              <a:spcAft>
                <a:spcPts val="0"/>
              </a:spcAft>
              <a:buSzPts val="800"/>
              <a:buFont typeface="Calibri"/>
              <a:buChar char="●"/>
            </a:pPr>
            <a:r>
              <a:rPr lang="en-US"/>
              <a:t>Encourage them to use the words they discuss during reading time in everyday conversation. </a:t>
            </a:r>
            <a:endParaRPr/>
          </a:p>
          <a:p>
            <a:pPr indent="-279400" lvl="1" marL="914400" rtl="0" algn="l">
              <a:lnSpc>
                <a:spcPct val="100000"/>
              </a:lnSpc>
              <a:spcBef>
                <a:spcPts val="0"/>
              </a:spcBef>
              <a:spcAft>
                <a:spcPts val="0"/>
              </a:spcAft>
              <a:buSzPts val="800"/>
              <a:buFont typeface="Calibri"/>
              <a:buChar char="●"/>
            </a:pPr>
            <a:r>
              <a:rPr lang="en-US"/>
              <a:t>Writing them down on a post-it note or somewhere else easily accessible will remind them to use the words. </a:t>
            </a:r>
            <a:endParaRPr b="1" u="sng"/>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p9: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4" name="Google Shape;1294;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t/>
            </a:r>
            <a:endParaRPr b="1"/>
          </a:p>
          <a:p>
            <a:pPr indent="-317500" lvl="0" marL="457200" rtl="0" algn="l">
              <a:lnSpc>
                <a:spcPct val="100000"/>
              </a:lnSpc>
              <a:spcBef>
                <a:spcPts val="0"/>
              </a:spcBef>
              <a:spcAft>
                <a:spcPts val="0"/>
              </a:spcAft>
              <a:buSzPts val="1400"/>
              <a:buChar char="•"/>
            </a:pPr>
            <a:r>
              <a:rPr b="1" lang="en-US"/>
              <a:t>Display a paragraph </a:t>
            </a:r>
            <a:r>
              <a:rPr lang="en-US"/>
              <a:t>(or so) of a text. Tell families that you will read aloud and that they should hunt for two words and write them down. </a:t>
            </a:r>
            <a:endParaRPr/>
          </a:p>
          <a:p>
            <a:pPr indent="-317500" lvl="0" marL="457200" rtl="0" algn="l">
              <a:lnSpc>
                <a:spcPct val="100000"/>
              </a:lnSpc>
              <a:spcBef>
                <a:spcPts val="0"/>
              </a:spcBef>
              <a:spcAft>
                <a:spcPts val="0"/>
              </a:spcAft>
              <a:buSzPts val="1400"/>
              <a:buChar char="•"/>
            </a:pPr>
            <a:r>
              <a:rPr b="1" lang="en-US"/>
              <a:t>Read the text aloud </a:t>
            </a:r>
            <a:r>
              <a:rPr lang="en-US"/>
              <a:t>slowly and with expression.</a:t>
            </a:r>
            <a:endParaRPr/>
          </a:p>
          <a:p>
            <a:pPr indent="-317500" lvl="0" marL="457200" rtl="0" algn="l">
              <a:lnSpc>
                <a:spcPct val="100000"/>
              </a:lnSpc>
              <a:spcBef>
                <a:spcPts val="0"/>
              </a:spcBef>
              <a:spcAft>
                <a:spcPts val="0"/>
              </a:spcAft>
              <a:buSzPts val="1400"/>
              <a:buChar char="•"/>
            </a:pPr>
            <a:r>
              <a:rPr b="1" lang="en-US"/>
              <a:t>Invite families to Think-Pair-Share</a:t>
            </a:r>
            <a:r>
              <a:rPr lang="en-US"/>
              <a:t> with their child about words they want to discuss. </a:t>
            </a:r>
            <a:endParaRPr/>
          </a:p>
          <a:p>
            <a:pPr indent="-317500" lvl="1" marL="914400" rtl="0" algn="l">
              <a:lnSpc>
                <a:spcPct val="100000"/>
              </a:lnSpc>
              <a:spcBef>
                <a:spcPts val="0"/>
              </a:spcBef>
              <a:spcAft>
                <a:spcPts val="0"/>
              </a:spcAft>
              <a:buSzPts val="1400"/>
              <a:buFont typeface="Calibri"/>
              <a:buChar char="•"/>
            </a:pPr>
            <a:r>
              <a:rPr lang="en-US"/>
              <a:t>Remind them they don’t have to be words they don’t know. They can also just be words that are not familiar.</a:t>
            </a:r>
            <a:endParaRPr/>
          </a:p>
          <a:p>
            <a:pPr indent="-317500" lvl="0" marL="457200" rtl="0" algn="l">
              <a:lnSpc>
                <a:spcPct val="100000"/>
              </a:lnSpc>
              <a:spcBef>
                <a:spcPts val="0"/>
              </a:spcBef>
              <a:spcAft>
                <a:spcPts val="0"/>
              </a:spcAft>
              <a:buSzPts val="1400"/>
              <a:buChar char="•"/>
            </a:pPr>
            <a:r>
              <a:rPr lang="en-US"/>
              <a:t>Then, </a:t>
            </a:r>
            <a:r>
              <a:rPr b="1" lang="en-US"/>
              <a:t>generate a list of words </a:t>
            </a:r>
            <a:r>
              <a:rPr lang="en-US"/>
              <a:t>as a whole class and write them down. Ask families to explain why they chose what they chose (children can just say they wanted to talk about the word or it was unfamiliar).</a:t>
            </a:r>
            <a:endParaRPr/>
          </a:p>
          <a:p>
            <a:pPr indent="-317500" lvl="0" marL="457200" rtl="0" algn="l">
              <a:lnSpc>
                <a:spcPct val="100000"/>
              </a:lnSpc>
              <a:spcBef>
                <a:spcPts val="0"/>
              </a:spcBef>
              <a:spcAft>
                <a:spcPts val="0"/>
              </a:spcAft>
              <a:buSzPts val="1400"/>
              <a:buFont typeface="Calibri"/>
              <a:buChar char="•"/>
            </a:pPr>
            <a:r>
              <a:rPr lang="en-US"/>
              <a:t>Remind families to let their children lead on choosing the words. If the adult needs to choose a word, they should keep some things in mind:</a:t>
            </a:r>
            <a:endParaRPr/>
          </a:p>
          <a:p>
            <a:pPr indent="-317500" lvl="1" marL="914400" marR="0" rtl="0" algn="l">
              <a:lnSpc>
                <a:spcPct val="100000"/>
              </a:lnSpc>
              <a:spcBef>
                <a:spcPts val="0"/>
              </a:spcBef>
              <a:spcAft>
                <a:spcPts val="0"/>
              </a:spcAft>
              <a:buSzPts val="1400"/>
              <a:buFont typeface="Calibri"/>
              <a:buChar char="•"/>
            </a:pPr>
            <a:r>
              <a:rPr lang="en-US"/>
              <a:t>Look for words your child may encounter many times—a common but unknown word.</a:t>
            </a:r>
            <a:endParaRPr/>
          </a:p>
          <a:p>
            <a:pPr indent="-317500" lvl="1" marL="914400" rtl="0" algn="l">
              <a:lnSpc>
                <a:spcPct val="100000"/>
              </a:lnSpc>
              <a:spcBef>
                <a:spcPts val="0"/>
              </a:spcBef>
              <a:spcAft>
                <a:spcPts val="0"/>
              </a:spcAft>
              <a:buSzPts val="1400"/>
              <a:buFont typeface="Calibri"/>
              <a:buChar char="•"/>
            </a:pPr>
            <a:r>
              <a:rPr lang="en-US"/>
              <a:t>Choose words your child just struggled to read.</a:t>
            </a:r>
            <a:endParaRPr/>
          </a:p>
          <a:p>
            <a:pPr indent="-317500" lvl="1" marL="914400" rtl="0" algn="l">
              <a:lnSpc>
                <a:spcPct val="100000"/>
              </a:lnSpc>
              <a:spcBef>
                <a:spcPts val="0"/>
              </a:spcBef>
              <a:spcAft>
                <a:spcPts val="0"/>
              </a:spcAft>
              <a:buSzPts val="1400"/>
              <a:buFont typeface="Calibri"/>
              <a:buChar char="•"/>
            </a:pPr>
            <a:r>
              <a:rPr lang="en-US"/>
              <a:t>Select words that you don’t think your child knows.</a:t>
            </a:r>
            <a:endParaRPr/>
          </a:p>
          <a:p>
            <a:pPr indent="-317500" lvl="0" marL="457200" rtl="0" algn="l">
              <a:lnSpc>
                <a:spcPct val="100000"/>
              </a:lnSpc>
              <a:spcBef>
                <a:spcPts val="0"/>
              </a:spcBef>
              <a:spcAft>
                <a:spcPts val="0"/>
              </a:spcAft>
              <a:buSzPts val="1400"/>
              <a:buFont typeface="Calibri"/>
              <a:buChar char="•"/>
            </a:pPr>
            <a:r>
              <a:rPr lang="en-US"/>
              <a:t>►Be sensitive to the fact that some Multilingual families may not have the necessary schema to choose a word that their child will encounter many times. </a:t>
            </a:r>
            <a:endParaRPr/>
          </a:p>
          <a:p>
            <a:pPr indent="-317500" lvl="1" marL="914400" rtl="0" algn="l">
              <a:lnSpc>
                <a:spcPct val="100000"/>
              </a:lnSpc>
              <a:spcBef>
                <a:spcPts val="0"/>
              </a:spcBef>
              <a:spcAft>
                <a:spcPts val="0"/>
              </a:spcAft>
              <a:buSzPts val="1400"/>
              <a:buFont typeface="Calibri"/>
              <a:buChar char="•"/>
            </a:pPr>
            <a:r>
              <a:rPr lang="en-US"/>
              <a:t>Take time to explicitly reassure them that any word that their child wants to learn more about and remember is a good word. </a:t>
            </a:r>
            <a:endParaRPr/>
          </a:p>
          <a:p>
            <a:pPr indent="-317500" lvl="1" marL="914400" rtl="0" algn="l">
              <a:lnSpc>
                <a:spcPct val="100000"/>
              </a:lnSpc>
              <a:spcBef>
                <a:spcPts val="0"/>
              </a:spcBef>
              <a:spcAft>
                <a:spcPts val="0"/>
              </a:spcAft>
              <a:buSzPts val="1400"/>
              <a:buFont typeface="Calibri"/>
              <a:buChar char="•"/>
            </a:pPr>
            <a:r>
              <a:rPr lang="en-US"/>
              <a:t>Also, Multilingual children (and adults) may want to write down</a:t>
            </a:r>
            <a:r>
              <a:rPr i="0" lang="en-US"/>
              <a:t> common grammatical patterns or common phrases, in addition to words. Provide e</a:t>
            </a:r>
            <a:r>
              <a:rPr lang="en-US"/>
              <a:t>xamples.</a:t>
            </a:r>
            <a:endParaRPr/>
          </a:p>
          <a:p>
            <a:pPr indent="-152400" lvl="0" marL="22860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i="0" lang="en-US" sz="1200" u="sng">
                <a:solidFill>
                  <a:schemeClr val="dk1"/>
                </a:solidFill>
              </a:rPr>
              <a:t>Sample script:</a:t>
            </a:r>
            <a:endParaRPr/>
          </a:p>
          <a:p>
            <a:pPr indent="0" lvl="0" marL="0" marR="0" rtl="0" algn="l">
              <a:lnSpc>
                <a:spcPct val="100000"/>
              </a:lnSpc>
              <a:spcBef>
                <a:spcPts val="0"/>
              </a:spcBef>
              <a:spcAft>
                <a:spcPts val="0"/>
              </a:spcAft>
              <a:buClr>
                <a:schemeClr val="dk1"/>
              </a:buClr>
              <a:buSzPts val="1200"/>
              <a:buFont typeface="Arial"/>
              <a:buNone/>
            </a:pPr>
            <a:r>
              <a:rPr i="1" lang="en-US" sz="1200" u="none">
                <a:solidFill>
                  <a:schemeClr val="dk1"/>
                </a:solidFill>
              </a:rPr>
              <a:t>Let’s practice this together. I’m going to read this passage aloud. </a:t>
            </a:r>
            <a:r>
              <a:rPr i="0" lang="en-US" sz="1200" u="none">
                <a:solidFill>
                  <a:schemeClr val="dk1"/>
                </a:solidFill>
              </a:rPr>
              <a:t>[Distribute passage or project it on a white board so that it is visible for everyone].</a:t>
            </a:r>
            <a:endParaRPr i="1" sz="1200" u="non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u="none">
                <a:solidFill>
                  <a:schemeClr val="dk1"/>
                </a:solidFill>
              </a:rPr>
              <a:t>While I’m reading, hunt for two words that you would like to write down</a:t>
            </a:r>
            <a:r>
              <a:rPr i="0" lang="en-US" sz="1200" u="none">
                <a:solidFill>
                  <a:schemeClr val="dk1"/>
                </a:solidFill>
              </a:rPr>
              <a:t>. [Read the passage aloud].</a:t>
            </a:r>
            <a:endParaRPr i="0"/>
          </a:p>
          <a:p>
            <a:pPr indent="0" lvl="0" marL="0" marR="0" rtl="0" algn="l">
              <a:lnSpc>
                <a:spcPct val="100000"/>
              </a:lnSpc>
              <a:spcBef>
                <a:spcPts val="0"/>
              </a:spcBef>
              <a:spcAft>
                <a:spcPts val="0"/>
              </a:spcAft>
              <a:buClr>
                <a:schemeClr val="dk1"/>
              </a:buClr>
              <a:buSzPts val="1200"/>
              <a:buFont typeface="Arial"/>
              <a:buNone/>
            </a:pPr>
            <a:r>
              <a:rPr i="1" lang="en-US" sz="1200" u="none">
                <a:solidFill>
                  <a:schemeClr val="dk1"/>
                </a:solidFill>
              </a:rPr>
              <a:t>Now, talk with your child about two words that you both think would be good to write down. Remember, let your child lead here.</a:t>
            </a:r>
            <a:endParaRPr/>
          </a:p>
          <a:p>
            <a:pPr indent="0" lvl="0" marL="0" marR="0" rtl="0" algn="l">
              <a:lnSpc>
                <a:spcPct val="100000"/>
              </a:lnSpc>
              <a:spcBef>
                <a:spcPts val="0"/>
              </a:spcBef>
              <a:spcAft>
                <a:spcPts val="0"/>
              </a:spcAft>
              <a:buClr>
                <a:schemeClr val="dk1"/>
              </a:buClr>
              <a:buSzPts val="1200"/>
              <a:buFont typeface="Arial"/>
              <a:buNone/>
            </a:pPr>
            <a:r>
              <a:rPr i="1" lang="en-US" sz="1200" u="none">
                <a:solidFill>
                  <a:schemeClr val="dk1"/>
                </a:solidFill>
              </a:rPr>
              <a:t>As you write it down, talk about it.</a:t>
            </a:r>
            <a:endParaRPr/>
          </a:p>
          <a:p>
            <a:pPr indent="0" lvl="0" marL="0" marR="0" rtl="0" algn="l">
              <a:lnSpc>
                <a:spcPct val="100000"/>
              </a:lnSpc>
              <a:spcBef>
                <a:spcPts val="0"/>
              </a:spcBef>
              <a:spcAft>
                <a:spcPts val="0"/>
              </a:spcAft>
              <a:buClr>
                <a:schemeClr val="dk1"/>
              </a:buClr>
              <a:buSzPts val="1200"/>
              <a:buFont typeface="Arial"/>
              <a:buNone/>
            </a:pPr>
            <a:r>
              <a:rPr i="0" lang="en-US" sz="1200" u="none">
                <a:solidFill>
                  <a:schemeClr val="dk1"/>
                </a:solidFill>
              </a:rPr>
              <a:t>[After a few minutes].</a:t>
            </a:r>
            <a:endParaRPr/>
          </a:p>
          <a:p>
            <a:pPr indent="0" lvl="0" marL="0" marR="0" rtl="0" algn="l">
              <a:lnSpc>
                <a:spcPct val="100000"/>
              </a:lnSpc>
              <a:spcBef>
                <a:spcPts val="0"/>
              </a:spcBef>
              <a:spcAft>
                <a:spcPts val="0"/>
              </a:spcAft>
              <a:buClr>
                <a:schemeClr val="dk1"/>
              </a:buClr>
              <a:buSzPts val="1200"/>
              <a:buFont typeface="Arial"/>
              <a:buNone/>
            </a:pPr>
            <a:r>
              <a:rPr i="1" lang="en-US" sz="1200" u="none">
                <a:solidFill>
                  <a:schemeClr val="dk1"/>
                </a:solidFill>
              </a:rPr>
              <a:t>Can I have some volunteers to share the words they hunted? Let’s make a class list.</a:t>
            </a:r>
            <a:endParaRPr i="1" sz="1200" u="none">
              <a:solidFill>
                <a:schemeClr val="dk1"/>
              </a:solidFill>
            </a:endParaRPr>
          </a:p>
          <a:p>
            <a:pPr indent="0" lvl="0" marL="0" marR="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200"/>
              <a:buFont typeface="Arial"/>
              <a:buNone/>
            </a:pPr>
            <a:r>
              <a:rPr i="1" lang="en-US"/>
              <a:t>Vamos a practicarlo juntos. Voy a leer un texto en voz alta. </a:t>
            </a:r>
            <a:r>
              <a:rPr lang="en-US"/>
              <a:t>[Distribute passage or project it on a white board so that it is visible for everyone].</a:t>
            </a:r>
            <a:endParaRPr/>
          </a:p>
          <a:p>
            <a:pPr indent="0" lvl="0" marL="0" rtl="0" algn="l">
              <a:lnSpc>
                <a:spcPct val="100000"/>
              </a:lnSpc>
              <a:spcBef>
                <a:spcPts val="0"/>
              </a:spcBef>
              <a:spcAft>
                <a:spcPts val="0"/>
              </a:spcAft>
              <a:buClr>
                <a:schemeClr val="dk1"/>
              </a:buClr>
              <a:buSzPts val="1200"/>
              <a:buFont typeface="Arial"/>
              <a:buNone/>
            </a:pPr>
            <a:r>
              <a:rPr i="1" lang="en-US"/>
              <a:t>Mientras leo, caza dos palabras que le gustaría apuntar.</a:t>
            </a:r>
            <a:r>
              <a:rPr lang="en-US"/>
              <a:t> [Read the passage aloud].</a:t>
            </a:r>
            <a:endParaRPr/>
          </a:p>
          <a:p>
            <a:pPr indent="0" lvl="0" marL="0" rtl="0" algn="l">
              <a:lnSpc>
                <a:spcPct val="100000"/>
              </a:lnSpc>
              <a:spcBef>
                <a:spcPts val="0"/>
              </a:spcBef>
              <a:spcAft>
                <a:spcPts val="0"/>
              </a:spcAft>
              <a:buClr>
                <a:schemeClr val="dk1"/>
              </a:buClr>
              <a:buSzPts val="1200"/>
              <a:buFont typeface="Arial"/>
              <a:buNone/>
            </a:pPr>
            <a:r>
              <a:rPr i="1" lang="en-US"/>
              <a:t>Ahora, habla con su hijo sobre dos palabras que los dos piensan que deben de apuntar. Acuerdese, su hijo debe de ser el líder aquí. </a:t>
            </a:r>
            <a:endParaRPr i="1"/>
          </a:p>
          <a:p>
            <a:pPr indent="0" lvl="0" marL="0" rtl="0" algn="l">
              <a:lnSpc>
                <a:spcPct val="100000"/>
              </a:lnSpc>
              <a:spcBef>
                <a:spcPts val="0"/>
              </a:spcBef>
              <a:spcAft>
                <a:spcPts val="0"/>
              </a:spcAft>
              <a:buClr>
                <a:schemeClr val="dk1"/>
              </a:buClr>
              <a:buSzPts val="1200"/>
              <a:buFont typeface="Arial"/>
              <a:buNone/>
            </a:pPr>
            <a:r>
              <a:rPr i="1" lang="en-US"/>
              <a:t>Mientras escriben, hable sobre las palabras. </a:t>
            </a:r>
            <a:endParaRPr/>
          </a:p>
          <a:p>
            <a:pPr indent="0" lvl="0" marL="0" rtl="0" algn="l">
              <a:lnSpc>
                <a:spcPct val="100000"/>
              </a:lnSpc>
              <a:spcBef>
                <a:spcPts val="0"/>
              </a:spcBef>
              <a:spcAft>
                <a:spcPts val="0"/>
              </a:spcAft>
              <a:buClr>
                <a:schemeClr val="dk1"/>
              </a:buClr>
              <a:buSzPts val="1200"/>
              <a:buFont typeface="Arial"/>
              <a:buNone/>
            </a:pPr>
            <a:r>
              <a:rPr lang="en-US"/>
              <a:t>[After a few minutes].</a:t>
            </a:r>
            <a:endParaRPr/>
          </a:p>
          <a:p>
            <a:pPr indent="0" lvl="0" marL="0" rtl="0" algn="l">
              <a:lnSpc>
                <a:spcPct val="100000"/>
              </a:lnSpc>
              <a:spcBef>
                <a:spcPts val="0"/>
              </a:spcBef>
              <a:spcAft>
                <a:spcPts val="0"/>
              </a:spcAft>
              <a:buClr>
                <a:schemeClr val="dk1"/>
              </a:buClr>
              <a:buSzPts val="1200"/>
              <a:buFont typeface="Arial"/>
              <a:buNone/>
            </a:pPr>
            <a:r>
              <a:rPr i="1" lang="en-US"/>
              <a:t>¿Algunos voluntarios quisieran compartir las palabras que cazaron? Vamos a hacer una lista. </a:t>
            </a:r>
            <a:endParaRPr i="1"/>
          </a:p>
          <a:p>
            <a:pPr indent="0" lvl="0" marL="0" rtl="0" algn="l">
              <a:lnSpc>
                <a:spcPct val="100000"/>
              </a:lnSpc>
              <a:spcBef>
                <a:spcPts val="0"/>
              </a:spcBef>
              <a:spcAft>
                <a:spcPts val="0"/>
              </a:spcAft>
              <a:buClr>
                <a:schemeClr val="dk1"/>
              </a:buClr>
              <a:buSzPts val="1200"/>
              <a:buFont typeface="Arial"/>
              <a:buNone/>
            </a:pPr>
            <a:r>
              <a:t/>
            </a:r>
            <a:endParaRPr i="1"/>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10: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2" name="Google Shape;1302;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t/>
            </a:r>
            <a:endParaRPr u="none"/>
          </a:p>
          <a:p>
            <a:pPr indent="-304800" lvl="0" marL="457200" rtl="0" algn="l">
              <a:lnSpc>
                <a:spcPct val="100000"/>
              </a:lnSpc>
              <a:spcBef>
                <a:spcPts val="0"/>
              </a:spcBef>
              <a:spcAft>
                <a:spcPts val="0"/>
              </a:spcAft>
              <a:buSzPts val="1200"/>
              <a:buFont typeface="Calibri"/>
              <a:buChar char="•"/>
            </a:pPr>
            <a:r>
              <a:rPr lang="en-US" u="none"/>
              <a:t>Invite a </a:t>
            </a:r>
            <a:r>
              <a:rPr b="1" lang="en-US" u="none"/>
              <a:t>child volunteer </a:t>
            </a:r>
            <a:r>
              <a:rPr lang="en-US" u="none"/>
              <a:t>to come up to the front of the room.</a:t>
            </a:r>
            <a:endParaRPr/>
          </a:p>
          <a:p>
            <a:pPr indent="-304800" lvl="0" marL="457200" rtl="0" algn="l">
              <a:lnSpc>
                <a:spcPct val="100000"/>
              </a:lnSpc>
              <a:spcBef>
                <a:spcPts val="0"/>
              </a:spcBef>
              <a:spcAft>
                <a:spcPts val="0"/>
              </a:spcAft>
              <a:buSzPts val="1200"/>
              <a:buFont typeface="Calibri"/>
              <a:buChar char="•"/>
            </a:pPr>
            <a:r>
              <a:rPr lang="en-US" u="none"/>
              <a:t>Using the list of words generated by the group in the previous slide, </a:t>
            </a:r>
            <a:r>
              <a:rPr b="1" lang="en-US" u="none"/>
              <a:t>model having a discussion with the child </a:t>
            </a:r>
            <a:r>
              <a:rPr lang="en-US" u="none"/>
              <a:t>about one of the words. </a:t>
            </a:r>
            <a:endParaRPr/>
          </a:p>
          <a:p>
            <a:pPr indent="-317500" lvl="1" marL="914400" rtl="0" algn="l">
              <a:lnSpc>
                <a:spcPct val="100000"/>
              </a:lnSpc>
              <a:spcBef>
                <a:spcPts val="0"/>
              </a:spcBef>
              <a:spcAft>
                <a:spcPts val="0"/>
              </a:spcAft>
              <a:buSzPts val="1400"/>
              <a:buFont typeface="Calibri"/>
              <a:buChar char="•"/>
            </a:pPr>
            <a:r>
              <a:rPr lang="en-US" u="none"/>
              <a:t>Use the questions on the slide and explain what you’re doing. </a:t>
            </a:r>
            <a:endParaRPr/>
          </a:p>
          <a:p>
            <a:pPr indent="-317500" lvl="1" marL="914400" rtl="0" algn="l">
              <a:lnSpc>
                <a:spcPct val="100000"/>
              </a:lnSpc>
              <a:spcBef>
                <a:spcPts val="0"/>
              </a:spcBef>
              <a:spcAft>
                <a:spcPts val="0"/>
              </a:spcAft>
              <a:buSzPts val="1400"/>
              <a:buFont typeface="Calibri"/>
              <a:buChar char="•"/>
            </a:pPr>
            <a:r>
              <a:rPr lang="en-US" u="none"/>
              <a:t>Consider modeling using a dictionary or online resource to find out more about the word.</a:t>
            </a:r>
            <a:endParaRPr/>
          </a:p>
          <a:p>
            <a:pPr indent="-304800" lvl="0" marL="457200" rtl="0" algn="l">
              <a:lnSpc>
                <a:spcPct val="100000"/>
              </a:lnSpc>
              <a:spcBef>
                <a:spcPts val="0"/>
              </a:spcBef>
              <a:spcAft>
                <a:spcPts val="0"/>
              </a:spcAft>
              <a:buSzPts val="1200"/>
              <a:buFont typeface="Calibri"/>
              <a:buChar char="•"/>
            </a:pPr>
            <a:r>
              <a:rPr b="1" lang="en-US" u="none"/>
              <a:t>Invite families to use the questions on the slide to discuss </a:t>
            </a:r>
            <a:r>
              <a:rPr lang="en-US" u="none"/>
              <a:t>one or more words that the class listed with their child.</a:t>
            </a:r>
            <a:endParaRPr/>
          </a:p>
          <a:p>
            <a:pPr indent="-304800" lvl="0" marL="457200" rtl="0" algn="l">
              <a:lnSpc>
                <a:spcPct val="100000"/>
              </a:lnSpc>
              <a:spcBef>
                <a:spcPts val="0"/>
              </a:spcBef>
              <a:spcAft>
                <a:spcPts val="0"/>
              </a:spcAft>
              <a:buSzPts val="1200"/>
              <a:buFont typeface="Calibri"/>
              <a:buChar char="•"/>
            </a:pPr>
            <a:r>
              <a:rPr b="1" lang="en-US" u="none"/>
              <a:t>Circulate and support families</a:t>
            </a:r>
            <a:r>
              <a:rPr lang="en-US" u="none"/>
              <a:t>.</a:t>
            </a:r>
            <a:endParaRPr/>
          </a:p>
          <a:p>
            <a:pPr indent="-304800" lvl="0" marL="457200" rtl="0" algn="l">
              <a:lnSpc>
                <a:spcPct val="100000"/>
              </a:lnSpc>
              <a:spcBef>
                <a:spcPts val="0"/>
              </a:spcBef>
              <a:spcAft>
                <a:spcPts val="0"/>
              </a:spcAft>
              <a:buSzPts val="1200"/>
              <a:buFont typeface="Calibri"/>
              <a:buChar char="•"/>
            </a:pPr>
            <a:r>
              <a:rPr lang="en-US" u="none"/>
              <a:t>Families can </a:t>
            </a:r>
            <a:r>
              <a:rPr b="1" lang="en-US" u="none"/>
              <a:t>share out </a:t>
            </a:r>
            <a:r>
              <a:rPr lang="en-US" u="none"/>
              <a:t>in small groups or for the whole class.</a:t>
            </a:r>
            <a:endParaRPr/>
          </a:p>
          <a:p>
            <a:pPr indent="-304800" lvl="0" marL="457200" rtl="0" algn="l">
              <a:lnSpc>
                <a:spcPct val="100000"/>
              </a:lnSpc>
              <a:spcBef>
                <a:spcPts val="0"/>
              </a:spcBef>
              <a:spcAft>
                <a:spcPts val="0"/>
              </a:spcAft>
              <a:buSzPts val="1200"/>
              <a:buFont typeface="Calibri"/>
              <a:buChar char="•"/>
            </a:pPr>
            <a:r>
              <a:rPr lang="en-US"/>
              <a:t>►Remind Multilingual families that there are many resources they can use to find out more about English words, including Google Translate, an online dictionary, or a paper dictionary. Also, it’s very useful for children (and adults) who speak more than one language to discuss how they might translate a word or concept into another language.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6.png"/><Relationship Id="rId7" Type="http://schemas.openxmlformats.org/officeDocument/2006/relationships/image" Target="../media/image20.png"/><Relationship Id="rId8"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7.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5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5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35.jp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jpg"/><Relationship Id="rId3" Type="http://schemas.openxmlformats.org/officeDocument/2006/relationships/image" Target="../media/image24.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6.png"/><Relationship Id="rId7" Type="http://schemas.openxmlformats.org/officeDocument/2006/relationships/image" Target="../media/image20.png"/><Relationship Id="rId8"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30.jpg"/><Relationship Id="rId5" Type="http://schemas.openxmlformats.org/officeDocument/2006/relationships/image" Target="../media/image5.png"/><Relationship Id="rId6" Type="http://schemas.openxmlformats.org/officeDocument/2006/relationships/image" Target="../media/image27.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5.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6.png"/><Relationship Id="rId7" Type="http://schemas.openxmlformats.org/officeDocument/2006/relationships/image" Target="../media/image20.png"/><Relationship Id="rId8"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7.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58.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58.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 Id="rId6" Type="http://schemas.openxmlformats.org/officeDocument/2006/relationships/image" Target="../media/image34.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0" name="Shape 120"/>
        <p:cNvGrpSpPr/>
        <p:nvPr/>
      </p:nvGrpSpPr>
      <p:grpSpPr>
        <a:xfrm>
          <a:off x="0" y="0"/>
          <a:ext cx="0" cy="0"/>
          <a:chOff x="0" y="0"/>
          <a:chExt cx="0" cy="0"/>
        </a:xfrm>
      </p:grpSpPr>
      <p:sp>
        <p:nvSpPr>
          <p:cNvPr id="121" name="Google Shape;121;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13"/>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13"/>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4" name="Google Shape;124;p1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 name="Google Shape;126;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7" name="Google Shape;127;p1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 name="Google Shape;128;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 name="Google Shape;129;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0" name="Google Shape;130;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32" name="Google Shape;132;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33"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 name="Google Shape;136;p1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 name="Google Shape;138;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 name="Google Shape;141;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42" name="Google Shape;142;p1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43" name="Google Shape;143;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4" name="Google Shape;144;p14"/>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4"/>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14"/>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14"/>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14"/>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14"/>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14"/>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14"/>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14"/>
          <p:cNvSpPr/>
          <p:nvPr>
            <p:ph idx="9" type="pic"/>
          </p:nvPr>
        </p:nvSpPr>
        <p:spPr>
          <a:xfrm>
            <a:off x="7967502" y="1420398"/>
            <a:ext cx="3962100" cy="3122700"/>
          </a:xfrm>
          <a:prstGeom prst="rect">
            <a:avLst/>
          </a:prstGeom>
          <a:noFill/>
          <a:ln>
            <a:noFill/>
          </a:ln>
        </p:spPr>
      </p:sp>
      <p:sp>
        <p:nvSpPr>
          <p:cNvPr id="153" name="Google Shape;153;p14"/>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55"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8" name="Google Shape;158;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9" name="Google Shape;159;p15"/>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0" name="Google Shape;160;p1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2" name="Google Shape;162;p1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63" name="Google Shape;163;p1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64" name="Google Shape;164;p1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65" name="Google Shape;165;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6" name="Google Shape;166;p15"/>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15"/>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68" name="Shape 168"/>
        <p:cNvGrpSpPr/>
        <p:nvPr/>
      </p:nvGrpSpPr>
      <p:grpSpPr>
        <a:xfrm>
          <a:off x="0" y="0"/>
          <a:ext cx="0" cy="0"/>
          <a:chOff x="0" y="0"/>
          <a:chExt cx="0" cy="0"/>
        </a:xfrm>
      </p:grpSpPr>
      <p:sp>
        <p:nvSpPr>
          <p:cNvPr id="169" name="Google Shape;169;p1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1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1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1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16"/>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16"/>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16"/>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1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8" name="Google Shape;178;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0" name="Google Shape;180;p1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1" name="Google Shape;18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2" name="Google Shape;182;p1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1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4" name="Google Shape;184;p1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86" name="Google Shape;186;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87" name="Shape 187"/>
        <p:cNvGrpSpPr/>
        <p:nvPr/>
      </p:nvGrpSpPr>
      <p:grpSpPr>
        <a:xfrm>
          <a:off x="0" y="0"/>
          <a:ext cx="0" cy="0"/>
          <a:chOff x="0" y="0"/>
          <a:chExt cx="0" cy="0"/>
        </a:xfrm>
      </p:grpSpPr>
      <p:sp>
        <p:nvSpPr>
          <p:cNvPr id="188" name="Google Shape;188;p17"/>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89" name="Google Shape;189;p17"/>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17"/>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2" name="Google Shape;192;p17"/>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3" name="Google Shape;193;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5" name="Google Shape;195;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6" name="Google Shape;196;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7" name="Google Shape;197;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8" name="Google Shape;198;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9" name="Google Shape;199;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1" name="Google Shape;201;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05" name="Shape 205"/>
        <p:cNvGrpSpPr/>
        <p:nvPr/>
      </p:nvGrpSpPr>
      <p:grpSpPr>
        <a:xfrm>
          <a:off x="0" y="0"/>
          <a:ext cx="0" cy="0"/>
          <a:chOff x="0" y="0"/>
          <a:chExt cx="0" cy="0"/>
        </a:xfrm>
      </p:grpSpPr>
      <p:sp>
        <p:nvSpPr>
          <p:cNvPr id="206" name="Google Shape;206;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07" name="Google Shape;207;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8" name="Google Shape;208;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0" name="Google Shape;210;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1" name="Google Shape;211;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3" name="Google Shape;213;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4" name="Google Shape;214;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5" name="Google Shape;215;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6" name="Google Shape;216;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17" name="Google Shape;217;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9" name="Google Shape;219;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23" name="Shape 223"/>
        <p:cNvGrpSpPr/>
        <p:nvPr/>
      </p:nvGrpSpPr>
      <p:grpSpPr>
        <a:xfrm>
          <a:off x="0" y="0"/>
          <a:ext cx="0" cy="0"/>
          <a:chOff x="0" y="0"/>
          <a:chExt cx="0" cy="0"/>
        </a:xfrm>
      </p:grpSpPr>
      <p:sp>
        <p:nvSpPr>
          <p:cNvPr id="224" name="Google Shape;224;p1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5" name="Google Shape;225;p1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1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1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1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1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1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1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2" name="Google Shape;232;p1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3" name="Google Shape;233;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5" name="Google Shape;235;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6" name="Google Shape;236;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7" name="Google Shape;237;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8" name="Google Shape;238;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39" name="Google Shape;239;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1" name="Google Shape;241;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42"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5" name="Google Shape;245;p2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7" name="Google Shape;247;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0" name="Google Shape;250;p2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51" name="Google Shape;251;p2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52" name="Google Shape;252;p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3" name="Google Shape;253;p20"/>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20"/>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20"/>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p20"/>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7" name="Google Shape;257;p20"/>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20"/>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20"/>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20"/>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61" name="Google Shape;261;p20"/>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62"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5" name="Google Shape;265;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6" name="Google Shape;266;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7" name="Google Shape;267;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0" name="Google Shape;270;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71" name="Google Shape;271;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2" name="Google Shape;272;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3" name="Google Shape;273;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4" name="Google Shape;274;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9" name="Google Shape;279;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21"/>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82" name="Google Shape;282;p21"/>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83" name="Google Shape;283;p21"/>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21"/>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6"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89" name="Google Shape;289;p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0" name="Google Shape;290;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1" name="Google Shape;291;p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2" name="Google Shape;292;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93" name="Google Shape;293;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95" name="Google Shape;295;p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96" name="Google Shape;296;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7" name="Google Shape;297;p22"/>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22"/>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299"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2" name="Google Shape;302;p23"/>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3" name="Google Shape;303;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4" name="Google Shape;304;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7" name="Google Shape;307;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08" name="Google Shape;308;p2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09" name="Google Shape;309;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0" name="Google Shape;310;p23"/>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1" name="Google Shape;311;p23"/>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12"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5" name="Google Shape;315;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6" name="Google Shape;316;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7" name="Google Shape;317;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0" name="Google Shape;320;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21" name="Google Shape;321;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22" name="Google Shape;322;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3" name="Google Shape;323;p24"/>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4" name="Google Shape;324;p24"/>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24"/>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24"/>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24"/>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8" name="Google Shape;328;p24"/>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24"/>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0"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3" name="Google Shape;333;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4" name="Google Shape;334;p25"/>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5" name="Google Shape;335;p2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7" name="Google Shape;337;p2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38" name="Google Shape;338;p2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39" name="Google Shape;339;p2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0" name="Google Shape;340;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1" name="Google Shape;341;p25"/>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42"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5" name="Google Shape;345;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6" name="Google Shape;346;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7" name="Google Shape;347;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9" name="Google Shape;349;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0" name="Google Shape;350;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51" name="Google Shape;351;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52" name="Google Shape;352;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3" name="Google Shape;353;p2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4" name="Google Shape;354;p26"/>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55" name="Shape 355"/>
        <p:cNvGrpSpPr/>
        <p:nvPr/>
      </p:nvGrpSpPr>
      <p:grpSpPr>
        <a:xfrm>
          <a:off x="0" y="0"/>
          <a:ext cx="0" cy="0"/>
          <a:chOff x="0" y="0"/>
          <a:chExt cx="0" cy="0"/>
        </a:xfrm>
      </p:grpSpPr>
      <p:sp>
        <p:nvSpPr>
          <p:cNvPr id="356" name="Google Shape;356;p27"/>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57" name="Google Shape;357;p27"/>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8" name="Google Shape;358;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3" name="Shape 363"/>
        <p:cNvGrpSpPr/>
        <p:nvPr/>
      </p:nvGrpSpPr>
      <p:grpSpPr>
        <a:xfrm>
          <a:off x="0" y="0"/>
          <a:ext cx="0" cy="0"/>
          <a:chOff x="0" y="0"/>
          <a:chExt cx="0" cy="0"/>
        </a:xfrm>
      </p:grpSpPr>
      <p:sp>
        <p:nvSpPr>
          <p:cNvPr id="364" name="Google Shape;364;p2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5" name="Google Shape;365;p2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 name="Google Shape;366;p2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p2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 name="Google Shape;369;p2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2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2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2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3" name="Google Shape;373;p2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74" name="Google Shape;374;p2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5" name="Google Shape;375;p2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6" name="Google Shape;376;p2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7" name="Google Shape;377;p2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8" name="Google Shape;378;p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79" name="Google Shape;379;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0" name="Google Shape;380;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1" name="Google Shape;381;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82" name="Shape 382"/>
        <p:cNvGrpSpPr/>
        <p:nvPr/>
      </p:nvGrpSpPr>
      <p:grpSpPr>
        <a:xfrm>
          <a:off x="0" y="0"/>
          <a:ext cx="0" cy="0"/>
          <a:chOff x="0" y="0"/>
          <a:chExt cx="0" cy="0"/>
        </a:xfrm>
      </p:grpSpPr>
      <p:sp>
        <p:nvSpPr>
          <p:cNvPr id="383" name="Google Shape;383;p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4" name="Google Shape;384;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5" name="Google Shape;385;p3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7" name="Google Shape;387;p3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8" name="Google Shape;388;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9" name="Google Shape;389;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0" name="Google Shape;390;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1" name="Google Shape;391;p3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92" name="Google Shape;392;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93" name="Google Shape;39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4" name="Google Shape;39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5" name="Google Shape;39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6" name="Google Shape;39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7" name="Google Shape;39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8" name="Google Shape;39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399" name="Google Shape;39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0" name="Google Shape;40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01" name="Shape 401"/>
        <p:cNvGrpSpPr/>
        <p:nvPr/>
      </p:nvGrpSpPr>
      <p:grpSpPr>
        <a:xfrm>
          <a:off x="0" y="0"/>
          <a:ext cx="0" cy="0"/>
          <a:chOff x="0" y="0"/>
          <a:chExt cx="0" cy="0"/>
        </a:xfrm>
      </p:grpSpPr>
      <p:sp>
        <p:nvSpPr>
          <p:cNvPr id="402" name="Google Shape;40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03" name="Google Shape;403;p3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04" name="Google Shape;404;p3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05" name="Google Shape;405;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06" name="Google Shape;406;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7" name="Google Shape;407;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8" name="Google Shape;408;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09" name="Google Shape;409;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0" name="Google Shape;410;p3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11" name="Google Shape;411;p3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12" name="Google Shape;412;p3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13" name="Google Shape;413;p3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14" name="Google Shape;414;p3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15" name="Google Shape;415;p3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6" name="Google Shape;416;p3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7" name="Google Shape;417;p3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8" name="Google Shape;418;p3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9" name="Google Shape;419;p3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0" name="Google Shape;420;p3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21" name="Shape 421"/>
        <p:cNvGrpSpPr/>
        <p:nvPr/>
      </p:nvGrpSpPr>
      <p:grpSpPr>
        <a:xfrm>
          <a:off x="0" y="0"/>
          <a:ext cx="0" cy="0"/>
          <a:chOff x="0" y="0"/>
          <a:chExt cx="0" cy="0"/>
        </a:xfrm>
      </p:grpSpPr>
      <p:pic>
        <p:nvPicPr>
          <p:cNvPr id="422" name="Google Shape;422;p32"/>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23" name="Google Shape;423;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4" name="Google Shape;424;p32"/>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25" name="Google Shape;425;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6" name="Google Shape;426;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7" name="Google Shape;427;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8" name="Google Shape;428;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9" name="Google Shape;429;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0" name="Google Shape;43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1" name="Google Shape;43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32" name="Google Shape;432;p32"/>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33" name="Google Shape;43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34" name="Google Shape;434;p32"/>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 name="Google Shape;435;p32"/>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6" name="Google Shape;436;p32"/>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7" name="Google Shape;437;p32"/>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8" name="Google Shape;438;p32"/>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39" name="Shape 439"/>
        <p:cNvGrpSpPr/>
        <p:nvPr/>
      </p:nvGrpSpPr>
      <p:grpSpPr>
        <a:xfrm>
          <a:off x="0" y="0"/>
          <a:ext cx="0" cy="0"/>
          <a:chOff x="0" y="0"/>
          <a:chExt cx="0" cy="0"/>
        </a:xfrm>
      </p:grpSpPr>
      <p:sp>
        <p:nvSpPr>
          <p:cNvPr id="440" name="Google Shape;440;p33"/>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41" name="Google Shape;441;p33"/>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2" name="Google Shape;442;p33"/>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3" name="Google Shape;443;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4" name="Google Shape;444;p33"/>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45" name="Google Shape;445;p3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46" name="Google Shape;446;p3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7" name="Google Shape;447;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8" name="Google Shape;448;p3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49" name="Google Shape;449;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0" name="Google Shape;450;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51" name="Google Shape;451;p3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52" name="Google Shape;452;p3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53" name="Google Shape;453;p3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54" name="Google Shape;454;p33"/>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55" name="Google Shape;455;p33"/>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56" name="Google Shape;456;p33"/>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57" name="Shape 457"/>
        <p:cNvGrpSpPr/>
        <p:nvPr/>
      </p:nvGrpSpPr>
      <p:grpSpPr>
        <a:xfrm>
          <a:off x="0" y="0"/>
          <a:ext cx="0" cy="0"/>
          <a:chOff x="0" y="0"/>
          <a:chExt cx="0" cy="0"/>
        </a:xfrm>
      </p:grpSpPr>
      <p:sp>
        <p:nvSpPr>
          <p:cNvPr id="458" name="Google Shape;458;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9" name="Google Shape;459;p34"/>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0" name="Google Shape;460;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1" name="Google Shape;461;p34"/>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62" name="Google Shape;462;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63" name="Google Shape;463;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64" name="Google Shape;464;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65" name="Google Shape;465;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66" name="Google Shape;466;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67" name="Google Shape;467;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8" name="Google Shape;468;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9" name="Google Shape;469;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0" name="Google Shape;470;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71" name="Google Shape;471;p3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72" name="Google Shape;472;p34"/>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73" name="Google Shape;473;p34"/>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74" name="Google Shape;474;p34"/>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75" name="Shape 475"/>
        <p:cNvGrpSpPr/>
        <p:nvPr/>
      </p:nvGrpSpPr>
      <p:grpSpPr>
        <a:xfrm>
          <a:off x="0" y="0"/>
          <a:ext cx="0" cy="0"/>
          <a:chOff x="0" y="0"/>
          <a:chExt cx="0" cy="0"/>
        </a:xfrm>
      </p:grpSpPr>
      <p:sp>
        <p:nvSpPr>
          <p:cNvPr id="476" name="Google Shape;476;p35"/>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7" name="Google Shape;477;p35"/>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8" name="Google Shape;478;p35"/>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79" name="Google Shape;479;p35"/>
          <p:cNvGrpSpPr/>
          <p:nvPr/>
        </p:nvGrpSpPr>
        <p:grpSpPr>
          <a:xfrm>
            <a:off x="1" y="5607273"/>
            <a:ext cx="12196128" cy="83414"/>
            <a:chOff x="-33239" y="5603791"/>
            <a:chExt cx="9147325" cy="83414"/>
          </a:xfrm>
        </p:grpSpPr>
        <p:cxnSp>
          <p:nvCxnSpPr>
            <p:cNvPr id="480" name="Google Shape;480;p3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81" name="Google Shape;481;p3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87" name="Shape 487"/>
        <p:cNvGrpSpPr/>
        <p:nvPr/>
      </p:nvGrpSpPr>
      <p:grpSpPr>
        <a:xfrm>
          <a:off x="0" y="0"/>
          <a:ext cx="0" cy="0"/>
          <a:chOff x="0" y="0"/>
          <a:chExt cx="0" cy="0"/>
        </a:xfrm>
      </p:grpSpPr>
      <p:sp>
        <p:nvSpPr>
          <p:cNvPr id="488" name="Google Shape;488;p3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89" name="Google Shape;489;p3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0" name="Google Shape;490;p3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91" name="Google Shape;491;p3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92" name="Google Shape;492;p3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3" name="Google Shape;493;p3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4" name="Google Shape;494;p3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5" name="Google Shape;495;p3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96" name="Google Shape;496;p37"/>
          <p:cNvSpPr/>
          <p:nvPr>
            <p:ph idx="2" type="pic"/>
          </p:nvPr>
        </p:nvSpPr>
        <p:spPr>
          <a:xfrm>
            <a:off x="9282749" y="1283634"/>
            <a:ext cx="2377440" cy="3172968"/>
          </a:xfrm>
          <a:prstGeom prst="rect">
            <a:avLst/>
          </a:prstGeom>
          <a:noFill/>
          <a:ln>
            <a:noFill/>
          </a:ln>
        </p:spPr>
      </p:sp>
      <p:sp>
        <p:nvSpPr>
          <p:cNvPr id="497" name="Google Shape;497;p37"/>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8" name="Google Shape;498;p3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9" name="Google Shape;499;p37"/>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3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3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2" name="Google Shape;502;p37"/>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3" name="Google Shape;503;p3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4" name="Google Shape;504;p37"/>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5" name="Google Shape;505;p3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506" name="Shape 506"/>
        <p:cNvGrpSpPr/>
        <p:nvPr/>
      </p:nvGrpSpPr>
      <p:grpSpPr>
        <a:xfrm>
          <a:off x="0" y="0"/>
          <a:ext cx="0" cy="0"/>
          <a:chOff x="0" y="0"/>
          <a:chExt cx="0" cy="0"/>
        </a:xfrm>
      </p:grpSpPr>
      <p:sp>
        <p:nvSpPr>
          <p:cNvPr id="507" name="Google Shape;507;p3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08" name="Google Shape;508;p3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09" name="Google Shape;509;p3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0" name="Google Shape;510;p3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11" name="Google Shape;51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12" name="Google Shape;51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13" name="Google Shape;51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14" name="Google Shape;514;p38"/>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15" name="Google Shape;515;p3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Calibri"/>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Calibri"/>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516" name="Google Shape;516;p38"/>
          <p:cNvSpPr/>
          <p:nvPr>
            <p:ph idx="2" type="pic"/>
          </p:nvPr>
        </p:nvSpPr>
        <p:spPr>
          <a:xfrm>
            <a:off x="9282749" y="1283634"/>
            <a:ext cx="2377500" cy="3173100"/>
          </a:xfrm>
          <a:prstGeom prst="rect">
            <a:avLst/>
          </a:prstGeom>
          <a:noFill/>
          <a:ln>
            <a:noFill/>
          </a:ln>
        </p:spPr>
      </p:sp>
      <p:sp>
        <p:nvSpPr>
          <p:cNvPr id="517" name="Google Shape;517;p38"/>
          <p:cNvSpPr txBox="1"/>
          <p:nvPr>
            <p:ph idx="3"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Calibri"/>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8" name="Shape 518"/>
        <p:cNvGrpSpPr/>
        <p:nvPr/>
      </p:nvGrpSpPr>
      <p:grpSpPr>
        <a:xfrm>
          <a:off x="0" y="0"/>
          <a:ext cx="0" cy="0"/>
          <a:chOff x="0" y="0"/>
          <a:chExt cx="0" cy="0"/>
        </a:xfrm>
      </p:grpSpPr>
      <p:sp>
        <p:nvSpPr>
          <p:cNvPr id="519" name="Google Shape;519;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0" name="Google Shape;520;p39"/>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21" name="Google Shape;521;p39"/>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22" name="Google Shape;522;p3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3" name="Google Shape;523;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4" name="Google Shape;524;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5" name="Google Shape;525;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6" name="Google Shape;526;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7" name="Google Shape;527;p39"/>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39"/>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9" name="Google Shape;529;p39"/>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0" name="Google Shape;530;p39"/>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39"/>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32" name="Shape 532"/>
        <p:cNvGrpSpPr/>
        <p:nvPr/>
      </p:nvGrpSpPr>
      <p:grpSpPr>
        <a:xfrm>
          <a:off x="0" y="0"/>
          <a:ext cx="0" cy="0"/>
          <a:chOff x="0" y="0"/>
          <a:chExt cx="0" cy="0"/>
        </a:xfrm>
      </p:grpSpPr>
      <p:sp>
        <p:nvSpPr>
          <p:cNvPr id="533" name="Google Shape;533;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4" name="Google Shape;534;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5" name="Google Shape;535;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6" name="Google Shape;536;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7" name="Google Shape;537;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8" name="Google Shape;538;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9" name="Google Shape;539;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40" name="Google Shape;540;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41" name="Google Shape;541;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2" name="Google Shape;542;p40"/>
          <p:cNvSpPr/>
          <p:nvPr>
            <p:ph idx="2" type="pic"/>
          </p:nvPr>
        </p:nvSpPr>
        <p:spPr>
          <a:xfrm>
            <a:off x="8832388" y="1251284"/>
            <a:ext cx="3251581" cy="2498913"/>
          </a:xfrm>
          <a:prstGeom prst="rect">
            <a:avLst/>
          </a:prstGeom>
          <a:noFill/>
          <a:ln>
            <a:noFill/>
          </a:ln>
        </p:spPr>
      </p:sp>
      <p:sp>
        <p:nvSpPr>
          <p:cNvPr id="543" name="Google Shape;543;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4" name="Shape 544"/>
        <p:cNvGrpSpPr/>
        <p:nvPr/>
      </p:nvGrpSpPr>
      <p:grpSpPr>
        <a:xfrm>
          <a:off x="0" y="0"/>
          <a:ext cx="0" cy="0"/>
          <a:chOff x="0" y="0"/>
          <a:chExt cx="0" cy="0"/>
        </a:xfrm>
      </p:grpSpPr>
      <p:sp>
        <p:nvSpPr>
          <p:cNvPr id="545" name="Google Shape;545;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6" name="Google Shape;546;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7" name="Google Shape;547;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8" name="Google Shape;548;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9" name="Google Shape;549;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50" name="Google Shape;550;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1" name="Google Shape;551;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52" name="Google Shape;552;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3" name="Google Shape;553;p41"/>
          <p:cNvSpPr/>
          <p:nvPr>
            <p:ph idx="2" type="pic"/>
          </p:nvPr>
        </p:nvSpPr>
        <p:spPr>
          <a:xfrm>
            <a:off x="9093038" y="1058781"/>
            <a:ext cx="2715768" cy="2715768"/>
          </a:xfrm>
          <a:prstGeom prst="rect">
            <a:avLst/>
          </a:prstGeom>
          <a:noFill/>
          <a:ln>
            <a:noFill/>
          </a:ln>
        </p:spPr>
      </p:sp>
      <p:sp>
        <p:nvSpPr>
          <p:cNvPr id="554" name="Google Shape;554;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8" name="Google Shape;558;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9" name="Google Shape;559;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0" name="Google Shape;560;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61" name="Shape 561"/>
        <p:cNvGrpSpPr/>
        <p:nvPr/>
      </p:nvGrpSpPr>
      <p:grpSpPr>
        <a:xfrm>
          <a:off x="0" y="0"/>
          <a:ext cx="0" cy="0"/>
          <a:chOff x="0" y="0"/>
          <a:chExt cx="0" cy="0"/>
        </a:xfrm>
      </p:grpSpPr>
      <p:sp>
        <p:nvSpPr>
          <p:cNvPr id="562" name="Google Shape;562;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3" name="Google Shape;563;p42"/>
          <p:cNvSpPr/>
          <p:nvPr>
            <p:ph idx="2" type="pic"/>
          </p:nvPr>
        </p:nvSpPr>
        <p:spPr>
          <a:xfrm>
            <a:off x="8953152" y="1444919"/>
            <a:ext cx="2916936" cy="2596896"/>
          </a:xfrm>
          <a:prstGeom prst="rect">
            <a:avLst/>
          </a:prstGeom>
          <a:noFill/>
          <a:ln>
            <a:noFill/>
          </a:ln>
        </p:spPr>
      </p:sp>
      <p:sp>
        <p:nvSpPr>
          <p:cNvPr id="564" name="Google Shape;564;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5" name="Google Shape;565;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6" name="Google Shape;566;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7" name="Google Shape;567;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8" name="Google Shape;568;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9" name="Google Shape;569;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0" name="Google Shape;570;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1" name="Google Shape;571;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2" name="Google Shape;572;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3" name="Shape 573"/>
        <p:cNvGrpSpPr/>
        <p:nvPr/>
      </p:nvGrpSpPr>
      <p:grpSpPr>
        <a:xfrm>
          <a:off x="0" y="0"/>
          <a:ext cx="0" cy="0"/>
          <a:chOff x="0" y="0"/>
          <a:chExt cx="0" cy="0"/>
        </a:xfrm>
      </p:grpSpPr>
      <p:sp>
        <p:nvSpPr>
          <p:cNvPr id="574" name="Google Shape;574;p43"/>
          <p:cNvSpPr/>
          <p:nvPr>
            <p:ph idx="2" type="pic"/>
          </p:nvPr>
        </p:nvSpPr>
        <p:spPr>
          <a:xfrm>
            <a:off x="9810967" y="1562916"/>
            <a:ext cx="1152144" cy="1143000"/>
          </a:xfrm>
          <a:prstGeom prst="rect">
            <a:avLst/>
          </a:prstGeom>
          <a:noFill/>
          <a:ln>
            <a:noFill/>
          </a:ln>
        </p:spPr>
      </p:sp>
      <p:sp>
        <p:nvSpPr>
          <p:cNvPr id="575" name="Google Shape;575;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6" name="Google Shape;576;p43"/>
          <p:cNvSpPr/>
          <p:nvPr>
            <p:ph idx="3" type="pic"/>
          </p:nvPr>
        </p:nvSpPr>
        <p:spPr>
          <a:xfrm>
            <a:off x="9757009" y="3260706"/>
            <a:ext cx="1216152" cy="987552"/>
          </a:xfrm>
          <a:prstGeom prst="rect">
            <a:avLst/>
          </a:prstGeom>
          <a:noFill/>
          <a:ln>
            <a:noFill/>
          </a:ln>
        </p:spPr>
      </p:sp>
      <p:sp>
        <p:nvSpPr>
          <p:cNvPr id="577" name="Google Shape;577;p43"/>
          <p:cNvSpPr/>
          <p:nvPr>
            <p:ph idx="4" type="pic"/>
          </p:nvPr>
        </p:nvSpPr>
        <p:spPr>
          <a:xfrm>
            <a:off x="9810967" y="4777725"/>
            <a:ext cx="1143000" cy="1143000"/>
          </a:xfrm>
          <a:prstGeom prst="rect">
            <a:avLst/>
          </a:prstGeom>
          <a:noFill/>
          <a:ln>
            <a:noFill/>
          </a:ln>
        </p:spPr>
      </p:sp>
      <p:cxnSp>
        <p:nvCxnSpPr>
          <p:cNvPr id="578" name="Google Shape;578;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9" name="Google Shape;579;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0" name="Google Shape;580;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81" name="Google Shape;581;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82" name="Google Shape;582;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3" name="Google Shape;583;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4" name="Google Shape;584;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5" name="Google Shape;585;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6" name="Shape 586"/>
        <p:cNvGrpSpPr/>
        <p:nvPr/>
      </p:nvGrpSpPr>
      <p:grpSpPr>
        <a:xfrm>
          <a:off x="0" y="0"/>
          <a:ext cx="0" cy="0"/>
          <a:chOff x="0" y="0"/>
          <a:chExt cx="0" cy="0"/>
        </a:xfrm>
      </p:grpSpPr>
      <p:sp>
        <p:nvSpPr>
          <p:cNvPr id="587" name="Google Shape;587;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8" name="Google Shape;588;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9" name="Google Shape;589;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90" name="Google Shape;590;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91" name="Google Shape;591;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92" name="Google Shape;592;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3" name="Google Shape;593;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4" name="Google Shape;594;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5" name="Google Shape;595;p44"/>
          <p:cNvSpPr/>
          <p:nvPr>
            <p:ph idx="2" type="pic"/>
          </p:nvPr>
        </p:nvSpPr>
        <p:spPr>
          <a:xfrm>
            <a:off x="9209369" y="1251283"/>
            <a:ext cx="2404501" cy="2950013"/>
          </a:xfrm>
          <a:prstGeom prst="rect">
            <a:avLst/>
          </a:prstGeom>
          <a:noFill/>
          <a:ln>
            <a:noFill/>
          </a:ln>
        </p:spPr>
      </p:sp>
      <p:sp>
        <p:nvSpPr>
          <p:cNvPr id="596" name="Google Shape;596;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9" name="Shape 599"/>
        <p:cNvGrpSpPr/>
        <p:nvPr/>
      </p:nvGrpSpPr>
      <p:grpSpPr>
        <a:xfrm>
          <a:off x="0" y="0"/>
          <a:ext cx="0" cy="0"/>
          <a:chOff x="0" y="0"/>
          <a:chExt cx="0" cy="0"/>
        </a:xfrm>
      </p:grpSpPr>
      <p:sp>
        <p:nvSpPr>
          <p:cNvPr id="600" name="Google Shape;600;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1" name="Google Shape;601;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5" name="Shape 605"/>
        <p:cNvGrpSpPr/>
        <p:nvPr/>
      </p:nvGrpSpPr>
      <p:grpSpPr>
        <a:xfrm>
          <a:off x="0" y="0"/>
          <a:ext cx="0" cy="0"/>
          <a:chOff x="0" y="0"/>
          <a:chExt cx="0" cy="0"/>
        </a:xfrm>
      </p:grpSpPr>
      <p:sp>
        <p:nvSpPr>
          <p:cNvPr id="606" name="Google Shape;606;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7" name="Shape 607"/>
        <p:cNvGrpSpPr/>
        <p:nvPr/>
      </p:nvGrpSpPr>
      <p:grpSpPr>
        <a:xfrm>
          <a:off x="0" y="0"/>
          <a:ext cx="0" cy="0"/>
          <a:chOff x="0" y="0"/>
          <a:chExt cx="0" cy="0"/>
        </a:xfrm>
      </p:grpSpPr>
      <p:sp>
        <p:nvSpPr>
          <p:cNvPr id="608" name="Google Shape;608;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9" name="Google Shape;609;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10" name="Google Shape;610;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11" name="Google Shape;611;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12" name="Google Shape;612;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3" name="Google Shape;613;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4" name="Google Shape;614;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5" name="Google Shape;615;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6" name="Google Shape;616;p47"/>
          <p:cNvSpPr/>
          <p:nvPr>
            <p:ph idx="2" type="pic"/>
          </p:nvPr>
        </p:nvSpPr>
        <p:spPr>
          <a:xfrm>
            <a:off x="8916576" y="1661249"/>
            <a:ext cx="2990088" cy="2715768"/>
          </a:xfrm>
          <a:prstGeom prst="rect">
            <a:avLst/>
          </a:prstGeom>
          <a:noFill/>
          <a:ln>
            <a:noFill/>
          </a:ln>
        </p:spPr>
      </p:sp>
      <p:sp>
        <p:nvSpPr>
          <p:cNvPr id="617" name="Google Shape;617;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21" name="Shape 621"/>
        <p:cNvGrpSpPr/>
        <p:nvPr/>
      </p:nvGrpSpPr>
      <p:grpSpPr>
        <a:xfrm>
          <a:off x="0" y="0"/>
          <a:ext cx="0" cy="0"/>
          <a:chOff x="0" y="0"/>
          <a:chExt cx="0" cy="0"/>
        </a:xfrm>
      </p:grpSpPr>
      <p:sp>
        <p:nvSpPr>
          <p:cNvPr id="622" name="Google Shape;622;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3" name="Google Shape;623;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4" name="Google Shape;624;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5" name="Google Shape;625;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6" name="Google Shape;626;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7" name="Google Shape;627;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8" name="Google Shape;628;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9" name="Google Shape;629;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30" name="Google Shape;630;p48"/>
          <p:cNvSpPr/>
          <p:nvPr>
            <p:ph idx="2" type="pic"/>
          </p:nvPr>
        </p:nvSpPr>
        <p:spPr>
          <a:xfrm>
            <a:off x="9093038" y="1058781"/>
            <a:ext cx="2715768" cy="2715768"/>
          </a:xfrm>
          <a:prstGeom prst="rect">
            <a:avLst/>
          </a:prstGeom>
          <a:noFill/>
          <a:ln>
            <a:noFill/>
          </a:ln>
        </p:spPr>
      </p:sp>
      <p:sp>
        <p:nvSpPr>
          <p:cNvPr id="631" name="Google Shape;631;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6" name="Google Shape;636;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7" name="Google Shape;637;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8" name="Shape 638"/>
        <p:cNvGrpSpPr/>
        <p:nvPr/>
      </p:nvGrpSpPr>
      <p:grpSpPr>
        <a:xfrm>
          <a:off x="0" y="0"/>
          <a:ext cx="0" cy="0"/>
          <a:chOff x="0" y="0"/>
          <a:chExt cx="0" cy="0"/>
        </a:xfrm>
      </p:grpSpPr>
      <p:sp>
        <p:nvSpPr>
          <p:cNvPr id="639" name="Google Shape;639;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0" name="Google Shape;640;p49"/>
          <p:cNvSpPr/>
          <p:nvPr>
            <p:ph idx="2" type="pic"/>
          </p:nvPr>
        </p:nvSpPr>
        <p:spPr>
          <a:xfrm>
            <a:off x="9510134" y="1431036"/>
            <a:ext cx="1965960" cy="3995928"/>
          </a:xfrm>
          <a:prstGeom prst="rect">
            <a:avLst/>
          </a:prstGeom>
          <a:noFill/>
          <a:ln>
            <a:noFill/>
          </a:ln>
        </p:spPr>
      </p:sp>
      <p:cxnSp>
        <p:nvCxnSpPr>
          <p:cNvPr id="641" name="Google Shape;641;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2" name="Google Shape;642;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3" name="Google Shape;643;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4" name="Google Shape;644;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5" name="Google Shape;645;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6" name="Google Shape;646;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7" name="Google Shape;647;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8" name="Google Shape;648;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3" name="Google Shape;653;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4" name="Google Shape;654;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5" name="Google Shape;655;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61" name="Shape 661"/>
        <p:cNvGrpSpPr/>
        <p:nvPr/>
      </p:nvGrpSpPr>
      <p:grpSpPr>
        <a:xfrm>
          <a:off x="0" y="0"/>
          <a:ext cx="0" cy="0"/>
          <a:chOff x="0" y="0"/>
          <a:chExt cx="0" cy="0"/>
        </a:xfrm>
      </p:grpSpPr>
      <p:pic>
        <p:nvPicPr>
          <p:cNvPr id="662" name="Google Shape;662;p5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63" name="Google Shape;663;p5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4" name="Google Shape;664;p5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5" name="Google Shape;665;p5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66" name="Google Shape;666;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67" name="Google Shape;667;p5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668" name="Google Shape;668;p5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9" name="Google Shape;669;p5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670" name="Google Shape;670;p5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671" name="Google Shape;671;p5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2" name="Google Shape;672;p5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5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5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5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8" name="Google Shape;678;p5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9" name="Google Shape;679;p5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0" name="Google Shape;680;p51"/>
          <p:cNvSpPr/>
          <p:nvPr>
            <p:ph idx="9" type="pic"/>
          </p:nvPr>
        </p:nvSpPr>
        <p:spPr>
          <a:xfrm>
            <a:off x="7967502" y="1420398"/>
            <a:ext cx="3962194" cy="3122713"/>
          </a:xfrm>
          <a:prstGeom prst="rect">
            <a:avLst/>
          </a:prstGeom>
          <a:noFill/>
          <a:ln>
            <a:noFill/>
          </a:ln>
        </p:spPr>
      </p:sp>
      <p:sp>
        <p:nvSpPr>
          <p:cNvPr id="681" name="Google Shape;681;p51"/>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82" name="Shape 682"/>
        <p:cNvGrpSpPr/>
        <p:nvPr/>
      </p:nvGrpSpPr>
      <p:grpSpPr>
        <a:xfrm>
          <a:off x="0" y="0"/>
          <a:ext cx="0" cy="0"/>
          <a:chOff x="0" y="0"/>
          <a:chExt cx="0" cy="0"/>
        </a:xfrm>
      </p:grpSpPr>
      <p:sp>
        <p:nvSpPr>
          <p:cNvPr id="683" name="Google Shape;683;p52"/>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684" name="Google Shape;684;p5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2"/>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2"/>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8" name="Google Shape;688;p52"/>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89" name="Google Shape;689;p5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690" name="Google Shape;690;p5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1" name="Google Shape;691;p5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2" name="Google Shape;692;p5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3" name="Google Shape;693;p5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4" name="Google Shape;694;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95" name="Google Shape;695;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96" name="Google Shape;696;p5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697" name="Google Shape;697;p5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98" name="Google Shape;698;p52"/>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9" name="Google Shape;699;p52"/>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0" name="Google Shape;700;p52"/>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1" name="Google Shape;701;p52"/>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02" name="Shape 702"/>
        <p:cNvGrpSpPr/>
        <p:nvPr/>
      </p:nvGrpSpPr>
      <p:grpSpPr>
        <a:xfrm>
          <a:off x="0" y="0"/>
          <a:ext cx="0" cy="0"/>
          <a:chOff x="0" y="0"/>
          <a:chExt cx="0" cy="0"/>
        </a:xfrm>
      </p:grpSpPr>
      <p:sp>
        <p:nvSpPr>
          <p:cNvPr id="703" name="Google Shape;703;p53"/>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53"/>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5" name="Google Shape;705;p53"/>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6" name="Google Shape;706;p5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07" name="Google Shape;707;p5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08" name="Google Shape;708;p5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9" name="Google Shape;709;p5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10" name="Google Shape;710;p5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11" name="Google Shape;711;p5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12" name="Google Shape;712;p5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13" name="Google Shape;713;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14" name="Google Shape;714;p5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15" name="Google Shape;715;p5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16" name="Google Shape;716;p53"/>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53"/>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18" name="Google Shape;718;p53"/>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19" name="Shape 719"/>
        <p:cNvGrpSpPr/>
        <p:nvPr/>
      </p:nvGrpSpPr>
      <p:grpSpPr>
        <a:xfrm>
          <a:off x="0" y="0"/>
          <a:ext cx="0" cy="0"/>
          <a:chOff x="0" y="0"/>
          <a:chExt cx="0" cy="0"/>
        </a:xfrm>
      </p:grpSpPr>
      <p:sp>
        <p:nvSpPr>
          <p:cNvPr id="720" name="Google Shape;720;p5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21" name="Google Shape;721;p5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22" name="Google Shape;722;p54"/>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3" name="Google Shape;723;p5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4" name="Google Shape;724;p5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5" name="Google Shape;725;p5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6" name="Google Shape;726;p5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7" name="Google Shape;727;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28" name="Google Shape;728;p5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9" name="Google Shape;729;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30" name="Google Shape;730;p54"/>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1" name="Google Shape;731;p54"/>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732" name="Google Shape;732;p54"/>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33" name="Shape 733"/>
        <p:cNvGrpSpPr/>
        <p:nvPr/>
      </p:nvGrpSpPr>
      <p:grpSpPr>
        <a:xfrm>
          <a:off x="0" y="0"/>
          <a:ext cx="0" cy="0"/>
          <a:chOff x="0" y="0"/>
          <a:chExt cx="0" cy="0"/>
        </a:xfrm>
      </p:grpSpPr>
      <p:sp>
        <p:nvSpPr>
          <p:cNvPr id="734" name="Google Shape;734;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5" name="Google Shape;735;p5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6" name="Google Shape;736;p5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37" name="Google Shape;737;p5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38" name="Google Shape;738;p5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9" name="Google Shape;739;p5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0" name="Google Shape;740;p5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1" name="Google Shape;741;p5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2" name="Google Shape;742;p5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3" name="Google Shape;743;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44" name="Google Shape;744;p5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45" name="Google Shape;745;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746" name="Shape 746"/>
        <p:cNvGrpSpPr/>
        <p:nvPr/>
      </p:nvGrpSpPr>
      <p:grpSpPr>
        <a:xfrm>
          <a:off x="0" y="0"/>
          <a:ext cx="0" cy="0"/>
          <a:chOff x="0" y="0"/>
          <a:chExt cx="0" cy="0"/>
        </a:xfrm>
      </p:grpSpPr>
      <p:pic>
        <p:nvPicPr>
          <p:cNvPr id="747" name="Google Shape;747;p5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48" name="Google Shape;748;p5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9" name="Google Shape;749;p5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0" name="Google Shape;750;p5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51" name="Google Shape;751;p5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752" name="Google Shape;752;p5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3" name="Google Shape;753;p5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4" name="Google Shape;754;p5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55" name="Google Shape;755;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56" name="Google Shape;756;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7" name="Google Shape;757;p5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8" name="Google Shape;758;p56"/>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59" name="Shape 759"/>
        <p:cNvGrpSpPr/>
        <p:nvPr/>
      </p:nvGrpSpPr>
      <p:grpSpPr>
        <a:xfrm>
          <a:off x="0" y="0"/>
          <a:ext cx="0" cy="0"/>
          <a:chOff x="0" y="0"/>
          <a:chExt cx="0" cy="0"/>
        </a:xfrm>
      </p:grpSpPr>
      <p:sp>
        <p:nvSpPr>
          <p:cNvPr id="760" name="Google Shape;760;p5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1" name="Google Shape;761;p5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2" name="Google Shape;762;p5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3" name="Google Shape;763;p5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4" name="Google Shape;764;p57"/>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5" name="Google Shape;765;p57"/>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p57"/>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7" name="Google Shape;767;p57"/>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8" name="Google Shape;768;p57"/>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69" name="Google Shape;769;p5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70" name="Google Shape;770;p5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1" name="Google Shape;771;p5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2" name="Google Shape;772;p5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3" name="Google Shape;773;p5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4" name="Google Shape;774;p5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5" name="Google Shape;775;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6" name="Google Shape;776;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77" name="Google Shape;777;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778" name="Shape 778"/>
        <p:cNvGrpSpPr/>
        <p:nvPr/>
      </p:nvGrpSpPr>
      <p:grpSpPr>
        <a:xfrm>
          <a:off x="0" y="0"/>
          <a:ext cx="0" cy="0"/>
          <a:chOff x="0" y="0"/>
          <a:chExt cx="0" cy="0"/>
        </a:xfrm>
      </p:grpSpPr>
      <p:sp>
        <p:nvSpPr>
          <p:cNvPr id="779" name="Google Shape;779;p5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80" name="Google Shape;780;p5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1" name="Google Shape;781;p5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2" name="Google Shape;782;p5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3" name="Google Shape;783;p5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84" name="Google Shape;784;p5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85" name="Google Shape;785;p5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6" name="Google Shape;786;p5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7" name="Google Shape;787;p5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8" name="Google Shape;788;p5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9" name="Google Shape;789;p5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0" name="Google Shape;790;p5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1" name="Google Shape;791;p5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2" name="Google Shape;792;p5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93" name="Google Shape;793;p5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794" name="Google Shape;794;p5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795" name="Google Shape;795;p5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796" name="Shape 796"/>
        <p:cNvGrpSpPr/>
        <p:nvPr/>
      </p:nvGrpSpPr>
      <p:grpSpPr>
        <a:xfrm>
          <a:off x="0" y="0"/>
          <a:ext cx="0" cy="0"/>
          <a:chOff x="0" y="0"/>
          <a:chExt cx="0" cy="0"/>
        </a:xfrm>
      </p:grpSpPr>
      <p:sp>
        <p:nvSpPr>
          <p:cNvPr id="797" name="Google Shape;797;p5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98" name="Google Shape;798;p5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9" name="Google Shape;799;p5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0" name="Google Shape;800;p5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1" name="Google Shape;801;p5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2" name="Google Shape;802;p5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3" name="Google Shape;803;p5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4" name="Google Shape;804;p5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5" name="Google Shape;805;p5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6" name="Google Shape;806;p5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7" name="Google Shape;807;p5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8" name="Google Shape;808;p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9" name="Google Shape;809;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10" name="Google Shape;810;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11" name="Google Shape;811;p5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12" name="Google Shape;812;p5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13" name="Google Shape;813;p5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14" name="Shape 814"/>
        <p:cNvGrpSpPr/>
        <p:nvPr/>
      </p:nvGrpSpPr>
      <p:grpSpPr>
        <a:xfrm>
          <a:off x="0" y="0"/>
          <a:ext cx="0" cy="0"/>
          <a:chOff x="0" y="0"/>
          <a:chExt cx="0" cy="0"/>
        </a:xfrm>
      </p:grpSpPr>
      <p:sp>
        <p:nvSpPr>
          <p:cNvPr id="815" name="Google Shape;815;p6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6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6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2" name="Google Shape;822;p6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6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24" name="Google Shape;824;p6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25" name="Google Shape;825;p6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6" name="Google Shape;826;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7" name="Google Shape;827;p6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8" name="Google Shape;828;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9" name="Google Shape;829;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0" name="Google Shape;830;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1" name="Google Shape;831;p6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2" name="Google Shape;832;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33" name="Shape 833"/>
        <p:cNvGrpSpPr/>
        <p:nvPr/>
      </p:nvGrpSpPr>
      <p:grpSpPr>
        <a:xfrm>
          <a:off x="0" y="0"/>
          <a:ext cx="0" cy="0"/>
          <a:chOff x="0" y="0"/>
          <a:chExt cx="0" cy="0"/>
        </a:xfrm>
      </p:grpSpPr>
      <p:pic>
        <p:nvPicPr>
          <p:cNvPr id="834" name="Google Shape;834;p6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35" name="Google Shape;835;p6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6" name="Google Shape;836;p6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7" name="Google Shape;837;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8" name="Google Shape;838;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9" name="Google Shape;839;p6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40" name="Google Shape;840;p6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1" name="Google Shape;841;p6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42" name="Google Shape;842;p6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43" name="Google Shape;843;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4" name="Google Shape;844;p6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5" name="Google Shape;845;p6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6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6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9" name="Google Shape;849;p6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0" name="Google Shape;850;p6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6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52" name="Google Shape;852;p61"/>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53" name="Shape 853"/>
        <p:cNvGrpSpPr/>
        <p:nvPr/>
      </p:nvGrpSpPr>
      <p:grpSpPr>
        <a:xfrm>
          <a:off x="0" y="0"/>
          <a:ext cx="0" cy="0"/>
          <a:chOff x="0" y="0"/>
          <a:chExt cx="0" cy="0"/>
        </a:xfrm>
      </p:grpSpPr>
      <p:pic>
        <p:nvPicPr>
          <p:cNvPr id="854" name="Google Shape;854;p6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55" name="Google Shape;855;p6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6" name="Google Shape;856;p6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7" name="Google Shape;857;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8" name="Google Shape;858;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9" name="Google Shape;859;p6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60" name="Google Shape;860;p6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1" name="Google Shape;861;p6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62" name="Google Shape;862;p6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63" name="Google Shape;863;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4" name="Google Shape;864;p6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5" name="Google Shape;865;p6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6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6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6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6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1" name="Google Shape;871;p6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2" name="Google Shape;872;p62"/>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73" name="Google Shape;873;p62"/>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874" name="Google Shape;874;p62"/>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5" name="Google Shape;875;p62"/>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6" name="Google Shape;876;p62"/>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77" name="Shape 877"/>
        <p:cNvGrpSpPr/>
        <p:nvPr/>
      </p:nvGrpSpPr>
      <p:grpSpPr>
        <a:xfrm>
          <a:off x="0" y="0"/>
          <a:ext cx="0" cy="0"/>
          <a:chOff x="0" y="0"/>
          <a:chExt cx="0" cy="0"/>
        </a:xfrm>
      </p:grpSpPr>
      <p:pic>
        <p:nvPicPr>
          <p:cNvPr id="878" name="Google Shape;878;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79" name="Google Shape;879;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0" name="Google Shape;880;p6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1" name="Google Shape;881;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2" name="Google Shape;882;p6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3" name="Google Shape;883;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4" name="Google Shape;884;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5" name="Google Shape;885;p6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86" name="Google Shape;886;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87" name="Google Shape;887;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8" name="Google Shape;888;p63"/>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p63"/>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890" name="Shape 890"/>
        <p:cNvGrpSpPr/>
        <p:nvPr/>
      </p:nvGrpSpPr>
      <p:grpSpPr>
        <a:xfrm>
          <a:off x="0" y="0"/>
          <a:ext cx="0" cy="0"/>
          <a:chOff x="0" y="0"/>
          <a:chExt cx="0" cy="0"/>
        </a:xfrm>
      </p:grpSpPr>
      <p:pic>
        <p:nvPicPr>
          <p:cNvPr id="891" name="Google Shape;891;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2" name="Google Shape;892;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4" name="Google Shape;894;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5" name="Google Shape;895;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6" name="Google Shape;896;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97" name="Google Shape;897;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8" name="Google Shape;898;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9" name="Google Shape;899;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00" name="Google Shape;900;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1" name="Google Shape;901;p64"/>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4"/>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03" name="Shape 903"/>
        <p:cNvGrpSpPr/>
        <p:nvPr/>
      </p:nvGrpSpPr>
      <p:grpSpPr>
        <a:xfrm>
          <a:off x="0" y="0"/>
          <a:ext cx="0" cy="0"/>
          <a:chOff x="0" y="0"/>
          <a:chExt cx="0" cy="0"/>
        </a:xfrm>
      </p:grpSpPr>
      <p:pic>
        <p:nvPicPr>
          <p:cNvPr id="904" name="Google Shape;904;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5" name="Google Shape;905;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7" name="Google Shape;907;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8" name="Google Shape;908;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9" name="Google Shape;909;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10" name="Google Shape;910;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1" name="Google Shape;911;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2" name="Google Shape;912;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3" name="Google Shape;913;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4" name="Google Shape;914;p65"/>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65"/>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65"/>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65"/>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65"/>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65"/>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65"/>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21" name="Shape 921"/>
        <p:cNvGrpSpPr/>
        <p:nvPr/>
      </p:nvGrpSpPr>
      <p:grpSpPr>
        <a:xfrm>
          <a:off x="0" y="0"/>
          <a:ext cx="0" cy="0"/>
          <a:chOff x="0" y="0"/>
          <a:chExt cx="0" cy="0"/>
        </a:xfrm>
      </p:grpSpPr>
      <p:pic>
        <p:nvPicPr>
          <p:cNvPr id="922" name="Google Shape;922;p6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3" name="Google Shape;923;p6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4" name="Google Shape;924;p6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5" name="Google Shape;925;p6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26" name="Google Shape;926;p6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27" name="Google Shape;927;p6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8" name="Google Shape;928;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9" name="Google Shape;929;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0" name="Google Shape;930;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31" name="Google Shape;931;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2" name="Google Shape;932;p66"/>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33" name="Shape 933"/>
        <p:cNvGrpSpPr/>
        <p:nvPr/>
      </p:nvGrpSpPr>
      <p:grpSpPr>
        <a:xfrm>
          <a:off x="0" y="0"/>
          <a:ext cx="0" cy="0"/>
          <a:chOff x="0" y="0"/>
          <a:chExt cx="0" cy="0"/>
        </a:xfrm>
      </p:grpSpPr>
      <p:pic>
        <p:nvPicPr>
          <p:cNvPr id="934" name="Google Shape;934;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5" name="Google Shape;935;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6" name="Google Shape;936;p6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7" name="Google Shape;937;p6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8" name="Google Shape;938;p6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39" name="Google Shape;939;p6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0" name="Google Shape;940;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1" name="Google Shape;941;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42" name="Google Shape;942;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3" name="Google Shape;943;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4" name="Google Shape;944;p6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5" name="Google Shape;945;p6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46" name="Shape 946"/>
        <p:cNvGrpSpPr/>
        <p:nvPr/>
      </p:nvGrpSpPr>
      <p:grpSpPr>
        <a:xfrm>
          <a:off x="0" y="0"/>
          <a:ext cx="0" cy="0"/>
          <a:chOff x="0" y="0"/>
          <a:chExt cx="0" cy="0"/>
        </a:xfrm>
      </p:grpSpPr>
      <p:sp>
        <p:nvSpPr>
          <p:cNvPr id="947" name="Google Shape;947;p68"/>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48" name="Google Shape;948;p68"/>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9" name="Google Shape;949;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955" name="Shape 955"/>
        <p:cNvGrpSpPr/>
        <p:nvPr/>
      </p:nvGrpSpPr>
      <p:grpSpPr>
        <a:xfrm>
          <a:off x="0" y="0"/>
          <a:ext cx="0" cy="0"/>
          <a:chOff x="0" y="0"/>
          <a:chExt cx="0" cy="0"/>
        </a:xfrm>
      </p:grpSpPr>
      <p:sp>
        <p:nvSpPr>
          <p:cNvPr id="956" name="Google Shape;956;p7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57" name="Google Shape;957;p7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8" name="Google Shape;958;p7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959" name="Google Shape;959;p7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960" name="Google Shape;960;p7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961" name="Google Shape;961;p7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962" name="Google Shape;962;p70"/>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963" name="Google Shape;963;p7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964" name="Google Shape;964;p7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0"/>
          <p:cNvSpPr/>
          <p:nvPr>
            <p:ph idx="2" type="pic"/>
          </p:nvPr>
        </p:nvSpPr>
        <p:spPr>
          <a:xfrm>
            <a:off x="457146" y="524736"/>
            <a:ext cx="2514600" cy="2935200"/>
          </a:xfrm>
          <a:prstGeom prst="rect">
            <a:avLst/>
          </a:prstGeom>
          <a:noFill/>
          <a:ln>
            <a:noFill/>
          </a:ln>
        </p:spPr>
      </p:sp>
      <p:sp>
        <p:nvSpPr>
          <p:cNvPr id="966" name="Google Shape;966;p7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967" name="Shape 967"/>
        <p:cNvGrpSpPr/>
        <p:nvPr/>
      </p:nvGrpSpPr>
      <p:grpSpPr>
        <a:xfrm>
          <a:off x="0" y="0"/>
          <a:ext cx="0" cy="0"/>
          <a:chOff x="0" y="0"/>
          <a:chExt cx="0" cy="0"/>
        </a:xfrm>
      </p:grpSpPr>
      <p:sp>
        <p:nvSpPr>
          <p:cNvPr id="968" name="Google Shape;968;p7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9" name="Google Shape;969;p71"/>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0" name="Google Shape;970;p71"/>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71" name="Google Shape;971;p7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72" name="Google Shape;972;p7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73" name="Google Shape;973;p7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4" name="Google Shape;974;p7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75" name="Google Shape;975;p7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76" name="Google Shape;976;p7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77" name="Google Shape;977;p71"/>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978" name="Google Shape;978;p71"/>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979" name="Google Shape;979;p71"/>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0" name="Google Shape;980;p71"/>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1" name="Google Shape;981;p71"/>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2" name="Google Shape;982;p71"/>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3" name="Google Shape;983;p71"/>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984" name="Shape 984"/>
        <p:cNvGrpSpPr/>
        <p:nvPr/>
      </p:nvGrpSpPr>
      <p:grpSpPr>
        <a:xfrm>
          <a:off x="0" y="0"/>
          <a:ext cx="0" cy="0"/>
          <a:chOff x="0" y="0"/>
          <a:chExt cx="0" cy="0"/>
        </a:xfrm>
      </p:grpSpPr>
      <p:sp>
        <p:nvSpPr>
          <p:cNvPr id="985" name="Google Shape;985;p7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6" name="Google Shape;986;p72"/>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2"/>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2"/>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89" name="Google Shape;989;p7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0" name="Google Shape;990;p7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91" name="Google Shape;991;p7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92" name="Google Shape;992;p7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93" name="Google Shape;993;p7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94" name="Google Shape;994;p7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95" name="Google Shape;995;p72"/>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996" name="Google Shape;996;p72"/>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7" name="Google Shape;997;p72"/>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8" name="Google Shape;998;p72"/>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9" name="Google Shape;999;p72"/>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00" name="Shape 1000"/>
        <p:cNvGrpSpPr/>
        <p:nvPr/>
      </p:nvGrpSpPr>
      <p:grpSpPr>
        <a:xfrm>
          <a:off x="0" y="0"/>
          <a:ext cx="0" cy="0"/>
          <a:chOff x="0" y="0"/>
          <a:chExt cx="0" cy="0"/>
        </a:xfrm>
      </p:grpSpPr>
      <p:sp>
        <p:nvSpPr>
          <p:cNvPr id="1001" name="Google Shape;1001;p7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2" name="Google Shape;1002;p7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3" name="Google Shape;1003;p73"/>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4" name="Google Shape;1004;p73"/>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5" name="Google Shape;1005;p73"/>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06" name="Google Shape;1006;p7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7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08" name="Google Shape;1008;p7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09" name="Google Shape;1009;p7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10" name="Google Shape;1010;p7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11" name="Google Shape;1011;p7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12" name="Google Shape;1012;p7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13" name="Shape 1013"/>
        <p:cNvGrpSpPr/>
        <p:nvPr/>
      </p:nvGrpSpPr>
      <p:grpSpPr>
        <a:xfrm>
          <a:off x="0" y="0"/>
          <a:ext cx="0" cy="0"/>
          <a:chOff x="0" y="0"/>
          <a:chExt cx="0" cy="0"/>
        </a:xfrm>
      </p:grpSpPr>
      <p:sp>
        <p:nvSpPr>
          <p:cNvPr id="1014" name="Google Shape;1014;p7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15" name="Google Shape;1015;p74"/>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016" name="Google Shape;1016;p7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17" name="Google Shape;1017;p74"/>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18" name="Google Shape;1018;p7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19" name="Google Shape;1019;p74"/>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020" name="Google Shape;1020;p74"/>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21" name="Google Shape;1021;p74"/>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22" name="Shape 1022"/>
        <p:cNvGrpSpPr/>
        <p:nvPr/>
      </p:nvGrpSpPr>
      <p:grpSpPr>
        <a:xfrm>
          <a:off x="0" y="0"/>
          <a:ext cx="0" cy="0"/>
          <a:chOff x="0" y="0"/>
          <a:chExt cx="0" cy="0"/>
        </a:xfrm>
      </p:grpSpPr>
      <p:sp>
        <p:nvSpPr>
          <p:cNvPr id="1023" name="Google Shape;1023;p7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24" name="Google Shape;1024;p7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5" name="Google Shape;1025;p7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26" name="Google Shape;1026;p7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7" name="Google Shape;1027;p7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28" name="Google Shape;1028;p7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29" name="Google Shape;1029;p7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30" name="Google Shape;1030;p7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31" name="Shape 1031"/>
        <p:cNvGrpSpPr/>
        <p:nvPr/>
      </p:nvGrpSpPr>
      <p:grpSpPr>
        <a:xfrm>
          <a:off x="0" y="0"/>
          <a:ext cx="0" cy="0"/>
          <a:chOff x="0" y="0"/>
          <a:chExt cx="0" cy="0"/>
        </a:xfrm>
      </p:grpSpPr>
      <p:sp>
        <p:nvSpPr>
          <p:cNvPr id="1032" name="Google Shape;1032;p7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33" name="Google Shape;1033;p7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34" name="Google Shape;1034;p7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35" name="Google Shape;1035;p7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36" name="Google Shape;1036;p76"/>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37" name="Google Shape;1037;p7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38" name="Google Shape;1038;p76"/>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039" name="Google Shape;1039;p76"/>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40" name="Shape 1040"/>
        <p:cNvGrpSpPr/>
        <p:nvPr/>
      </p:nvGrpSpPr>
      <p:grpSpPr>
        <a:xfrm>
          <a:off x="0" y="0"/>
          <a:ext cx="0" cy="0"/>
          <a:chOff x="0" y="0"/>
          <a:chExt cx="0" cy="0"/>
        </a:xfrm>
      </p:grpSpPr>
      <p:sp>
        <p:nvSpPr>
          <p:cNvPr id="1041" name="Google Shape;1041;p77"/>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42" name="Google Shape;1042;p77"/>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43" name="Google Shape;1043;p7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44" name="Google Shape;1044;p77"/>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45" name="Google Shape;1045;p7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46" name="Google Shape;1046;p7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47" name="Google Shape;1047;p77"/>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048" name="Google Shape;1048;p77"/>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49" name="Google Shape;1049;p77"/>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0" name="Google Shape;1050;p77"/>
          <p:cNvSpPr/>
          <p:nvPr>
            <p:ph idx="2" type="pic"/>
          </p:nvPr>
        </p:nvSpPr>
        <p:spPr>
          <a:xfrm>
            <a:off x="457146" y="524736"/>
            <a:ext cx="2514600" cy="2935200"/>
          </a:xfrm>
          <a:prstGeom prst="rect">
            <a:avLst/>
          </a:prstGeom>
          <a:noFill/>
          <a:ln>
            <a:noFill/>
          </a:ln>
        </p:spPr>
      </p:sp>
      <p:sp>
        <p:nvSpPr>
          <p:cNvPr id="1051" name="Google Shape;1051;p77"/>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057" name="Shape 1057"/>
        <p:cNvGrpSpPr/>
        <p:nvPr/>
      </p:nvGrpSpPr>
      <p:grpSpPr>
        <a:xfrm>
          <a:off x="0" y="0"/>
          <a:ext cx="0" cy="0"/>
          <a:chOff x="0" y="0"/>
          <a:chExt cx="0" cy="0"/>
        </a:xfrm>
      </p:grpSpPr>
      <p:sp>
        <p:nvSpPr>
          <p:cNvPr id="1058" name="Google Shape;1058;p7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9" name="Google Shape;1059;p79"/>
          <p:cNvSpPr/>
          <p:nvPr>
            <p:ph idx="2" type="pic"/>
          </p:nvPr>
        </p:nvSpPr>
        <p:spPr>
          <a:xfrm>
            <a:off x="8953152" y="1444919"/>
            <a:ext cx="2916900" cy="2596800"/>
          </a:xfrm>
          <a:prstGeom prst="rect">
            <a:avLst/>
          </a:prstGeom>
          <a:noFill/>
          <a:ln>
            <a:noFill/>
          </a:ln>
        </p:spPr>
      </p:sp>
      <p:sp>
        <p:nvSpPr>
          <p:cNvPr id="1060" name="Google Shape;1060;p79"/>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61" name="Google Shape;1061;p7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2" name="Google Shape;1062;p7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3" name="Google Shape;1063;p7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64" name="Google Shape;1064;p7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65" name="Google Shape;1065;p7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66" name="Google Shape;1066;p79"/>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067" name="Google Shape;1067;p7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68" name="Google Shape;1068;p79"/>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069" name="Shape 1069"/>
        <p:cNvGrpSpPr/>
        <p:nvPr/>
      </p:nvGrpSpPr>
      <p:grpSpPr>
        <a:xfrm>
          <a:off x="0" y="0"/>
          <a:ext cx="0" cy="0"/>
          <a:chOff x="0" y="0"/>
          <a:chExt cx="0" cy="0"/>
        </a:xfrm>
      </p:grpSpPr>
      <p:sp>
        <p:nvSpPr>
          <p:cNvPr id="1070" name="Google Shape;1070;p8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71" name="Google Shape;1071;p80"/>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072" name="Google Shape;1072;p80"/>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73" name="Google Shape;1073;p8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4" name="Google Shape;1074;p8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75" name="Google Shape;1075;p8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076" name="Google Shape;1076;p8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77" name="Google Shape;1077;p8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078" name="Google Shape;1078;p80"/>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9" name="Google Shape;1079;p80"/>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0" name="Google Shape;1080;p80"/>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1" name="Google Shape;1081;p80"/>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2" name="Google Shape;1082;p80"/>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083" name="Shape 1083"/>
        <p:cNvGrpSpPr/>
        <p:nvPr/>
      </p:nvGrpSpPr>
      <p:grpSpPr>
        <a:xfrm>
          <a:off x="0" y="0"/>
          <a:ext cx="0" cy="0"/>
          <a:chOff x="0" y="0"/>
          <a:chExt cx="0" cy="0"/>
        </a:xfrm>
      </p:grpSpPr>
      <p:sp>
        <p:nvSpPr>
          <p:cNvPr id="1084" name="Google Shape;1084;p8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5" name="Google Shape;1085;p81"/>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6" name="Google Shape;1086;p81"/>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87" name="Google Shape;1087;p8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88" name="Google Shape;1088;p8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089" name="Google Shape;1089;p8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90" name="Google Shape;1090;p8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091" name="Google Shape;1091;p81"/>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092" name="Google Shape;1092;p81"/>
          <p:cNvSpPr/>
          <p:nvPr>
            <p:ph idx="2" type="pic"/>
          </p:nvPr>
        </p:nvSpPr>
        <p:spPr>
          <a:xfrm>
            <a:off x="9282749" y="1283634"/>
            <a:ext cx="2377500" cy="3173100"/>
          </a:xfrm>
          <a:prstGeom prst="rect">
            <a:avLst/>
          </a:prstGeom>
          <a:noFill/>
          <a:ln>
            <a:noFill/>
          </a:ln>
        </p:spPr>
      </p:sp>
      <p:sp>
        <p:nvSpPr>
          <p:cNvPr id="1093" name="Google Shape;1093;p81"/>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4" name="Google Shape;1094;p8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5" name="Google Shape;1095;p81"/>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6" name="Google Shape;1096;p8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7" name="Google Shape;1097;p8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8" name="Google Shape;1098;p8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9" name="Google Shape;1099;p8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00" name="Google Shape;1100;p81"/>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01" name="Google Shape;1101;p8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102" name="Shape 1102"/>
        <p:cNvGrpSpPr/>
        <p:nvPr/>
      </p:nvGrpSpPr>
      <p:grpSpPr>
        <a:xfrm>
          <a:off x="0" y="0"/>
          <a:ext cx="0" cy="0"/>
          <a:chOff x="0" y="0"/>
          <a:chExt cx="0" cy="0"/>
        </a:xfrm>
      </p:grpSpPr>
      <p:sp>
        <p:nvSpPr>
          <p:cNvPr id="1103" name="Google Shape;1103;p8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4" name="Google Shape;1104;p8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5" name="Google Shape;1105;p8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06" name="Google Shape;1106;p8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07" name="Google Shape;1107;p8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08" name="Google Shape;1108;p8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09" name="Google Shape;1109;p8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10" name="Google Shape;1110;p82"/>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111" name="Google Shape;1111;p82"/>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2" name="Google Shape;1112;p82"/>
          <p:cNvSpPr/>
          <p:nvPr>
            <p:ph idx="2" type="pic"/>
          </p:nvPr>
        </p:nvSpPr>
        <p:spPr>
          <a:xfrm>
            <a:off x="8832388" y="1251284"/>
            <a:ext cx="3251700" cy="2499000"/>
          </a:xfrm>
          <a:prstGeom prst="rect">
            <a:avLst/>
          </a:prstGeom>
          <a:noFill/>
          <a:ln>
            <a:noFill/>
          </a:ln>
        </p:spPr>
      </p:sp>
      <p:sp>
        <p:nvSpPr>
          <p:cNvPr id="1113" name="Google Shape;1113;p82"/>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114" name="Shape 1114"/>
        <p:cNvGrpSpPr/>
        <p:nvPr/>
      </p:nvGrpSpPr>
      <p:grpSpPr>
        <a:xfrm>
          <a:off x="0" y="0"/>
          <a:ext cx="0" cy="0"/>
          <a:chOff x="0" y="0"/>
          <a:chExt cx="0" cy="0"/>
        </a:xfrm>
      </p:grpSpPr>
      <p:sp>
        <p:nvSpPr>
          <p:cNvPr id="1115" name="Google Shape;1115;p8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16" name="Google Shape;1116;p8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7" name="Google Shape;1117;p8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8" name="Google Shape;1118;p8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19" name="Google Shape;1119;p8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20" name="Google Shape;1120;p8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21" name="Google Shape;1121;p83"/>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122" name="Google Shape;1122;p8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23" name="Google Shape;1123;p83"/>
          <p:cNvSpPr/>
          <p:nvPr>
            <p:ph idx="2" type="pic"/>
          </p:nvPr>
        </p:nvSpPr>
        <p:spPr>
          <a:xfrm>
            <a:off x="9093038" y="1058781"/>
            <a:ext cx="2715900" cy="2715900"/>
          </a:xfrm>
          <a:prstGeom prst="rect">
            <a:avLst/>
          </a:prstGeom>
          <a:noFill/>
          <a:ln>
            <a:noFill/>
          </a:ln>
        </p:spPr>
      </p:sp>
      <p:sp>
        <p:nvSpPr>
          <p:cNvPr id="1124" name="Google Shape;1124;p83"/>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83"/>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6" name="Google Shape;1126;p83"/>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7" name="Google Shape;1127;p83"/>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8" name="Google Shape;1128;p83"/>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9" name="Google Shape;1129;p83"/>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83"/>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131" name="Shape 1131"/>
        <p:cNvGrpSpPr/>
        <p:nvPr/>
      </p:nvGrpSpPr>
      <p:grpSpPr>
        <a:xfrm>
          <a:off x="0" y="0"/>
          <a:ext cx="0" cy="0"/>
          <a:chOff x="0" y="0"/>
          <a:chExt cx="0" cy="0"/>
        </a:xfrm>
      </p:grpSpPr>
      <p:sp>
        <p:nvSpPr>
          <p:cNvPr id="1132" name="Google Shape;1132;p84"/>
          <p:cNvSpPr/>
          <p:nvPr>
            <p:ph idx="2" type="pic"/>
          </p:nvPr>
        </p:nvSpPr>
        <p:spPr>
          <a:xfrm>
            <a:off x="9810967" y="1562916"/>
            <a:ext cx="1152000" cy="1143000"/>
          </a:xfrm>
          <a:prstGeom prst="rect">
            <a:avLst/>
          </a:prstGeom>
          <a:noFill/>
          <a:ln>
            <a:noFill/>
          </a:ln>
        </p:spPr>
      </p:sp>
      <p:sp>
        <p:nvSpPr>
          <p:cNvPr id="1133" name="Google Shape;1133;p84"/>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4" name="Google Shape;1134;p84"/>
          <p:cNvSpPr/>
          <p:nvPr>
            <p:ph idx="3" type="pic"/>
          </p:nvPr>
        </p:nvSpPr>
        <p:spPr>
          <a:xfrm>
            <a:off x="9757009" y="3260706"/>
            <a:ext cx="1216200" cy="987600"/>
          </a:xfrm>
          <a:prstGeom prst="rect">
            <a:avLst/>
          </a:prstGeom>
          <a:noFill/>
          <a:ln>
            <a:noFill/>
          </a:ln>
        </p:spPr>
      </p:sp>
      <p:sp>
        <p:nvSpPr>
          <p:cNvPr id="1135" name="Google Shape;1135;p84"/>
          <p:cNvSpPr/>
          <p:nvPr>
            <p:ph idx="4" type="pic"/>
          </p:nvPr>
        </p:nvSpPr>
        <p:spPr>
          <a:xfrm>
            <a:off x="9810967" y="4777725"/>
            <a:ext cx="1143000" cy="1143000"/>
          </a:xfrm>
          <a:prstGeom prst="rect">
            <a:avLst/>
          </a:prstGeom>
          <a:noFill/>
          <a:ln>
            <a:noFill/>
          </a:ln>
        </p:spPr>
      </p:sp>
      <p:cxnSp>
        <p:nvCxnSpPr>
          <p:cNvPr id="1136" name="Google Shape;1136;p8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7" name="Google Shape;1137;p8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8" name="Google Shape;1138;p8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39" name="Google Shape;1139;p8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40" name="Google Shape;1140;p8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41" name="Google Shape;1141;p84"/>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142" name="Google Shape;1142;p8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43" name="Google Shape;1143;p8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144" name="Shape 1144"/>
        <p:cNvGrpSpPr/>
        <p:nvPr/>
      </p:nvGrpSpPr>
      <p:grpSpPr>
        <a:xfrm>
          <a:off x="0" y="0"/>
          <a:ext cx="0" cy="0"/>
          <a:chOff x="0" y="0"/>
          <a:chExt cx="0" cy="0"/>
        </a:xfrm>
      </p:grpSpPr>
      <p:sp>
        <p:nvSpPr>
          <p:cNvPr id="1145" name="Google Shape;1145;p8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46" name="Google Shape;1146;p8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7" name="Google Shape;1147;p8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8" name="Google Shape;1148;p8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9" name="Google Shape;1149;p8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50" name="Google Shape;1150;p8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51" name="Google Shape;1151;p8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52" name="Google Shape;1152;p85"/>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153" name="Google Shape;1153;p85"/>
          <p:cNvSpPr/>
          <p:nvPr>
            <p:ph idx="2" type="pic"/>
          </p:nvPr>
        </p:nvSpPr>
        <p:spPr>
          <a:xfrm>
            <a:off x="9209369" y="1251283"/>
            <a:ext cx="2404500" cy="2949900"/>
          </a:xfrm>
          <a:prstGeom prst="rect">
            <a:avLst/>
          </a:prstGeom>
          <a:noFill/>
          <a:ln>
            <a:noFill/>
          </a:ln>
        </p:spPr>
      </p:sp>
      <p:sp>
        <p:nvSpPr>
          <p:cNvPr id="1154" name="Google Shape;1154;p85"/>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5" name="Google Shape;1155;p85"/>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6" name="Google Shape;1156;p85"/>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57" name="Shape 1157"/>
        <p:cNvGrpSpPr/>
        <p:nvPr/>
      </p:nvGrpSpPr>
      <p:grpSpPr>
        <a:xfrm>
          <a:off x="0" y="0"/>
          <a:ext cx="0" cy="0"/>
          <a:chOff x="0" y="0"/>
          <a:chExt cx="0" cy="0"/>
        </a:xfrm>
      </p:grpSpPr>
      <p:sp>
        <p:nvSpPr>
          <p:cNvPr id="1158" name="Google Shape;1158;p8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9" name="Google Shape;1159;p86"/>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0" name="Google Shape;1160;p86"/>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1" name="Google Shape;1161;p86"/>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2" name="Google Shape;1162;p86"/>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63" name="Shape 1163"/>
        <p:cNvGrpSpPr/>
        <p:nvPr/>
      </p:nvGrpSpPr>
      <p:grpSpPr>
        <a:xfrm>
          <a:off x="0" y="0"/>
          <a:ext cx="0" cy="0"/>
          <a:chOff x="0" y="0"/>
          <a:chExt cx="0" cy="0"/>
        </a:xfrm>
      </p:grpSpPr>
      <p:sp>
        <p:nvSpPr>
          <p:cNvPr id="1164" name="Google Shape;1164;p8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9" name="Shape 89"/>
        <p:cNvGrpSpPr/>
        <p:nvPr/>
      </p:nvGrpSpPr>
      <p:grpSpPr>
        <a:xfrm>
          <a:off x="0" y="0"/>
          <a:ext cx="0" cy="0"/>
          <a:chOff x="0" y="0"/>
          <a:chExt cx="0" cy="0"/>
        </a:xfrm>
      </p:grpSpPr>
      <p:sp>
        <p:nvSpPr>
          <p:cNvPr id="90" name="Google Shape;90;p11"/>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1"/>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1"/>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4" name="Google Shape;94;p1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 name="Google Shape;96;p1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7" name="Google Shape;97;p1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 name="Google Shape;98;p1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9" name="Google Shape;99;p1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0" name="Google Shape;100;p1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2" name="Google Shape;102;p1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3" name="Google Shape;103;p11"/>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11"/>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5" name="Google Shape;105;p11"/>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165" name="Shape 1165"/>
        <p:cNvGrpSpPr/>
        <p:nvPr/>
      </p:nvGrpSpPr>
      <p:grpSpPr>
        <a:xfrm>
          <a:off x="0" y="0"/>
          <a:ext cx="0" cy="0"/>
          <a:chOff x="0" y="0"/>
          <a:chExt cx="0" cy="0"/>
        </a:xfrm>
      </p:grpSpPr>
      <p:sp>
        <p:nvSpPr>
          <p:cNvPr id="1166" name="Google Shape;1166;p8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7" name="Google Shape;1167;p8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8" name="Google Shape;1168;p8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69" name="Google Shape;1169;p8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0" name="Google Shape;1170;p8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71" name="Google Shape;1171;p8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72" name="Google Shape;1172;p8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73" name="Google Shape;1173;p88"/>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174" name="Google Shape;1174;p88"/>
          <p:cNvSpPr/>
          <p:nvPr>
            <p:ph idx="2" type="pic"/>
          </p:nvPr>
        </p:nvSpPr>
        <p:spPr>
          <a:xfrm>
            <a:off x="8916576" y="1661249"/>
            <a:ext cx="2990100" cy="2715900"/>
          </a:xfrm>
          <a:prstGeom prst="rect">
            <a:avLst/>
          </a:prstGeom>
          <a:noFill/>
          <a:ln>
            <a:noFill/>
          </a:ln>
        </p:spPr>
      </p:sp>
      <p:sp>
        <p:nvSpPr>
          <p:cNvPr id="1175" name="Google Shape;1175;p88"/>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p88"/>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7" name="Google Shape;1177;p88"/>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p88"/>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79" name="Shape 1179"/>
        <p:cNvGrpSpPr/>
        <p:nvPr/>
      </p:nvGrpSpPr>
      <p:grpSpPr>
        <a:xfrm>
          <a:off x="0" y="0"/>
          <a:ext cx="0" cy="0"/>
          <a:chOff x="0" y="0"/>
          <a:chExt cx="0" cy="0"/>
        </a:xfrm>
      </p:grpSpPr>
      <p:sp>
        <p:nvSpPr>
          <p:cNvPr id="1180" name="Google Shape;1180;p8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1" name="Google Shape;1181;p8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2" name="Google Shape;1182;p8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3" name="Google Shape;1183;p8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4" name="Google Shape;1184;p8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85" name="Google Shape;1185;p8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86" name="Google Shape;1186;p89"/>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187" name="Google Shape;1187;p8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88" name="Google Shape;1188;p89"/>
          <p:cNvSpPr/>
          <p:nvPr>
            <p:ph idx="2" type="pic"/>
          </p:nvPr>
        </p:nvSpPr>
        <p:spPr>
          <a:xfrm>
            <a:off x="9093038" y="1058781"/>
            <a:ext cx="2715900" cy="2715900"/>
          </a:xfrm>
          <a:prstGeom prst="rect">
            <a:avLst/>
          </a:prstGeom>
          <a:noFill/>
          <a:ln>
            <a:noFill/>
          </a:ln>
        </p:spPr>
      </p:sp>
      <p:sp>
        <p:nvSpPr>
          <p:cNvPr id="1189" name="Google Shape;1189;p89"/>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0" name="Google Shape;1190;p89"/>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1" name="Google Shape;1191;p89"/>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2" name="Google Shape;1192;p89"/>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3" name="Google Shape;1193;p89"/>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4" name="Google Shape;1194;p89"/>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5" name="Google Shape;1195;p89"/>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196" name="Shape 1196"/>
        <p:cNvGrpSpPr/>
        <p:nvPr/>
      </p:nvGrpSpPr>
      <p:grpSpPr>
        <a:xfrm>
          <a:off x="0" y="0"/>
          <a:ext cx="0" cy="0"/>
          <a:chOff x="0" y="0"/>
          <a:chExt cx="0" cy="0"/>
        </a:xfrm>
      </p:grpSpPr>
      <p:sp>
        <p:nvSpPr>
          <p:cNvPr id="1197" name="Google Shape;1197;p9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8" name="Google Shape;1198;p90"/>
          <p:cNvSpPr/>
          <p:nvPr>
            <p:ph idx="2" type="pic"/>
          </p:nvPr>
        </p:nvSpPr>
        <p:spPr>
          <a:xfrm>
            <a:off x="9510134" y="1431036"/>
            <a:ext cx="1965900" cy="3996000"/>
          </a:xfrm>
          <a:prstGeom prst="rect">
            <a:avLst/>
          </a:prstGeom>
          <a:noFill/>
          <a:ln>
            <a:noFill/>
          </a:ln>
        </p:spPr>
      </p:sp>
      <p:cxnSp>
        <p:nvCxnSpPr>
          <p:cNvPr id="1199" name="Google Shape;1199;p9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0" name="Google Shape;1200;p9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1" name="Google Shape;1201;p9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2" name="Google Shape;1202;p9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3" name="Google Shape;1203;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4" name="Google Shape;1204;p90"/>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05" name="Google Shape;1205;p9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06" name="Google Shape;1206;p90"/>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7" name="Google Shape;1207;p90"/>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8" name="Google Shape;1208;p90"/>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9" name="Google Shape;1209;p90"/>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0" name="Google Shape;1210;p90"/>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1" name="Google Shape;1211;p90"/>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2" name="Google Shape;1212;p90"/>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3" name="Google Shape;1213;p90"/>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06" name="Shape 106"/>
        <p:cNvGrpSpPr/>
        <p:nvPr/>
      </p:nvGrpSpPr>
      <p:grpSpPr>
        <a:xfrm>
          <a:off x="0" y="0"/>
          <a:ext cx="0" cy="0"/>
          <a:chOff x="0" y="0"/>
          <a:chExt cx="0" cy="0"/>
        </a:xfrm>
      </p:grpSpPr>
      <p:sp>
        <p:nvSpPr>
          <p:cNvPr id="107" name="Google Shape;107;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8" name="Google Shape;108;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 name="Google Shape;110;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 name="Google Shape;111;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 name="Google Shape;112;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 name="Google Shape;113;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 name="Google Shape;114;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6" name="Google Shape;116;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7" name="Google Shape;117;p12"/>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12"/>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19" name="Google Shape;119;p12"/>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9.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2.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1.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image" Target="../media/image2.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5" Type="http://schemas.openxmlformats.org/officeDocument/2006/relationships/theme" Target="../theme/theme5.xml"/><Relationship Id="rId14" Type="http://schemas.openxmlformats.org/officeDocument/2006/relationships/slideLayout" Target="../slideLayouts/slideLayout4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20" Type="http://schemas.openxmlformats.org/officeDocument/2006/relationships/theme" Target="../theme/theme6.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2.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19" Type="http://schemas.openxmlformats.org/officeDocument/2006/relationships/slideLayout" Target="../slideLayouts/slideLayout62.xml"/><Relationship Id="rId6" Type="http://schemas.openxmlformats.org/officeDocument/2006/relationships/slideLayout" Target="../slideLayouts/slideLayout49.xml"/><Relationship Id="rId18" Type="http://schemas.openxmlformats.org/officeDocument/2006/relationships/slideLayout" Target="../slideLayouts/slideLayout61.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10" Type="http://schemas.openxmlformats.org/officeDocument/2006/relationships/theme" Target="../theme/theme4.xml"/><Relationship Id="rId1" Type="http://schemas.openxmlformats.org/officeDocument/2006/relationships/image" Target="../media/image2.png"/><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0.xml"/><Relationship Id="rId10" Type="http://schemas.openxmlformats.org/officeDocument/2006/relationships/slideLayout" Target="../slideLayouts/slideLayout79.xml"/><Relationship Id="rId13" Type="http://schemas.openxmlformats.org/officeDocument/2006/relationships/slideLayout" Target="../slideLayouts/slideLayout82.xml"/><Relationship Id="rId12" Type="http://schemas.openxmlformats.org/officeDocument/2006/relationships/slideLayout" Target="../slideLayouts/slideLayout81.xml"/><Relationship Id="rId1" Type="http://schemas.openxmlformats.org/officeDocument/2006/relationships/image" Target="../media/image2.png"/><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8.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p28"/>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61" name="Google Shape;361;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62" name="Google Shape;362;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2" name="Shape 482"/>
        <p:cNvGrpSpPr/>
        <p:nvPr/>
      </p:nvGrpSpPr>
      <p:grpSpPr>
        <a:xfrm>
          <a:off x="0" y="0"/>
          <a:ext cx="0" cy="0"/>
          <a:chOff x="0" y="0"/>
          <a:chExt cx="0" cy="0"/>
        </a:xfrm>
      </p:grpSpPr>
      <p:sp>
        <p:nvSpPr>
          <p:cNvPr id="483" name="Google Shape;483;p36"/>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84" name="Google Shape;484;p36"/>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85" name="Google Shape;485;p3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6" name="Google Shape;486;p3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6" name="Shape 656"/>
        <p:cNvGrpSpPr/>
        <p:nvPr/>
      </p:nvGrpSpPr>
      <p:grpSpPr>
        <a:xfrm>
          <a:off x="0" y="0"/>
          <a:ext cx="0" cy="0"/>
          <a:chOff x="0" y="0"/>
          <a:chExt cx="0" cy="0"/>
        </a:xfrm>
      </p:grpSpPr>
      <p:sp>
        <p:nvSpPr>
          <p:cNvPr id="657" name="Google Shape;657;p50"/>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58" name="Google Shape;658;p50"/>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59" name="Google Shape;659;p50"/>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60" name="Google Shape;660;p5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0" name="Shape 950"/>
        <p:cNvGrpSpPr/>
        <p:nvPr/>
      </p:nvGrpSpPr>
      <p:grpSpPr>
        <a:xfrm>
          <a:off x="0" y="0"/>
          <a:ext cx="0" cy="0"/>
          <a:chOff x="0" y="0"/>
          <a:chExt cx="0" cy="0"/>
        </a:xfrm>
      </p:grpSpPr>
      <p:sp>
        <p:nvSpPr>
          <p:cNvPr id="951" name="Google Shape;951;p69"/>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52" name="Google Shape;952;p69"/>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53" name="Google Shape;953;p69"/>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54" name="Google Shape;954;p6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2" name="Shape 1052"/>
        <p:cNvGrpSpPr/>
        <p:nvPr/>
      </p:nvGrpSpPr>
      <p:grpSpPr>
        <a:xfrm>
          <a:off x="0" y="0"/>
          <a:ext cx="0" cy="0"/>
          <a:chOff x="0" y="0"/>
          <a:chExt cx="0" cy="0"/>
        </a:xfrm>
      </p:grpSpPr>
      <p:sp>
        <p:nvSpPr>
          <p:cNvPr id="1053" name="Google Shape;1053;p78"/>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54" name="Google Shape;1054;p78"/>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055" name="Google Shape;1055;p7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56" name="Google Shape;1056;p7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47.png"/><Relationship Id="rId4" Type="http://schemas.openxmlformats.org/officeDocument/2006/relationships/image" Target="../media/image56.png"/><Relationship Id="rId5"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4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4.xml"/><Relationship Id="rId3"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5.xml"/><Relationship Id="rId3" Type="http://schemas.openxmlformats.org/officeDocument/2006/relationships/image" Target="../media/image51.png"/><Relationship Id="rId4" Type="http://schemas.openxmlformats.org/officeDocument/2006/relationships/image" Target="../media/image5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6.jpg"/><Relationship Id="rId6" Type="http://schemas.openxmlformats.org/officeDocument/2006/relationships/image" Target="../media/image39.jpg"/><Relationship Id="rId7"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42.png"/><Relationship Id="rId4" Type="http://schemas.openxmlformats.org/officeDocument/2006/relationships/image" Target="../media/image57.png"/><Relationship Id="rId5" Type="http://schemas.openxmlformats.org/officeDocument/2006/relationships/image" Target="../media/image41.png"/><Relationship Id="rId6"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image" Target="../media/image5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3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55.jp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9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219" name="Google Shape;1219;p91"/>
          <p:cNvSpPr txBox="1"/>
          <p:nvPr>
            <p:ph idx="1" type="body"/>
          </p:nvPr>
        </p:nvSpPr>
        <p:spPr>
          <a:xfrm>
            <a:off x="0" y="5326437"/>
            <a:ext cx="12192000" cy="10935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Go on a Word Hunt</a:t>
            </a:r>
            <a:endParaRPr/>
          </a:p>
        </p:txBody>
      </p:sp>
      <p:sp>
        <p:nvSpPr>
          <p:cNvPr id="1220" name="Google Shape;1220;p91"/>
          <p:cNvSpPr txBox="1"/>
          <p:nvPr>
            <p:ph idx="2" type="body"/>
          </p:nvPr>
        </p:nvSpPr>
        <p:spPr>
          <a:xfrm>
            <a:off x="0" y="1219350"/>
            <a:ext cx="12192000" cy="352440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100"/>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314" name="Google Shape;1314;p100"/>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What does this word mean? How do you know?</a:t>
            </a:r>
            <a:endParaRPr/>
          </a:p>
        </p:txBody>
      </p:sp>
      <p:sp>
        <p:nvSpPr>
          <p:cNvPr id="1315" name="Google Shape;1315;p100"/>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0" lvl="0" marL="9525" rtl="0" algn="l">
              <a:lnSpc>
                <a:spcPct val="90000"/>
              </a:lnSpc>
              <a:spcBef>
                <a:spcPts val="1000"/>
              </a:spcBef>
              <a:spcAft>
                <a:spcPts val="0"/>
              </a:spcAft>
              <a:buClr>
                <a:srgbClr val="0771BA"/>
              </a:buClr>
              <a:buSzPts val="2800"/>
              <a:buFont typeface="Arial"/>
              <a:buNone/>
            </a:pPr>
            <a:r>
              <a:rPr lang="en-US">
                <a:solidFill>
                  <a:srgbClr val="006FB6"/>
                </a:solidFill>
              </a:rPr>
              <a:t>What is another words that means close to the same thing?</a:t>
            </a:r>
            <a:endParaRPr/>
          </a:p>
        </p:txBody>
      </p:sp>
      <p:sp>
        <p:nvSpPr>
          <p:cNvPr id="1316" name="Google Shape;1316;p100"/>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Is there a word on this page that is new or unfamiliar?</a:t>
            </a:r>
            <a:endParaRPr/>
          </a:p>
        </p:txBody>
      </p:sp>
      <p:sp>
        <p:nvSpPr>
          <p:cNvPr id="1317" name="Google Shape;1317;p100"/>
          <p:cNvSpPr txBox="1"/>
          <p:nvPr>
            <p:ph idx="4" type="body"/>
          </p:nvPr>
        </p:nvSpPr>
        <p:spPr>
          <a:xfrm>
            <a:off x="240925" y="4495575"/>
            <a:ext cx="31164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Let’s reread the sentence now that we’ve talked about the word!</a:t>
            </a:r>
            <a:endParaRPr/>
          </a:p>
        </p:txBody>
      </p:sp>
      <p:pic>
        <p:nvPicPr>
          <p:cNvPr id="1318" name="Google Shape;1318;p100"/>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101"/>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324" name="Google Shape;1324;p101"/>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How would we use this word in a sentence?</a:t>
            </a:r>
            <a:endParaRPr/>
          </a:p>
        </p:txBody>
      </p:sp>
      <p:sp>
        <p:nvSpPr>
          <p:cNvPr id="1325" name="Google Shape;1325;p101"/>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Are there any word parts that you know?</a:t>
            </a:r>
            <a:endParaRPr/>
          </a:p>
        </p:txBody>
      </p:sp>
      <p:sp>
        <p:nvSpPr>
          <p:cNvPr id="1326" name="Google Shape;1326;p101"/>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What does this word mean? Let’s look it up!</a:t>
            </a:r>
            <a:endParaRPr/>
          </a:p>
        </p:txBody>
      </p:sp>
      <p:pic>
        <p:nvPicPr>
          <p:cNvPr id="1327" name="Google Shape;1327;p101"/>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0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333" name="Google Shape;1333;p102"/>
          <p:cNvSpPr txBox="1"/>
          <p:nvPr/>
        </p:nvSpPr>
        <p:spPr>
          <a:xfrm>
            <a:off x="4573250" y="1987438"/>
            <a:ext cx="7423500" cy="105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Keep track of words to review and create a family dictionary of new words and phrases.</a:t>
            </a:r>
            <a:endParaRPr b="0" i="0" sz="3200" u="none" cap="none" strike="noStrike">
              <a:solidFill>
                <a:srgbClr val="006FB6"/>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3200"/>
              <a:buFont typeface="Arial"/>
              <a:buNone/>
            </a:pPr>
            <a:r>
              <a:t/>
            </a:r>
            <a:endParaRPr b="0" i="0" sz="3200" u="none" cap="none" strike="noStrike">
              <a:solidFill>
                <a:srgbClr val="006FB6"/>
              </a:solidFill>
              <a:latin typeface="Calibri"/>
              <a:ea typeface="Calibri"/>
              <a:cs typeface="Calibri"/>
              <a:sym typeface="Calibri"/>
            </a:endParaRPr>
          </a:p>
        </p:txBody>
      </p:sp>
      <p:sp>
        <p:nvSpPr>
          <p:cNvPr id="1334" name="Google Shape;1334;p102"/>
          <p:cNvSpPr txBox="1"/>
          <p:nvPr/>
        </p:nvSpPr>
        <p:spPr>
          <a:xfrm>
            <a:off x="4561217" y="333499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Give a lot of encouragement to help build reading skills.</a:t>
            </a:r>
            <a:endParaRPr b="0" i="0" sz="3200" u="none" cap="none" strike="noStrike">
              <a:solidFill>
                <a:srgbClr val="006FB6"/>
              </a:solidFill>
              <a:latin typeface="Calibri"/>
              <a:ea typeface="Calibri"/>
              <a:cs typeface="Calibri"/>
              <a:sym typeface="Calibri"/>
            </a:endParaRPr>
          </a:p>
        </p:txBody>
      </p:sp>
      <p:pic>
        <p:nvPicPr>
          <p:cNvPr id="1335" name="Google Shape;1335;p102"/>
          <p:cNvPicPr preferRelativeResize="0"/>
          <p:nvPr/>
        </p:nvPicPr>
        <p:blipFill rotWithShape="1">
          <a:blip r:embed="rId3">
            <a:alphaModFix/>
          </a:blip>
          <a:srcRect b="0" l="0" r="0" t="0"/>
          <a:stretch/>
        </p:blipFill>
        <p:spPr>
          <a:xfrm>
            <a:off x="2178875" y="1722812"/>
            <a:ext cx="1148275" cy="762600"/>
          </a:xfrm>
          <a:prstGeom prst="rect">
            <a:avLst/>
          </a:prstGeom>
          <a:noFill/>
          <a:ln>
            <a:noFill/>
          </a:ln>
        </p:spPr>
      </p:pic>
      <p:pic>
        <p:nvPicPr>
          <p:cNvPr id="1336" name="Google Shape;1336;p102"/>
          <p:cNvPicPr preferRelativeResize="0"/>
          <p:nvPr/>
        </p:nvPicPr>
        <p:blipFill rotWithShape="1">
          <a:blip r:embed="rId4">
            <a:alphaModFix/>
          </a:blip>
          <a:srcRect b="0" l="0" r="0" t="0"/>
          <a:stretch/>
        </p:blipFill>
        <p:spPr>
          <a:xfrm>
            <a:off x="2178871" y="3196999"/>
            <a:ext cx="1124231" cy="1193700"/>
          </a:xfrm>
          <a:prstGeom prst="rect">
            <a:avLst/>
          </a:prstGeom>
          <a:noFill/>
          <a:ln>
            <a:noFill/>
          </a:ln>
        </p:spPr>
      </p:pic>
      <p:sp>
        <p:nvSpPr>
          <p:cNvPr id="1337" name="Google Shape;1337;p102"/>
          <p:cNvSpPr txBox="1"/>
          <p:nvPr/>
        </p:nvSpPr>
        <p:spPr>
          <a:xfrm>
            <a:off x="4561225" y="4762953"/>
            <a:ext cx="7205400" cy="1402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Compare and make connections between your home language and English. </a:t>
            </a:r>
            <a:endParaRPr b="0" i="0" sz="3200" u="none" cap="none" strike="noStrike">
              <a:solidFill>
                <a:srgbClr val="006FB6"/>
              </a:solidFill>
              <a:latin typeface="Calibri"/>
              <a:ea typeface="Calibri"/>
              <a:cs typeface="Calibri"/>
              <a:sym typeface="Calibri"/>
            </a:endParaRPr>
          </a:p>
        </p:txBody>
      </p:sp>
      <p:pic>
        <p:nvPicPr>
          <p:cNvPr id="1338" name="Google Shape;1338;p102"/>
          <p:cNvPicPr preferRelativeResize="0"/>
          <p:nvPr/>
        </p:nvPicPr>
        <p:blipFill rotWithShape="1">
          <a:blip r:embed="rId5">
            <a:alphaModFix/>
          </a:blip>
          <a:srcRect b="0" l="0" r="0" t="0"/>
          <a:stretch/>
        </p:blipFill>
        <p:spPr>
          <a:xfrm>
            <a:off x="2337025" y="5112675"/>
            <a:ext cx="990125" cy="990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10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344" name="Google Shape;1344;p103"/>
          <p:cNvSpPr txBox="1"/>
          <p:nvPr>
            <p:ph idx="1" type="body"/>
          </p:nvPr>
        </p:nvSpPr>
        <p:spPr>
          <a:xfrm>
            <a:off x="1639564" y="14506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Decide to go on a word hunt.</a:t>
            </a:r>
            <a:endParaRPr/>
          </a:p>
        </p:txBody>
      </p:sp>
      <p:sp>
        <p:nvSpPr>
          <p:cNvPr id="1345" name="Google Shape;1345;p103"/>
          <p:cNvSpPr txBox="1"/>
          <p:nvPr>
            <p:ph idx="2" type="body"/>
          </p:nvPr>
        </p:nvSpPr>
        <p:spPr>
          <a:xfrm>
            <a:off x="1627989" y="312564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Write down words as you read.</a:t>
            </a:r>
            <a:endParaRPr/>
          </a:p>
        </p:txBody>
      </p:sp>
      <p:sp>
        <p:nvSpPr>
          <p:cNvPr id="1346" name="Google Shape;1346;p103"/>
          <p:cNvSpPr txBox="1"/>
          <p:nvPr>
            <p:ph idx="3" type="body"/>
          </p:nvPr>
        </p:nvSpPr>
        <p:spPr>
          <a:xfrm>
            <a:off x="1655375" y="4571174"/>
            <a:ext cx="3393900" cy="1512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Review words at the end.</a:t>
            </a:r>
            <a:endParaRPr/>
          </a:p>
        </p:txBody>
      </p:sp>
      <p:sp>
        <p:nvSpPr>
          <p:cNvPr id="1347" name="Google Shape;1347;p10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348" name="Google Shape;1348;p103"/>
          <p:cNvSpPr txBox="1"/>
          <p:nvPr>
            <p:ph idx="5" type="body"/>
          </p:nvPr>
        </p:nvSpPr>
        <p:spPr>
          <a:xfrm>
            <a:off x="698497" y="472357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349" name="Google Shape;1349;p103"/>
          <p:cNvSpPr txBox="1"/>
          <p:nvPr>
            <p:ph idx="7" type="body"/>
          </p:nvPr>
        </p:nvSpPr>
        <p:spPr>
          <a:xfrm>
            <a:off x="698497" y="3049449"/>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350" name="Google Shape;1350;p103"/>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351" name="Google Shape;1351;p103"/>
          <p:cNvSpPr/>
          <p:nvPr>
            <p:ph idx="9" type="pic"/>
          </p:nvPr>
        </p:nvSpPr>
        <p:spPr>
          <a:xfrm>
            <a:off x="7967502" y="1420398"/>
            <a:ext cx="3962100" cy="3122700"/>
          </a:xfrm>
          <a:prstGeom prst="rect">
            <a:avLst/>
          </a:prstGeom>
          <a:noFill/>
          <a:ln>
            <a:noFill/>
          </a:ln>
        </p:spPr>
      </p:sp>
      <p:pic>
        <p:nvPicPr>
          <p:cNvPr id="1352" name="Google Shape;1352;p103"/>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104"/>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358" name="Google Shape;1358;p104"/>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359" name="Google Shape;1359;p104"/>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360" name="Google Shape;1360;p104"/>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10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366" name="Google Shape;1366;p105"/>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367" name="Google Shape;1367;p105"/>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368" name="Google Shape;1368;p105"/>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92"/>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Go on a Word Hunt</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93"/>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231" name="Google Shape;1231;p93"/>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232" name="Google Shape;1232;p93"/>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233" name="Google Shape;1233;p9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234" name="Google Shape;1234;p93"/>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235" name="Google Shape;1235;p93"/>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236" name="Google Shape;1236;p93"/>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237" name="Google Shape;1237;p93"/>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238" name="Google Shape;1238;p93"/>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239" name="Google Shape;1239;p93"/>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9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245" name="Google Shape;1245;p9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246" name="Google Shape;1246;p9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247" name="Google Shape;1247;p9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248" name="Google Shape;1248;p94"/>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249" name="Google Shape;1249;p94"/>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250" name="Google Shape;1250;p94"/>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251" name="Google Shape;1251;p94"/>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252" name="Google Shape;1252;p9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253" name="Google Shape;1253;p94"/>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254" name="Google Shape;1254;p94"/>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255" name="Google Shape;1255;p94"/>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256" name="Google Shape;1256;p94"/>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9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Go on a word hunt</a:t>
            </a:r>
            <a:endParaRPr/>
          </a:p>
        </p:txBody>
      </p:sp>
      <p:sp>
        <p:nvSpPr>
          <p:cNvPr id="1262" name="Google Shape;1262;p95"/>
          <p:cNvSpPr txBox="1"/>
          <p:nvPr>
            <p:ph idx="1" type="body"/>
          </p:nvPr>
        </p:nvSpPr>
        <p:spPr>
          <a:xfrm>
            <a:off x="9222900" y="4748864"/>
            <a:ext cx="2497200" cy="25203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Building vocabulary helps readers understand what they read.</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263" name="Google Shape;1263;p95"/>
          <p:cNvPicPr preferRelativeResize="0"/>
          <p:nvPr>
            <p:ph idx="2" type="pic"/>
          </p:nvPr>
        </p:nvPicPr>
        <p:blipFill rotWithShape="1">
          <a:blip r:embed="rId3">
            <a:alphaModFix/>
          </a:blip>
          <a:srcRect b="0" l="0" r="0" t="0"/>
          <a:stretch/>
        </p:blipFill>
        <p:spPr>
          <a:xfrm>
            <a:off x="9282749" y="2272631"/>
            <a:ext cx="2377500" cy="1195107"/>
          </a:xfrm>
          <a:prstGeom prst="rect">
            <a:avLst/>
          </a:prstGeom>
          <a:noFill/>
          <a:ln>
            <a:noFill/>
          </a:ln>
        </p:spPr>
      </p:pic>
      <p:sp>
        <p:nvSpPr>
          <p:cNvPr id="1264" name="Google Shape;1264;p95"/>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265" name="Google Shape;1265;p95"/>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266" name="Google Shape;1266;p95"/>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Decide to go on a word hunt.</a:t>
            </a:r>
            <a:endParaRPr/>
          </a:p>
        </p:txBody>
      </p:sp>
      <p:sp>
        <p:nvSpPr>
          <p:cNvPr id="1267" name="Google Shape;1267;p95"/>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Write down words as you read. </a:t>
            </a:r>
            <a:endParaRPr/>
          </a:p>
        </p:txBody>
      </p:sp>
      <p:sp>
        <p:nvSpPr>
          <p:cNvPr id="1268" name="Google Shape;1268;p95"/>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Review words at the end.</a:t>
            </a:r>
            <a:endParaRPr/>
          </a:p>
        </p:txBody>
      </p:sp>
      <p:sp>
        <p:nvSpPr>
          <p:cNvPr id="1269" name="Google Shape;1269;p95"/>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t/>
            </a:r>
            <a:endParaRPr/>
          </a:p>
        </p:txBody>
      </p:sp>
      <p:sp>
        <p:nvSpPr>
          <p:cNvPr id="1270" name="Google Shape;1270;p95"/>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9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all the words your child knows</a:t>
            </a:r>
            <a:r>
              <a:rPr lang="en-US"/>
              <a:t>.</a:t>
            </a:r>
            <a:endParaRPr/>
          </a:p>
        </p:txBody>
      </p:sp>
      <p:sp>
        <p:nvSpPr>
          <p:cNvPr id="1276" name="Google Shape;1276;p9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277" name="Google Shape;1277;p9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278" name="Google Shape;1278;p9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279" name="Google Shape;1279;p9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Vocabulary</a:t>
            </a:r>
            <a:endParaRPr/>
          </a:p>
        </p:txBody>
      </p:sp>
      <p:sp>
        <p:nvSpPr>
          <p:cNvPr id="1280" name="Google Shape;1280;p9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281" name="Google Shape;1281;p9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282" name="Google Shape;1282;p9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283" name="Google Shape;1283;p9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400"/>
              <a:buFont typeface="Arial"/>
              <a:buNone/>
            </a:pPr>
            <a:r>
              <a:rPr lang="en-US" sz="4860">
                <a:solidFill>
                  <a:srgbClr val="006FB6"/>
                </a:solidFill>
              </a:rPr>
              <a:t>Decide to go on a word hunt</a:t>
            </a:r>
            <a:endParaRPr/>
          </a:p>
        </p:txBody>
      </p:sp>
      <p:sp>
        <p:nvSpPr>
          <p:cNvPr id="1289" name="Google Shape;1289;p97"/>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6FB6"/>
              </a:buClr>
              <a:buSzPts val="4000"/>
              <a:buFont typeface="Calibri"/>
              <a:buChar char="•"/>
            </a:pPr>
            <a:r>
              <a:rPr lang="en-US">
                <a:latin typeface="Calibri"/>
                <a:ea typeface="Calibri"/>
                <a:cs typeface="Calibri"/>
                <a:sym typeface="Calibri"/>
              </a:rPr>
              <a:t>Set a goal for each page or for total time. </a:t>
            </a:r>
            <a:endParaRPr>
              <a:latin typeface="Calibri"/>
              <a:ea typeface="Calibri"/>
              <a:cs typeface="Calibri"/>
              <a:sym typeface="Calibri"/>
            </a:endParaRPr>
          </a:p>
          <a:p>
            <a:pPr indent="-203200" lvl="0" marL="457200" rtl="0" algn="l">
              <a:lnSpc>
                <a:spcPct val="100000"/>
              </a:lnSpc>
              <a:spcBef>
                <a:spcPts val="0"/>
              </a:spcBef>
              <a:spcAft>
                <a:spcPts val="0"/>
              </a:spcAft>
              <a:buClr>
                <a:srgbClr val="006FB6"/>
              </a:buClr>
              <a:buSzPts val="4000"/>
              <a:buFont typeface="Arial"/>
              <a:buNone/>
            </a:pPr>
            <a:r>
              <a:t/>
            </a:r>
            <a:endParaRPr>
              <a:latin typeface="Calibri"/>
              <a:ea typeface="Calibri"/>
              <a:cs typeface="Calibri"/>
              <a:sym typeface="Calibri"/>
            </a:endParaRPr>
          </a:p>
          <a:p>
            <a:pPr indent="-457200" lvl="0" marL="457200" rtl="0" algn="l">
              <a:lnSpc>
                <a:spcPct val="100000"/>
              </a:lnSpc>
              <a:spcBef>
                <a:spcPts val="0"/>
              </a:spcBef>
              <a:spcAft>
                <a:spcPts val="0"/>
              </a:spcAft>
              <a:buClr>
                <a:srgbClr val="006FB6"/>
              </a:buClr>
              <a:buSzPts val="4000"/>
              <a:buFont typeface="Calibri"/>
              <a:buChar char="•"/>
            </a:pPr>
            <a:r>
              <a:rPr lang="en-US">
                <a:latin typeface="Calibri"/>
                <a:ea typeface="Calibri"/>
                <a:cs typeface="Calibri"/>
                <a:sym typeface="Calibri"/>
              </a:rPr>
              <a:t>Let your child lead but take turns choosing words, if needed. </a:t>
            </a:r>
            <a:endParaRPr>
              <a:latin typeface="Calibri"/>
              <a:ea typeface="Calibri"/>
              <a:cs typeface="Calibri"/>
              <a:sym typeface="Calibri"/>
            </a:endParaRPr>
          </a:p>
          <a:p>
            <a:pPr indent="-203200" lvl="0" marL="457200" rtl="0" algn="l">
              <a:lnSpc>
                <a:spcPct val="100000"/>
              </a:lnSpc>
              <a:spcBef>
                <a:spcPts val="0"/>
              </a:spcBef>
              <a:spcAft>
                <a:spcPts val="0"/>
              </a:spcAft>
              <a:buClr>
                <a:srgbClr val="006FB6"/>
              </a:buClr>
              <a:buSzPts val="4000"/>
              <a:buFont typeface="Arial"/>
              <a:buNone/>
            </a:pPr>
            <a:r>
              <a:t/>
            </a:r>
            <a:endParaRPr>
              <a:latin typeface="Calibri"/>
              <a:ea typeface="Calibri"/>
              <a:cs typeface="Calibri"/>
              <a:sym typeface="Calibri"/>
            </a:endParaRPr>
          </a:p>
          <a:p>
            <a:pPr indent="-457200" lvl="0" marL="457200" rtl="0" algn="l">
              <a:lnSpc>
                <a:spcPct val="100000"/>
              </a:lnSpc>
              <a:spcBef>
                <a:spcPts val="0"/>
              </a:spcBef>
              <a:spcAft>
                <a:spcPts val="0"/>
              </a:spcAft>
              <a:buClr>
                <a:srgbClr val="006FB6"/>
              </a:buClr>
              <a:buSzPts val="4000"/>
              <a:buFont typeface="Calibri"/>
              <a:buChar char="•"/>
            </a:pPr>
            <a:r>
              <a:rPr lang="en-US">
                <a:latin typeface="Calibri"/>
                <a:ea typeface="Calibri"/>
                <a:cs typeface="Calibri"/>
                <a:sym typeface="Calibri"/>
              </a:rPr>
              <a:t>Decide where to write words.</a:t>
            </a:r>
            <a:endParaRPr>
              <a:latin typeface="Calibri"/>
              <a:ea typeface="Calibri"/>
              <a:cs typeface="Calibri"/>
              <a:sym typeface="Calibri"/>
            </a:endParaRPr>
          </a:p>
        </p:txBody>
      </p:sp>
      <p:sp>
        <p:nvSpPr>
          <p:cNvPr id="1290" name="Google Shape;1290;p97"/>
          <p:cNvSpPr txBox="1"/>
          <p:nvPr>
            <p:ph idx="3" type="body"/>
          </p:nvPr>
        </p:nvSpPr>
        <p:spPr>
          <a:xfrm>
            <a:off x="8956127" y="4609418"/>
            <a:ext cx="3029700" cy="1342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6FB6"/>
              </a:buClr>
              <a:buSzPts val="3600"/>
              <a:buNone/>
            </a:pPr>
            <a:r>
              <a:t/>
            </a:r>
            <a:endParaRPr b="1" sz="3600"/>
          </a:p>
          <a:p>
            <a:pPr indent="0" lvl="0" marL="0" rtl="0" algn="ctr">
              <a:lnSpc>
                <a:spcPct val="90000"/>
              </a:lnSpc>
              <a:spcBef>
                <a:spcPts val="1000"/>
              </a:spcBef>
              <a:spcAft>
                <a:spcPts val="0"/>
              </a:spcAft>
              <a:buClr>
                <a:srgbClr val="006FB6"/>
              </a:buClr>
              <a:buSzPts val="2100"/>
              <a:buFont typeface="Arial"/>
              <a:buNone/>
            </a:pPr>
            <a:r>
              <a:t/>
            </a:r>
            <a:endParaRPr/>
          </a:p>
        </p:txBody>
      </p:sp>
      <p:pic>
        <p:nvPicPr>
          <p:cNvPr descr="Summer2017_Bret Harte_ Workshop scholar and partner smiling.jpg" id="1291" name="Google Shape;1291;p97"/>
          <p:cNvPicPr preferRelativeResize="0"/>
          <p:nvPr/>
        </p:nvPicPr>
        <p:blipFill rotWithShape="1">
          <a:blip r:embed="rId3">
            <a:alphaModFix/>
          </a:blip>
          <a:srcRect b="3982" l="4909" r="5808" t="7128"/>
          <a:stretch/>
        </p:blipFill>
        <p:spPr>
          <a:xfrm>
            <a:off x="8907087" y="2072639"/>
            <a:ext cx="3127812" cy="2076141"/>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9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5400"/>
              <a:buFont typeface="Arial"/>
              <a:buNone/>
            </a:pPr>
            <a:r>
              <a:rPr lang="en-US" sz="5400">
                <a:solidFill>
                  <a:srgbClr val="006FB6"/>
                </a:solidFill>
              </a:rPr>
              <a:t>Write the words down</a:t>
            </a:r>
            <a:endParaRPr/>
          </a:p>
        </p:txBody>
      </p:sp>
      <p:sp>
        <p:nvSpPr>
          <p:cNvPr id="1297" name="Google Shape;1297;p9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006FB6"/>
              </a:buClr>
              <a:buSzPts val="4000"/>
              <a:buFont typeface="Calibri"/>
              <a:buChar char="•"/>
            </a:pPr>
            <a:r>
              <a:rPr lang="en-US">
                <a:latin typeface="Calibri"/>
                <a:ea typeface="Calibri"/>
                <a:cs typeface="Calibri"/>
                <a:sym typeface="Calibri"/>
              </a:rPr>
              <a:t>Maybe we should write down_____. What do you think?</a:t>
            </a:r>
            <a:endParaRPr>
              <a:latin typeface="Calibri"/>
              <a:ea typeface="Calibri"/>
              <a:cs typeface="Calibri"/>
              <a:sym typeface="Calibri"/>
            </a:endParaRPr>
          </a:p>
          <a:p>
            <a:pPr indent="-203200" lvl="0" marL="45720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a:p>
            <a:pPr indent="-457200" lvl="0" marL="457200" rtl="0" algn="l">
              <a:lnSpc>
                <a:spcPct val="90000"/>
              </a:lnSpc>
              <a:spcBef>
                <a:spcPts val="1000"/>
              </a:spcBef>
              <a:spcAft>
                <a:spcPts val="0"/>
              </a:spcAft>
              <a:buClr>
                <a:srgbClr val="006FB6"/>
              </a:buClr>
              <a:buSzPts val="4000"/>
              <a:buFont typeface="Calibri"/>
              <a:buChar char="•"/>
            </a:pPr>
            <a:r>
              <a:rPr lang="en-US">
                <a:latin typeface="Calibri"/>
                <a:ea typeface="Calibri"/>
                <a:cs typeface="Calibri"/>
                <a:sym typeface="Calibri"/>
              </a:rPr>
              <a:t>You can take turns choosing words!</a:t>
            </a:r>
            <a:endParaRPr>
              <a:latin typeface="Calibri"/>
              <a:ea typeface="Calibri"/>
              <a:cs typeface="Calibri"/>
              <a:sym typeface="Calibri"/>
            </a:endParaRPr>
          </a:p>
        </p:txBody>
      </p:sp>
      <p:sp>
        <p:nvSpPr>
          <p:cNvPr id="1298" name="Google Shape;1298;p98"/>
          <p:cNvSpPr txBox="1"/>
          <p:nvPr>
            <p:ph idx="3" type="body"/>
          </p:nvPr>
        </p:nvSpPr>
        <p:spPr>
          <a:xfrm>
            <a:off x="8956127" y="5184648"/>
            <a:ext cx="3029700" cy="1342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rgbClr val="006FB6"/>
              </a:buClr>
              <a:buSzPts val="2100"/>
              <a:buFont typeface="Arial"/>
              <a:buNone/>
            </a:pPr>
            <a:r>
              <a:t/>
            </a:r>
            <a:endParaRPr/>
          </a:p>
        </p:txBody>
      </p:sp>
      <p:pic>
        <p:nvPicPr>
          <p:cNvPr descr="A picture containing person, indoor, table&#10;&#10;Description generated with very high confidence" id="1299" name="Google Shape;1299;p98"/>
          <p:cNvPicPr preferRelativeResize="0"/>
          <p:nvPr>
            <p:ph idx="2" type="pic"/>
          </p:nvPr>
        </p:nvPicPr>
        <p:blipFill rotWithShape="1">
          <a:blip r:embed="rId3">
            <a:alphaModFix/>
          </a:blip>
          <a:srcRect b="5539" l="0" r="0" t="5539"/>
          <a:stretch/>
        </p:blipFill>
        <p:spPr>
          <a:xfrm>
            <a:off x="9282272" y="1586830"/>
            <a:ext cx="2377440" cy="3172969"/>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9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800"/>
              <a:buFont typeface="Arial"/>
              <a:buNone/>
            </a:pPr>
            <a:r>
              <a:rPr lang="en-US" sz="4800">
                <a:solidFill>
                  <a:srgbClr val="006FB6"/>
                </a:solidFill>
              </a:rPr>
              <a:t>Review words at the end</a:t>
            </a:r>
            <a:endParaRPr/>
          </a:p>
        </p:txBody>
      </p:sp>
      <p:sp>
        <p:nvSpPr>
          <p:cNvPr id="1305" name="Google Shape;1305;p99"/>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p>
            <a:pPr indent="-571500" lvl="0" marL="571500" rtl="0" algn="l">
              <a:lnSpc>
                <a:spcPct val="100000"/>
              </a:lnSpc>
              <a:spcBef>
                <a:spcPts val="0"/>
              </a:spcBef>
              <a:spcAft>
                <a:spcPts val="0"/>
              </a:spcAft>
              <a:buClr>
                <a:srgbClr val="006FB6"/>
              </a:buClr>
              <a:buSzPts val="3200"/>
              <a:buFont typeface="Calibri"/>
              <a:buChar char="•"/>
            </a:pPr>
            <a:r>
              <a:rPr lang="en-US" sz="3200">
                <a:latin typeface="Calibri"/>
                <a:ea typeface="Calibri"/>
                <a:cs typeface="Calibri"/>
                <a:sym typeface="Calibri"/>
              </a:rPr>
              <a:t>Let’s talk about the words we chose.</a:t>
            </a:r>
            <a:endParaRPr sz="3200">
              <a:latin typeface="Calibri"/>
              <a:ea typeface="Calibri"/>
              <a:cs typeface="Calibri"/>
              <a:sym typeface="Calibri"/>
            </a:endParaRPr>
          </a:p>
          <a:p>
            <a:pPr indent="-571500" lvl="0" marL="571500" rtl="0" algn="l">
              <a:lnSpc>
                <a:spcPct val="100000"/>
              </a:lnSpc>
              <a:spcBef>
                <a:spcPts val="0"/>
              </a:spcBef>
              <a:spcAft>
                <a:spcPts val="0"/>
              </a:spcAft>
              <a:buClr>
                <a:srgbClr val="006FB6"/>
              </a:buClr>
              <a:buSzPts val="3200"/>
              <a:buFont typeface="Calibri"/>
              <a:buChar char="•"/>
            </a:pPr>
            <a:r>
              <a:rPr lang="en-US" sz="3200">
                <a:latin typeface="Calibri"/>
                <a:ea typeface="Calibri"/>
                <a:cs typeface="Calibri"/>
                <a:sym typeface="Calibri"/>
              </a:rPr>
              <a:t>What does this word mean? How do you know?</a:t>
            </a:r>
            <a:endParaRPr>
              <a:latin typeface="Calibri"/>
              <a:ea typeface="Calibri"/>
              <a:cs typeface="Calibri"/>
              <a:sym typeface="Calibri"/>
            </a:endParaRPr>
          </a:p>
          <a:p>
            <a:pPr indent="-571500" lvl="0" marL="571500" rtl="0" algn="l">
              <a:lnSpc>
                <a:spcPct val="100000"/>
              </a:lnSpc>
              <a:spcBef>
                <a:spcPts val="1000"/>
              </a:spcBef>
              <a:spcAft>
                <a:spcPts val="0"/>
              </a:spcAft>
              <a:buClr>
                <a:srgbClr val="006FB6"/>
              </a:buClr>
              <a:buSzPts val="3200"/>
              <a:buFont typeface="Calibri"/>
              <a:buChar char="•"/>
            </a:pPr>
            <a:r>
              <a:rPr lang="en-US" sz="3200">
                <a:latin typeface="Calibri"/>
                <a:ea typeface="Calibri"/>
                <a:cs typeface="Calibri"/>
                <a:sym typeface="Calibri"/>
              </a:rPr>
              <a:t>How would we use this word in a sentence?</a:t>
            </a:r>
            <a:endParaRPr>
              <a:latin typeface="Calibri"/>
              <a:ea typeface="Calibri"/>
              <a:cs typeface="Calibri"/>
              <a:sym typeface="Calibri"/>
            </a:endParaRPr>
          </a:p>
          <a:p>
            <a:pPr indent="-571500" lvl="0" marL="571500" rtl="0" algn="l">
              <a:lnSpc>
                <a:spcPct val="100000"/>
              </a:lnSpc>
              <a:spcBef>
                <a:spcPts val="1000"/>
              </a:spcBef>
              <a:spcAft>
                <a:spcPts val="0"/>
              </a:spcAft>
              <a:buClr>
                <a:srgbClr val="006FB6"/>
              </a:buClr>
              <a:buSzPts val="3200"/>
              <a:buFont typeface="Calibri"/>
              <a:buChar char="•"/>
            </a:pPr>
            <a:r>
              <a:rPr lang="en-US" sz="3200">
                <a:latin typeface="Calibri"/>
                <a:ea typeface="Calibri"/>
                <a:cs typeface="Calibri"/>
                <a:sym typeface="Calibri"/>
              </a:rPr>
              <a:t>If you speak another language, talk about how to translate the word.</a:t>
            </a:r>
            <a:endParaRPr>
              <a:latin typeface="Calibri"/>
              <a:ea typeface="Calibri"/>
              <a:cs typeface="Calibri"/>
              <a:sym typeface="Calibri"/>
            </a:endParaRPr>
          </a:p>
          <a:p>
            <a:pPr indent="-393700" lvl="0" marL="571500" rtl="0" algn="l">
              <a:lnSpc>
                <a:spcPct val="100000"/>
              </a:lnSpc>
              <a:spcBef>
                <a:spcPts val="1000"/>
              </a:spcBef>
              <a:spcAft>
                <a:spcPts val="0"/>
              </a:spcAft>
              <a:buClr>
                <a:srgbClr val="006FB6"/>
              </a:buClr>
              <a:buSzPts val="2800"/>
              <a:buFont typeface="Arial"/>
              <a:buNone/>
            </a:pPr>
            <a:r>
              <a:t/>
            </a:r>
            <a:endParaRPr sz="2800">
              <a:latin typeface="Calibri"/>
              <a:ea typeface="Calibri"/>
              <a:cs typeface="Calibri"/>
              <a:sym typeface="Calibri"/>
            </a:endParaRPr>
          </a:p>
          <a:p>
            <a:pPr indent="0" lvl="0" marL="0" rtl="0" algn="l">
              <a:lnSpc>
                <a:spcPct val="90000"/>
              </a:lnSpc>
              <a:spcBef>
                <a:spcPts val="1000"/>
              </a:spcBef>
              <a:spcAft>
                <a:spcPts val="0"/>
              </a:spcAft>
              <a:buClr>
                <a:srgbClr val="006FB6"/>
              </a:buClr>
              <a:buSzPts val="4000"/>
              <a:buNone/>
            </a:pPr>
            <a:r>
              <a:t/>
            </a:r>
            <a:endParaRPr>
              <a:latin typeface="Calibri"/>
              <a:ea typeface="Calibri"/>
              <a:cs typeface="Calibri"/>
              <a:sym typeface="Calibri"/>
            </a:endParaRPr>
          </a:p>
        </p:txBody>
      </p:sp>
      <p:sp>
        <p:nvSpPr>
          <p:cNvPr id="1306" name="Google Shape;1306;p99"/>
          <p:cNvSpPr txBox="1"/>
          <p:nvPr>
            <p:ph idx="3" type="body"/>
          </p:nvPr>
        </p:nvSpPr>
        <p:spPr>
          <a:xfrm>
            <a:off x="8918977" y="4609418"/>
            <a:ext cx="2985300" cy="1342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rgbClr val="006FB6"/>
              </a:buClr>
              <a:buSzPts val="2100"/>
              <a:buFont typeface="Arial"/>
              <a:buNone/>
            </a:pPr>
            <a:r>
              <a:t/>
            </a:r>
            <a:endParaRPr/>
          </a:p>
        </p:txBody>
      </p:sp>
      <p:pic>
        <p:nvPicPr>
          <p:cNvPr descr="A picture containing person, child, laptop, indoor&#10;&#10;Description generated with very high confidence" id="1307" name="Google Shape;1307;p99"/>
          <p:cNvPicPr preferRelativeResize="0"/>
          <p:nvPr/>
        </p:nvPicPr>
        <p:blipFill rotWithShape="1">
          <a:blip r:embed="rId3">
            <a:alphaModFix/>
          </a:blip>
          <a:srcRect b="0" l="0" r="0" t="0"/>
          <a:stretch/>
        </p:blipFill>
        <p:spPr>
          <a:xfrm>
            <a:off x="8918977" y="1949116"/>
            <a:ext cx="2985288" cy="2241567"/>
          </a:xfrm>
          <a:prstGeom prst="rect">
            <a:avLst/>
          </a:prstGeom>
          <a:noFill/>
          <a:ln cap="sq" cmpd="sng" w="19050">
            <a:solidFill>
              <a:srgbClr val="666666"/>
            </a:solidFill>
            <a:prstDash val="solid"/>
            <a:miter lim="800000"/>
            <a:headEnd len="sm" w="sm" type="none"/>
            <a:tailEnd len="sm" w="sm" type="none"/>
          </a:ln>
        </p:spPr>
      </p:pic>
      <p:pic>
        <p:nvPicPr>
          <p:cNvPr id="1308" name="Google Shape;1308;p99"/>
          <p:cNvPicPr preferRelativeResize="0"/>
          <p:nvPr/>
        </p:nvPicPr>
        <p:blipFill rotWithShape="1">
          <a:blip r:embed="rId4">
            <a:alphaModFix/>
          </a:blip>
          <a:srcRect b="0" l="0" r="0" t="-1666"/>
          <a:stretch/>
        </p:blipFill>
        <p:spPr>
          <a:xfrm>
            <a:off x="10072400" y="4778375"/>
            <a:ext cx="678450" cy="100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