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1" r:id="rId4"/>
    <p:sldMasterId id="2147483742" r:id="rId5"/>
    <p:sldMasterId id="2147483743" r:id="rId6"/>
    <p:sldMasterId id="2147483744" r:id="rId7"/>
    <p:sldMasterId id="2147483745" r:id="rId8"/>
    <p:sldMasterId id="2147483746" r:id="rId9"/>
    <p:sldMasterId id="2147483747" r:id="rId10"/>
    <p:sldMasterId id="2147483748" r:id="rId11"/>
    <p:sldMasterId id="214748374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6.xml"/><Relationship Id="rId7" Type="http://schemas.openxmlformats.org/officeDocument/2006/relationships/slideMaster" Target="slideMasters/slideMaster4.xml"/><Relationship Id="rId8" Type="http://schemas.openxmlformats.org/officeDocument/2006/relationships/slideMaster" Target="slideMasters/slideMaster5.xml"/><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notesMaster" Target="notesMasters/notesMaster1.xml"/><Relationship Id="rId12" Type="http://schemas.openxmlformats.org/officeDocument/2006/relationships/slideMaster" Target="slideMasters/slideMaster9.xml"/><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dreference.com" TargetMode="External"/><Relationship Id="rId3" Type="http://schemas.openxmlformats.org/officeDocument/2006/relationships/hyperlink" Target="https://www.colorincolorado.org/article/reading-101-english-language-learners" TargetMode="External"/><Relationship Id="rId4" Type="http://schemas.openxmlformats.org/officeDocument/2006/relationships/hyperlink" Target="https://pin.it/vbvxj7nrnb5g57" TargetMode="External"/><Relationship Id="rId5" Type="http://schemas.openxmlformats.org/officeDocument/2006/relationships/hyperlink" Target="https://www.spanishdict.com/answers/233243/pronunciacin-de-las-consonantes-y-vocales-en-ingls" TargetMode="External"/><Relationship Id="rId6"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Calibri"/>
                <a:ea typeface="Calibri"/>
                <a:cs typeface="Calibri"/>
                <a:sym typeface="Calibri"/>
              </a:rPr>
              <a:t>Copyright 202</a:t>
            </a:r>
            <a:r>
              <a:rPr lang="en-US"/>
              <a:t>2</a:t>
            </a:r>
            <a:r>
              <a:rPr b="0" i="0" lang="en-US" sz="1200" u="none" cap="none" strike="noStrike">
                <a:solidFill>
                  <a:schemeClr val="dk1"/>
                </a:solidFill>
                <a:latin typeface="Calibri"/>
                <a:ea typeface="Calibri"/>
                <a:cs typeface="Calibri"/>
                <a:sym typeface="Calibri"/>
              </a:rPr>
              <a:t> Springboard Collaborative, all rights reserved.</a:t>
            </a:r>
            <a:endParaRPr/>
          </a:p>
          <a:p>
            <a:pPr indent="-228600" lvl="0" marL="457200" marR="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b="1" lang="en-US"/>
              <a:t>Overview and rationale</a:t>
            </a:r>
            <a:endParaRPr/>
          </a:p>
          <a:p>
            <a:pPr indent="0" lvl="0" marL="0" marR="0" rtl="0" algn="l">
              <a:lnSpc>
                <a:spcPct val="100000"/>
              </a:lnSpc>
              <a:spcBef>
                <a:spcPts val="0"/>
              </a:spcBef>
              <a:spcAft>
                <a:spcPts val="0"/>
              </a:spcAft>
              <a:buSzPts val="1400"/>
              <a:buNone/>
            </a:pPr>
            <a:r>
              <a:rPr lang="en-US"/>
              <a:t>This is a </a:t>
            </a:r>
            <a:r>
              <a:rPr b="1" lang="en-US"/>
              <a:t>figure out the word </a:t>
            </a:r>
            <a:r>
              <a:rPr lang="en-US"/>
              <a:t>workshop. Through the workshop, families learn and practice questions that prompt their child to use their finger to decode unfamiliar words. This strategy helps readers because it turns the mental skill of figuring out a word syllable by syllable into a tangible, physical process. Once a word is broken into chunks, children can more easily figure out the word. </a:t>
            </a:r>
            <a:endParaRPr b="1"/>
          </a:p>
          <a:p>
            <a:pPr indent="0" lvl="0" marL="0" rtl="0" algn="l">
              <a:lnSpc>
                <a:spcPct val="100000"/>
              </a:lnSpc>
              <a:spcBef>
                <a:spcPts val="0"/>
              </a:spcBef>
              <a:spcAft>
                <a:spcPts val="0"/>
              </a:spcAft>
              <a:buSzPts val="1400"/>
              <a:buNone/>
            </a:pPr>
            <a:r>
              <a:t/>
            </a:r>
            <a:endParaRPr i="1"/>
          </a:p>
          <a:p>
            <a:pPr indent="0" lvl="0" marL="0" marR="0" rtl="0" algn="l">
              <a:lnSpc>
                <a:spcPct val="100000"/>
              </a:lnSpc>
              <a:spcBef>
                <a:spcPts val="0"/>
              </a:spcBef>
              <a:spcAft>
                <a:spcPts val="0"/>
              </a:spcAft>
              <a:buSzPts val="1400"/>
              <a:buNone/>
            </a:pPr>
            <a:r>
              <a:rPr b="1" lang="en-US"/>
              <a:t>Materials</a:t>
            </a:r>
            <a:r>
              <a:rPr lang="en-US"/>
              <a:t> </a:t>
            </a:r>
            <a:endParaRPr/>
          </a:p>
          <a:p>
            <a:pPr indent="-279400" lvl="0" marL="457200" marR="0" rtl="0" algn="l">
              <a:lnSpc>
                <a:spcPct val="100000"/>
              </a:lnSpc>
              <a:spcBef>
                <a:spcPts val="0"/>
              </a:spcBef>
              <a:spcAft>
                <a:spcPts val="0"/>
              </a:spcAft>
              <a:buClr>
                <a:schemeClr val="dk1"/>
              </a:buClr>
              <a:buSzPts val="800"/>
              <a:buFont typeface="Calibri"/>
              <a:buChar char="●"/>
            </a:pPr>
            <a:r>
              <a:rPr b="0" i="0" lang="en-US" sz="1200" u="none" cap="none" strike="noStrike">
                <a:solidFill>
                  <a:schemeClr val="dk1"/>
                </a:solidFill>
                <a:latin typeface="Calibri"/>
                <a:ea typeface="Calibri"/>
                <a:cs typeface="Calibri"/>
                <a:sym typeface="Calibri"/>
              </a:rPr>
              <a:t>Corresponding </a:t>
            </a:r>
            <a:r>
              <a:rPr lang="en-US"/>
              <a:t>Reading Tip Sheet</a:t>
            </a:r>
            <a:r>
              <a:rPr b="0" i="0" lang="en-US" sz="1200" u="none" cap="none" strike="noStrike">
                <a:solidFill>
                  <a:schemeClr val="dk1"/>
                </a:solidFill>
                <a:latin typeface="Calibri"/>
                <a:ea typeface="Calibri"/>
                <a:cs typeface="Calibri"/>
                <a:sym typeface="Calibri"/>
              </a:rPr>
              <a:t> (in the languages the families need)</a:t>
            </a:r>
            <a:endParaRPr/>
          </a:p>
          <a:p>
            <a:pPr indent="-279400" lvl="0" marL="457200" marR="0" rtl="0" algn="l">
              <a:lnSpc>
                <a:spcPct val="100000"/>
              </a:lnSpc>
              <a:spcBef>
                <a:spcPts val="0"/>
              </a:spcBef>
              <a:spcAft>
                <a:spcPts val="0"/>
              </a:spcAft>
              <a:buSzPts val="800"/>
              <a:buFont typeface="Calibri"/>
              <a:buChar char="●"/>
            </a:pPr>
            <a:r>
              <a:rPr lang="en-US"/>
              <a:t>Family Workshop</a:t>
            </a:r>
            <a:r>
              <a:rPr b="0" i="0" lang="en-US" sz="1200" u="none" cap="none" strike="noStrike">
                <a:solidFill>
                  <a:schemeClr val="dk1"/>
                </a:solidFill>
                <a:latin typeface="Calibri"/>
                <a:ea typeface="Calibri"/>
                <a:cs typeface="Calibri"/>
                <a:sym typeface="Calibri"/>
              </a:rPr>
              <a:t> </a:t>
            </a:r>
            <a:r>
              <a:rPr lang="en-US"/>
              <a:t>Feedback Form</a:t>
            </a:r>
            <a:r>
              <a:rPr b="0" i="0" lang="en-US" sz="1200" u="none" cap="none" strike="noStrike">
                <a:solidFill>
                  <a:schemeClr val="dk1"/>
                </a:solidFill>
                <a:latin typeface="Calibri"/>
                <a:ea typeface="Calibri"/>
                <a:cs typeface="Calibri"/>
                <a:sym typeface="Calibri"/>
              </a:rPr>
              <a:t> (</a:t>
            </a:r>
            <a:r>
              <a:rPr lang="en-US"/>
              <a:t>paper or digital form)</a:t>
            </a:r>
            <a:endParaRPr/>
          </a:p>
          <a:p>
            <a:pPr indent="-279400" lvl="0" marL="457200" marR="0" rtl="0" algn="l">
              <a:lnSpc>
                <a:spcPct val="100000"/>
              </a:lnSpc>
              <a:spcBef>
                <a:spcPts val="0"/>
              </a:spcBef>
              <a:spcAft>
                <a:spcPts val="0"/>
              </a:spcAft>
              <a:buSzPts val="800"/>
              <a:buFont typeface="Calibri"/>
              <a:buChar char="●"/>
            </a:pPr>
            <a:r>
              <a:rPr lang="en-US"/>
              <a:t>Books for families to use during practice time. This strategy works with both fiction and nonfiction texts.</a:t>
            </a:r>
            <a:endParaRPr/>
          </a:p>
          <a:p>
            <a:pPr indent="-279400" lvl="0" marL="457200" marR="0" rtl="0" algn="l">
              <a:lnSpc>
                <a:spcPct val="100000"/>
              </a:lnSpc>
              <a:spcBef>
                <a:spcPts val="0"/>
              </a:spcBef>
              <a:spcAft>
                <a:spcPts val="0"/>
              </a:spcAft>
              <a:buSzPts val="800"/>
              <a:buFont typeface="Calibri"/>
              <a:buChar char="●"/>
            </a:pPr>
            <a:r>
              <a:rPr lang="en-US"/>
              <a:t>Projector to display slides</a:t>
            </a:r>
            <a:endParaRPr/>
          </a:p>
          <a:p>
            <a:pPr indent="-279400" lvl="0" marL="457200" marR="0" rtl="0" algn="l">
              <a:lnSpc>
                <a:spcPct val="100000"/>
              </a:lnSpc>
              <a:spcBef>
                <a:spcPts val="0"/>
              </a:spcBef>
              <a:spcAft>
                <a:spcPts val="0"/>
              </a:spcAft>
              <a:buSzPts val="800"/>
              <a:buFont typeface="Calibri"/>
              <a:buChar char="●"/>
            </a:pPr>
            <a:r>
              <a:rPr lang="en-US"/>
              <a:t>Empty envelope for families to put feedback form in (optional but highly recommended)</a:t>
            </a:r>
            <a:endParaRPr/>
          </a:p>
          <a:p>
            <a:pPr indent="-279400" lvl="0" marL="457200" marR="0" rtl="0" algn="l">
              <a:lnSpc>
                <a:spcPct val="100000"/>
              </a:lnSpc>
              <a:spcBef>
                <a:spcPts val="0"/>
              </a:spcBef>
              <a:spcAft>
                <a:spcPts val="0"/>
              </a:spcAft>
              <a:buSzPts val="800"/>
              <a:buFont typeface="Calibri"/>
              <a:buChar char="●"/>
            </a:pPr>
            <a:r>
              <a:rPr lang="en-US"/>
              <a:t>Name tags (optional but highly recommended)</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b="1" lang="en-US"/>
              <a:t>Facilitation notes</a:t>
            </a:r>
            <a:endParaRPr b="0" u="none"/>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To prepare</a:t>
            </a:r>
            <a:endParaRPr/>
          </a:p>
          <a:p>
            <a:pPr indent="-298450" lvl="0" marL="457200" rtl="0" algn="l">
              <a:lnSpc>
                <a:spcPct val="100000"/>
              </a:lnSpc>
              <a:spcBef>
                <a:spcPts val="0"/>
              </a:spcBef>
              <a:spcAft>
                <a:spcPts val="0"/>
              </a:spcAft>
              <a:buSzPts val="1100"/>
              <a:buFont typeface="Calibri"/>
              <a:buChar char="•"/>
            </a:pPr>
            <a:r>
              <a:rPr lang="en-US"/>
              <a:t>In this workshop, you will model cover with your finger. </a:t>
            </a:r>
            <a:endParaRPr/>
          </a:p>
          <a:p>
            <a:pPr indent="-298450" lvl="0" marL="457200" rtl="0" algn="l">
              <a:lnSpc>
                <a:spcPct val="100000"/>
              </a:lnSpc>
              <a:spcBef>
                <a:spcPts val="0"/>
              </a:spcBef>
              <a:spcAft>
                <a:spcPts val="0"/>
              </a:spcAft>
              <a:buSzPts val="1100"/>
              <a:buFont typeface="Calibri"/>
              <a:buChar char="•"/>
            </a:pPr>
            <a:r>
              <a:rPr lang="en-US"/>
              <a:t>Preview the light blue slides and choose the ones that are appropriate for your context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Familiarize yourself with the content of the presentation so you can talk with families not </a:t>
            </a:r>
            <a:r>
              <a:rPr i="1" lang="en-US"/>
              <a:t>at</a:t>
            </a:r>
            <a:r>
              <a:rPr lang="en-US"/>
              <a:t> them.</a:t>
            </a:r>
            <a:endParaRPr/>
          </a:p>
          <a:p>
            <a:pPr indent="-298450" lvl="0" marL="457200" rtl="0" algn="l">
              <a:lnSpc>
                <a:spcPct val="100000"/>
              </a:lnSpc>
              <a:spcBef>
                <a:spcPts val="0"/>
              </a:spcBef>
              <a:spcAft>
                <a:spcPts val="0"/>
              </a:spcAft>
              <a:buSzPts val="1100"/>
              <a:buFont typeface="Calibri"/>
              <a:buChar char="•"/>
            </a:pPr>
            <a:r>
              <a:rPr b="0" i="0" lang="en-US" sz="1200" u="none" cap="none" strike="noStrike">
                <a:solidFill>
                  <a:schemeClr val="dk1"/>
                </a:solidFill>
                <a:latin typeface="Calibri"/>
                <a:ea typeface="Calibri"/>
                <a:cs typeface="Calibri"/>
                <a:sym typeface="Calibri"/>
              </a:rPr>
              <a:t>Study the slides in the reading tip section. Think through how you will model and guide practice for</a:t>
            </a:r>
            <a:r>
              <a:rPr b="0" lang="en-US" u="none"/>
              <a:t> </a:t>
            </a:r>
            <a:r>
              <a:rPr lang="en-US"/>
              <a:t>cover with your finger.</a:t>
            </a:r>
            <a:r>
              <a:rPr b="0" i="0" lang="en-US" sz="1200" u="none" cap="none" strike="noStrike">
                <a:solidFill>
                  <a:schemeClr val="dk1"/>
                </a:solidFill>
                <a:latin typeface="Calibri"/>
                <a:ea typeface="Calibri"/>
                <a:cs typeface="Calibri"/>
                <a:sym typeface="Calibri"/>
              </a:rPr>
              <a:t> </a:t>
            </a:r>
            <a:endParaRPr/>
          </a:p>
          <a:p>
            <a:pPr indent="-298450" lvl="1" marL="914400" rtl="0" algn="l">
              <a:lnSpc>
                <a:spcPct val="100000"/>
              </a:lnSpc>
              <a:spcBef>
                <a:spcPts val="0"/>
              </a:spcBef>
              <a:spcAft>
                <a:spcPts val="0"/>
              </a:spcAft>
              <a:buSzPts val="1100"/>
              <a:buFont typeface="Calibri"/>
              <a:buChar char="•"/>
            </a:pPr>
            <a:r>
              <a:rPr b="0" lang="en-US" u="none"/>
              <a:t>You may want to practice with additional sentences</a:t>
            </a:r>
            <a:r>
              <a:rPr lang="en-US"/>
              <a:t> in the slide “Use your finger.”</a:t>
            </a:r>
            <a:r>
              <a:rPr b="0" lang="en-US" u="none"/>
              <a:t> If this is the case, post </a:t>
            </a:r>
            <a:r>
              <a:rPr lang="en-US"/>
              <a:t>the additional sentences </a:t>
            </a:r>
            <a:r>
              <a:rPr b="0" lang="en-US" u="none"/>
              <a:t>on a whiteboard large enough for families to read.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During workshop</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Take time to build rapport as a group and individually with families. Little things, like learning family members’ names and greeting them at the door, go a long way.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Keep pace so that families have time to practice the tip and also reflect. </a:t>
            </a:r>
            <a:r>
              <a:rPr lang="en-US"/>
              <a:t>Practice and reflection</a:t>
            </a:r>
            <a:r>
              <a:rPr b="0" i="0" lang="en-US" sz="1200" u="none" cap="none" strike="noStrike">
                <a:solidFill>
                  <a:schemeClr val="dk1"/>
                </a:solidFill>
                <a:latin typeface="Calibri"/>
                <a:ea typeface="Calibri"/>
                <a:cs typeface="Calibri"/>
                <a:sym typeface="Calibri"/>
              </a:rPr>
              <a:t> help families internalize the strategy.</a:t>
            </a:r>
            <a:endParaRPr/>
          </a:p>
          <a:p>
            <a:pPr indent="-298450" lvl="0" marL="457200" marR="0" rtl="0" algn="l">
              <a:lnSpc>
                <a:spcPct val="100000"/>
              </a:lnSpc>
              <a:spcBef>
                <a:spcPts val="0"/>
              </a:spcBef>
              <a:spcAft>
                <a:spcPts val="0"/>
              </a:spcAft>
              <a:buClr>
                <a:schemeClr val="dk1"/>
              </a:buClr>
              <a:buSzPts val="1100"/>
              <a:buFont typeface="Calibri"/>
              <a:buChar char="•"/>
            </a:pPr>
            <a:r>
              <a:rPr b="0" i="0" lang="en-US" sz="1200" u="none" cap="none" strike="noStrike">
                <a:solidFill>
                  <a:schemeClr val="dk1"/>
                </a:solidFill>
                <a:latin typeface="Calibri"/>
                <a:ea typeface="Calibri"/>
                <a:cs typeface="Calibri"/>
                <a:sym typeface="Calibri"/>
              </a:rPr>
              <a:t>Circulate and check-in with families individually during practice time. See the “Practice time” slide for more specific suggestions.</a:t>
            </a:r>
            <a:endParaRPr/>
          </a:p>
          <a:p>
            <a:pPr indent="-228600" lvl="0" marL="457200" marR="0" rtl="0" algn="l">
              <a:lnSpc>
                <a:spcPct val="100000"/>
              </a:lnSpc>
              <a:spcBef>
                <a:spcPts val="0"/>
              </a:spcBef>
              <a:spcAft>
                <a:spcPts val="0"/>
              </a:spcAft>
              <a:buSzPts val="1400"/>
              <a:buNone/>
            </a:pPr>
            <a:r>
              <a:t/>
            </a:r>
            <a:endParaRPr b="0" u="sng"/>
          </a:p>
          <a:p>
            <a:pPr indent="0" lvl="0" marL="0" marR="0" rtl="0" algn="l">
              <a:lnSpc>
                <a:spcPct val="100000"/>
              </a:lnSpc>
              <a:spcBef>
                <a:spcPts val="0"/>
              </a:spcBef>
              <a:spcAft>
                <a:spcPts val="0"/>
              </a:spcAft>
              <a:buSzPts val="1400"/>
              <a:buNone/>
            </a:pPr>
            <a:r>
              <a:rPr b="0" lang="en-US" u="sng"/>
              <a:t>Ideas to differentiate </a:t>
            </a:r>
            <a:endParaRPr/>
          </a:p>
          <a:p>
            <a:pPr indent="-298450" lvl="0" marL="457200" marR="0" rtl="0" algn="l">
              <a:lnSpc>
                <a:spcPct val="100000"/>
              </a:lnSpc>
              <a:spcBef>
                <a:spcPts val="0"/>
              </a:spcBef>
              <a:spcAft>
                <a:spcPts val="0"/>
              </a:spcAft>
              <a:buSzPts val="1100"/>
              <a:buFont typeface="Calibri"/>
              <a:buChar char="•"/>
            </a:pPr>
            <a:r>
              <a:rPr lang="en-US"/>
              <a:t>Consider changing the passages on the slides to be more appropriately matched to the level of your students.</a:t>
            </a:r>
            <a:endParaRPr/>
          </a:p>
          <a:p>
            <a:pPr indent="-298450" lvl="0" marL="457200" marR="0" rtl="0" algn="l">
              <a:lnSpc>
                <a:spcPct val="100000"/>
              </a:lnSpc>
              <a:spcBef>
                <a:spcPts val="0"/>
              </a:spcBef>
              <a:spcAft>
                <a:spcPts val="0"/>
              </a:spcAft>
              <a:buSzPts val="1100"/>
              <a:buFont typeface="Calibri"/>
              <a:buChar char="•"/>
            </a:pPr>
            <a:r>
              <a:rPr lang="en-US"/>
              <a:t>Preview the “Check in on literacy terms” slide and adjust terms or definitions as needed.</a:t>
            </a:r>
            <a:endParaRPr/>
          </a:p>
          <a:p>
            <a:pPr indent="-298450" lvl="0" marL="457200" marR="0" rtl="0" algn="l">
              <a:lnSpc>
                <a:spcPct val="100000"/>
              </a:lnSpc>
              <a:spcBef>
                <a:spcPts val="0"/>
              </a:spcBef>
              <a:spcAft>
                <a:spcPts val="0"/>
              </a:spcAft>
              <a:buSzPts val="1100"/>
              <a:buFont typeface="Calibri"/>
              <a:buChar char="•"/>
            </a:pPr>
            <a:r>
              <a:rPr lang="en-US"/>
              <a:t>If teaching this workshop to families with </a:t>
            </a:r>
            <a:r>
              <a:rPr b="1" lang="en-US"/>
              <a:t>younger readers</a:t>
            </a:r>
            <a:r>
              <a:rPr lang="en-US"/>
              <a:t>:</a:t>
            </a:r>
            <a:endParaRPr/>
          </a:p>
          <a:p>
            <a:pPr indent="-317500" lvl="1" marL="914400" marR="0" rtl="0" algn="l">
              <a:lnSpc>
                <a:spcPct val="100000"/>
              </a:lnSpc>
              <a:spcBef>
                <a:spcPts val="0"/>
              </a:spcBef>
              <a:spcAft>
                <a:spcPts val="0"/>
              </a:spcAft>
              <a:buSzPts val="1400"/>
              <a:buChar char="•"/>
            </a:pPr>
            <a:r>
              <a:rPr lang="en-US"/>
              <a:t>Choose the appropriate “Reading = conversation” slide. </a:t>
            </a:r>
            <a:endParaRPr/>
          </a:p>
          <a:p>
            <a:pPr indent="-317500" lvl="1" marL="914400" rtl="0" algn="l">
              <a:lnSpc>
                <a:spcPct val="100000"/>
              </a:lnSpc>
              <a:spcBef>
                <a:spcPts val="0"/>
              </a:spcBef>
              <a:spcAft>
                <a:spcPts val="0"/>
              </a:spcAft>
              <a:buSzPts val="1400"/>
              <a:buChar char="•"/>
            </a:pPr>
            <a:r>
              <a:rPr lang="en-US"/>
              <a:t>Concentrate on the first two points of the reading tip only; do not go into compound words. Be explicit that “word parts” can be letters. </a:t>
            </a:r>
            <a:endParaRPr/>
          </a:p>
          <a:p>
            <a:pPr indent="-298450" lvl="0" marL="457200" rtl="0" algn="l">
              <a:lnSpc>
                <a:spcPct val="100000"/>
              </a:lnSpc>
              <a:spcBef>
                <a:spcPts val="0"/>
              </a:spcBef>
              <a:spcAft>
                <a:spcPts val="0"/>
              </a:spcAft>
              <a:buSzPts val="1100"/>
              <a:buFont typeface="Calibri"/>
              <a:buChar char="•"/>
            </a:pPr>
            <a:r>
              <a:rPr lang="en-US"/>
              <a:t>If teaching this workshop to families with </a:t>
            </a:r>
            <a:r>
              <a:rPr b="1" lang="en-US"/>
              <a:t>older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Introduce the concept of prefixes (un-, an-, dis-, pre-) and suffixes (-ed, -s, -ing, -tion) as "word parts" we can look for.</a:t>
            </a:r>
            <a:endParaRPr/>
          </a:p>
          <a:p>
            <a:pPr indent="-298450" lvl="0" marL="457200" rtl="0" algn="l">
              <a:lnSpc>
                <a:spcPct val="100000"/>
              </a:lnSpc>
              <a:spcBef>
                <a:spcPts val="0"/>
              </a:spcBef>
              <a:spcAft>
                <a:spcPts val="0"/>
              </a:spcAft>
              <a:buSzPts val="1100"/>
              <a:buFont typeface="Calibri"/>
              <a:buChar char="•"/>
            </a:pPr>
            <a:r>
              <a:rPr lang="en-US"/>
              <a:t>If teaching this workshop to</a:t>
            </a:r>
            <a:r>
              <a:rPr b="1" lang="en-US"/>
              <a:t> Multilingual families</a:t>
            </a:r>
            <a:r>
              <a:rPr lang="en-US"/>
              <a:t>: This is a difficult workshop for families new to the English language and is more appropriate for families with some familiarity with the language. To support families consider the following ideas:​</a:t>
            </a:r>
            <a:endParaRPr/>
          </a:p>
          <a:p>
            <a:pPr indent="-298450" lvl="1" marL="914400" rtl="0" algn="l">
              <a:lnSpc>
                <a:spcPct val="100000"/>
              </a:lnSpc>
              <a:spcBef>
                <a:spcPts val="0"/>
              </a:spcBef>
              <a:spcAft>
                <a:spcPts val="0"/>
              </a:spcAft>
              <a:buSzPts val="1100"/>
              <a:buFont typeface="Calibri"/>
              <a:buChar char="•"/>
            </a:pPr>
            <a:r>
              <a:rPr lang="en-US"/>
              <a:t>Remind families that learning to be literate in another language takes time and patience. Stress the important role they play in their child’s development—namely as someone who encourages them to keep trying and keep going. </a:t>
            </a:r>
            <a:endParaRPr/>
          </a:p>
          <a:p>
            <a:pPr indent="-298450" lvl="1" marL="914400" rtl="0" algn="l">
              <a:lnSpc>
                <a:spcPct val="100000"/>
              </a:lnSpc>
              <a:spcBef>
                <a:spcPts val="0"/>
              </a:spcBef>
              <a:spcAft>
                <a:spcPts val="0"/>
              </a:spcAft>
              <a:buSzPts val="1100"/>
              <a:buFont typeface="Calibri"/>
              <a:buChar char="•"/>
            </a:pPr>
            <a:r>
              <a:rPr lang="en-US"/>
              <a:t>Even if they don’t know the word the child is trying to read, they can encourage the child to keep persevering and trying different strategies. This is super valuable!</a:t>
            </a:r>
            <a:endParaRPr/>
          </a:p>
          <a:p>
            <a:pPr indent="-298450" lvl="1" marL="914400" rtl="0" algn="l">
              <a:lnSpc>
                <a:spcPct val="100000"/>
              </a:lnSpc>
              <a:spcBef>
                <a:spcPts val="0"/>
              </a:spcBef>
              <a:spcAft>
                <a:spcPts val="0"/>
              </a:spcAft>
              <a:buSzPts val="1100"/>
              <a:buFont typeface="Calibri"/>
              <a:buChar char="•"/>
            </a:pPr>
            <a:r>
              <a:rPr lang="en-US"/>
              <a:t>Choosing words to practice with may be daunting for adults new to the English language. </a:t>
            </a:r>
            <a:endParaRPr/>
          </a:p>
          <a:p>
            <a:pPr indent="-298450" lvl="2" marL="1371600" rtl="0" algn="l">
              <a:lnSpc>
                <a:spcPct val="100000"/>
              </a:lnSpc>
              <a:spcBef>
                <a:spcPts val="0"/>
              </a:spcBef>
              <a:spcAft>
                <a:spcPts val="0"/>
              </a:spcAft>
              <a:buSzPts val="1100"/>
              <a:buFont typeface="Calibri"/>
              <a:buChar char="•"/>
            </a:pPr>
            <a:r>
              <a:rPr lang="en-US"/>
              <a:t>Consider photocopying a text and highlighting words that families can practice using the strategy on during practice time. Then provide a translation of the words.</a:t>
            </a:r>
            <a:endParaRPr/>
          </a:p>
          <a:p>
            <a:pPr indent="-298450" lvl="2" marL="1371600" rtl="0" algn="l">
              <a:lnSpc>
                <a:spcPct val="100000"/>
              </a:lnSpc>
              <a:spcBef>
                <a:spcPts val="0"/>
              </a:spcBef>
              <a:spcAft>
                <a:spcPts val="0"/>
              </a:spcAft>
              <a:buSzPts val="1100"/>
              <a:buFont typeface="Calibri"/>
              <a:buChar char="•"/>
            </a:pPr>
            <a:r>
              <a:rPr lang="en-US"/>
              <a:t>Remind families that a dictionary or online tool (like </a:t>
            </a:r>
            <a:r>
              <a:rPr lang="en-US" u="sng">
                <a:solidFill>
                  <a:schemeClr val="hlink"/>
                </a:solidFill>
                <a:hlinkClick r:id="rId2"/>
              </a:rPr>
              <a:t>www.wordreference.com</a:t>
            </a:r>
            <a:r>
              <a:rPr lang="en-US"/>
              <a:t>) can help them check to make sure their child is getting the words. They can use the features to hear how the words are pronounced in English. </a:t>
            </a:r>
            <a:endParaRPr/>
          </a:p>
          <a:p>
            <a:pPr indent="-298450" lvl="1" marL="914400" rtl="0" algn="l">
              <a:lnSpc>
                <a:spcPct val="100000"/>
              </a:lnSpc>
              <a:spcBef>
                <a:spcPts val="0"/>
              </a:spcBef>
              <a:spcAft>
                <a:spcPts val="0"/>
              </a:spcAft>
              <a:buSzPts val="1100"/>
              <a:buFont typeface="Calibri"/>
              <a:buChar char="•"/>
            </a:pPr>
            <a:r>
              <a:rPr lang="en-US"/>
              <a:t>Depending on the first language of the families, you may want to briefly explain the concept of phonics and chunking out words to sound out. </a:t>
            </a:r>
            <a:endParaRPr/>
          </a:p>
          <a:p>
            <a:pPr indent="-298450" lvl="2" marL="1371600" rtl="0" algn="l">
              <a:lnSpc>
                <a:spcPct val="100000"/>
              </a:lnSpc>
              <a:spcBef>
                <a:spcPts val="0"/>
              </a:spcBef>
              <a:spcAft>
                <a:spcPts val="0"/>
              </a:spcAft>
              <a:buSzPts val="1100"/>
              <a:buFont typeface="Calibri"/>
              <a:buChar char="•"/>
            </a:pPr>
            <a:r>
              <a:rPr lang="en-US"/>
              <a:t>For Latin-based languages (such as French and Spanish), this will likely be a familiar concept. </a:t>
            </a:r>
            <a:endParaRPr/>
          </a:p>
          <a:p>
            <a:pPr indent="-298450" lvl="2" marL="1371600" rtl="0" algn="l">
              <a:lnSpc>
                <a:spcPct val="100000"/>
              </a:lnSpc>
              <a:spcBef>
                <a:spcPts val="0"/>
              </a:spcBef>
              <a:spcAft>
                <a:spcPts val="0"/>
              </a:spcAft>
              <a:buSzPts val="1100"/>
              <a:buFont typeface="Calibri"/>
              <a:buChar char="•"/>
            </a:pPr>
            <a:r>
              <a:rPr lang="en-US"/>
              <a:t>You may need to take some time to explain some basics of English phonics in particular. See </a:t>
            </a:r>
            <a:r>
              <a:rPr lang="en-US" u="sng">
                <a:solidFill>
                  <a:schemeClr val="hlink"/>
                </a:solidFill>
                <a:hlinkClick r:id="rId3"/>
              </a:rPr>
              <a:t>https://www.colorincolorado.org/article/reading-101-english-language-learners</a:t>
            </a:r>
            <a:r>
              <a:rPr lang="en-US"/>
              <a:t> as reference.</a:t>
            </a:r>
            <a:endParaRPr/>
          </a:p>
          <a:p>
            <a:pPr indent="-298450" lvl="2" marL="1371600" rtl="0" algn="l">
              <a:lnSpc>
                <a:spcPct val="100000"/>
              </a:lnSpc>
              <a:spcBef>
                <a:spcPts val="0"/>
              </a:spcBef>
              <a:spcAft>
                <a:spcPts val="0"/>
              </a:spcAft>
              <a:buSzPts val="1100"/>
              <a:buFont typeface="Calibri"/>
              <a:buChar char="•"/>
            </a:pPr>
            <a:r>
              <a:rPr lang="en-US"/>
              <a:t>Consider distributing a pronunciation guide (such as the Spanish to English pronunciation chart at </a:t>
            </a:r>
            <a:r>
              <a:rPr lang="en-US" u="sng">
                <a:solidFill>
                  <a:schemeClr val="hlink"/>
                </a:solidFill>
                <a:hlinkClick r:id="rId4"/>
              </a:rPr>
              <a:t>https://pin.it/vbvxj7nrnb5g57</a:t>
            </a:r>
            <a:r>
              <a:rPr lang="en-US"/>
              <a:t> or chart of vowel sounds like </a:t>
            </a:r>
            <a:r>
              <a:rPr lang="en-US" u="sng">
                <a:solidFill>
                  <a:schemeClr val="hlink"/>
                </a:solidFill>
                <a:hlinkClick r:id="rId5"/>
              </a:rPr>
              <a:t>https://www.spanishdict.com/answers/233243/pronunciacin-de-las-consonantes-y-vocales-en-ingls</a:t>
            </a:r>
            <a:r>
              <a:rPr lang="en-US"/>
              <a:t> for families to use for steps 2 and 3.</a:t>
            </a:r>
            <a:endParaRPr/>
          </a:p>
          <a:p>
            <a:pPr indent="-317500" lvl="0" marL="457200" rtl="0" algn="l">
              <a:lnSpc>
                <a:spcPct val="100000"/>
              </a:lnSpc>
              <a:spcBef>
                <a:spcPts val="0"/>
              </a:spcBef>
              <a:spcAft>
                <a:spcPts val="0"/>
              </a:spcAft>
              <a:buSzPts val="1400"/>
              <a:buFont typeface="Arial"/>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0" marL="0" rtl="0" algn="l">
              <a:lnSpc>
                <a:spcPct val="115000"/>
              </a:lnSpc>
              <a:spcBef>
                <a:spcPts val="0"/>
              </a:spcBef>
              <a:spcAft>
                <a:spcPts val="0"/>
              </a:spcAft>
              <a:buSzPts val="1400"/>
              <a:buNone/>
            </a:pPr>
            <a:r>
              <a:t/>
            </a:r>
            <a:endParaRPr u="sng"/>
          </a:p>
          <a:p>
            <a:pPr indent="0" lvl="0" marL="0" rtl="0" algn="l">
              <a:lnSpc>
                <a:spcPct val="115000"/>
              </a:lnSpc>
              <a:spcBef>
                <a:spcPts val="0"/>
              </a:spcBef>
              <a:spcAft>
                <a:spcPts val="0"/>
              </a:spcAft>
              <a:buSzPts val="1400"/>
              <a:buNone/>
            </a:pPr>
            <a:r>
              <a:rPr lang="en-US" u="sng"/>
              <a:t>Timing considerations for a 60 min workshop</a:t>
            </a:r>
            <a:endParaRPr u="sng"/>
          </a:p>
          <a:p>
            <a:pPr indent="0" lvl="0" marL="0" rtl="0" algn="l">
              <a:lnSpc>
                <a:spcPct val="115000"/>
              </a:lnSpc>
              <a:spcBef>
                <a:spcPts val="0"/>
              </a:spcBef>
              <a:spcAft>
                <a:spcPts val="0"/>
              </a:spcAft>
              <a:buSzPts val="1400"/>
              <a:buNone/>
            </a:pPr>
            <a:r>
              <a:rPr lang="en-US"/>
              <a:t>Welcome: 10 mins</a:t>
            </a:r>
            <a:endParaRPr/>
          </a:p>
          <a:p>
            <a:pPr indent="0" lvl="0" marL="0" rtl="0" algn="l">
              <a:lnSpc>
                <a:spcPct val="115000"/>
              </a:lnSpc>
              <a:spcBef>
                <a:spcPts val="0"/>
              </a:spcBef>
              <a:spcAft>
                <a:spcPts val="0"/>
              </a:spcAft>
              <a:buSzPts val="1400"/>
              <a:buNone/>
            </a:pPr>
            <a:r>
              <a:rPr lang="en-US"/>
              <a:t>Reading tip: 15-20 mins</a:t>
            </a:r>
            <a:endParaRPr/>
          </a:p>
          <a:p>
            <a:pPr indent="0" lvl="0" marL="0" rtl="0" algn="l">
              <a:lnSpc>
                <a:spcPct val="115000"/>
              </a:lnSpc>
              <a:spcBef>
                <a:spcPts val="0"/>
              </a:spcBef>
              <a:spcAft>
                <a:spcPts val="0"/>
              </a:spcAft>
              <a:buSzPts val="1400"/>
              <a:buNone/>
            </a:pPr>
            <a:r>
              <a:rPr lang="en-US"/>
              <a:t>Practice: 15-20 mins</a:t>
            </a:r>
            <a:endParaRPr/>
          </a:p>
          <a:p>
            <a:pPr indent="0" lvl="0" marL="0" rtl="0" algn="l">
              <a:lnSpc>
                <a:spcPct val="115000"/>
              </a:lnSpc>
              <a:spcBef>
                <a:spcPts val="0"/>
              </a:spcBef>
              <a:spcAft>
                <a:spcPts val="0"/>
              </a:spcAft>
              <a:buSzPts val="1400"/>
              <a:buNone/>
            </a:pPr>
            <a:r>
              <a:rPr lang="en-US"/>
              <a:t>Reflection and updates: 10 mins</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After you use these materials, we want to hear your feedback! Fill out the </a:t>
            </a:r>
            <a:r>
              <a:rPr lang="en-US"/>
              <a:t>Family Workshop</a:t>
            </a:r>
            <a:r>
              <a:rPr b="0" i="0" lang="en-US" sz="1200" u="none" cap="none" strike="noStrike">
                <a:solidFill>
                  <a:schemeClr val="dk1"/>
                </a:solidFill>
                <a:latin typeface="Calibri"/>
                <a:ea typeface="Calibri"/>
                <a:cs typeface="Calibri"/>
                <a:sym typeface="Calibri"/>
              </a:rPr>
              <a:t> </a:t>
            </a:r>
            <a:r>
              <a:rPr lang="en-US"/>
              <a:t>F</a:t>
            </a:r>
            <a:r>
              <a:rPr b="0" i="0" lang="en-US" sz="1200" u="none" cap="none" strike="noStrike">
                <a:solidFill>
                  <a:schemeClr val="dk1"/>
                </a:solidFill>
                <a:latin typeface="Calibri"/>
                <a:ea typeface="Calibri"/>
                <a:cs typeface="Calibri"/>
                <a:sym typeface="Calibri"/>
              </a:rPr>
              <a:t>acilitator </a:t>
            </a:r>
            <a:r>
              <a:rPr lang="en-US"/>
              <a:t>F</a:t>
            </a:r>
            <a:r>
              <a:rPr b="0" i="0" lang="en-US" sz="1200" u="none" cap="none" strike="noStrike">
                <a:solidFill>
                  <a:schemeClr val="dk1"/>
                </a:solidFill>
                <a:latin typeface="Calibri"/>
                <a:ea typeface="Calibri"/>
                <a:cs typeface="Calibri"/>
                <a:sym typeface="Calibri"/>
              </a:rPr>
              <a:t>eedback </a:t>
            </a:r>
            <a:r>
              <a:rPr lang="en-US"/>
              <a:t>F</a:t>
            </a:r>
            <a:r>
              <a:rPr b="0" i="0" lang="en-US" sz="1200" u="none" cap="none" strike="noStrike">
                <a:solidFill>
                  <a:schemeClr val="dk1"/>
                </a:solidFill>
                <a:latin typeface="Calibri"/>
                <a:ea typeface="Calibri"/>
                <a:cs typeface="Calibri"/>
                <a:sym typeface="Calibri"/>
              </a:rPr>
              <a:t>orm at </a:t>
            </a:r>
            <a:r>
              <a:rPr lang="en-US" u="sng">
                <a:solidFill>
                  <a:schemeClr val="hlink"/>
                </a:solidFill>
                <a:hlinkClick r:id="rId6"/>
              </a:rPr>
              <a:t>https://bit.ly/SBCfeedbackform</a:t>
            </a:r>
            <a:r>
              <a:rPr lang="en-US"/>
              <a:t>. </a:t>
            </a:r>
            <a:endParaRPr/>
          </a:p>
          <a:p>
            <a:pPr indent="-228600" lvl="0" marL="45720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1357" name="Google Shape;1357;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11:notes"/>
          <p:cNvSpPr/>
          <p:nvPr>
            <p:ph idx="2" type="sldImg"/>
          </p:nvPr>
        </p:nvSpPr>
        <p:spPr>
          <a:xfrm>
            <a:off x="3533775" y="115888"/>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p11: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SzPts val="800"/>
              <a:buFont typeface="Calibri"/>
              <a:buChar char="●"/>
            </a:pPr>
            <a:r>
              <a:rPr b="1" lang="en-US"/>
              <a:t>Use this slide for guided practice.</a:t>
            </a:r>
            <a:endParaRPr/>
          </a:p>
          <a:p>
            <a:pPr indent="-279400" lvl="1" marL="914400" rtl="0" algn="l">
              <a:lnSpc>
                <a:spcPct val="100000"/>
              </a:lnSpc>
              <a:spcBef>
                <a:spcPts val="0"/>
              </a:spcBef>
              <a:spcAft>
                <a:spcPts val="0"/>
              </a:spcAft>
              <a:buSzPts val="800"/>
              <a:buFont typeface="Calibri"/>
              <a:buChar char="●"/>
            </a:pPr>
            <a:r>
              <a:rPr lang="en-US"/>
              <a:t>Invite a volunteer to come and cover up part of the word. </a:t>
            </a:r>
            <a:endParaRPr/>
          </a:p>
          <a:p>
            <a:pPr indent="-279400" lvl="2" marL="1371600" rtl="0" algn="l">
              <a:lnSpc>
                <a:spcPct val="100000"/>
              </a:lnSpc>
              <a:spcBef>
                <a:spcPts val="0"/>
              </a:spcBef>
              <a:spcAft>
                <a:spcPts val="0"/>
              </a:spcAft>
              <a:buSzPts val="800"/>
              <a:buFont typeface="Calibri"/>
              <a:buChar char="●"/>
            </a:pPr>
            <a:r>
              <a:rPr lang="en-US"/>
              <a:t>Make sure you’ve previewed this with the volunteer beforehand. Consider using an adult as this word may be too hard for a child. </a:t>
            </a:r>
            <a:endParaRPr/>
          </a:p>
          <a:p>
            <a:pPr indent="-279400" lvl="1" marL="914400" rtl="0" algn="l">
              <a:lnSpc>
                <a:spcPct val="100000"/>
              </a:lnSpc>
              <a:spcBef>
                <a:spcPts val="0"/>
              </a:spcBef>
              <a:spcAft>
                <a:spcPts val="0"/>
              </a:spcAft>
              <a:buSzPts val="800"/>
              <a:buFont typeface="Calibri"/>
              <a:buChar char="●"/>
            </a:pPr>
            <a:r>
              <a:rPr lang="en-US"/>
              <a:t>Talk through what they’re doing.</a:t>
            </a:r>
            <a:endParaRPr/>
          </a:p>
          <a:p>
            <a:pPr indent="-84522" lvl="0" marL="173422"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Let’s practice together. Let’s pretend we have this sentence. I know a lot of the words but there is a longer, trickier word right at the end. Who would like to get their finger out to see if they can cover up some of the word and see if any words jump out at you?</a:t>
            </a:r>
            <a:endParaRPr/>
          </a:p>
          <a:p>
            <a:pPr indent="0" lvl="0" marL="0" rtl="0" algn="l">
              <a:lnSpc>
                <a:spcPct val="100000"/>
              </a:lnSpc>
              <a:spcBef>
                <a:spcPts val="0"/>
              </a:spcBef>
              <a:spcAft>
                <a:spcPts val="0"/>
              </a:spcAft>
              <a:buSzPts val="1400"/>
              <a:buFont typeface="Arial"/>
              <a:buNone/>
            </a:pPr>
            <a:r>
              <a:rPr i="1" lang="en-US"/>
              <a:t>Do we all see the word part “veg” at the beginning? If we start the word with that beginning—veg….looking at the picture, we can say “vegetables.” </a:t>
            </a:r>
            <a:endParaRPr/>
          </a:p>
          <a:p>
            <a:pPr indent="-22860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SzPts val="1400"/>
              <a:buNone/>
            </a:pPr>
            <a:r>
              <a:rPr i="1" lang="en-US"/>
              <a:t>Vamos a practicarlo juntos usando esta oración. Yo sé muchas palabras pero hay una palabra más larga y complicada aquí al final de la oración.  ¿Quién quisiera usar su dedo para cubrir parte de la palabra y ver si alguna palabra le llama la atención?</a:t>
            </a:r>
            <a:endParaRPr i="1"/>
          </a:p>
          <a:p>
            <a:pPr indent="0" lvl="0" marL="0" rtl="0" algn="l">
              <a:lnSpc>
                <a:spcPct val="100000"/>
              </a:lnSpc>
              <a:spcBef>
                <a:spcPts val="0"/>
              </a:spcBef>
              <a:spcAft>
                <a:spcPts val="0"/>
              </a:spcAft>
              <a:buClr>
                <a:schemeClr val="dk1"/>
              </a:buClr>
              <a:buSzPts val="1400"/>
              <a:buFont typeface="Arial"/>
              <a:buNone/>
            </a:pPr>
            <a:r>
              <a:rPr i="1" lang="en-US"/>
              <a:t>¿Todos pueden ver la parte de la palabra al inicio, “veg”? Si empezamos la palabra al inicio -- veg… cuando vemos la imagen, podemos decir “vegetables.” (verduras)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 in Spanish</a:t>
            </a:r>
            <a:endParaRPr/>
          </a:p>
          <a:p>
            <a:pPr indent="0" lvl="0" marL="0" rtl="0" algn="l">
              <a:lnSpc>
                <a:spcPct val="100000"/>
              </a:lnSpc>
              <a:spcBef>
                <a:spcPts val="0"/>
              </a:spcBef>
              <a:spcAft>
                <a:spcPts val="0"/>
              </a:spcAft>
              <a:buSzPts val="1400"/>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p:txBody>
      </p:sp>
      <p:sp>
        <p:nvSpPr>
          <p:cNvPr id="1469" name="Google Shape;1469;p1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13: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a:p>
          <a:p>
            <a:pPr indent="0" lvl="0" marL="0" rtl="0" algn="l">
              <a:lnSpc>
                <a:spcPct val="100000"/>
              </a:lnSpc>
              <a:spcBef>
                <a:spcPts val="0"/>
              </a:spcBef>
              <a:spcAft>
                <a:spcPts val="0"/>
              </a:spcAft>
              <a:buClr>
                <a:schemeClr val="dk1"/>
              </a:buClr>
              <a:buSzPts val="1100"/>
              <a:buFont typeface="Arial"/>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1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a:p>
          <a:p>
            <a:pPr indent="0" lvl="0" marL="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SzPts val="1400"/>
              <a:buNone/>
            </a:pPr>
            <a:r>
              <a:t/>
            </a:r>
            <a:endParaRPr/>
          </a:p>
        </p:txBody>
      </p:sp>
      <p:sp>
        <p:nvSpPr>
          <p:cNvPr id="1479" name="Google Shape;1479;p13: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14: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p1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171450" lvl="0" marL="171450" rtl="0" algn="l">
              <a:lnSpc>
                <a:spcPct val="100000"/>
              </a:lnSpc>
              <a:spcBef>
                <a:spcPts val="0"/>
              </a:spcBef>
              <a:spcAft>
                <a:spcPts val="0"/>
              </a:spcAft>
              <a:buClr>
                <a:schemeClr val="dk1"/>
              </a:buClr>
              <a:buSzPts val="12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171450" lvl="0" marL="171450" rtl="0" algn="l">
              <a:lnSpc>
                <a:spcPct val="100000"/>
              </a:lnSpc>
              <a:spcBef>
                <a:spcPts val="0"/>
              </a:spcBef>
              <a:spcAft>
                <a:spcPts val="0"/>
              </a:spcAft>
              <a:buClr>
                <a:schemeClr val="dk1"/>
              </a:buClr>
              <a:buSzPts val="1200"/>
              <a:buChar char="•"/>
            </a:pPr>
            <a:r>
              <a:rPr b="1" lang="en-US"/>
              <a:t>Explain the tips on the slide</a:t>
            </a:r>
            <a:r>
              <a:rPr lang="en-US"/>
              <a:t>. If you need more detail, see “Ideas to differentiate” in the Workshop Guide.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p15: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p1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one-on-one support and answer any questions.</a:t>
            </a:r>
            <a:endParaRPr/>
          </a:p>
          <a:p>
            <a:pPr indent="-317500" lvl="1" marL="914400" rtl="0" algn="l">
              <a:lnSpc>
                <a:spcPct val="100000"/>
              </a:lnSpc>
              <a:spcBef>
                <a:spcPts val="0"/>
              </a:spcBef>
              <a:spcAft>
                <a:spcPts val="0"/>
              </a:spcAft>
              <a:buSzPts val="1400"/>
              <a:buChar char="•"/>
            </a:pPr>
            <a:r>
              <a:rPr lang="en-US"/>
              <a:t>►Multilingual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a:t>
            </a:r>
            <a:r>
              <a:rPr lang="en-US"/>
              <a:t>-</a:t>
            </a:r>
            <a:r>
              <a:rPr b="0" i="0" lang="en-US" sz="1200" u="none" cap="none" strike="noStrike">
                <a:solidFill>
                  <a:schemeClr val="dk1"/>
                </a:solidFill>
                <a:latin typeface="Calibri"/>
                <a:ea typeface="Calibri"/>
                <a:cs typeface="Calibri"/>
                <a:sym typeface="Calibri"/>
              </a:rPr>
              <a:t>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 (things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Check in on the goal of </a:t>
            </a:r>
            <a:r>
              <a:rPr b="1" lang="en-US"/>
              <a:t>F</a:t>
            </a:r>
            <a:r>
              <a:rPr b="1" lang="en-US" sz="1200">
                <a:solidFill>
                  <a:schemeClr val="dk1"/>
                </a:solidFill>
                <a:latin typeface="Calibri"/>
                <a:ea typeface="Calibri"/>
                <a:cs typeface="Calibri"/>
                <a:sym typeface="Calibri"/>
              </a:rPr>
              <a:t>amily </a:t>
            </a:r>
            <a:r>
              <a:rPr b="1" lang="en-US"/>
              <a:t>W</a:t>
            </a:r>
            <a:r>
              <a:rPr b="1" lang="en-US" sz="1200">
                <a:solidFill>
                  <a:schemeClr val="dk1"/>
                </a:solidFill>
                <a:latin typeface="Calibri"/>
                <a:ea typeface="Calibri"/>
                <a:cs typeface="Calibri"/>
                <a:sym typeface="Calibri"/>
              </a:rPr>
              <a:t>orkshops.</a:t>
            </a:r>
            <a:r>
              <a:rPr lang="en-US" sz="1200">
                <a:solidFill>
                  <a:schemeClr val="dk1"/>
                </a:solidFill>
                <a:latin typeface="Calibri"/>
                <a:ea typeface="Calibri"/>
                <a:cs typeface="Calibri"/>
                <a:sym typeface="Calibri"/>
              </a:rPr>
              <a:t>​</a:t>
            </a:r>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Read “</a:t>
            </a:r>
            <a:r>
              <a:rPr lang="en-US"/>
              <a:t>Any questions…</a:t>
            </a:r>
            <a:r>
              <a:rPr lang="en-US" sz="1200">
                <a:solidFill>
                  <a:schemeClr val="dk1"/>
                </a:solidFill>
                <a:latin typeface="Calibri"/>
                <a:ea typeface="Calibri"/>
                <a:cs typeface="Calibri"/>
                <a:sym typeface="Calibri"/>
              </a:rPr>
              <a:t>”?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513" name="Google Shape;1513;p16: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p1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521" name="Google Shape;1521;p17: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rtl="0" algn="l">
              <a:lnSpc>
                <a:spcPct val="100000"/>
              </a:lnSpc>
              <a:spcBef>
                <a:spcPts val="0"/>
              </a:spcBef>
              <a:spcAft>
                <a:spcPts val="0"/>
              </a:spcAft>
              <a:buSzPts val="1400"/>
              <a:buFont typeface="Arial"/>
              <a:buChar char="•"/>
            </a:pPr>
            <a:r>
              <a:rPr b="1" lang="en-US"/>
              <a:t>Formally welcome families </a:t>
            </a:r>
            <a:r>
              <a:rPr lang="en-US"/>
              <a:t>and tell them the title of today’s workshop. Do not go into specific steps of the reading tip at this point. </a:t>
            </a:r>
            <a:endParaRPr/>
          </a:p>
          <a:p>
            <a:pPr indent="-171450" lvl="0" marL="171450" rtl="0" algn="l">
              <a:lnSpc>
                <a:spcPct val="100000"/>
              </a:lnSpc>
              <a:spcBef>
                <a:spcPts val="0"/>
              </a:spcBef>
              <a:spcAft>
                <a:spcPts val="0"/>
              </a:spcAft>
              <a:buSzPts val="1400"/>
              <a:buFont typeface="Arial"/>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364" name="Google Shape;1364;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22860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Provide an overview of what families </a:t>
            </a:r>
            <a:r>
              <a:rPr lang="en-US"/>
              <a:t>will be doing today (and at every Family Workshop).</a:t>
            </a:r>
            <a:endParaRPr/>
          </a:p>
          <a:p>
            <a:pPr indent="-171450" lvl="1" marL="628650" rtl="0" algn="l">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indent="-171450" lvl="1" marL="628650" rtl="0" algn="l">
              <a:lnSpc>
                <a:spcPct val="100000"/>
              </a:lnSpc>
              <a:spcBef>
                <a:spcPts val="0"/>
              </a:spcBef>
              <a:spcAft>
                <a:spcPts val="0"/>
              </a:spcAft>
              <a:buSzPts val="1400"/>
              <a:buChar char="•"/>
            </a:pPr>
            <a:r>
              <a:rPr lang="en-US"/>
              <a:t>If this is not the first workshop, move quickly through this slide.</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369" name="Google Shape;1369;p3: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p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0"/>
              </a:spcBef>
              <a:spcAft>
                <a:spcPts val="0"/>
              </a:spcAft>
              <a:buSzPts val="1400"/>
              <a:buNone/>
            </a:pPr>
            <a:r>
              <a:t/>
            </a:r>
            <a:endParaRPr b="1"/>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a:t>
            </a:r>
            <a:r>
              <a:rPr b="1" lang="en-US"/>
              <a:t> (</a:t>
            </a:r>
            <a:r>
              <a:rPr b="1" i="0" lang="en-US" sz="1200" u="none" cap="none" strike="noStrike">
                <a:solidFill>
                  <a:schemeClr val="dk1"/>
                </a:solidFill>
                <a:latin typeface="Calibri"/>
                <a:ea typeface="Calibri"/>
                <a:cs typeface="Calibri"/>
                <a:sym typeface="Calibri"/>
              </a:rPr>
              <a:t>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383" name="Google Shape;1383;p5:notes"/>
          <p:cNvSpPr/>
          <p:nvPr>
            <p:ph idx="2" type="sldImg"/>
          </p:nvPr>
        </p:nvSpPr>
        <p:spPr>
          <a:xfrm>
            <a:off x="130175" y="10477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6: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0" lvl="0" marL="0" rtl="0" algn="l">
              <a:lnSpc>
                <a:spcPct val="100000"/>
              </a:lnSpc>
              <a:spcBef>
                <a:spcPts val="0"/>
              </a:spcBef>
              <a:spcAft>
                <a:spcPts val="0"/>
              </a:spcAft>
              <a:buClr>
                <a:schemeClr val="dk1"/>
              </a:buClr>
              <a:buSzPts val="1100"/>
              <a:buFont typeface="Arial"/>
              <a:buNone/>
            </a:pPr>
            <a:r>
              <a:t/>
            </a:r>
            <a:endParaRPr/>
          </a:p>
          <a:p>
            <a:pPr indent="-279400" lvl="0" marL="457200" rtl="0" algn="l">
              <a:lnSpc>
                <a:spcPct val="100000"/>
              </a:lnSpc>
              <a:spcBef>
                <a:spcPts val="0"/>
              </a:spcBef>
              <a:spcAft>
                <a:spcPts val="0"/>
              </a:spcAft>
              <a:buSzPts val="800"/>
              <a:buChar char="●"/>
            </a:pPr>
            <a:r>
              <a:rPr b="1" lang="en-US"/>
              <a:t>Introduce the 3 parts of the reading tip</a:t>
            </a:r>
            <a:r>
              <a:rPr lang="en-US"/>
              <a:t> but do not go into details.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Today we will practice thinking about the word as we are reading or “attacking” the word.</a:t>
            </a:r>
            <a:endParaRPr i="1"/>
          </a:p>
          <a:p>
            <a:pPr indent="-279400" lvl="0" marL="457200" rtl="0" algn="l">
              <a:lnSpc>
                <a:spcPct val="100000"/>
              </a:lnSpc>
              <a:spcBef>
                <a:spcPts val="0"/>
              </a:spcBef>
              <a:spcAft>
                <a:spcPts val="0"/>
              </a:spcAft>
              <a:buSzPts val="800"/>
              <a:buChar char="●"/>
            </a:pPr>
            <a:r>
              <a:rPr i="1" lang="en-US"/>
              <a:t>First, we will practice using our fingers to find little word parts. After we’ve read those parts, we can piece the word back together to solve and read it. </a:t>
            </a:r>
            <a:endParaRPr i="1"/>
          </a:p>
          <a:p>
            <a:pPr indent="-279400" lvl="0" marL="457200" rtl="0" algn="l">
              <a:lnSpc>
                <a:spcPct val="100000"/>
              </a:lnSpc>
              <a:spcBef>
                <a:spcPts val="0"/>
              </a:spcBef>
              <a:spcAft>
                <a:spcPts val="0"/>
              </a:spcAft>
              <a:buSzPts val="800"/>
              <a:buChar char="●"/>
            </a:pPr>
            <a:r>
              <a:rPr i="1" lang="en-US"/>
              <a:t>Then, we can practice finding small words to read first inside a bigger word.</a:t>
            </a:r>
            <a:endParaRPr i="1"/>
          </a:p>
          <a:p>
            <a:pPr indent="-279400" lvl="0" marL="457200" rtl="0" algn="l">
              <a:lnSpc>
                <a:spcPct val="100000"/>
              </a:lnSpc>
              <a:spcBef>
                <a:spcPts val="0"/>
              </a:spcBef>
              <a:spcAft>
                <a:spcPts val="0"/>
              </a:spcAft>
              <a:buSzPts val="800"/>
              <a:buChar char="●"/>
            </a:pPr>
            <a:r>
              <a:rPr i="1" lang="en-US"/>
              <a:t>Finally, for older students, we can break words apart into two separate words. This may not happen with every word but it’s a good tool to have or try, even if it doesn’t work.</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Clr>
                <a:schemeClr val="dk1"/>
              </a:buClr>
              <a:buSzPts val="1100"/>
              <a:buFont typeface="Arial"/>
              <a:buNone/>
            </a:pPr>
            <a:r>
              <a:rPr i="1" lang="en-US"/>
              <a:t>Why?</a:t>
            </a:r>
            <a:endParaRPr i="1"/>
          </a:p>
          <a:p>
            <a:pPr indent="-279400" lvl="0" marL="457200" rtl="0" algn="l">
              <a:lnSpc>
                <a:spcPct val="100000"/>
              </a:lnSpc>
              <a:spcBef>
                <a:spcPts val="0"/>
              </a:spcBef>
              <a:spcAft>
                <a:spcPts val="0"/>
              </a:spcAft>
              <a:buSzPts val="800"/>
              <a:buChar char="●"/>
            </a:pPr>
            <a:r>
              <a:rPr i="1" lang="en-US"/>
              <a:t>We want readers to not be afraid to use their finger to break apart words so they become easier to read. Getting their fingers out of your pockets and using them to cover up parts of words will help children see words they know. Eventually they will do this with their eyes automatically.</a:t>
            </a:r>
            <a:endParaRPr i="1"/>
          </a:p>
          <a:p>
            <a:pPr indent="-279400" lvl="0" marL="457200" rtl="0" algn="l">
              <a:lnSpc>
                <a:spcPct val="100000"/>
              </a:lnSpc>
              <a:spcBef>
                <a:spcPts val="0"/>
              </a:spcBef>
              <a:spcAft>
                <a:spcPts val="0"/>
              </a:spcAft>
              <a:buSzPts val="800"/>
              <a:buChar char="●"/>
            </a:pPr>
            <a:r>
              <a:rPr i="1" lang="en-US"/>
              <a:t>To grow as a reader, a child should have multiple tools in their strategy toolbox to figure out tricky words. Selecting the tool to use can be challenging, which is why you can help guide them toward knowing the tools well enough to automatically pull them out and put them to use! </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Hoy vamos a practicar el acto de pensar sobre el libro mientras estemos leyendo o “atacando” la palabra.  </a:t>
            </a:r>
            <a:endParaRPr i="1"/>
          </a:p>
          <a:p>
            <a:pPr indent="-279400" lvl="0" marL="457200" rtl="0" algn="l">
              <a:lnSpc>
                <a:spcPct val="100000"/>
              </a:lnSpc>
              <a:spcBef>
                <a:spcPts val="0"/>
              </a:spcBef>
              <a:spcAft>
                <a:spcPts val="0"/>
              </a:spcAft>
              <a:buSzPts val="800"/>
              <a:buChar char="●"/>
            </a:pPr>
            <a:r>
              <a:rPr i="1" lang="en-US"/>
              <a:t>Primero, vamos a practicar el uso del dedo para encontrar “las partes chiquitas de la palabra”. Después de leer las partes, podemos juntar la palabra de nuevo para averiguarla y leerla. </a:t>
            </a:r>
            <a:endParaRPr i="1"/>
          </a:p>
          <a:p>
            <a:pPr indent="-279400" lvl="0" marL="457200" rtl="0" algn="l">
              <a:lnSpc>
                <a:spcPct val="100000"/>
              </a:lnSpc>
              <a:spcBef>
                <a:spcPts val="0"/>
              </a:spcBef>
              <a:spcAft>
                <a:spcPts val="0"/>
              </a:spcAft>
              <a:buSzPts val="800"/>
              <a:buChar char="●"/>
            </a:pPr>
            <a:r>
              <a:rPr i="1" lang="en-US"/>
              <a:t>Luego, vamos a buscar palabras pequeñas dentro de las palabras grandes, para leerlas primero. </a:t>
            </a:r>
            <a:endParaRPr i="1"/>
          </a:p>
          <a:p>
            <a:pPr indent="-279400" lvl="0" marL="457200" rtl="0" algn="l">
              <a:lnSpc>
                <a:spcPct val="100000"/>
              </a:lnSpc>
              <a:spcBef>
                <a:spcPts val="0"/>
              </a:spcBef>
              <a:spcAft>
                <a:spcPts val="0"/>
              </a:spcAft>
              <a:buSzPts val="800"/>
              <a:buChar char="●"/>
            </a:pPr>
            <a:r>
              <a:rPr i="1" lang="en-US"/>
              <a:t>Al final, para los estudiantes mayores, podemos romper las palabras en dos palabras diferentes. No se puede con todas las palabras, pero vale la pena intentarlo, a pesar de que no siempre funcione. </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¿Por qué?</a:t>
            </a:r>
            <a:endParaRPr i="1"/>
          </a:p>
          <a:p>
            <a:pPr indent="-279400" lvl="0" marL="457200" rtl="0" algn="l">
              <a:lnSpc>
                <a:spcPct val="100000"/>
              </a:lnSpc>
              <a:spcBef>
                <a:spcPts val="0"/>
              </a:spcBef>
              <a:spcAft>
                <a:spcPts val="0"/>
              </a:spcAft>
              <a:buSzPts val="800"/>
              <a:buChar char="●"/>
            </a:pPr>
            <a:r>
              <a:rPr i="1" lang="en-US"/>
              <a:t>Queremos que los lectores no tengan miedo de usar su dedo de esta manera para romper las palabras para que sean más fáciles de leer. Sacar los dedos del bolsillo y usarlos para cubrir las partes de las palabras les va a ayudar a los niños para ver las palabras que conocen. Eventualmente lo harán con sus ojos automáticamente. </a:t>
            </a:r>
            <a:endParaRPr i="1"/>
          </a:p>
          <a:p>
            <a:pPr indent="-279400" lvl="0" marL="457200" rtl="0" algn="l">
              <a:lnSpc>
                <a:spcPct val="100000"/>
              </a:lnSpc>
              <a:spcBef>
                <a:spcPts val="0"/>
              </a:spcBef>
              <a:spcAft>
                <a:spcPts val="0"/>
              </a:spcAft>
              <a:buSzPts val="800"/>
              <a:buChar char="●"/>
            </a:pPr>
            <a:r>
              <a:rPr i="1" lang="en-US"/>
              <a:t>Para crecer como un lector, un niño debe de empezar a tener varias herramientas en su caja de estrategias para averiguar las palabras complicadas. Seleccionar la herramienta que necesita en cada momento puede ser desafiante. Por eso, usted necesita ayudarle. ¡Puede guiarlo para conocer las herramientas tan bien que pueda sacarlas y usarlas en cualquier momento!</a:t>
            </a:r>
            <a:endParaRPr i="1"/>
          </a:p>
          <a:p>
            <a:pPr indent="0" lvl="0" marL="0" rtl="0" algn="l">
              <a:lnSpc>
                <a:spcPct val="100000"/>
              </a:lnSpc>
              <a:spcBef>
                <a:spcPts val="0"/>
              </a:spcBef>
              <a:spcAft>
                <a:spcPts val="0"/>
              </a:spcAft>
              <a:buSzPts val="1400"/>
              <a:buNone/>
            </a:pPr>
            <a:r>
              <a:t/>
            </a:r>
            <a:endParaRPr/>
          </a:p>
        </p:txBody>
      </p:sp>
      <p:sp>
        <p:nvSpPr>
          <p:cNvPr id="1400" name="Google Shape;1400;p6: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p7:notes"/>
          <p:cNvSpPr/>
          <p:nvPr>
            <p:ph idx="2" type="sldImg"/>
          </p:nvPr>
        </p:nvSpPr>
        <p:spPr>
          <a:xfrm>
            <a:off x="130629" y="105565"/>
            <a:ext cx="20763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8: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Font typeface="Arial"/>
              <a:buNone/>
            </a:pPr>
            <a:r>
              <a:t/>
            </a:r>
            <a:endParaRPr b="1"/>
          </a:p>
          <a:p>
            <a:pPr indent="-279400" lvl="0" marL="457200" rtl="0" algn="l">
              <a:lnSpc>
                <a:spcPct val="100000"/>
              </a:lnSpc>
              <a:spcBef>
                <a:spcPts val="0"/>
              </a:spcBef>
              <a:spcAft>
                <a:spcPts val="0"/>
              </a:spcAft>
              <a:buSzPts val="800"/>
              <a:buChar char="●"/>
            </a:pPr>
            <a:r>
              <a:rPr b="1" lang="en-US"/>
              <a:t>Model looking for small parts of words </a:t>
            </a:r>
            <a:r>
              <a:rPr lang="en-US"/>
              <a:t>(such as -am, -et, -ag, -ud, -ip) that you know inside bigger words. The word parts could be prefixes (such as un-, mis-) or suffixes (such as -er, -less). </a:t>
            </a:r>
            <a:endParaRPr/>
          </a:p>
          <a:p>
            <a:pPr indent="-279400" lvl="1" marL="914400" rtl="0" algn="l">
              <a:lnSpc>
                <a:spcPct val="100000"/>
              </a:lnSpc>
              <a:spcBef>
                <a:spcPts val="0"/>
              </a:spcBef>
              <a:spcAft>
                <a:spcPts val="0"/>
              </a:spcAft>
              <a:buSzPts val="800"/>
              <a:buFont typeface="Calibri"/>
              <a:buChar char="●"/>
            </a:pPr>
            <a:r>
              <a:rPr lang="en-US"/>
              <a:t>Use the small word parts to get started figuring out big words.</a:t>
            </a:r>
            <a:endParaRPr/>
          </a:p>
          <a:p>
            <a:pPr indent="-279400" lvl="1" marL="914400" rtl="0" algn="l">
              <a:lnSpc>
                <a:spcPct val="100000"/>
              </a:lnSpc>
              <a:spcBef>
                <a:spcPts val="0"/>
              </a:spcBef>
              <a:spcAft>
                <a:spcPts val="0"/>
              </a:spcAft>
              <a:buSzPts val="800"/>
              <a:buFont typeface="Calibri"/>
              <a:buChar char="●"/>
            </a:pPr>
            <a:r>
              <a:rPr lang="en-US"/>
              <a:t>For smaller words, remind families that a letter is also a word part.</a:t>
            </a:r>
            <a:endParaRPr/>
          </a:p>
          <a:p>
            <a:pPr indent="-279400" lvl="0" marL="457200" rtl="0" algn="l">
              <a:lnSpc>
                <a:spcPct val="100000"/>
              </a:lnSpc>
              <a:spcBef>
                <a:spcPts val="0"/>
              </a:spcBef>
              <a:spcAft>
                <a:spcPts val="0"/>
              </a:spcAft>
              <a:buSzPts val="800"/>
              <a:buFont typeface="Calibri"/>
              <a:buChar char="●"/>
            </a:pPr>
            <a:r>
              <a:rPr lang="en-US"/>
              <a:t>Click to animate the slide (hand will appear) or use your finger to cover up parts of the word to find the part “an” in the word “plant.”</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This first habit that readers rely on is using what we know about </a:t>
            </a:r>
            <a:r>
              <a:rPr b="1" i="1" lang="en-US"/>
              <a:t>word parts</a:t>
            </a:r>
            <a:r>
              <a:rPr i="1" lang="en-US"/>
              <a:t>. </a:t>
            </a:r>
            <a:endParaRPr/>
          </a:p>
          <a:p>
            <a:pPr indent="0" lvl="0" marL="0" rtl="0" algn="l">
              <a:lnSpc>
                <a:spcPct val="100000"/>
              </a:lnSpc>
              <a:spcBef>
                <a:spcPts val="0"/>
              </a:spcBef>
              <a:spcAft>
                <a:spcPts val="0"/>
              </a:spcAft>
              <a:buSzPts val="1400"/>
              <a:buFont typeface="Arial"/>
              <a:buNone/>
            </a:pPr>
            <a:r>
              <a:rPr i="1" lang="en-US"/>
              <a:t>When we start sounding out words, two letters can be “glued together” so that solving the rest of the word isn’t as tricky. (If I know “ag,” I know “tag.”) Students may also use word parts that mean something, like prefixes and suffixes, to solve a word. It’s important to encourage your child to USE this knowledge when figuring out longer words.  </a:t>
            </a:r>
            <a:endParaRPr/>
          </a:p>
          <a:p>
            <a:pPr indent="0" lvl="0" marL="0" rtl="0" algn="l">
              <a:lnSpc>
                <a:spcPct val="100000"/>
              </a:lnSpc>
              <a:spcBef>
                <a:spcPts val="0"/>
              </a:spcBef>
              <a:spcAft>
                <a:spcPts val="0"/>
              </a:spcAft>
              <a:buSzPts val="1400"/>
              <a:buFont typeface="Arial"/>
              <a:buNone/>
            </a:pPr>
            <a:r>
              <a:rPr i="1" lang="en-US"/>
              <a:t>To help your child find a smaller word inside a bigger word, you may need to help him break the word into parts to see the small word. Here’s an example: I‘m trying to figure out this first word. I know “a” and “n” together say “an.” Then I can put it with the rest of the letters to read “plant.”</a:t>
            </a:r>
            <a:endParaRPr i="1"/>
          </a:p>
          <a:p>
            <a:pPr indent="0" lvl="0" marL="0" rtl="0" algn="l">
              <a:lnSpc>
                <a:spcPct val="100000"/>
              </a:lnSpc>
              <a:spcBef>
                <a:spcPts val="0"/>
              </a:spcBef>
              <a:spcAft>
                <a:spcPts val="0"/>
              </a:spcAft>
              <a:buSzPts val="1400"/>
              <a:buFont typeface="Arial"/>
              <a:buNone/>
            </a:pPr>
            <a:r>
              <a:t/>
            </a:r>
            <a:endParaRPr i="1"/>
          </a:p>
          <a:p>
            <a:pPr indent="0" lvl="0" marL="0" rtl="0" algn="l">
              <a:lnSpc>
                <a:spcPct val="100000"/>
              </a:lnSpc>
              <a:spcBef>
                <a:spcPts val="0"/>
              </a:spcBef>
              <a:spcAft>
                <a:spcPts val="0"/>
              </a:spcAft>
              <a:buSzPts val="1400"/>
              <a:buFont typeface="Arial"/>
              <a:buNone/>
            </a:pPr>
            <a:r>
              <a:rPr lang="en-US" u="sng"/>
              <a:t>Sample script in Spanish </a:t>
            </a:r>
            <a:endParaRPr u="sng"/>
          </a:p>
          <a:p>
            <a:pPr indent="0" lvl="0" marL="0" rtl="0" algn="l">
              <a:lnSpc>
                <a:spcPct val="100000"/>
              </a:lnSpc>
              <a:spcBef>
                <a:spcPts val="0"/>
              </a:spcBef>
              <a:spcAft>
                <a:spcPts val="0"/>
              </a:spcAft>
              <a:buSzPts val="1400"/>
              <a:buFont typeface="Arial"/>
              <a:buNone/>
            </a:pPr>
            <a:r>
              <a:rPr i="1" lang="en-US"/>
              <a:t>El primer hábito que los lectores necesitan es usar lo que SABEN de las partes de las palabras. </a:t>
            </a:r>
            <a:endParaRPr i="1"/>
          </a:p>
          <a:p>
            <a:pPr indent="0" lvl="0" marL="0" rtl="0" algn="l">
              <a:lnSpc>
                <a:spcPct val="100000"/>
              </a:lnSpc>
              <a:spcBef>
                <a:spcPts val="0"/>
              </a:spcBef>
              <a:spcAft>
                <a:spcPts val="0"/>
              </a:spcAft>
              <a:buClr>
                <a:schemeClr val="dk1"/>
              </a:buClr>
              <a:buSzPts val="1400"/>
              <a:buFont typeface="Arial"/>
              <a:buNone/>
            </a:pPr>
            <a:r>
              <a:rPr i="1" lang="en-US"/>
              <a:t>Cuando empezamos a decir las palabras en partes, se puede juntar dos letras en un grupo para simplificar el proceso de averiguar lo que queda de la palabra (si yo sé decir “ag”, yo sé “tag”). Los estudiantes también pueden usar partes de la palabra que tienen un significado, como prefijos y sufijos, para averiguar una palabra. Es importante que le diga a su hijo que USE su conocimiento para averiguar palabras más largas. </a:t>
            </a:r>
            <a:endParaRPr i="1"/>
          </a:p>
          <a:p>
            <a:pPr indent="0" lvl="0" marL="0" rtl="0" algn="l">
              <a:lnSpc>
                <a:spcPct val="100000"/>
              </a:lnSpc>
              <a:spcBef>
                <a:spcPts val="0"/>
              </a:spcBef>
              <a:spcAft>
                <a:spcPts val="0"/>
              </a:spcAft>
              <a:buSzPts val="1400"/>
              <a:buFont typeface="Arial"/>
              <a:buNone/>
            </a:pPr>
            <a:r>
              <a:rPr i="1" lang="en-US"/>
              <a:t>Para ayudarle a su hijo a encontrar una palabra pequeña dentro de una palabra más grande, hay que “romper” la palabra en partes para ver la palabra pequena. Por ejemplo: Quiero descifrar esta palabra. Yo sé que “a” junto con “n” dice “an”. Luego puedo poner las demas letras y leer “plant” (planta).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9:notes"/>
          <p:cNvSpPr/>
          <p:nvPr>
            <p:ph idx="2" type="sldImg"/>
          </p:nvPr>
        </p:nvSpPr>
        <p:spPr>
          <a:xfrm>
            <a:off x="3533775" y="93663"/>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i="0" sz="1200" u="none" cap="none" strike="noStrike">
              <a:solidFill>
                <a:schemeClr val="dk1"/>
              </a:solidFill>
            </a:endParaRPr>
          </a:p>
          <a:p>
            <a:pPr indent="-279400" lvl="0" marL="457200" rtl="0" algn="l">
              <a:lnSpc>
                <a:spcPct val="100000"/>
              </a:lnSpc>
              <a:spcBef>
                <a:spcPts val="0"/>
              </a:spcBef>
              <a:spcAft>
                <a:spcPts val="0"/>
              </a:spcAft>
              <a:buSzPts val="800"/>
              <a:buChar char="●"/>
            </a:pPr>
            <a:r>
              <a:rPr b="1" lang="en-US"/>
              <a:t>Model looking for small words </a:t>
            </a:r>
            <a:r>
              <a:rPr lang="en-US"/>
              <a:t>(like high-frequency words) that you know inside bigger words.</a:t>
            </a:r>
            <a:endParaRPr/>
          </a:p>
          <a:p>
            <a:pPr indent="-292100" lvl="1" marL="914400" rtl="0" algn="l">
              <a:lnSpc>
                <a:spcPct val="100000"/>
              </a:lnSpc>
              <a:spcBef>
                <a:spcPts val="0"/>
              </a:spcBef>
              <a:spcAft>
                <a:spcPts val="0"/>
              </a:spcAft>
              <a:buSzPts val="1000"/>
              <a:buFont typeface="Calibri"/>
              <a:buChar char="•"/>
            </a:pPr>
            <a:r>
              <a:rPr lang="en-US"/>
              <a:t>Click to animate the slide (hand will appear) or use your finger to cover up parts of the word to find the part “pump” in the word “pumpkin.”</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 </a:t>
            </a:r>
            <a:endParaRPr b="1" u="sng"/>
          </a:p>
          <a:p>
            <a:pPr indent="0" lvl="0" marL="0" rtl="0" algn="l">
              <a:lnSpc>
                <a:spcPct val="100000"/>
              </a:lnSpc>
              <a:spcBef>
                <a:spcPts val="0"/>
              </a:spcBef>
              <a:spcAft>
                <a:spcPts val="0"/>
              </a:spcAft>
              <a:buSzPts val="1400"/>
              <a:buFont typeface="Arial"/>
              <a:buNone/>
            </a:pPr>
            <a:r>
              <a:rPr i="1" lang="en-US"/>
              <a:t>The next habit that good readers rely on is using what we know about </a:t>
            </a:r>
            <a:r>
              <a:rPr b="1" i="1" lang="en-US"/>
              <a:t>words</a:t>
            </a:r>
            <a:r>
              <a:rPr i="1" lang="en-US"/>
              <a:t>.</a:t>
            </a:r>
            <a:endParaRPr/>
          </a:p>
          <a:p>
            <a:pPr indent="0" lvl="0" marL="0" rtl="0" algn="l">
              <a:lnSpc>
                <a:spcPct val="100000"/>
              </a:lnSpc>
              <a:spcBef>
                <a:spcPts val="0"/>
              </a:spcBef>
              <a:spcAft>
                <a:spcPts val="0"/>
              </a:spcAft>
              <a:buSzPts val="1400"/>
              <a:buFont typeface="Arial"/>
              <a:buNone/>
            </a:pPr>
            <a:r>
              <a:rPr i="1" lang="en-US"/>
              <a:t>Your child has already learned a lot of words.</a:t>
            </a:r>
            <a:endParaRPr/>
          </a:p>
          <a:p>
            <a:pPr indent="0" lvl="0" marL="0" rtl="0" algn="l">
              <a:lnSpc>
                <a:spcPct val="100000"/>
              </a:lnSpc>
              <a:spcBef>
                <a:spcPts val="0"/>
              </a:spcBef>
              <a:spcAft>
                <a:spcPts val="0"/>
              </a:spcAft>
              <a:buSzPts val="1400"/>
              <a:buFont typeface="Arial"/>
              <a:buNone/>
            </a:pPr>
            <a:r>
              <a:rPr i="1" lang="en-US"/>
              <a:t>It’s important to encourage your child to USE that knowledge when figuring out longer words.  </a:t>
            </a:r>
            <a:endParaRPr/>
          </a:p>
          <a:p>
            <a:pPr indent="0" lvl="0" marL="0" rtl="0" algn="l">
              <a:lnSpc>
                <a:spcPct val="100000"/>
              </a:lnSpc>
              <a:spcBef>
                <a:spcPts val="0"/>
              </a:spcBef>
              <a:spcAft>
                <a:spcPts val="0"/>
              </a:spcAft>
              <a:buSzPts val="1400"/>
              <a:buFont typeface="Arial"/>
              <a:buNone/>
            </a:pPr>
            <a:r>
              <a:rPr i="1" lang="en-US"/>
              <a:t>To help your child find a smaller word inside a bigger word, you may need to help him break the word into parts to see the small word.</a:t>
            </a:r>
            <a:endParaRPr/>
          </a:p>
          <a:p>
            <a:pPr indent="0" lvl="0" marL="0" rtl="0" algn="l">
              <a:lnSpc>
                <a:spcPct val="100000"/>
              </a:lnSpc>
              <a:spcBef>
                <a:spcPts val="0"/>
              </a:spcBef>
              <a:spcAft>
                <a:spcPts val="0"/>
              </a:spcAft>
              <a:buSzPts val="1400"/>
              <a:buFont typeface="Arial"/>
              <a:buNone/>
            </a:pPr>
            <a:r>
              <a:rPr i="1" lang="en-US"/>
              <a:t>For example, in this last word I see a word your child may have come across already— “pump.” I can use that to sound out the word: “pump—kin.” </a:t>
            </a:r>
            <a:endParaRPr/>
          </a:p>
          <a:p>
            <a:pPr indent="-22860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SzPts val="1400"/>
              <a:buNone/>
            </a:pPr>
            <a:r>
              <a:rPr i="1" lang="en-US"/>
              <a:t>El próximo hábito que buenos lectores necesitan es usar lo que SABEN de las palabras.</a:t>
            </a:r>
            <a:endParaRPr i="1"/>
          </a:p>
          <a:p>
            <a:pPr indent="0" lvl="0" marL="0" rtl="0" algn="l">
              <a:lnSpc>
                <a:spcPct val="100000"/>
              </a:lnSpc>
              <a:spcBef>
                <a:spcPts val="0"/>
              </a:spcBef>
              <a:spcAft>
                <a:spcPts val="0"/>
              </a:spcAft>
              <a:buSzPts val="1400"/>
              <a:buNone/>
            </a:pPr>
            <a:r>
              <a:rPr i="1" lang="en-US"/>
              <a:t>Su hijo ya ha aprendido muchas palabras.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SzPts val="1400"/>
              <a:buNone/>
            </a:pPr>
            <a:r>
              <a:rPr i="1" lang="en-US"/>
              <a:t>Para ayudarle a su hijo a encontrar una palabra pequeña dentro de una palabra más grande, hay que “romper” la palabra en partes para ver la palabra pequena. </a:t>
            </a:r>
            <a:endParaRPr i="1"/>
          </a:p>
          <a:p>
            <a:pPr indent="0" lvl="0" marL="0" rtl="0" algn="l">
              <a:lnSpc>
                <a:spcPct val="100000"/>
              </a:lnSpc>
              <a:spcBef>
                <a:spcPts val="0"/>
              </a:spcBef>
              <a:spcAft>
                <a:spcPts val="0"/>
              </a:spcAft>
              <a:buSzPts val="1400"/>
              <a:buNone/>
            </a:pPr>
            <a:r>
              <a:rPr i="1" lang="en-US"/>
              <a:t>Por ejemplo, en la ultima palabra yo veo una palabra que su hijo probablemente conoce - “pump”. Puedo usar esta palabrita para descifrar la palabra “pump--kin.” </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10: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9" name="Google Shape;1449;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b="1"/>
          </a:p>
          <a:p>
            <a:pPr indent="-279400" lvl="0" marL="457200" rtl="0" algn="l">
              <a:lnSpc>
                <a:spcPct val="100000"/>
              </a:lnSpc>
              <a:spcBef>
                <a:spcPts val="0"/>
              </a:spcBef>
              <a:spcAft>
                <a:spcPts val="0"/>
              </a:spcAft>
              <a:buSzPts val="800"/>
              <a:buChar char="●"/>
            </a:pPr>
            <a:r>
              <a:rPr b="1" lang="en-US"/>
              <a:t>Model</a:t>
            </a:r>
            <a:r>
              <a:rPr lang="en-US"/>
              <a:t> looking for small words that you know inside bigger words (</a:t>
            </a:r>
            <a:r>
              <a:rPr b="1" lang="en-US"/>
              <a:t>compound words</a:t>
            </a:r>
            <a:r>
              <a:rPr lang="en-US"/>
              <a:t>). Each of the words on the slide are compound words.</a:t>
            </a:r>
            <a:endParaRPr/>
          </a:p>
          <a:p>
            <a:pPr indent="-279400" lvl="0" marL="457200" rtl="0" algn="l">
              <a:lnSpc>
                <a:spcPct val="100000"/>
              </a:lnSpc>
              <a:spcBef>
                <a:spcPts val="0"/>
              </a:spcBef>
              <a:spcAft>
                <a:spcPts val="0"/>
              </a:spcAft>
              <a:buSzPts val="800"/>
              <a:buFont typeface="Calibri"/>
              <a:buChar char="●"/>
            </a:pPr>
            <a:r>
              <a:rPr lang="en-US"/>
              <a:t>Click to animate the slide (hand will appear, move, and disappear) or use your finger to cover up parts of the word to find “sun” and “rise.”</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The next habit that good readers rely on is using what we know about </a:t>
            </a:r>
            <a:r>
              <a:rPr b="1" i="1" lang="en-US"/>
              <a:t>words</a:t>
            </a:r>
            <a:r>
              <a:rPr i="1" lang="en-US"/>
              <a:t>. This is very similar to the previous slide. Here we are finding longer words that are sometimes called compound words. These can be combined to be one word, then separated to be their own words individually. </a:t>
            </a:r>
            <a:endParaRPr/>
          </a:p>
          <a:p>
            <a:pPr indent="0" lvl="0" marL="0" rtl="0" algn="l">
              <a:lnSpc>
                <a:spcPct val="100000"/>
              </a:lnSpc>
              <a:spcBef>
                <a:spcPts val="0"/>
              </a:spcBef>
              <a:spcAft>
                <a:spcPts val="0"/>
              </a:spcAft>
              <a:buSzPts val="1400"/>
              <a:buFont typeface="Arial"/>
              <a:buNone/>
            </a:pPr>
            <a:r>
              <a:rPr i="1" lang="en-US"/>
              <a:t>In this example, I see the words “sun” and “rise.” Put it together and it’s “sunrise.”</a:t>
            </a:r>
            <a:endParaRPr/>
          </a:p>
          <a:p>
            <a:pPr indent="0" lvl="0" marL="0" rtl="0" algn="l">
              <a:lnSpc>
                <a:spcPct val="100000"/>
              </a:lnSpc>
              <a:spcBef>
                <a:spcPts val="0"/>
              </a:spcBef>
              <a:spcAft>
                <a:spcPts val="0"/>
              </a:spcAft>
              <a:buSzPts val="1400"/>
              <a:buFont typeface="Arial"/>
              <a:buNone/>
            </a:pPr>
            <a:r>
              <a:rPr i="1" lang="en-US"/>
              <a:t>It’s important to encourage your child to USE that knowledge when figuring out longer words.  </a:t>
            </a:r>
            <a:endParaRPr i="1"/>
          </a:p>
          <a:p>
            <a:pPr indent="0" lvl="0" marL="0" rtl="0" algn="l">
              <a:lnSpc>
                <a:spcPct val="100000"/>
              </a:lnSpc>
              <a:spcBef>
                <a:spcPts val="0"/>
              </a:spcBef>
              <a:spcAft>
                <a:spcPts val="0"/>
              </a:spcAft>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b="1" u="sng"/>
          </a:p>
          <a:p>
            <a:pPr indent="0" lvl="0" marL="0" rtl="0" algn="l">
              <a:lnSpc>
                <a:spcPct val="100000"/>
              </a:lnSpc>
              <a:spcBef>
                <a:spcPts val="0"/>
              </a:spcBef>
              <a:spcAft>
                <a:spcPts val="0"/>
              </a:spcAft>
              <a:buClr>
                <a:schemeClr val="dk1"/>
              </a:buClr>
              <a:buSzPts val="1400"/>
              <a:buFont typeface="Arial"/>
              <a:buNone/>
            </a:pPr>
            <a:r>
              <a:rPr i="1" lang="en-US"/>
              <a:t>El próximo hábito que buenos lectores necesitan es usar lo que SABEN de las palabras. Es muy similar a la diapositiva anterior. Aquí, encontramos palabras que a veces se llaman “palabras compuestas”. Se puede juntar las palabras para hacer una palabra, y luego separarlas para hacer palabras individuales. </a:t>
            </a:r>
            <a:endParaRPr i="1"/>
          </a:p>
          <a:p>
            <a:pPr indent="0" lvl="0" marL="0" rtl="0" algn="l">
              <a:lnSpc>
                <a:spcPct val="100000"/>
              </a:lnSpc>
              <a:spcBef>
                <a:spcPts val="0"/>
              </a:spcBef>
              <a:spcAft>
                <a:spcPts val="0"/>
              </a:spcAft>
              <a:buSzPts val="1400"/>
              <a:buFont typeface="Arial"/>
              <a:buNone/>
            </a:pPr>
            <a:r>
              <a:rPr i="1" lang="en-US"/>
              <a:t>Por ejemplo, en este ejemplo yo veo las palabras “sun” y “rise” (sol y levantar). Cuando se juntan, tenemos “sunrise” (amanecer).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Clr>
                <a:schemeClr val="dk1"/>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46.jp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2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28.jp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3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9.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9.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png"/><Relationship Id="rId3" Type="http://schemas.openxmlformats.org/officeDocument/2006/relationships/image" Target="../media/image33.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31.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5"/>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4" name="Shape 164"/>
        <p:cNvGrpSpPr/>
        <p:nvPr/>
      </p:nvGrpSpPr>
      <p:grpSpPr>
        <a:xfrm>
          <a:off x="0" y="0"/>
          <a:ext cx="0" cy="0"/>
          <a:chOff x="0" y="0"/>
          <a:chExt cx="0" cy="0"/>
        </a:xfrm>
      </p:grpSpPr>
      <p:pic>
        <p:nvPicPr>
          <p:cNvPr id="165" name="Google Shape;165;p1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166" name="Google Shape;166;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7" name="Google Shape;167;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8" name="Google Shape;168;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9" name="Google Shape;169;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70" name="Google Shape;170;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1" name="Google Shape;171;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2" name="Google Shape;172;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3" name="Google Shape;173;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4" name="Google Shape;174;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7" name="Shape 177"/>
        <p:cNvGrpSpPr/>
        <p:nvPr/>
      </p:nvGrpSpPr>
      <p:grpSpPr>
        <a:xfrm>
          <a:off x="0" y="0"/>
          <a:ext cx="0" cy="0"/>
          <a:chOff x="0" y="0"/>
          <a:chExt cx="0" cy="0"/>
        </a:xfrm>
      </p:grpSpPr>
      <p:sp>
        <p:nvSpPr>
          <p:cNvPr id="178" name="Google Shape;178;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7" name="Google Shape;187;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8" name="Google Shape;188;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0" name="Google Shape;190;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2" name="Google Shape;192;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3" name="Google Shape;193;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4" name="Google Shape;194;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5" name="Google Shape;195;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6" name="Shape 196"/>
        <p:cNvGrpSpPr/>
        <p:nvPr/>
      </p:nvGrpSpPr>
      <p:grpSpPr>
        <a:xfrm>
          <a:off x="0" y="0"/>
          <a:ext cx="0" cy="0"/>
          <a:chOff x="0" y="0"/>
          <a:chExt cx="0" cy="0"/>
        </a:xfrm>
      </p:grpSpPr>
      <p:sp>
        <p:nvSpPr>
          <p:cNvPr id="197" name="Google Shape;197;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8" name="Google Shape;198;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0" name="Google Shape;200;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1" name="Google Shape;201;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7" name="Google Shape;207;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8" name="Google Shape;208;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1" name="Google Shape;211;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2" name="Google Shape;212;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3" name="Google Shape;213;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4" name="Shape 214"/>
        <p:cNvGrpSpPr/>
        <p:nvPr/>
      </p:nvGrpSpPr>
      <p:grpSpPr>
        <a:xfrm>
          <a:off x="0" y="0"/>
          <a:ext cx="0" cy="0"/>
          <a:chOff x="0" y="0"/>
          <a:chExt cx="0" cy="0"/>
        </a:xfrm>
      </p:grpSpPr>
      <p:sp>
        <p:nvSpPr>
          <p:cNvPr id="215" name="Google Shape;215;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6" name="Google Shape;216;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0" name="Google Shape;220;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1" name="Google Shape;221;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3" name="Google Shape;223;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5" name="Google Shape;225;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6" name="Google Shape;226;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7" name="Google Shape;227;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8" name="Google Shape;228;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9" name="Google Shape;229;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30" name="Google Shape;230;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1" name="Google Shape;231;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2" name="Shape 232"/>
        <p:cNvGrpSpPr/>
        <p:nvPr/>
      </p:nvGrpSpPr>
      <p:grpSpPr>
        <a:xfrm>
          <a:off x="0" y="0"/>
          <a:ext cx="0" cy="0"/>
          <a:chOff x="0" y="0"/>
          <a:chExt cx="0" cy="0"/>
        </a:xfrm>
      </p:grpSpPr>
      <p:sp>
        <p:nvSpPr>
          <p:cNvPr id="233" name="Google Shape;233;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2" name="Google Shape;242;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5" name="Google Shape;245;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7" name="Google Shape;247;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8" name="Google Shape;248;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9" name="Google Shape;249;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50" name="Google Shape;250;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53" name="Google Shape;253;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4" name="Google Shape;254;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5" name="Google Shape;255;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6" name="Google Shape;256;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7" name="Google Shape;257;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8" name="Google Shape;258;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9" name="Google Shape;259;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60" name="Google Shape;260;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1" name="Google Shape;261;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2" name="Google Shape;262;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70" name="Google Shape;270;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73" name="Google Shape;273;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4" name="Google Shape;274;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5" name="Google Shape;275;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6" name="Google Shape;276;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8" name="Google Shape;278;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9" name="Google Shape;279;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80" name="Google Shape;280;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1" name="Google Shape;281;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2" name="Google Shape;282;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0" name="Google Shape;290;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1" name="Google Shape;291;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2" name="Google Shape;292;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297" name="Google Shape;297;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8" name="Google Shape;298;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0" name="Google Shape;300;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1" name="Google Shape;301;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2" name="Google Shape;302;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3" name="Google Shape;303;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4" name="Google Shape;304;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5" name="Google Shape;305;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6" name="Google Shape;306;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7" name="Google Shape;307;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23" name="Google Shape;323;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4" name="Google Shape;324;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5" name="Google Shape;325;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6" name="Google Shape;326;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7" name="Google Shape;327;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8" name="Google Shape;328;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9" name="Google Shape;329;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0" name="Google Shape;330;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1" name="Google Shape;331;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2" name="Google Shape;332;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9" name="Shape 339"/>
        <p:cNvGrpSpPr/>
        <p:nvPr/>
      </p:nvGrpSpPr>
      <p:grpSpPr>
        <a:xfrm>
          <a:off x="0" y="0"/>
          <a:ext cx="0" cy="0"/>
          <a:chOff x="0" y="0"/>
          <a:chExt cx="0" cy="0"/>
        </a:xfrm>
      </p:grpSpPr>
      <p:pic>
        <p:nvPicPr>
          <p:cNvPr id="340" name="Google Shape;340;p26"/>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41" name="Google Shape;341;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2" name="Google Shape;342;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3" name="Google Shape;343;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4" name="Google Shape;344;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5" name="Google Shape;345;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6" name="Google Shape;346;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7" name="Google Shape;347;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8" name="Google Shape;348;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9" name="Google Shape;349;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0" name="Google Shape;350;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1" name="Shape 351"/>
        <p:cNvGrpSpPr/>
        <p:nvPr/>
      </p:nvGrpSpPr>
      <p:grpSpPr>
        <a:xfrm>
          <a:off x="0" y="0"/>
          <a:ext cx="0" cy="0"/>
          <a:chOff x="0" y="0"/>
          <a:chExt cx="0" cy="0"/>
        </a:xfrm>
      </p:grpSpPr>
      <p:pic>
        <p:nvPicPr>
          <p:cNvPr id="352" name="Google Shape;352;p27"/>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cxnSp>
        <p:nvCxnSpPr>
          <p:cNvPr id="353" name="Google Shape;353;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4" name="Google Shape;354;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5" name="Google Shape;355;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6" name="Google Shape;356;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7" name="Google Shape;357;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8" name="Google Shape;358;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9" name="Google Shape;359;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60" name="Google Shape;360;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1" name="Google Shape;361;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2" name="Google Shape;362;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4" name="Shape 364"/>
        <p:cNvGrpSpPr/>
        <p:nvPr/>
      </p:nvGrpSpPr>
      <p:grpSpPr>
        <a:xfrm>
          <a:off x="0" y="0"/>
          <a:ext cx="0" cy="0"/>
          <a:chOff x="0" y="0"/>
          <a:chExt cx="0" cy="0"/>
        </a:xfrm>
      </p:grpSpPr>
      <p:sp>
        <p:nvSpPr>
          <p:cNvPr id="365" name="Google Shape;365;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6" name="Google Shape;366;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2" name="Shape 372"/>
        <p:cNvGrpSpPr/>
        <p:nvPr/>
      </p:nvGrpSpPr>
      <p:grpSpPr>
        <a:xfrm>
          <a:off x="0" y="0"/>
          <a:ext cx="0" cy="0"/>
          <a:chOff x="0" y="0"/>
          <a:chExt cx="0" cy="0"/>
        </a:xfrm>
      </p:grpSpPr>
      <p:sp>
        <p:nvSpPr>
          <p:cNvPr id="373" name="Google Shape;373;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2" name="Google Shape;382;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3" name="Google Shape;383;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5" name="Google Shape;385;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7" name="Google Shape;387;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8" name="Google Shape;388;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0" name="Google Shape;390;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391" name="Shape 391"/>
        <p:cNvGrpSpPr/>
        <p:nvPr/>
      </p:nvGrpSpPr>
      <p:grpSpPr>
        <a:xfrm>
          <a:off x="0" y="0"/>
          <a:ext cx="0" cy="0"/>
          <a:chOff x="0" y="0"/>
          <a:chExt cx="0" cy="0"/>
        </a:xfrm>
      </p:grpSpPr>
      <p:sp>
        <p:nvSpPr>
          <p:cNvPr id="392" name="Google Shape;392;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3" name="Google Shape;393;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4" name="Google Shape;394;p3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5" name="Google Shape;395;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6" name="Google Shape;396;p3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7" name="Google Shape;397;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98" name="Google Shape;398;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99" name="Google Shape;399;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0" name="Google Shape;400;p31"/>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01" name="Google Shape;401;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02" name="Google Shape;402;p31"/>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3" name="Google Shape;403;p31"/>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4" name="Google Shape;404;p31"/>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5" name="Google Shape;405;p31"/>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6" name="Google Shape;406;p31"/>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7" name="Google Shape;407;p31"/>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8" name="Google Shape;408;p31"/>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09" name="Google Shape;409;p31"/>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10" name="Shape 410"/>
        <p:cNvGrpSpPr/>
        <p:nvPr/>
      </p:nvGrpSpPr>
      <p:grpSpPr>
        <a:xfrm>
          <a:off x="0" y="0"/>
          <a:ext cx="0" cy="0"/>
          <a:chOff x="0" y="0"/>
          <a:chExt cx="0" cy="0"/>
        </a:xfrm>
      </p:grpSpPr>
      <p:sp>
        <p:nvSpPr>
          <p:cNvPr id="411" name="Google Shape;411;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12" name="Google Shape;412;p32"/>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413" name="Google Shape;413;p32"/>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14" name="Google Shape;414;p3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5" name="Google Shape;415;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6" name="Google Shape;416;p3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8" name="Google Shape;418;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19" name="Google Shape;419;p32"/>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20" name="Google Shape;420;p32"/>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22" name="Google Shape;422;p32"/>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23" name="Google Shape;423;p32"/>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24" name="Google Shape;424;p32"/>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5" name="Google Shape;425;p32"/>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6" name="Google Shape;426;p32"/>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7" name="Google Shape;427;p32"/>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8" name="Google Shape;428;p32"/>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9" name="Google Shape;429;p32"/>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30" name="Shape 430"/>
        <p:cNvGrpSpPr/>
        <p:nvPr/>
      </p:nvGrpSpPr>
      <p:grpSpPr>
        <a:xfrm>
          <a:off x="0" y="0"/>
          <a:ext cx="0" cy="0"/>
          <a:chOff x="0" y="0"/>
          <a:chExt cx="0" cy="0"/>
        </a:xfrm>
      </p:grpSpPr>
      <p:pic>
        <p:nvPicPr>
          <p:cNvPr id="431" name="Google Shape;431;p33"/>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32" name="Google Shape;432;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33" name="Google Shape;433;p33"/>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434" name="Google Shape;434;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6" name="Google Shape;436;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7" name="Google Shape;437;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8" name="Google Shape;438;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39" name="Google Shape;439;p3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40" name="Google Shape;440;p3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41" name="Google Shape;441;p33"/>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42" name="Google Shape;442;p3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43" name="Google Shape;443;p33"/>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4" name="Google Shape;444;p33"/>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5" name="Google Shape;445;p33"/>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Google Shape;446;p33"/>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7" name="Google Shape;447;p33"/>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448" name="Shape 448"/>
        <p:cNvGrpSpPr/>
        <p:nvPr/>
      </p:nvGrpSpPr>
      <p:grpSpPr>
        <a:xfrm>
          <a:off x="0" y="0"/>
          <a:ext cx="0" cy="0"/>
          <a:chOff x="0" y="0"/>
          <a:chExt cx="0" cy="0"/>
        </a:xfrm>
      </p:grpSpPr>
      <p:sp>
        <p:nvSpPr>
          <p:cNvPr id="449" name="Google Shape;449;p34"/>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450" name="Google Shape;450;p34"/>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1" name="Google Shape;451;p34"/>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2" name="Google Shape;452;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3" name="Google Shape;453;p34"/>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54" name="Google Shape;454;p3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55" name="Google Shape;455;p34"/>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6" name="Google Shape;456;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7" name="Google Shape;457;p34"/>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8" name="Google Shape;458;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9" name="Google Shape;459;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60" name="Google Shape;460;p3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61" name="Google Shape;461;p3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62" name="Google Shape;462;p3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63" name="Google Shape;463;p34"/>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64" name="Google Shape;464;p34"/>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65" name="Google Shape;465;p34"/>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66" name="Shape 466"/>
        <p:cNvGrpSpPr/>
        <p:nvPr/>
      </p:nvGrpSpPr>
      <p:grpSpPr>
        <a:xfrm>
          <a:off x="0" y="0"/>
          <a:ext cx="0" cy="0"/>
          <a:chOff x="0" y="0"/>
          <a:chExt cx="0" cy="0"/>
        </a:xfrm>
      </p:grpSpPr>
      <p:sp>
        <p:nvSpPr>
          <p:cNvPr id="467" name="Google Shape;467;p35"/>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9" name="Google Shape;469;p3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0" name="Google Shape;470;p35"/>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71" name="Google Shape;471;p3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2" name="Google Shape;472;p3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3" name="Google Shape;473;p3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4" name="Google Shape;474;p3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5" name="Google Shape;475;p3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6" name="Google Shape;476;p3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77" name="Google Shape;477;p3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78" name="Google Shape;478;p3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79" name="Google Shape;479;p3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80" name="Google Shape;480;p35"/>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81" name="Google Shape;481;p35"/>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82" name="Google Shape;482;p35"/>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83" name="Google Shape;483;p35"/>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84" name="Shape 484"/>
        <p:cNvGrpSpPr/>
        <p:nvPr/>
      </p:nvGrpSpPr>
      <p:grpSpPr>
        <a:xfrm>
          <a:off x="0" y="0"/>
          <a:ext cx="0" cy="0"/>
          <a:chOff x="0" y="0"/>
          <a:chExt cx="0" cy="0"/>
        </a:xfrm>
      </p:grpSpPr>
      <p:sp>
        <p:nvSpPr>
          <p:cNvPr id="485" name="Google Shape;485;p36"/>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86" name="Google Shape;486;p36"/>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7" name="Google Shape;487;p36"/>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88" name="Google Shape;488;p36"/>
          <p:cNvGrpSpPr/>
          <p:nvPr/>
        </p:nvGrpSpPr>
        <p:grpSpPr>
          <a:xfrm>
            <a:off x="1" y="5607273"/>
            <a:ext cx="12196128" cy="83414"/>
            <a:chOff x="-33239" y="5603791"/>
            <a:chExt cx="9147325" cy="83414"/>
          </a:xfrm>
        </p:grpSpPr>
        <p:cxnSp>
          <p:nvCxnSpPr>
            <p:cNvPr id="489" name="Google Shape;489;p3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90" name="Google Shape;490;p3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6" name="Shape 496"/>
        <p:cNvGrpSpPr/>
        <p:nvPr/>
      </p:nvGrpSpPr>
      <p:grpSpPr>
        <a:xfrm>
          <a:off x="0" y="0"/>
          <a:ext cx="0" cy="0"/>
          <a:chOff x="0" y="0"/>
          <a:chExt cx="0" cy="0"/>
        </a:xfrm>
      </p:grpSpPr>
      <p:sp>
        <p:nvSpPr>
          <p:cNvPr id="497" name="Google Shape;497;p3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8" name="Google Shape;498;p38"/>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9" name="Google Shape;499;p38"/>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00" name="Google Shape;500;p38"/>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01" name="Google Shape;501;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2" name="Google Shape;502;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05" name="Google Shape;505;p38"/>
          <p:cNvSpPr/>
          <p:nvPr>
            <p:ph idx="2" type="pic"/>
          </p:nvPr>
        </p:nvSpPr>
        <p:spPr>
          <a:xfrm>
            <a:off x="9282749" y="1283634"/>
            <a:ext cx="2377440" cy="3172968"/>
          </a:xfrm>
          <a:prstGeom prst="rect">
            <a:avLst/>
          </a:prstGeom>
          <a:noFill/>
          <a:ln>
            <a:noFill/>
          </a:ln>
        </p:spPr>
      </p:sp>
      <p:sp>
        <p:nvSpPr>
          <p:cNvPr id="506" name="Google Shape;506;p38"/>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7" name="Google Shape;507;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4" name="Google Shape;514;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2_reading tip with page">
    <p:spTree>
      <p:nvGrpSpPr>
        <p:cNvPr id="515" name="Shape 515"/>
        <p:cNvGrpSpPr/>
        <p:nvPr/>
      </p:nvGrpSpPr>
      <p:grpSpPr>
        <a:xfrm>
          <a:off x="0" y="0"/>
          <a:ext cx="0" cy="0"/>
          <a:chOff x="0" y="0"/>
          <a:chExt cx="0" cy="0"/>
        </a:xfrm>
      </p:grpSpPr>
      <p:sp>
        <p:nvSpPr>
          <p:cNvPr id="516" name="Google Shape;516;p39"/>
          <p:cNvSpPr/>
          <p:nvPr>
            <p:ph idx="2" type="pic"/>
          </p:nvPr>
        </p:nvSpPr>
        <p:spPr>
          <a:xfrm>
            <a:off x="3439310" y="1559021"/>
            <a:ext cx="5055000" cy="3640200"/>
          </a:xfrm>
          <a:prstGeom prst="rect">
            <a:avLst/>
          </a:prstGeom>
          <a:noFill/>
          <a:ln cap="flat" cmpd="sng" w="19050">
            <a:solidFill>
              <a:srgbClr val="666666"/>
            </a:solidFill>
            <a:prstDash val="solid"/>
            <a:round/>
            <a:headEnd len="sm" w="sm" type="none"/>
            <a:tailEnd len="sm" w="sm" type="none"/>
          </a:ln>
        </p:spPr>
      </p:sp>
      <p:sp>
        <p:nvSpPr>
          <p:cNvPr id="517" name="Google Shape;517;p39"/>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None/>
              <a:defRPr i="0" sz="5000" u="none" cap="none" strike="noStrike">
                <a:solidFill>
                  <a:srgbClr val="006FB6"/>
                </a:solidFill>
              </a:defRPr>
            </a:lvl1pPr>
            <a:lvl2pPr lvl="1"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9pPr>
          </a:lstStyle>
          <a:p/>
        </p:txBody>
      </p:sp>
      <p:pic>
        <p:nvPicPr>
          <p:cNvPr id="518" name="Google Shape;518;p3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19" name="Google Shape;519;p3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0" name="Google Shape;520;p3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1" name="Google Shape;521;p3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2" name="Google Shape;522;p3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3" name="Google Shape;523;p3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24" name="Google Shape;524;p3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25" name="Google Shape;525;p3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26" name="Google Shape;526;p3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27" name="Google Shape;527;p39"/>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28" name="Google Shape;528;p39"/>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ore reading tip">
  <p:cSld name="2_More reading tip">
    <p:spTree>
      <p:nvGrpSpPr>
        <p:cNvPr id="529" name="Shape 529"/>
        <p:cNvGrpSpPr/>
        <p:nvPr/>
      </p:nvGrpSpPr>
      <p:grpSpPr>
        <a:xfrm>
          <a:off x="0" y="0"/>
          <a:ext cx="0" cy="0"/>
          <a:chOff x="0" y="0"/>
          <a:chExt cx="0" cy="0"/>
        </a:xfrm>
      </p:grpSpPr>
      <p:sp>
        <p:nvSpPr>
          <p:cNvPr id="530" name="Google Shape;530;p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40"/>
          <p:cNvSpPr txBox="1"/>
          <p:nvPr>
            <p:ph idx="1" type="body"/>
          </p:nvPr>
        </p:nvSpPr>
        <p:spPr>
          <a:xfrm>
            <a:off x="1600223" y="2397404"/>
            <a:ext cx="5422500" cy="3621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2" name="Google Shape;532;p40"/>
          <p:cNvSpPr/>
          <p:nvPr>
            <p:ph idx="2" type="pic"/>
          </p:nvPr>
        </p:nvSpPr>
        <p:spPr>
          <a:xfrm>
            <a:off x="8953152" y="1444919"/>
            <a:ext cx="2916900" cy="2596800"/>
          </a:xfrm>
          <a:prstGeom prst="rect">
            <a:avLst/>
          </a:prstGeom>
          <a:noFill/>
          <a:ln>
            <a:noFill/>
          </a:ln>
        </p:spPr>
      </p:sp>
      <p:sp>
        <p:nvSpPr>
          <p:cNvPr id="533" name="Google Shape;533;p40"/>
          <p:cNvSpPr txBox="1"/>
          <p:nvPr>
            <p:ph idx="3"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400050" lvl="0" marL="457200" marR="0" rtl="0" algn="ctr">
              <a:lnSpc>
                <a:spcPct val="90000"/>
              </a:lnSpc>
              <a:spcBef>
                <a:spcPts val="1000"/>
              </a:spcBef>
              <a:spcAft>
                <a:spcPts val="0"/>
              </a:spcAft>
              <a:buClr>
                <a:srgbClr val="006FB6"/>
              </a:buClr>
              <a:buSzPts val="2700"/>
              <a:buFont typeface="Calibri"/>
              <a:buChar char="•"/>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34" name="Google Shape;534;p40"/>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400"/>
              <a:buFont typeface="Calibri"/>
              <a:buNone/>
              <a:defRPr b="0" i="0" sz="34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Calibri"/>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cxnSp>
        <p:nvCxnSpPr>
          <p:cNvPr id="535" name="Google Shape;535;p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36" name="Google Shape;536;p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7" name="Google Shape;537;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8" name="Google Shape;538;p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9" name="Google Shape;539;p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42" name="Shape 542"/>
        <p:cNvGrpSpPr/>
        <p:nvPr/>
      </p:nvGrpSpPr>
      <p:grpSpPr>
        <a:xfrm>
          <a:off x="0" y="0"/>
          <a:ext cx="0" cy="0"/>
          <a:chOff x="0" y="0"/>
          <a:chExt cx="0" cy="0"/>
        </a:xfrm>
      </p:grpSpPr>
      <p:sp>
        <p:nvSpPr>
          <p:cNvPr id="543" name="Google Shape;543;p4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4" name="Google Shape;544;p41"/>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45" name="Google Shape;545;p41"/>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46" name="Google Shape;546;p4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7" name="Google Shape;547;p41"/>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48" name="Google Shape;548;p41"/>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49" name="Google Shape;549;p41"/>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50" name="Google Shape;550;p41"/>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51" name="Google Shape;551;p41"/>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41"/>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4" name="Google Shape;554;p41"/>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41"/>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56" name="Shape 556"/>
        <p:cNvGrpSpPr/>
        <p:nvPr/>
      </p:nvGrpSpPr>
      <p:grpSpPr>
        <a:xfrm>
          <a:off x="0" y="0"/>
          <a:ext cx="0" cy="0"/>
          <a:chOff x="0" y="0"/>
          <a:chExt cx="0" cy="0"/>
        </a:xfrm>
      </p:grpSpPr>
      <p:sp>
        <p:nvSpPr>
          <p:cNvPr id="557" name="Google Shape;557;p4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8" name="Google Shape;558;p42"/>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59" name="Google Shape;559;p42"/>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60" name="Google Shape;560;p42"/>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61" name="Google Shape;561;p4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62" name="Google Shape;562;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3" name="Google Shape;563;p4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64" name="Google Shape;564;p42"/>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65" name="Google Shape;565;p42"/>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42"/>
          <p:cNvSpPr/>
          <p:nvPr>
            <p:ph idx="2" type="pic"/>
          </p:nvPr>
        </p:nvSpPr>
        <p:spPr>
          <a:xfrm>
            <a:off x="8832388" y="1251284"/>
            <a:ext cx="3251581" cy="2498913"/>
          </a:xfrm>
          <a:prstGeom prst="rect">
            <a:avLst/>
          </a:prstGeom>
          <a:noFill/>
          <a:ln>
            <a:noFill/>
          </a:ln>
        </p:spPr>
      </p:sp>
      <p:sp>
        <p:nvSpPr>
          <p:cNvPr id="567" name="Google Shape;567;p42"/>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68" name="Shape 568"/>
        <p:cNvGrpSpPr/>
        <p:nvPr/>
      </p:nvGrpSpPr>
      <p:grpSpPr>
        <a:xfrm>
          <a:off x="0" y="0"/>
          <a:ext cx="0" cy="0"/>
          <a:chOff x="0" y="0"/>
          <a:chExt cx="0" cy="0"/>
        </a:xfrm>
      </p:grpSpPr>
      <p:sp>
        <p:nvSpPr>
          <p:cNvPr id="569" name="Google Shape;569;p43"/>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70" name="Google Shape;570;p43"/>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1" name="Google Shape;571;p43"/>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2" name="Google Shape;572;p43"/>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73" name="Google Shape;573;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4" name="Google Shape;574;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75" name="Google Shape;575;p43"/>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76" name="Google Shape;576;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77" name="Google Shape;577;p43"/>
          <p:cNvSpPr/>
          <p:nvPr>
            <p:ph idx="2" type="pic"/>
          </p:nvPr>
        </p:nvSpPr>
        <p:spPr>
          <a:xfrm>
            <a:off x="9093038" y="1058781"/>
            <a:ext cx="2715768" cy="2715768"/>
          </a:xfrm>
          <a:prstGeom prst="rect">
            <a:avLst/>
          </a:prstGeom>
          <a:noFill/>
          <a:ln>
            <a:noFill/>
          </a:ln>
        </p:spPr>
      </p:sp>
      <p:sp>
        <p:nvSpPr>
          <p:cNvPr id="578" name="Google Shape;578;p43"/>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9" name="Google Shape;579;p43"/>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0" name="Google Shape;580;p43"/>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1" name="Google Shape;581;p43"/>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2" name="Google Shape;582;p43"/>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3" name="Google Shape;583;p43"/>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4" name="Google Shape;584;p43"/>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85" name="Shape 585"/>
        <p:cNvGrpSpPr/>
        <p:nvPr/>
      </p:nvGrpSpPr>
      <p:grpSpPr>
        <a:xfrm>
          <a:off x="0" y="0"/>
          <a:ext cx="0" cy="0"/>
          <a:chOff x="0" y="0"/>
          <a:chExt cx="0" cy="0"/>
        </a:xfrm>
      </p:grpSpPr>
      <p:sp>
        <p:nvSpPr>
          <p:cNvPr id="586" name="Google Shape;586;p4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p44"/>
          <p:cNvSpPr/>
          <p:nvPr>
            <p:ph idx="2" type="pic"/>
          </p:nvPr>
        </p:nvSpPr>
        <p:spPr>
          <a:xfrm>
            <a:off x="8953152" y="1444919"/>
            <a:ext cx="2916936" cy="2596896"/>
          </a:xfrm>
          <a:prstGeom prst="rect">
            <a:avLst/>
          </a:prstGeom>
          <a:noFill/>
          <a:ln>
            <a:noFill/>
          </a:ln>
        </p:spPr>
      </p:sp>
      <p:sp>
        <p:nvSpPr>
          <p:cNvPr id="588" name="Google Shape;588;p44"/>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89" name="Google Shape;589;p44"/>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0" name="Google Shape;590;p44"/>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1" name="Google Shape;591;p44"/>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92" name="Google Shape;592;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3" name="Google Shape;593;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4" name="Google Shape;594;p44"/>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95" name="Google Shape;595;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96" name="Google Shape;596;p44"/>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97" name="Shape 597"/>
        <p:cNvGrpSpPr/>
        <p:nvPr/>
      </p:nvGrpSpPr>
      <p:grpSpPr>
        <a:xfrm>
          <a:off x="0" y="0"/>
          <a:ext cx="0" cy="0"/>
          <a:chOff x="0" y="0"/>
          <a:chExt cx="0" cy="0"/>
        </a:xfrm>
      </p:grpSpPr>
      <p:sp>
        <p:nvSpPr>
          <p:cNvPr id="598" name="Google Shape;598;p45"/>
          <p:cNvSpPr/>
          <p:nvPr>
            <p:ph idx="2" type="pic"/>
          </p:nvPr>
        </p:nvSpPr>
        <p:spPr>
          <a:xfrm>
            <a:off x="9810967" y="1562916"/>
            <a:ext cx="1152144" cy="1143000"/>
          </a:xfrm>
          <a:prstGeom prst="rect">
            <a:avLst/>
          </a:prstGeom>
          <a:noFill/>
          <a:ln>
            <a:noFill/>
          </a:ln>
        </p:spPr>
      </p:sp>
      <p:sp>
        <p:nvSpPr>
          <p:cNvPr id="599" name="Google Shape;599;p45"/>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45"/>
          <p:cNvSpPr/>
          <p:nvPr>
            <p:ph idx="3" type="pic"/>
          </p:nvPr>
        </p:nvSpPr>
        <p:spPr>
          <a:xfrm>
            <a:off x="9757009" y="3260706"/>
            <a:ext cx="1216152" cy="987552"/>
          </a:xfrm>
          <a:prstGeom prst="rect">
            <a:avLst/>
          </a:prstGeom>
          <a:noFill/>
          <a:ln>
            <a:noFill/>
          </a:ln>
        </p:spPr>
      </p:sp>
      <p:sp>
        <p:nvSpPr>
          <p:cNvPr id="601" name="Google Shape;601;p45"/>
          <p:cNvSpPr/>
          <p:nvPr>
            <p:ph idx="4" type="pic"/>
          </p:nvPr>
        </p:nvSpPr>
        <p:spPr>
          <a:xfrm>
            <a:off x="9810967" y="4777725"/>
            <a:ext cx="1143000" cy="1143000"/>
          </a:xfrm>
          <a:prstGeom prst="rect">
            <a:avLst/>
          </a:prstGeom>
          <a:noFill/>
          <a:ln>
            <a:noFill/>
          </a:ln>
        </p:spPr>
      </p:sp>
      <p:cxnSp>
        <p:nvCxnSpPr>
          <p:cNvPr id="602" name="Google Shape;602;p45"/>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3" name="Google Shape;603;p45"/>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4" name="Google Shape;604;p45"/>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05" name="Google Shape;605;p4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06" name="Google Shape;606;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7" name="Google Shape;607;p45"/>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08" name="Google Shape;608;p4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9" name="Google Shape;609;p45"/>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10" name="Shape 610"/>
        <p:cNvGrpSpPr/>
        <p:nvPr/>
      </p:nvGrpSpPr>
      <p:grpSpPr>
        <a:xfrm>
          <a:off x="0" y="0"/>
          <a:ext cx="0" cy="0"/>
          <a:chOff x="0" y="0"/>
          <a:chExt cx="0" cy="0"/>
        </a:xfrm>
      </p:grpSpPr>
      <p:sp>
        <p:nvSpPr>
          <p:cNvPr id="611" name="Google Shape;611;p46"/>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12" name="Google Shape;612;p46"/>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13" name="Google Shape;613;p46"/>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14" name="Google Shape;614;p46"/>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15" name="Google Shape;615;p4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16" name="Google Shape;616;p4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7" name="Google Shape;617;p4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8" name="Google Shape;618;p46"/>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9" name="Google Shape;619;p46"/>
          <p:cNvSpPr/>
          <p:nvPr>
            <p:ph idx="2" type="pic"/>
          </p:nvPr>
        </p:nvSpPr>
        <p:spPr>
          <a:xfrm>
            <a:off x="9209369" y="1251283"/>
            <a:ext cx="2404501" cy="2950013"/>
          </a:xfrm>
          <a:prstGeom prst="rect">
            <a:avLst/>
          </a:prstGeom>
          <a:noFill/>
          <a:ln>
            <a:noFill/>
          </a:ln>
        </p:spPr>
      </p:sp>
      <p:sp>
        <p:nvSpPr>
          <p:cNvPr id="620" name="Google Shape;620;p46"/>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1" name="Google Shape;621;p46"/>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2" name="Google Shape;622;p46"/>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23" name="Shape 623"/>
        <p:cNvGrpSpPr/>
        <p:nvPr/>
      </p:nvGrpSpPr>
      <p:grpSpPr>
        <a:xfrm>
          <a:off x="0" y="0"/>
          <a:ext cx="0" cy="0"/>
          <a:chOff x="0" y="0"/>
          <a:chExt cx="0" cy="0"/>
        </a:xfrm>
      </p:grpSpPr>
      <p:sp>
        <p:nvSpPr>
          <p:cNvPr id="624" name="Google Shape;624;p4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47"/>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6" name="Google Shape;626;p47"/>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7" name="Google Shape;627;p47"/>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8" name="Google Shape;628;p47"/>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9" name="Shape 629"/>
        <p:cNvGrpSpPr/>
        <p:nvPr/>
      </p:nvGrpSpPr>
      <p:grpSpPr>
        <a:xfrm>
          <a:off x="0" y="0"/>
          <a:ext cx="0" cy="0"/>
          <a:chOff x="0" y="0"/>
          <a:chExt cx="0" cy="0"/>
        </a:xfrm>
      </p:grpSpPr>
      <p:sp>
        <p:nvSpPr>
          <p:cNvPr id="630" name="Google Shape;630;p4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31" name="Shape 631"/>
        <p:cNvGrpSpPr/>
        <p:nvPr/>
      </p:nvGrpSpPr>
      <p:grpSpPr>
        <a:xfrm>
          <a:off x="0" y="0"/>
          <a:ext cx="0" cy="0"/>
          <a:chOff x="0" y="0"/>
          <a:chExt cx="0" cy="0"/>
        </a:xfrm>
      </p:grpSpPr>
      <p:sp>
        <p:nvSpPr>
          <p:cNvPr id="632" name="Google Shape;632;p4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3" name="Google Shape;633;p49"/>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34" name="Google Shape;634;p49"/>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35" name="Google Shape;635;p49"/>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36" name="Google Shape;636;p4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37" name="Google Shape;637;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8" name="Google Shape;638;p4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39" name="Google Shape;639;p49"/>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40" name="Google Shape;640;p49"/>
          <p:cNvSpPr/>
          <p:nvPr>
            <p:ph idx="2" type="pic"/>
          </p:nvPr>
        </p:nvSpPr>
        <p:spPr>
          <a:xfrm>
            <a:off x="8916576" y="1661249"/>
            <a:ext cx="2990088" cy="2715768"/>
          </a:xfrm>
          <a:prstGeom prst="rect">
            <a:avLst/>
          </a:prstGeom>
          <a:noFill/>
          <a:ln>
            <a:noFill/>
          </a:ln>
        </p:spPr>
      </p:sp>
      <p:sp>
        <p:nvSpPr>
          <p:cNvPr id="641" name="Google Shape;641;p49"/>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2" name="Google Shape;642;p49"/>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3" name="Google Shape;643;p49"/>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9"/>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45" name="Shape 645"/>
        <p:cNvGrpSpPr/>
        <p:nvPr/>
      </p:nvGrpSpPr>
      <p:grpSpPr>
        <a:xfrm>
          <a:off x="0" y="0"/>
          <a:ext cx="0" cy="0"/>
          <a:chOff x="0" y="0"/>
          <a:chExt cx="0" cy="0"/>
        </a:xfrm>
      </p:grpSpPr>
      <p:sp>
        <p:nvSpPr>
          <p:cNvPr id="646" name="Google Shape;646;p50"/>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47" name="Google Shape;647;p50"/>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8" name="Google Shape;648;p50"/>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9" name="Google Shape;649;p50"/>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50" name="Google Shape;650;p5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51" name="Google Shape;651;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52" name="Google Shape;652;p50"/>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53" name="Google Shape;653;p5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54" name="Google Shape;654;p50"/>
          <p:cNvSpPr/>
          <p:nvPr>
            <p:ph idx="2" type="pic"/>
          </p:nvPr>
        </p:nvSpPr>
        <p:spPr>
          <a:xfrm>
            <a:off x="9093038" y="1058781"/>
            <a:ext cx="2715768" cy="2715768"/>
          </a:xfrm>
          <a:prstGeom prst="rect">
            <a:avLst/>
          </a:prstGeom>
          <a:noFill/>
          <a:ln>
            <a:noFill/>
          </a:ln>
        </p:spPr>
      </p:sp>
      <p:sp>
        <p:nvSpPr>
          <p:cNvPr id="655" name="Google Shape;655;p50"/>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6" name="Google Shape;656;p50"/>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7" name="Google Shape;657;p50"/>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8" name="Google Shape;658;p50"/>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50"/>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0" name="Google Shape;660;p50"/>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0"/>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62" name="Shape 662"/>
        <p:cNvGrpSpPr/>
        <p:nvPr/>
      </p:nvGrpSpPr>
      <p:grpSpPr>
        <a:xfrm>
          <a:off x="0" y="0"/>
          <a:ext cx="0" cy="0"/>
          <a:chOff x="0" y="0"/>
          <a:chExt cx="0" cy="0"/>
        </a:xfrm>
      </p:grpSpPr>
      <p:sp>
        <p:nvSpPr>
          <p:cNvPr id="663" name="Google Shape;663;p51"/>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51"/>
          <p:cNvSpPr/>
          <p:nvPr>
            <p:ph idx="2" type="pic"/>
          </p:nvPr>
        </p:nvSpPr>
        <p:spPr>
          <a:xfrm>
            <a:off x="9510134" y="1431036"/>
            <a:ext cx="1965960" cy="3995928"/>
          </a:xfrm>
          <a:prstGeom prst="rect">
            <a:avLst/>
          </a:prstGeom>
          <a:noFill/>
          <a:ln>
            <a:noFill/>
          </a:ln>
        </p:spPr>
      </p:sp>
      <p:cxnSp>
        <p:nvCxnSpPr>
          <p:cNvPr id="665" name="Google Shape;665;p5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6" name="Google Shape;666;p5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7" name="Google Shape;667;p5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68" name="Google Shape;668;p5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69" name="Google Shape;669;p5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70" name="Google Shape;670;p5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71" name="Google Shape;671;p5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72" name="Google Shape;672;p51"/>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1"/>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4" name="Google Shape;674;p51"/>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5" name="Google Shape;675;p51"/>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6" name="Google Shape;676;p51"/>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7" name="Google Shape;677;p51"/>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8" name="Google Shape;678;p51"/>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9" name="Google Shape;679;p51"/>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picture on the left, picture in the middle">
  <p:cSld name="2-picture on the left, picture in the middle">
    <p:spTree>
      <p:nvGrpSpPr>
        <p:cNvPr id="685" name="Shape 685"/>
        <p:cNvGrpSpPr/>
        <p:nvPr/>
      </p:nvGrpSpPr>
      <p:grpSpPr>
        <a:xfrm>
          <a:off x="0" y="0"/>
          <a:ext cx="0" cy="0"/>
          <a:chOff x="0" y="0"/>
          <a:chExt cx="0" cy="0"/>
        </a:xfrm>
      </p:grpSpPr>
      <p:sp>
        <p:nvSpPr>
          <p:cNvPr id="686" name="Google Shape;686;p5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87" name="Google Shape;687;p5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8" name="Google Shape;688;p5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689" name="Google Shape;689;p5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0" name="Google Shape;690;p5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691" name="Google Shape;691;p5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692" name="Google Shape;692;p5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693" name="Google Shape;693;p5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694" name="Google Shape;694;p53"/>
          <p:cNvSpPr/>
          <p:nvPr>
            <p:ph idx="2" type="pic"/>
          </p:nvPr>
        </p:nvSpPr>
        <p:spPr>
          <a:xfrm>
            <a:off x="503705" y="821803"/>
            <a:ext cx="2514600" cy="3135900"/>
          </a:xfrm>
          <a:prstGeom prst="rect">
            <a:avLst/>
          </a:prstGeom>
          <a:noFill/>
          <a:ln>
            <a:noFill/>
          </a:ln>
        </p:spPr>
      </p:sp>
      <p:sp>
        <p:nvSpPr>
          <p:cNvPr id="695" name="Google Shape;695;p53"/>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6" name="Google Shape;696;p53"/>
          <p:cNvSpPr/>
          <p:nvPr>
            <p:ph idx="3" type="pic"/>
          </p:nvPr>
        </p:nvSpPr>
        <p:spPr>
          <a:xfrm>
            <a:off x="6064679" y="1947062"/>
            <a:ext cx="3692400" cy="3402300"/>
          </a:xfrm>
          <a:prstGeom prst="rect">
            <a:avLst/>
          </a:prstGeom>
          <a:noFill/>
          <a:ln>
            <a:noFill/>
          </a:ln>
        </p:spPr>
      </p:sp>
      <p:sp>
        <p:nvSpPr>
          <p:cNvPr id="697" name="Google Shape;697;p53"/>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8" name="Google Shape;698;p53"/>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699" name="Google Shape;699;p53"/>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Calibri"/>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700" name="Shape 700"/>
        <p:cNvGrpSpPr/>
        <p:nvPr/>
      </p:nvGrpSpPr>
      <p:grpSpPr>
        <a:xfrm>
          <a:off x="0" y="0"/>
          <a:ext cx="0" cy="0"/>
          <a:chOff x="0" y="0"/>
          <a:chExt cx="0" cy="0"/>
        </a:xfrm>
      </p:grpSpPr>
      <p:sp>
        <p:nvSpPr>
          <p:cNvPr id="701" name="Google Shape;701;p54"/>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p54"/>
          <p:cNvSpPr txBox="1"/>
          <p:nvPr>
            <p:ph idx="1" type="body"/>
          </p:nvPr>
        </p:nvSpPr>
        <p:spPr>
          <a:xfrm>
            <a:off x="207818" y="1577975"/>
            <a:ext cx="2989294"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3" name="Google Shape;703;p54"/>
          <p:cNvSpPr txBox="1"/>
          <p:nvPr>
            <p:ph idx="2" type="body"/>
          </p:nvPr>
        </p:nvSpPr>
        <p:spPr>
          <a:xfrm>
            <a:off x="207817" y="3992563"/>
            <a:ext cx="3020087"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04" name="Google Shape;704;p54"/>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05" name="Google Shape;705;p54"/>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06" name="Google Shape;706;p54"/>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07" name="Google Shape;707;p5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08" name="Google Shape;708;p5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09" name="Google Shape;709;p5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10" name="Google Shape;710;p54"/>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pic>
        <p:nvPicPr>
          <p:cNvPr descr="A picture containing person, indoor, table&#10;&#10;Description generated with very high confidence" id="711" name="Google Shape;711;p54"/>
          <p:cNvPicPr preferRelativeResize="0"/>
          <p:nvPr/>
        </p:nvPicPr>
        <p:blipFill rotWithShape="1">
          <a:blip r:embed="rId6">
            <a:alphaModFix/>
          </a:blip>
          <a:srcRect b="0" l="0" r="0" t="0"/>
          <a:stretch/>
        </p:blipFill>
        <p:spPr>
          <a:xfrm>
            <a:off x="6533129" y="2343959"/>
            <a:ext cx="2453433" cy="3680150"/>
          </a:xfrm>
          <a:prstGeom prst="rect">
            <a:avLst/>
          </a:prstGeom>
          <a:noFill/>
          <a:ln cap="sq" cmpd="sng" w="19050">
            <a:solidFill>
              <a:srgbClr val="666666"/>
            </a:solidFill>
            <a:prstDash val="solid"/>
            <a:miter lim="800000"/>
            <a:headEnd len="sm" w="sm" type="none"/>
            <a:tailEnd len="sm" w="sm" type="none"/>
          </a:ln>
        </p:spPr>
      </p:pic>
      <p:sp>
        <p:nvSpPr>
          <p:cNvPr id="712" name="Google Shape;712;p54"/>
          <p:cNvSpPr/>
          <p:nvPr/>
        </p:nvSpPr>
        <p:spPr>
          <a:xfrm rot="949862">
            <a:off x="8632513" y="1934644"/>
            <a:ext cx="3479646" cy="2748649"/>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3" name="Google Shape;713;p54"/>
          <p:cNvSpPr/>
          <p:nvPr/>
        </p:nvSpPr>
        <p:spPr>
          <a:xfrm flipH="1" rot="-2036221">
            <a:off x="3537772" y="1994884"/>
            <a:ext cx="3036897" cy="2147033"/>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4" name="Google Shape;714;p54"/>
          <p:cNvSpPr txBox="1"/>
          <p:nvPr>
            <p:ph idx="3" type="body"/>
          </p:nvPr>
        </p:nvSpPr>
        <p:spPr>
          <a:xfrm rot="-2153614">
            <a:off x="3954347" y="2367646"/>
            <a:ext cx="2234539" cy="140895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5" name="Google Shape;715;p54"/>
          <p:cNvSpPr txBox="1"/>
          <p:nvPr>
            <p:ph idx="4" type="body"/>
          </p:nvPr>
        </p:nvSpPr>
        <p:spPr>
          <a:xfrm rot="860487">
            <a:off x="9153636" y="2384207"/>
            <a:ext cx="2405861" cy="18286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6" name="Google Shape;716;p54"/>
          <p:cNvSpPr txBox="1"/>
          <p:nvPr>
            <p:ph idx="5"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717" name="Shape 717"/>
        <p:cNvGrpSpPr/>
        <p:nvPr/>
      </p:nvGrpSpPr>
      <p:grpSpPr>
        <a:xfrm>
          <a:off x="0" y="0"/>
          <a:ext cx="0" cy="0"/>
          <a:chOff x="0" y="0"/>
          <a:chExt cx="0" cy="0"/>
        </a:xfrm>
      </p:grpSpPr>
      <p:sp>
        <p:nvSpPr>
          <p:cNvPr id="718" name="Google Shape;718;p55"/>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9" name="Google Shape;719;p55"/>
          <p:cNvSpPr txBox="1"/>
          <p:nvPr>
            <p:ph idx="1" type="body"/>
          </p:nvPr>
        </p:nvSpPr>
        <p:spPr>
          <a:xfrm>
            <a:off x="162285" y="227488"/>
            <a:ext cx="3190516" cy="86557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0" name="Google Shape;720;p55"/>
          <p:cNvSpPr txBox="1"/>
          <p:nvPr>
            <p:ph idx="2" type="body"/>
          </p:nvPr>
        </p:nvSpPr>
        <p:spPr>
          <a:xfrm>
            <a:off x="162285" y="1411720"/>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1" name="Google Shape;721;p55"/>
          <p:cNvSpPr txBox="1"/>
          <p:nvPr>
            <p:ph idx="3" type="body"/>
          </p:nvPr>
        </p:nvSpPr>
        <p:spPr>
          <a:xfrm>
            <a:off x="180109" y="3992563"/>
            <a:ext cx="3172692"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22" name="Google Shape;722;p55"/>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23" name="Google Shape;723;p55"/>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24" name="Google Shape;724;p55"/>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25" name="Google Shape;725;p5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26" name="Google Shape;726;p5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27" name="Google Shape;727;p5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28" name="Google Shape;728;p55"/>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
        <p:nvSpPr>
          <p:cNvPr id="729" name="Google Shape;729;p55"/>
          <p:cNvSpPr txBox="1"/>
          <p:nvPr>
            <p:ph idx="4" type="body"/>
          </p:nvPr>
        </p:nvSpPr>
        <p:spPr>
          <a:xfrm>
            <a:off x="4104471" y="1818827"/>
            <a:ext cx="7541965"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0" name="Google Shape;730;p55"/>
          <p:cNvSpPr txBox="1"/>
          <p:nvPr>
            <p:ph idx="5" type="body"/>
          </p:nvPr>
        </p:nvSpPr>
        <p:spPr>
          <a:xfrm>
            <a:off x="3969386" y="3243174"/>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1" name="Google Shape;731;p55"/>
          <p:cNvSpPr txBox="1"/>
          <p:nvPr>
            <p:ph idx="6" type="body"/>
          </p:nvPr>
        </p:nvSpPr>
        <p:spPr>
          <a:xfrm>
            <a:off x="3987210" y="4810036"/>
            <a:ext cx="3410447"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2" name="Google Shape;732;p55"/>
          <p:cNvSpPr txBox="1"/>
          <p:nvPr>
            <p:ph idx="7" type="body"/>
          </p:nvPr>
        </p:nvSpPr>
        <p:spPr>
          <a:xfrm>
            <a:off x="7676147" y="3224908"/>
            <a:ext cx="3970289" cy="89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8" r="-547"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76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733" name="Shape 733"/>
        <p:cNvGrpSpPr/>
        <p:nvPr/>
      </p:nvGrpSpPr>
      <p:grpSpPr>
        <a:xfrm>
          <a:off x="0" y="0"/>
          <a:ext cx="0" cy="0"/>
          <a:chOff x="0" y="0"/>
          <a:chExt cx="0" cy="0"/>
        </a:xfrm>
      </p:grpSpPr>
      <p:sp>
        <p:nvSpPr>
          <p:cNvPr id="734" name="Google Shape;734;p56"/>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35" name="Google Shape;735;p56"/>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36" name="Google Shape;736;p56"/>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37" name="Google Shape;737;p5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38" name="Google Shape;738;p5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39" name="Google Shape;739;p56"/>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40" name="Google Shape;740;p56"/>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41" name="Google Shape;741;p5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42" name="Google Shape;742;p56"/>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3" name="Google Shape;743;p56"/>
          <p:cNvSpPr/>
          <p:nvPr>
            <p:ph idx="2" type="pic"/>
          </p:nvPr>
        </p:nvSpPr>
        <p:spPr>
          <a:xfrm>
            <a:off x="457146" y="524736"/>
            <a:ext cx="2514600" cy="2935224"/>
          </a:xfrm>
          <a:prstGeom prst="rect">
            <a:avLst/>
          </a:prstGeom>
          <a:noFill/>
          <a:ln>
            <a:noFill/>
          </a:ln>
        </p:spPr>
      </p:sp>
      <p:sp>
        <p:nvSpPr>
          <p:cNvPr id="744" name="Google Shape;744;p56"/>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5" name="Shape 745"/>
        <p:cNvGrpSpPr/>
        <p:nvPr/>
      </p:nvGrpSpPr>
      <p:grpSpPr>
        <a:xfrm>
          <a:off x="0" y="0"/>
          <a:ext cx="0" cy="0"/>
          <a:chOff x="0" y="0"/>
          <a:chExt cx="0" cy="0"/>
        </a:xfrm>
      </p:grpSpPr>
      <p:sp>
        <p:nvSpPr>
          <p:cNvPr id="746" name="Google Shape;746;p57"/>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7" name="Google Shape;747;p57"/>
          <p:cNvSpPr txBox="1"/>
          <p:nvPr>
            <p:ph idx="1" type="body"/>
          </p:nvPr>
        </p:nvSpPr>
        <p:spPr>
          <a:xfrm>
            <a:off x="0" y="227488"/>
            <a:ext cx="3497263" cy="5492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8" name="Google Shape;748;p57"/>
          <p:cNvSpPr txBox="1"/>
          <p:nvPr>
            <p:ph idx="2" type="body"/>
          </p:nvPr>
        </p:nvSpPr>
        <p:spPr>
          <a:xfrm>
            <a:off x="0" y="1577975"/>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9" name="Google Shape;749;p57"/>
          <p:cNvSpPr txBox="1"/>
          <p:nvPr>
            <p:ph idx="3" type="body"/>
          </p:nvPr>
        </p:nvSpPr>
        <p:spPr>
          <a:xfrm>
            <a:off x="-39687" y="3992563"/>
            <a:ext cx="3536950" cy="22621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0" name="Google Shape;750;p57"/>
          <p:cNvSpPr txBox="1"/>
          <p:nvPr>
            <p:ph idx="4" type="body"/>
          </p:nvPr>
        </p:nvSpPr>
        <p:spPr>
          <a:xfrm>
            <a:off x="3790950" y="1944688"/>
            <a:ext cx="8140700" cy="415448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751" name="Google Shape;751;p57"/>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52" name="Google Shape;752;p57"/>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53" name="Google Shape;753;p57"/>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54" name="Google Shape;754;p5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55" name="Google Shape;755;p5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56" name="Google Shape;756;p5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57" name="Google Shape;757;p57"/>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58" name="Shape 758"/>
        <p:cNvGrpSpPr/>
        <p:nvPr/>
      </p:nvGrpSpPr>
      <p:grpSpPr>
        <a:xfrm>
          <a:off x="0" y="0"/>
          <a:ext cx="0" cy="0"/>
          <a:chOff x="0" y="0"/>
          <a:chExt cx="0" cy="0"/>
        </a:xfrm>
      </p:grpSpPr>
      <p:sp>
        <p:nvSpPr>
          <p:cNvPr id="759" name="Google Shape;759;p58"/>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60" name="Google Shape;760;p58"/>
          <p:cNvPicPr preferRelativeResize="0"/>
          <p:nvPr/>
        </p:nvPicPr>
        <p:blipFill rotWithShape="1">
          <a:blip r:embed="rId2">
            <a:alphaModFix/>
          </a:blip>
          <a:srcRect b="0" l="0" r="0" t="0"/>
          <a:stretch/>
        </p:blipFill>
        <p:spPr>
          <a:xfrm>
            <a:off x="3837047" y="6246434"/>
            <a:ext cx="309931" cy="493979"/>
          </a:xfrm>
          <a:prstGeom prst="rect">
            <a:avLst/>
          </a:prstGeom>
          <a:noFill/>
          <a:ln>
            <a:noFill/>
          </a:ln>
        </p:spPr>
      </p:pic>
      <p:cxnSp>
        <p:nvCxnSpPr>
          <p:cNvPr id="761" name="Google Shape;761;p58"/>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62" name="Google Shape;762;p58"/>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63" name="Google Shape;763;p58"/>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64" name="Google Shape;764;p58"/>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765" name="Google Shape;765;p58"/>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66" name="Google Shape;766;p58"/>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67" name="Shape 767"/>
        <p:cNvGrpSpPr/>
        <p:nvPr/>
      </p:nvGrpSpPr>
      <p:grpSpPr>
        <a:xfrm>
          <a:off x="0" y="0"/>
          <a:ext cx="0" cy="0"/>
          <a:chOff x="0" y="0"/>
          <a:chExt cx="0" cy="0"/>
        </a:xfrm>
      </p:grpSpPr>
      <p:sp>
        <p:nvSpPr>
          <p:cNvPr id="768" name="Google Shape;768;p59"/>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69" name="Google Shape;769;p59"/>
          <p:cNvCxnSpPr/>
          <p:nvPr/>
        </p:nvCxnSpPr>
        <p:spPr>
          <a:xfrm>
            <a:off x="40294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770" name="Google Shape;770;p59"/>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71" name="Google Shape;771;p59"/>
          <p:cNvCxnSpPr/>
          <p:nvPr/>
        </p:nvCxnSpPr>
        <p:spPr>
          <a:xfrm>
            <a:off x="93608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772" name="Google Shape;772;p59"/>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773" name="Google Shape;773;p5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774" name="Google Shape;774;p59"/>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775" name="Google Shape;775;p59"/>
          <p:cNvPicPr preferRelativeResize="0"/>
          <p:nvPr/>
        </p:nvPicPr>
        <p:blipFill rotWithShape="1">
          <a:blip r:embed="rId5">
            <a:alphaModFix/>
          </a:blip>
          <a:srcRect b="0" l="0" r="0" t="0"/>
          <a:stretch/>
        </p:blipFill>
        <p:spPr>
          <a:xfrm>
            <a:off x="3847875" y="6251086"/>
            <a:ext cx="309930" cy="49397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76" name="Shape 776"/>
        <p:cNvGrpSpPr/>
        <p:nvPr/>
      </p:nvGrpSpPr>
      <p:grpSpPr>
        <a:xfrm>
          <a:off x="0" y="0"/>
          <a:ext cx="0" cy="0"/>
          <a:chOff x="0" y="0"/>
          <a:chExt cx="0" cy="0"/>
        </a:xfrm>
      </p:grpSpPr>
      <p:sp>
        <p:nvSpPr>
          <p:cNvPr id="777" name="Google Shape;777;p60"/>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78" name="Google Shape;778;p60"/>
          <p:cNvCxnSpPr/>
          <p:nvPr/>
        </p:nvCxnSpPr>
        <p:spPr>
          <a:xfrm>
            <a:off x="66654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779" name="Google Shape;779;p60"/>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80" name="Google Shape;780;p6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781" name="Google Shape;781;p60"/>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782" name="Google Shape;782;p60"/>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83" name="Google Shape;783;p60"/>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84" name="Google Shape;784;p60"/>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85" name="Shape 785"/>
        <p:cNvGrpSpPr/>
        <p:nvPr/>
      </p:nvGrpSpPr>
      <p:grpSpPr>
        <a:xfrm>
          <a:off x="0" y="0"/>
          <a:ext cx="0" cy="0"/>
          <a:chOff x="0" y="0"/>
          <a:chExt cx="0" cy="0"/>
        </a:xfrm>
      </p:grpSpPr>
      <p:sp>
        <p:nvSpPr>
          <p:cNvPr id="786" name="Google Shape;786;p61"/>
          <p:cNvSpPr txBox="1"/>
          <p:nvPr>
            <p:ph type="title"/>
          </p:nvPr>
        </p:nvSpPr>
        <p:spPr>
          <a:xfrm>
            <a:off x="4157805" y="0"/>
            <a:ext cx="5062449" cy="1577339"/>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787" name="Google Shape;787;p61"/>
          <p:cNvCxnSpPr/>
          <p:nvPr/>
        </p:nvCxnSpPr>
        <p:spPr>
          <a:xfrm>
            <a:off x="66654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788" name="Google Shape;788;p61"/>
          <p:cNvCxnSpPr/>
          <p:nvPr/>
        </p:nvCxnSpPr>
        <p:spPr>
          <a:xfrm>
            <a:off x="93608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789" name="Google Shape;789;p61"/>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790" name="Google Shape;790;p6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791" name="Google Shape;791;p61"/>
          <p:cNvCxnSpPr/>
          <p:nvPr/>
        </p:nvCxnSpPr>
        <p:spPr>
          <a:xfrm>
            <a:off x="4029444" y="6565900"/>
            <a:ext cx="2082480" cy="0"/>
          </a:xfrm>
          <a:prstGeom prst="straightConnector1">
            <a:avLst/>
          </a:prstGeom>
          <a:noFill/>
          <a:ln cap="flat" cmpd="sng" w="25400">
            <a:solidFill>
              <a:srgbClr val="0771BA"/>
            </a:solidFill>
            <a:prstDash val="solid"/>
            <a:miter lim="800000"/>
            <a:headEnd len="sm" w="sm" type="none"/>
            <a:tailEnd len="sm" w="sm" type="none"/>
          </a:ln>
        </p:spPr>
      </p:cxnSp>
      <p:pic>
        <p:nvPicPr>
          <p:cNvPr id="792" name="Google Shape;792;p61"/>
          <p:cNvPicPr preferRelativeResize="0"/>
          <p:nvPr/>
        </p:nvPicPr>
        <p:blipFill rotWithShape="1">
          <a:blip r:embed="rId4">
            <a:alphaModFix/>
          </a:blip>
          <a:srcRect b="0" l="0" r="0" t="0"/>
          <a:stretch/>
        </p:blipFill>
        <p:spPr>
          <a:xfrm>
            <a:off x="3847875" y="6251086"/>
            <a:ext cx="309930" cy="493979"/>
          </a:xfrm>
          <a:prstGeom prst="rect">
            <a:avLst/>
          </a:prstGeom>
          <a:noFill/>
          <a:ln>
            <a:noFill/>
          </a:ln>
        </p:spPr>
      </p:pic>
      <p:pic>
        <p:nvPicPr>
          <p:cNvPr id="793" name="Google Shape;793;p61"/>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794" name="Google Shape;794;p61"/>
          <p:cNvSpPr txBox="1"/>
          <p:nvPr>
            <p:ph idx="1" type="body"/>
          </p:nvPr>
        </p:nvSpPr>
        <p:spPr>
          <a:xfrm>
            <a:off x="3921664" y="1901395"/>
            <a:ext cx="7773031" cy="3905841"/>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5" name="Google Shape;795;p61"/>
          <p:cNvSpPr/>
          <p:nvPr>
            <p:ph idx="2" type="pic"/>
          </p:nvPr>
        </p:nvSpPr>
        <p:spPr>
          <a:xfrm>
            <a:off x="457146" y="524736"/>
            <a:ext cx="2514600" cy="2935224"/>
          </a:xfrm>
          <a:prstGeom prst="rect">
            <a:avLst/>
          </a:prstGeom>
          <a:noFill/>
          <a:ln>
            <a:noFill/>
          </a:ln>
        </p:spPr>
      </p:sp>
      <p:sp>
        <p:nvSpPr>
          <p:cNvPr id="796" name="Google Shape;796;p61"/>
          <p:cNvSpPr txBox="1"/>
          <p:nvPr>
            <p:ph idx="3" type="body"/>
          </p:nvPr>
        </p:nvSpPr>
        <p:spPr>
          <a:xfrm>
            <a:off x="320842" y="3655268"/>
            <a:ext cx="2823411" cy="21519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802" name="Shape 802"/>
        <p:cNvGrpSpPr/>
        <p:nvPr/>
      </p:nvGrpSpPr>
      <p:grpSpPr>
        <a:xfrm>
          <a:off x="0" y="0"/>
          <a:ext cx="0" cy="0"/>
          <a:chOff x="0" y="0"/>
          <a:chExt cx="0" cy="0"/>
        </a:xfrm>
      </p:grpSpPr>
      <p:pic>
        <p:nvPicPr>
          <p:cNvPr id="803" name="Google Shape;803;p6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04" name="Google Shape;804;p6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05" name="Google Shape;805;p6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06" name="Google Shape;806;p6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07" name="Google Shape;807;p6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08" name="Google Shape;808;p6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809" name="Google Shape;809;p6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10" name="Google Shape;810;p6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11" name="Google Shape;811;p6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812" name="Google Shape;812;p6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13" name="Google Shape;813;p63"/>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4" name="Google Shape;814;p63"/>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5" name="Google Shape;815;p63"/>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6" name="Google Shape;816;p6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7" name="Google Shape;817;p63"/>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8" name="Google Shape;818;p63"/>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9" name="Google Shape;819;p63"/>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0" name="Google Shape;820;p63"/>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1" name="Google Shape;821;p63"/>
          <p:cNvSpPr/>
          <p:nvPr>
            <p:ph idx="9" type="pic"/>
          </p:nvPr>
        </p:nvSpPr>
        <p:spPr>
          <a:xfrm>
            <a:off x="7967502" y="1420398"/>
            <a:ext cx="3962194" cy="3122713"/>
          </a:xfrm>
          <a:prstGeom prst="rect">
            <a:avLst/>
          </a:prstGeom>
          <a:noFill/>
          <a:ln>
            <a:noFill/>
          </a:ln>
        </p:spPr>
      </p:sp>
      <p:sp>
        <p:nvSpPr>
          <p:cNvPr id="822" name="Google Shape;822;p63"/>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823" name="Shape 823"/>
        <p:cNvGrpSpPr/>
        <p:nvPr/>
      </p:nvGrpSpPr>
      <p:grpSpPr>
        <a:xfrm>
          <a:off x="0" y="0"/>
          <a:ext cx="0" cy="0"/>
          <a:chOff x="0" y="0"/>
          <a:chExt cx="0" cy="0"/>
        </a:xfrm>
      </p:grpSpPr>
      <p:sp>
        <p:nvSpPr>
          <p:cNvPr id="824" name="Google Shape;824;p64"/>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825" name="Google Shape;825;p64"/>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6" name="Google Shape;826;p64"/>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7" name="Google Shape;827;p64"/>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8" name="Google Shape;828;p6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9" name="Google Shape;829;p64"/>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30" name="Google Shape;830;p64"/>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31" name="Google Shape;831;p64"/>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32" name="Google Shape;832;p6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33" name="Google Shape;833;p64"/>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34" name="Google Shape;834;p6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35" name="Google Shape;835;p6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36" name="Google Shape;836;p6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7" name="Google Shape;837;p64"/>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38" name="Google Shape;838;p6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39" name="Google Shape;839;p64"/>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0" name="Google Shape;840;p64"/>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1" name="Google Shape;841;p64"/>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2" name="Google Shape;842;p64"/>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843" name="Shape 843"/>
        <p:cNvGrpSpPr/>
        <p:nvPr/>
      </p:nvGrpSpPr>
      <p:grpSpPr>
        <a:xfrm>
          <a:off x="0" y="0"/>
          <a:ext cx="0" cy="0"/>
          <a:chOff x="0" y="0"/>
          <a:chExt cx="0" cy="0"/>
        </a:xfrm>
      </p:grpSpPr>
      <p:sp>
        <p:nvSpPr>
          <p:cNvPr id="844" name="Google Shape;844;p65"/>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5" name="Google Shape;845;p65"/>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6" name="Google Shape;846;p65"/>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7" name="Google Shape;847;p65"/>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48" name="Google Shape;848;p6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849" name="Google Shape;849;p65"/>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0" name="Google Shape;850;p6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51" name="Google Shape;851;p65"/>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2" name="Google Shape;852;p6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3" name="Google Shape;853;p6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54" name="Google Shape;854;p6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55" name="Google Shape;855;p6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56" name="Google Shape;856;p6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7" name="Google Shape;857;p65"/>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8" name="Google Shape;858;p65"/>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59" name="Google Shape;859;p65"/>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860" name="Shape 860"/>
        <p:cNvGrpSpPr/>
        <p:nvPr/>
      </p:nvGrpSpPr>
      <p:grpSpPr>
        <a:xfrm>
          <a:off x="0" y="0"/>
          <a:ext cx="0" cy="0"/>
          <a:chOff x="0" y="0"/>
          <a:chExt cx="0" cy="0"/>
        </a:xfrm>
      </p:grpSpPr>
      <p:sp>
        <p:nvSpPr>
          <p:cNvPr id="861" name="Google Shape;861;p6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62" name="Google Shape;862;p6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863" name="Google Shape;863;p66"/>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64" name="Google Shape;864;p6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65" name="Google Shape;865;p6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66" name="Google Shape;866;p6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67" name="Google Shape;867;p6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68" name="Google Shape;868;p6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69" name="Google Shape;869;p6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70" name="Google Shape;870;p6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71" name="Google Shape;871;p66"/>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2" name="Google Shape;872;p66"/>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873" name="Google Shape;873;p66"/>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874" name="Shape 874"/>
        <p:cNvGrpSpPr/>
        <p:nvPr/>
      </p:nvGrpSpPr>
      <p:grpSpPr>
        <a:xfrm>
          <a:off x="0" y="0"/>
          <a:ext cx="0" cy="0"/>
          <a:chOff x="0" y="0"/>
          <a:chExt cx="0" cy="0"/>
        </a:xfrm>
      </p:grpSpPr>
      <p:sp>
        <p:nvSpPr>
          <p:cNvPr id="875" name="Google Shape;875;p6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6" name="Google Shape;876;p67"/>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7" name="Google Shape;877;p67"/>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78" name="Google Shape;878;p6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79" name="Google Shape;879;p6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0" name="Google Shape;880;p6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1" name="Google Shape;881;p6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82" name="Google Shape;882;p6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83" name="Google Shape;883;p6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84" name="Google Shape;884;p6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85" name="Google Shape;885;p67"/>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886" name="Google Shape;886;p6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887" name="Shape 887"/>
        <p:cNvGrpSpPr/>
        <p:nvPr/>
      </p:nvGrpSpPr>
      <p:grpSpPr>
        <a:xfrm>
          <a:off x="0" y="0"/>
          <a:ext cx="0" cy="0"/>
          <a:chOff x="0" y="0"/>
          <a:chExt cx="0" cy="0"/>
        </a:xfrm>
      </p:grpSpPr>
      <p:pic>
        <p:nvPicPr>
          <p:cNvPr id="888" name="Google Shape;888;p6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889" name="Google Shape;889;p6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90" name="Google Shape;890;p6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891" name="Google Shape;891;p68"/>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892" name="Google Shape;892;p6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893" name="Google Shape;893;p6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894" name="Google Shape;894;p6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895" name="Google Shape;895;p6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96" name="Google Shape;896;p6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97" name="Google Shape;897;p6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8" name="Google Shape;898;p68"/>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 name="Google Shape;899;p68"/>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900" name="Shape 900"/>
        <p:cNvGrpSpPr/>
        <p:nvPr/>
      </p:nvGrpSpPr>
      <p:grpSpPr>
        <a:xfrm>
          <a:off x="0" y="0"/>
          <a:ext cx="0" cy="0"/>
          <a:chOff x="0" y="0"/>
          <a:chExt cx="0" cy="0"/>
        </a:xfrm>
      </p:grpSpPr>
      <p:sp>
        <p:nvSpPr>
          <p:cNvPr id="901" name="Google Shape;901;p69"/>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2" name="Google Shape;902;p69"/>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3" name="Google Shape;903;p69"/>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4" name="Google Shape;904;p69"/>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5" name="Google Shape;905;p69"/>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6" name="Google Shape;906;p69"/>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7" name="Google Shape;907;p69"/>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8" name="Google Shape;908;p69"/>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9" name="Google Shape;909;p69"/>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10" name="Google Shape;910;p6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11" name="Google Shape;911;p6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2" name="Google Shape;912;p6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13" name="Google Shape;913;p6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4" name="Google Shape;914;p6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15" name="Google Shape;915;p6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16" name="Google Shape;916;p6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17" name="Google Shape;917;p6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18" name="Google Shape;918;p6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919" name="Shape 919"/>
        <p:cNvGrpSpPr/>
        <p:nvPr/>
      </p:nvGrpSpPr>
      <p:grpSpPr>
        <a:xfrm>
          <a:off x="0" y="0"/>
          <a:ext cx="0" cy="0"/>
          <a:chOff x="0" y="0"/>
          <a:chExt cx="0" cy="0"/>
        </a:xfrm>
      </p:grpSpPr>
      <p:sp>
        <p:nvSpPr>
          <p:cNvPr id="920" name="Google Shape;920;p70"/>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21" name="Google Shape;921;p70"/>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2" name="Google Shape;922;p70"/>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3" name="Google Shape;923;p7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4" name="Google Shape;924;p70"/>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25" name="Google Shape;925;p70"/>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26" name="Google Shape;926;p70"/>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7" name="Google Shape;927;p70"/>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28" name="Google Shape;928;p70"/>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29" name="Google Shape;929;p70"/>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30" name="Google Shape;930;p7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31" name="Google Shape;931;p7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32" name="Google Shape;932;p7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33" name="Google Shape;933;p7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34" name="Google Shape;934;p70"/>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935" name="Google Shape;935;p70"/>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936" name="Google Shape;936;p70"/>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937" name="Shape 937"/>
        <p:cNvGrpSpPr/>
        <p:nvPr/>
      </p:nvGrpSpPr>
      <p:grpSpPr>
        <a:xfrm>
          <a:off x="0" y="0"/>
          <a:ext cx="0" cy="0"/>
          <a:chOff x="0" y="0"/>
          <a:chExt cx="0" cy="0"/>
        </a:xfrm>
      </p:grpSpPr>
      <p:sp>
        <p:nvSpPr>
          <p:cNvPr id="938" name="Google Shape;938;p71"/>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939" name="Google Shape;939;p71"/>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0" name="Google Shape;940;p71"/>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1" name="Google Shape;941;p7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2" name="Google Shape;942;p71"/>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943" name="Google Shape;943;p7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44" name="Google Shape;944;p71"/>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5" name="Google Shape;945;p7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46" name="Google Shape;946;p7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7" name="Google Shape;947;p7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48" name="Google Shape;948;p7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49" name="Google Shape;949;p7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50" name="Google Shape;950;p7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51" name="Google Shape;951;p7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952" name="Google Shape;952;p71"/>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953" name="Google Shape;953;p71"/>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954" name="Google Shape;954;p71"/>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955" name="Shape 955"/>
        <p:cNvGrpSpPr/>
        <p:nvPr/>
      </p:nvGrpSpPr>
      <p:grpSpPr>
        <a:xfrm>
          <a:off x="0" y="0"/>
          <a:ext cx="0" cy="0"/>
          <a:chOff x="0" y="0"/>
          <a:chExt cx="0" cy="0"/>
        </a:xfrm>
      </p:grpSpPr>
      <p:sp>
        <p:nvSpPr>
          <p:cNvPr id="956" name="Google Shape;956;p72"/>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72"/>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8" name="Google Shape;958;p72"/>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9" name="Google Shape;959;p72"/>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0" name="Google Shape;960;p72"/>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1" name="Google Shape;961;p72"/>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2" name="Google Shape;962;p72"/>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3" name="Google Shape;963;p72"/>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4" name="Google Shape;964;p72"/>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965" name="Google Shape;965;p72"/>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966" name="Google Shape;966;p72"/>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7" name="Google Shape;967;p7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68" name="Google Shape;968;p72"/>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69" name="Google Shape;969;p7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0" name="Google Shape;970;p7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1" name="Google Shape;971;p7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72" name="Google Shape;972;p7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973" name="Google Shape;973;p7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974" name="Shape 974"/>
        <p:cNvGrpSpPr/>
        <p:nvPr/>
      </p:nvGrpSpPr>
      <p:grpSpPr>
        <a:xfrm>
          <a:off x="0" y="0"/>
          <a:ext cx="0" cy="0"/>
          <a:chOff x="0" y="0"/>
          <a:chExt cx="0" cy="0"/>
        </a:xfrm>
      </p:grpSpPr>
      <p:pic>
        <p:nvPicPr>
          <p:cNvPr id="975" name="Google Shape;975;p7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76" name="Google Shape;976;p7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77" name="Google Shape;977;p7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78" name="Google Shape;978;p7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79" name="Google Shape;979;p7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980" name="Google Shape;980;p7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981" name="Google Shape;981;p7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82" name="Google Shape;982;p7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983" name="Google Shape;983;p7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984" name="Google Shape;984;p7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5" name="Google Shape;985;p73"/>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6" name="Google Shape;986;p73"/>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7" name="Google Shape;987;p73"/>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8" name="Google Shape;988;p7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9" name="Google Shape;989;p73"/>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0" name="Google Shape;990;p73"/>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1" name="Google Shape;991;p73"/>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2" name="Google Shape;992;p73"/>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993" name="Google Shape;993;p73"/>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994" name="Shape 994"/>
        <p:cNvGrpSpPr/>
        <p:nvPr/>
      </p:nvGrpSpPr>
      <p:grpSpPr>
        <a:xfrm>
          <a:off x="0" y="0"/>
          <a:ext cx="0" cy="0"/>
          <a:chOff x="0" y="0"/>
          <a:chExt cx="0" cy="0"/>
        </a:xfrm>
      </p:grpSpPr>
      <p:pic>
        <p:nvPicPr>
          <p:cNvPr id="995" name="Google Shape;995;p7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996" name="Google Shape;996;p7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997" name="Google Shape;997;p7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998" name="Google Shape;998;p7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999" name="Google Shape;999;p7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00" name="Google Shape;1000;p7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01" name="Google Shape;1001;p7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02" name="Google Shape;1002;p7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03" name="Google Shape;1003;p7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04" name="Google Shape;1004;p7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05" name="Google Shape;1005;p74"/>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6" name="Google Shape;1006;p74"/>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7" name="Google Shape;1007;p74"/>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8" name="Google Shape;1008;p74"/>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9" name="Google Shape;1009;p74"/>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0" name="Google Shape;1010;p74"/>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1" name="Google Shape;1011;p74"/>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2" name="Google Shape;1012;p74"/>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3" name="Google Shape;1013;p74"/>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014" name="Google Shape;1014;p74"/>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1015" name="Google Shape;1015;p74"/>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74"/>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7" name="Google Shape;1017;p74"/>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18" name="Shape 1018"/>
        <p:cNvGrpSpPr/>
        <p:nvPr/>
      </p:nvGrpSpPr>
      <p:grpSpPr>
        <a:xfrm>
          <a:off x="0" y="0"/>
          <a:ext cx="0" cy="0"/>
          <a:chOff x="0" y="0"/>
          <a:chExt cx="0" cy="0"/>
        </a:xfrm>
      </p:grpSpPr>
      <p:pic>
        <p:nvPicPr>
          <p:cNvPr id="1019" name="Google Shape;1019;p7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20" name="Google Shape;1020;p7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1" name="Google Shape;1021;p75"/>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2" name="Google Shape;1022;p75"/>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3" name="Google Shape;1023;p75"/>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4" name="Google Shape;1024;p75"/>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25" name="Google Shape;1025;p7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26" name="Google Shape;1026;p75"/>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027" name="Google Shape;1027;p7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28" name="Google Shape;1028;p7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29" name="Google Shape;1029;p75"/>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0" name="Google Shape;1030;p75"/>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031" name="Shape 1031"/>
        <p:cNvGrpSpPr/>
        <p:nvPr/>
      </p:nvGrpSpPr>
      <p:grpSpPr>
        <a:xfrm>
          <a:off x="0" y="0"/>
          <a:ext cx="0" cy="0"/>
          <a:chOff x="0" y="0"/>
          <a:chExt cx="0" cy="0"/>
        </a:xfrm>
      </p:grpSpPr>
      <p:pic>
        <p:nvPicPr>
          <p:cNvPr id="1032" name="Google Shape;1032;p7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33" name="Google Shape;1033;p7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4" name="Google Shape;1034;p76"/>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35" name="Google Shape;1035;p7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36" name="Google Shape;1036;p7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37" name="Google Shape;1037;p76"/>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38" name="Google Shape;1038;p76"/>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39" name="Google Shape;1039;p76"/>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40" name="Google Shape;1040;p76"/>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41" name="Google Shape;1041;p7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2" name="Google Shape;1042;p76"/>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3" name="Google Shape;1043;p76"/>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044" name="Shape 1044"/>
        <p:cNvGrpSpPr/>
        <p:nvPr/>
      </p:nvGrpSpPr>
      <p:grpSpPr>
        <a:xfrm>
          <a:off x="0" y="0"/>
          <a:ext cx="0" cy="0"/>
          <a:chOff x="0" y="0"/>
          <a:chExt cx="0" cy="0"/>
        </a:xfrm>
      </p:grpSpPr>
      <p:pic>
        <p:nvPicPr>
          <p:cNvPr id="1045" name="Google Shape;1045;p77"/>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46" name="Google Shape;1046;p77"/>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47" name="Google Shape;1047;p77"/>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48" name="Google Shape;1048;p7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49" name="Google Shape;1049;p7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0" name="Google Shape;1050;p77"/>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51" name="Google Shape;1051;p77"/>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2" name="Google Shape;1052;p77"/>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53" name="Google Shape;1053;p77"/>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54" name="Google Shape;1054;p7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55" name="Google Shape;1055;p77"/>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6" name="Google Shape;1056;p77"/>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7" name="Google Shape;1057;p77"/>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8" name="Google Shape;1058;p77"/>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9" name="Google Shape;1059;p77"/>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0" name="Google Shape;1060;p77"/>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1" name="Google Shape;1061;p77"/>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62" name="Shape 1062"/>
        <p:cNvGrpSpPr/>
        <p:nvPr/>
      </p:nvGrpSpPr>
      <p:grpSpPr>
        <a:xfrm>
          <a:off x="0" y="0"/>
          <a:ext cx="0" cy="0"/>
          <a:chOff x="0" y="0"/>
          <a:chExt cx="0" cy="0"/>
        </a:xfrm>
      </p:grpSpPr>
      <p:pic>
        <p:nvPicPr>
          <p:cNvPr id="1063" name="Google Shape;1063;p78"/>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64" name="Google Shape;1064;p78"/>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5" name="Google Shape;1065;p78"/>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66" name="Google Shape;1066;p78"/>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67" name="Google Shape;1067;p78"/>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68" name="Google Shape;1068;p78"/>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69" name="Google Shape;1069;p7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70" name="Google Shape;1070;p7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71" name="Google Shape;1071;p7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72" name="Google Shape;1072;p7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3" name="Google Shape;1073;p78"/>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074" name="Shape 1074"/>
        <p:cNvGrpSpPr/>
        <p:nvPr/>
      </p:nvGrpSpPr>
      <p:grpSpPr>
        <a:xfrm>
          <a:off x="0" y="0"/>
          <a:ext cx="0" cy="0"/>
          <a:chOff x="0" y="0"/>
          <a:chExt cx="0" cy="0"/>
        </a:xfrm>
      </p:grpSpPr>
      <p:pic>
        <p:nvPicPr>
          <p:cNvPr id="1075" name="Google Shape;1075;p79"/>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76" name="Google Shape;1076;p79"/>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77" name="Google Shape;1077;p79"/>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78" name="Google Shape;1078;p79"/>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79" name="Google Shape;1079;p79"/>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080" name="Google Shape;1080;p79"/>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1" name="Google Shape;1081;p7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82" name="Google Shape;1082;p7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83" name="Google Shape;1083;p7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84" name="Google Shape;1084;p79"/>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5" name="Google Shape;1085;p79"/>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6" name="Google Shape;1086;p79"/>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087" name="Shape 1087"/>
        <p:cNvGrpSpPr/>
        <p:nvPr/>
      </p:nvGrpSpPr>
      <p:grpSpPr>
        <a:xfrm>
          <a:off x="0" y="0"/>
          <a:ext cx="0" cy="0"/>
          <a:chOff x="0" y="0"/>
          <a:chExt cx="0" cy="0"/>
        </a:xfrm>
      </p:grpSpPr>
      <p:sp>
        <p:nvSpPr>
          <p:cNvPr id="1088" name="Google Shape;1088;p80"/>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089" name="Google Shape;1089;p80"/>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0" name="Google Shape;1090;p8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096" name="Shape 1096"/>
        <p:cNvGrpSpPr/>
        <p:nvPr/>
      </p:nvGrpSpPr>
      <p:grpSpPr>
        <a:xfrm>
          <a:off x="0" y="0"/>
          <a:ext cx="0" cy="0"/>
          <a:chOff x="0" y="0"/>
          <a:chExt cx="0" cy="0"/>
        </a:xfrm>
      </p:grpSpPr>
      <p:sp>
        <p:nvSpPr>
          <p:cNvPr id="1097" name="Google Shape;1097;p8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98" name="Google Shape;1098;p8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8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00" name="Google Shape;1100;p8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01" name="Google Shape;1101;p8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02" name="Google Shape;1102;p8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03" name="Google Shape;1103;p82"/>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04" name="Google Shape;1104;p8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05" name="Google Shape;1105;p8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6" name="Google Shape;1106;p82"/>
          <p:cNvSpPr/>
          <p:nvPr>
            <p:ph idx="2" type="pic"/>
          </p:nvPr>
        </p:nvSpPr>
        <p:spPr>
          <a:xfrm>
            <a:off x="457146" y="524736"/>
            <a:ext cx="2514600" cy="2935200"/>
          </a:xfrm>
          <a:prstGeom prst="rect">
            <a:avLst/>
          </a:prstGeom>
          <a:noFill/>
          <a:ln>
            <a:noFill/>
          </a:ln>
        </p:spPr>
      </p:sp>
      <p:sp>
        <p:nvSpPr>
          <p:cNvPr id="1107" name="Google Shape;1107;p8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108" name="Shape 1108"/>
        <p:cNvGrpSpPr/>
        <p:nvPr/>
      </p:nvGrpSpPr>
      <p:grpSpPr>
        <a:xfrm>
          <a:off x="0" y="0"/>
          <a:ext cx="0" cy="0"/>
          <a:chOff x="0" y="0"/>
          <a:chExt cx="0" cy="0"/>
        </a:xfrm>
      </p:grpSpPr>
      <p:sp>
        <p:nvSpPr>
          <p:cNvPr id="1109" name="Google Shape;1109;p8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0" name="Google Shape;1110;p83"/>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1" name="Google Shape;1111;p83"/>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12" name="Google Shape;1112;p8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13" name="Google Shape;1113;p8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14" name="Google Shape;1114;p8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15" name="Google Shape;1115;p8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16" name="Google Shape;1116;p8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17" name="Google Shape;1117;p8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18" name="Google Shape;1118;p83"/>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pic>
        <p:nvPicPr>
          <p:cNvPr descr="A picture containing person, indoor, table&#10;&#10;Description generated with very high confidence" id="1119" name="Google Shape;1119;p83"/>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120" name="Google Shape;1120;p83"/>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1" name="Google Shape;1121;p83"/>
          <p:cNvSpPr/>
          <p:nvPr/>
        </p:nvSpPr>
        <p:spPr>
          <a:xfrm flipH="1" rot="-2036003">
            <a:off x="3537616" y="1994864"/>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22" name="Google Shape;1122;p83"/>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3" name="Google Shape;1123;p83"/>
          <p:cNvSpPr txBox="1"/>
          <p:nvPr>
            <p:ph idx="4" type="body"/>
          </p:nvPr>
        </p:nvSpPr>
        <p:spPr>
          <a:xfrm rot="860265">
            <a:off x="9153636"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4" name="Google Shape;1124;p83"/>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125" name="Shape 1125"/>
        <p:cNvGrpSpPr/>
        <p:nvPr/>
      </p:nvGrpSpPr>
      <p:grpSpPr>
        <a:xfrm>
          <a:off x="0" y="0"/>
          <a:ext cx="0" cy="0"/>
          <a:chOff x="0" y="0"/>
          <a:chExt cx="0" cy="0"/>
        </a:xfrm>
      </p:grpSpPr>
      <p:sp>
        <p:nvSpPr>
          <p:cNvPr id="1126" name="Google Shape;1126;p8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7" name="Google Shape;1127;p84"/>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8" name="Google Shape;1128;p84"/>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9" name="Google Shape;1129;p84"/>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30" name="Google Shape;1130;p8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31" name="Google Shape;1131;p8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32" name="Google Shape;1132;p8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33" name="Google Shape;1133;p8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34" name="Google Shape;1134;p8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35" name="Google Shape;1135;p8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36" name="Google Shape;1136;p84"/>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
        <p:nvSpPr>
          <p:cNvPr id="1137" name="Google Shape;1137;p84"/>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8" name="Google Shape;1138;p84"/>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9" name="Google Shape;1139;p84"/>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0" name="Google Shape;1140;p84"/>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41" name="Shape 1141"/>
        <p:cNvGrpSpPr/>
        <p:nvPr/>
      </p:nvGrpSpPr>
      <p:grpSpPr>
        <a:xfrm>
          <a:off x="0" y="0"/>
          <a:ext cx="0" cy="0"/>
          <a:chOff x="0" y="0"/>
          <a:chExt cx="0" cy="0"/>
        </a:xfrm>
      </p:grpSpPr>
      <p:sp>
        <p:nvSpPr>
          <p:cNvPr id="1142" name="Google Shape;1142;p8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3" name="Google Shape;1143;p8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4" name="Google Shape;1144;p85"/>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5" name="Google Shape;1145;p85"/>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6" name="Google Shape;1146;p85"/>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47" name="Google Shape;1147;p8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48" name="Google Shape;1148;p8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49" name="Google Shape;1149;p8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50" name="Google Shape;1150;p8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51" name="Google Shape;1151;p8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52" name="Google Shape;1152;p8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53" name="Google Shape;1153;p85"/>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54" name="Shape 1154"/>
        <p:cNvGrpSpPr/>
        <p:nvPr/>
      </p:nvGrpSpPr>
      <p:grpSpPr>
        <a:xfrm>
          <a:off x="0" y="0"/>
          <a:ext cx="0" cy="0"/>
          <a:chOff x="0" y="0"/>
          <a:chExt cx="0" cy="0"/>
        </a:xfrm>
      </p:grpSpPr>
      <p:sp>
        <p:nvSpPr>
          <p:cNvPr id="1155" name="Google Shape;1155;p8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56" name="Google Shape;1156;p86"/>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157" name="Google Shape;1157;p8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58" name="Google Shape;1158;p8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59" name="Google Shape;1159;p8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0" name="Google Shape;1160;p86"/>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161" name="Google Shape;1161;p86"/>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62" name="Google Shape;1162;p86"/>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63" name="Shape 1163"/>
        <p:cNvGrpSpPr/>
        <p:nvPr/>
      </p:nvGrpSpPr>
      <p:grpSpPr>
        <a:xfrm>
          <a:off x="0" y="0"/>
          <a:ext cx="0" cy="0"/>
          <a:chOff x="0" y="0"/>
          <a:chExt cx="0" cy="0"/>
        </a:xfrm>
      </p:grpSpPr>
      <p:sp>
        <p:nvSpPr>
          <p:cNvPr id="1164" name="Google Shape;1164;p8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65" name="Google Shape;1165;p8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66" name="Google Shape;1166;p8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67" name="Google Shape;1167;p8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168" name="Google Shape;1168;p8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169" name="Google Shape;1169;p8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170" name="Google Shape;1170;p8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171" name="Google Shape;1171;p87"/>
          <p:cNvPicPr preferRelativeResize="0"/>
          <p:nvPr/>
        </p:nvPicPr>
        <p:blipFill rotWithShape="1">
          <a:blip r:embed="rId5">
            <a:alphaModFix/>
          </a:blip>
          <a:srcRect b="0" l="0" r="0" t="0"/>
          <a:stretch/>
        </p:blipFill>
        <p:spPr>
          <a:xfrm>
            <a:off x="3847875" y="6251086"/>
            <a:ext cx="309929" cy="4939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6"/>
            <a:ext cx="2816352" cy="856742"/>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6"/>
            <a:ext cx="2816352" cy="856742"/>
          </a:xfrm>
          <a:prstGeom prst="rect">
            <a:avLst/>
          </a:prstGeom>
          <a:noFill/>
          <a:ln>
            <a:noFill/>
          </a:ln>
        </p:spPr>
      </p:pic>
      <p:sp>
        <p:nvSpPr>
          <p:cNvPr id="95" name="Google Shape;95;p11"/>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100"/>
              <a:buFont typeface="Calibri"/>
              <a:buNone/>
              <a:defRPr b="1" i="0" sz="51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1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1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72" name="Shape 1172"/>
        <p:cNvGrpSpPr/>
        <p:nvPr/>
      </p:nvGrpSpPr>
      <p:grpSpPr>
        <a:xfrm>
          <a:off x="0" y="0"/>
          <a:ext cx="0" cy="0"/>
          <a:chOff x="0" y="0"/>
          <a:chExt cx="0" cy="0"/>
        </a:xfrm>
      </p:grpSpPr>
      <p:sp>
        <p:nvSpPr>
          <p:cNvPr id="1173" name="Google Shape;1173;p8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74" name="Google Shape;1174;p8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175" name="Google Shape;1175;p8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76" name="Google Shape;1176;p8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177" name="Google Shape;1177;p88"/>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178" name="Google Shape;1178;p8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79" name="Google Shape;1179;p88"/>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80" name="Google Shape;1180;p88"/>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181" name="Shape 1181"/>
        <p:cNvGrpSpPr/>
        <p:nvPr/>
      </p:nvGrpSpPr>
      <p:grpSpPr>
        <a:xfrm>
          <a:off x="0" y="0"/>
          <a:ext cx="0" cy="0"/>
          <a:chOff x="0" y="0"/>
          <a:chExt cx="0" cy="0"/>
        </a:xfrm>
      </p:grpSpPr>
      <p:sp>
        <p:nvSpPr>
          <p:cNvPr id="1182" name="Google Shape;1182;p8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183" name="Google Shape;1183;p8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184" name="Google Shape;1184;p8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185" name="Google Shape;1185;p8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186" name="Google Shape;1186;p8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187" name="Google Shape;1187;p8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188" name="Google Shape;1188;p89"/>
          <p:cNvPicPr preferRelativeResize="0"/>
          <p:nvPr/>
        </p:nvPicPr>
        <p:blipFill rotWithShape="1">
          <a:blip r:embed="rId4">
            <a:alphaModFix/>
          </a:blip>
          <a:srcRect b="0" l="0" r="0" t="0"/>
          <a:stretch/>
        </p:blipFill>
        <p:spPr>
          <a:xfrm>
            <a:off x="3847875" y="6251086"/>
            <a:ext cx="309929" cy="493980"/>
          </a:xfrm>
          <a:prstGeom prst="rect">
            <a:avLst/>
          </a:prstGeom>
          <a:noFill/>
          <a:ln>
            <a:noFill/>
          </a:ln>
        </p:spPr>
      </p:pic>
      <p:pic>
        <p:nvPicPr>
          <p:cNvPr id="1189" name="Google Shape;1189;p8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190" name="Google Shape;1190;p8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1" name="Google Shape;1191;p89"/>
          <p:cNvSpPr/>
          <p:nvPr>
            <p:ph idx="2" type="pic"/>
          </p:nvPr>
        </p:nvSpPr>
        <p:spPr>
          <a:xfrm>
            <a:off x="457146" y="524736"/>
            <a:ext cx="2514600" cy="2935200"/>
          </a:xfrm>
          <a:prstGeom prst="rect">
            <a:avLst/>
          </a:prstGeom>
          <a:noFill/>
          <a:ln>
            <a:noFill/>
          </a:ln>
        </p:spPr>
      </p:sp>
      <p:sp>
        <p:nvSpPr>
          <p:cNvPr id="1192" name="Google Shape;1192;p8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198" name="Shape 1198"/>
        <p:cNvGrpSpPr/>
        <p:nvPr/>
      </p:nvGrpSpPr>
      <p:grpSpPr>
        <a:xfrm>
          <a:off x="0" y="0"/>
          <a:ext cx="0" cy="0"/>
          <a:chOff x="0" y="0"/>
          <a:chExt cx="0" cy="0"/>
        </a:xfrm>
      </p:grpSpPr>
      <p:sp>
        <p:nvSpPr>
          <p:cNvPr id="1199" name="Google Shape;1199;p9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0" name="Google Shape;1200;p91"/>
          <p:cNvSpPr/>
          <p:nvPr>
            <p:ph idx="2" type="pic"/>
          </p:nvPr>
        </p:nvSpPr>
        <p:spPr>
          <a:xfrm>
            <a:off x="8953152" y="1444919"/>
            <a:ext cx="2916900" cy="2596800"/>
          </a:xfrm>
          <a:prstGeom prst="rect">
            <a:avLst/>
          </a:prstGeom>
          <a:noFill/>
          <a:ln>
            <a:noFill/>
          </a:ln>
        </p:spPr>
      </p:sp>
      <p:sp>
        <p:nvSpPr>
          <p:cNvPr id="1201" name="Google Shape;1201;p91"/>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02" name="Google Shape;1202;p9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3" name="Google Shape;1203;p9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04" name="Google Shape;1204;p9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05" name="Google Shape;1205;p9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06" name="Google Shape;1206;p9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07" name="Google Shape;1207;p9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08" name="Google Shape;1208;p9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09" name="Google Shape;1209;p91"/>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210" name="Shape 1210"/>
        <p:cNvGrpSpPr/>
        <p:nvPr/>
      </p:nvGrpSpPr>
      <p:grpSpPr>
        <a:xfrm>
          <a:off x="0" y="0"/>
          <a:ext cx="0" cy="0"/>
          <a:chOff x="0" y="0"/>
          <a:chExt cx="0" cy="0"/>
        </a:xfrm>
      </p:grpSpPr>
      <p:sp>
        <p:nvSpPr>
          <p:cNvPr id="1211" name="Google Shape;1211;p9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212" name="Google Shape;1212;p92"/>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213" name="Google Shape;1213;p92"/>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14" name="Google Shape;1214;p9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5" name="Google Shape;1215;p92"/>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16" name="Google Shape;1216;p92"/>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217" name="Google Shape;1217;p92"/>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18" name="Google Shape;1218;p92"/>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219" name="Google Shape;1219;p92"/>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0" name="Google Shape;1220;p92"/>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1" name="Google Shape;1221;p92"/>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2" name="Google Shape;1222;p92"/>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3" name="Google Shape;1223;p92"/>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224" name="Shape 1224"/>
        <p:cNvGrpSpPr/>
        <p:nvPr/>
      </p:nvGrpSpPr>
      <p:grpSpPr>
        <a:xfrm>
          <a:off x="0" y="0"/>
          <a:ext cx="0" cy="0"/>
          <a:chOff x="0" y="0"/>
          <a:chExt cx="0" cy="0"/>
        </a:xfrm>
      </p:grpSpPr>
      <p:sp>
        <p:nvSpPr>
          <p:cNvPr id="1225" name="Google Shape;1225;p9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26" name="Google Shape;1226;p93"/>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27" name="Google Shape;1227;p93"/>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28" name="Google Shape;1228;p93"/>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29" name="Google Shape;1229;p93"/>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30" name="Google Shape;1230;p9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31" name="Google Shape;1231;p93"/>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32" name="Google Shape;1232;p93"/>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33" name="Google Shape;1233;p93"/>
          <p:cNvSpPr/>
          <p:nvPr>
            <p:ph idx="2" type="pic"/>
          </p:nvPr>
        </p:nvSpPr>
        <p:spPr>
          <a:xfrm>
            <a:off x="9282749" y="1283634"/>
            <a:ext cx="2377500" cy="3173100"/>
          </a:xfrm>
          <a:prstGeom prst="rect">
            <a:avLst/>
          </a:prstGeom>
          <a:noFill/>
          <a:ln>
            <a:noFill/>
          </a:ln>
        </p:spPr>
      </p:sp>
      <p:sp>
        <p:nvSpPr>
          <p:cNvPr id="1234" name="Google Shape;1234;p93"/>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5" name="Google Shape;1235;p93"/>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6" name="Google Shape;1236;p93"/>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7" name="Google Shape;1237;p93"/>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8" name="Google Shape;1238;p93"/>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39" name="Google Shape;1239;p93"/>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0" name="Google Shape;1240;p93"/>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1" name="Google Shape;1241;p93"/>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242" name="Google Shape;1242;p93"/>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243" name="Shape 1243"/>
        <p:cNvGrpSpPr/>
        <p:nvPr/>
      </p:nvGrpSpPr>
      <p:grpSpPr>
        <a:xfrm>
          <a:off x="0" y="0"/>
          <a:ext cx="0" cy="0"/>
          <a:chOff x="0" y="0"/>
          <a:chExt cx="0" cy="0"/>
        </a:xfrm>
      </p:grpSpPr>
      <p:sp>
        <p:nvSpPr>
          <p:cNvPr id="1244" name="Google Shape;1244;p9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45" name="Google Shape;1245;p9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46" name="Google Shape;1246;p9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47" name="Google Shape;1247;p9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48" name="Google Shape;1248;p9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49" name="Google Shape;1249;p9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50" name="Google Shape;1250;p9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51" name="Google Shape;1251;p94"/>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52" name="Google Shape;1252;p94"/>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3" name="Google Shape;1253;p94"/>
          <p:cNvSpPr/>
          <p:nvPr>
            <p:ph idx="2" type="pic"/>
          </p:nvPr>
        </p:nvSpPr>
        <p:spPr>
          <a:xfrm>
            <a:off x="8832388" y="1251284"/>
            <a:ext cx="3251700" cy="2499000"/>
          </a:xfrm>
          <a:prstGeom prst="rect">
            <a:avLst/>
          </a:prstGeom>
          <a:noFill/>
          <a:ln>
            <a:noFill/>
          </a:ln>
        </p:spPr>
      </p:sp>
      <p:sp>
        <p:nvSpPr>
          <p:cNvPr id="1254" name="Google Shape;1254;p94"/>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255" name="Shape 1255"/>
        <p:cNvGrpSpPr/>
        <p:nvPr/>
      </p:nvGrpSpPr>
      <p:grpSpPr>
        <a:xfrm>
          <a:off x="0" y="0"/>
          <a:ext cx="0" cy="0"/>
          <a:chOff x="0" y="0"/>
          <a:chExt cx="0" cy="0"/>
        </a:xfrm>
      </p:grpSpPr>
      <p:sp>
        <p:nvSpPr>
          <p:cNvPr id="1256" name="Google Shape;1256;p9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57" name="Google Shape;1257;p95"/>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8" name="Google Shape;1258;p95"/>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59" name="Google Shape;1259;p95"/>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60" name="Google Shape;1260;p9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61" name="Google Shape;1261;p9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62" name="Google Shape;1262;p95"/>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63" name="Google Shape;1263;p9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64" name="Google Shape;1264;p95"/>
          <p:cNvSpPr/>
          <p:nvPr>
            <p:ph idx="2" type="pic"/>
          </p:nvPr>
        </p:nvSpPr>
        <p:spPr>
          <a:xfrm>
            <a:off x="9093038" y="1058781"/>
            <a:ext cx="2715900" cy="2715900"/>
          </a:xfrm>
          <a:prstGeom prst="rect">
            <a:avLst/>
          </a:prstGeom>
          <a:noFill/>
          <a:ln>
            <a:noFill/>
          </a:ln>
        </p:spPr>
      </p:sp>
      <p:sp>
        <p:nvSpPr>
          <p:cNvPr id="1265" name="Google Shape;1265;p95"/>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6" name="Google Shape;1266;p95"/>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7" name="Google Shape;1267;p95"/>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8" name="Google Shape;1268;p95"/>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9" name="Google Shape;1269;p95"/>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0" name="Google Shape;1270;p95"/>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1" name="Google Shape;1271;p95"/>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272" name="Shape 1272"/>
        <p:cNvGrpSpPr/>
        <p:nvPr/>
      </p:nvGrpSpPr>
      <p:grpSpPr>
        <a:xfrm>
          <a:off x="0" y="0"/>
          <a:ext cx="0" cy="0"/>
          <a:chOff x="0" y="0"/>
          <a:chExt cx="0" cy="0"/>
        </a:xfrm>
      </p:grpSpPr>
      <p:sp>
        <p:nvSpPr>
          <p:cNvPr id="1273" name="Google Shape;1273;p96"/>
          <p:cNvSpPr/>
          <p:nvPr>
            <p:ph idx="2" type="pic"/>
          </p:nvPr>
        </p:nvSpPr>
        <p:spPr>
          <a:xfrm>
            <a:off x="9810967" y="1562916"/>
            <a:ext cx="1152000" cy="1143000"/>
          </a:xfrm>
          <a:prstGeom prst="rect">
            <a:avLst/>
          </a:prstGeom>
          <a:noFill/>
          <a:ln>
            <a:noFill/>
          </a:ln>
        </p:spPr>
      </p:sp>
      <p:sp>
        <p:nvSpPr>
          <p:cNvPr id="1274" name="Google Shape;1274;p96"/>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5" name="Google Shape;1275;p96"/>
          <p:cNvSpPr/>
          <p:nvPr>
            <p:ph idx="3" type="pic"/>
          </p:nvPr>
        </p:nvSpPr>
        <p:spPr>
          <a:xfrm>
            <a:off x="9757009" y="3260706"/>
            <a:ext cx="1216200" cy="987600"/>
          </a:xfrm>
          <a:prstGeom prst="rect">
            <a:avLst/>
          </a:prstGeom>
          <a:noFill/>
          <a:ln>
            <a:noFill/>
          </a:ln>
        </p:spPr>
      </p:sp>
      <p:sp>
        <p:nvSpPr>
          <p:cNvPr id="1276" name="Google Shape;1276;p96"/>
          <p:cNvSpPr/>
          <p:nvPr>
            <p:ph idx="4" type="pic"/>
          </p:nvPr>
        </p:nvSpPr>
        <p:spPr>
          <a:xfrm>
            <a:off x="9810967" y="4777725"/>
            <a:ext cx="1143000" cy="1143000"/>
          </a:xfrm>
          <a:prstGeom prst="rect">
            <a:avLst/>
          </a:prstGeom>
          <a:noFill/>
          <a:ln>
            <a:noFill/>
          </a:ln>
        </p:spPr>
      </p:sp>
      <p:cxnSp>
        <p:nvCxnSpPr>
          <p:cNvPr id="1277" name="Google Shape;1277;p96"/>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8" name="Google Shape;1278;p96"/>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79" name="Google Shape;1279;p96"/>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280" name="Google Shape;1280;p96"/>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281" name="Google Shape;1281;p9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82" name="Google Shape;1282;p96"/>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283" name="Google Shape;1283;p96"/>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284" name="Google Shape;1284;p96"/>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285" name="Shape 1285"/>
        <p:cNvGrpSpPr/>
        <p:nvPr/>
      </p:nvGrpSpPr>
      <p:grpSpPr>
        <a:xfrm>
          <a:off x="0" y="0"/>
          <a:ext cx="0" cy="0"/>
          <a:chOff x="0" y="0"/>
          <a:chExt cx="0" cy="0"/>
        </a:xfrm>
      </p:grpSpPr>
      <p:sp>
        <p:nvSpPr>
          <p:cNvPr id="1286" name="Google Shape;1286;p9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287" name="Google Shape;1287;p9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88" name="Google Shape;1288;p9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289" name="Google Shape;1289;p9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90" name="Google Shape;1290;p9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291" name="Google Shape;1291;p9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292" name="Google Shape;1292;p9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293" name="Google Shape;1293;p97"/>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294" name="Google Shape;1294;p97"/>
          <p:cNvSpPr/>
          <p:nvPr>
            <p:ph idx="2" type="pic"/>
          </p:nvPr>
        </p:nvSpPr>
        <p:spPr>
          <a:xfrm>
            <a:off x="9209369" y="1251283"/>
            <a:ext cx="2404500" cy="2949900"/>
          </a:xfrm>
          <a:prstGeom prst="rect">
            <a:avLst/>
          </a:prstGeom>
          <a:noFill/>
          <a:ln>
            <a:noFill/>
          </a:ln>
        </p:spPr>
      </p:sp>
      <p:sp>
        <p:nvSpPr>
          <p:cNvPr id="1295" name="Google Shape;1295;p97"/>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6" name="Google Shape;1296;p97"/>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7" name="Google Shape;1297;p97"/>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98" name="Shape 1298"/>
        <p:cNvGrpSpPr/>
        <p:nvPr/>
      </p:nvGrpSpPr>
      <p:grpSpPr>
        <a:xfrm>
          <a:off x="0" y="0"/>
          <a:ext cx="0" cy="0"/>
          <a:chOff x="0" y="0"/>
          <a:chExt cx="0" cy="0"/>
        </a:xfrm>
      </p:grpSpPr>
      <p:sp>
        <p:nvSpPr>
          <p:cNvPr id="1299" name="Google Shape;1299;p9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0" name="Google Shape;1300;p98"/>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1" name="Google Shape;1301;p98"/>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2" name="Google Shape;1302;p98"/>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3" name="Google Shape;1303;p98"/>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04" name="Shape 1304"/>
        <p:cNvGrpSpPr/>
        <p:nvPr/>
      </p:nvGrpSpPr>
      <p:grpSpPr>
        <a:xfrm>
          <a:off x="0" y="0"/>
          <a:ext cx="0" cy="0"/>
          <a:chOff x="0" y="0"/>
          <a:chExt cx="0" cy="0"/>
        </a:xfrm>
      </p:grpSpPr>
      <p:sp>
        <p:nvSpPr>
          <p:cNvPr id="1305" name="Google Shape;1305;p9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306" name="Shape 1306"/>
        <p:cNvGrpSpPr/>
        <p:nvPr/>
      </p:nvGrpSpPr>
      <p:grpSpPr>
        <a:xfrm>
          <a:off x="0" y="0"/>
          <a:ext cx="0" cy="0"/>
          <a:chOff x="0" y="0"/>
          <a:chExt cx="0" cy="0"/>
        </a:xfrm>
      </p:grpSpPr>
      <p:sp>
        <p:nvSpPr>
          <p:cNvPr id="1307" name="Google Shape;1307;p10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08" name="Google Shape;1308;p10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09" name="Google Shape;1309;p10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10" name="Google Shape;1310;p10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11" name="Google Shape;1311;p10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312" name="Google Shape;1312;p10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13" name="Google Shape;1313;p10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314" name="Google Shape;1314;p100"/>
          <p:cNvPicPr preferRelativeResize="0"/>
          <p:nvPr/>
        </p:nvPicPr>
        <p:blipFill rotWithShape="1">
          <a:blip r:embed="rId5">
            <a:alphaModFix/>
          </a:blip>
          <a:srcRect b="0" l="0" r="0" t="0"/>
          <a:stretch/>
        </p:blipFill>
        <p:spPr>
          <a:xfrm>
            <a:off x="190275" y="6251086"/>
            <a:ext cx="309929" cy="493980"/>
          </a:xfrm>
          <a:prstGeom prst="rect">
            <a:avLst/>
          </a:prstGeom>
          <a:noFill/>
          <a:ln>
            <a:noFill/>
          </a:ln>
        </p:spPr>
      </p:pic>
      <p:sp>
        <p:nvSpPr>
          <p:cNvPr id="1315" name="Google Shape;1315;p100"/>
          <p:cNvSpPr/>
          <p:nvPr>
            <p:ph idx="2" type="pic"/>
          </p:nvPr>
        </p:nvSpPr>
        <p:spPr>
          <a:xfrm>
            <a:off x="8916576" y="1661249"/>
            <a:ext cx="2990100" cy="2715900"/>
          </a:xfrm>
          <a:prstGeom prst="rect">
            <a:avLst/>
          </a:prstGeom>
          <a:noFill/>
          <a:ln>
            <a:noFill/>
          </a:ln>
        </p:spPr>
      </p:sp>
      <p:sp>
        <p:nvSpPr>
          <p:cNvPr id="1316" name="Google Shape;1316;p100"/>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7" name="Google Shape;1317;p100"/>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8" name="Google Shape;1318;p100"/>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9" name="Google Shape;1319;p100"/>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20" name="Shape 1320"/>
        <p:cNvGrpSpPr/>
        <p:nvPr/>
      </p:nvGrpSpPr>
      <p:grpSpPr>
        <a:xfrm>
          <a:off x="0" y="0"/>
          <a:ext cx="0" cy="0"/>
          <a:chOff x="0" y="0"/>
          <a:chExt cx="0" cy="0"/>
        </a:xfrm>
      </p:grpSpPr>
      <p:sp>
        <p:nvSpPr>
          <p:cNvPr id="1321" name="Google Shape;1321;p101"/>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22" name="Google Shape;1322;p101"/>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23" name="Google Shape;1323;p101"/>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24" name="Google Shape;1324;p101"/>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25" name="Google Shape;1325;p10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26" name="Google Shape;1326;p10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27" name="Google Shape;1327;p101"/>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28" name="Google Shape;1328;p10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29" name="Google Shape;1329;p101"/>
          <p:cNvSpPr/>
          <p:nvPr>
            <p:ph idx="2" type="pic"/>
          </p:nvPr>
        </p:nvSpPr>
        <p:spPr>
          <a:xfrm>
            <a:off x="9093038" y="1058781"/>
            <a:ext cx="2715900" cy="2715900"/>
          </a:xfrm>
          <a:prstGeom prst="rect">
            <a:avLst/>
          </a:prstGeom>
          <a:noFill/>
          <a:ln>
            <a:noFill/>
          </a:ln>
        </p:spPr>
      </p:sp>
      <p:sp>
        <p:nvSpPr>
          <p:cNvPr id="1330" name="Google Shape;1330;p101"/>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1" name="Google Shape;1331;p101"/>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2" name="Google Shape;1332;p101"/>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3" name="Google Shape;1333;p101"/>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4" name="Google Shape;1334;p101"/>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5" name="Google Shape;1335;p101"/>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6" name="Google Shape;1336;p101"/>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337" name="Shape 1337"/>
        <p:cNvGrpSpPr/>
        <p:nvPr/>
      </p:nvGrpSpPr>
      <p:grpSpPr>
        <a:xfrm>
          <a:off x="0" y="0"/>
          <a:ext cx="0" cy="0"/>
          <a:chOff x="0" y="0"/>
          <a:chExt cx="0" cy="0"/>
        </a:xfrm>
      </p:grpSpPr>
      <p:sp>
        <p:nvSpPr>
          <p:cNvPr id="1338" name="Google Shape;1338;p10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9" name="Google Shape;1339;p102"/>
          <p:cNvSpPr/>
          <p:nvPr>
            <p:ph idx="2" type="pic"/>
          </p:nvPr>
        </p:nvSpPr>
        <p:spPr>
          <a:xfrm>
            <a:off x="9510134" y="1431036"/>
            <a:ext cx="1965900" cy="3996000"/>
          </a:xfrm>
          <a:prstGeom prst="rect">
            <a:avLst/>
          </a:prstGeom>
          <a:noFill/>
          <a:ln>
            <a:noFill/>
          </a:ln>
        </p:spPr>
      </p:sp>
      <p:cxnSp>
        <p:nvCxnSpPr>
          <p:cNvPr id="1340" name="Google Shape;1340;p10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1" name="Google Shape;1341;p10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42" name="Google Shape;1342;p10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43" name="Google Shape;1343;p10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344" name="Google Shape;1344;p10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345" name="Google Shape;1345;p102"/>
          <p:cNvPicPr preferRelativeResize="0"/>
          <p:nvPr/>
        </p:nvPicPr>
        <p:blipFill rotWithShape="1">
          <a:blip r:embed="rId4">
            <a:alphaModFix/>
          </a:blip>
          <a:srcRect b="0" l="0" r="0" t="0"/>
          <a:stretch/>
        </p:blipFill>
        <p:spPr>
          <a:xfrm>
            <a:off x="190275" y="6251086"/>
            <a:ext cx="309929" cy="493980"/>
          </a:xfrm>
          <a:prstGeom prst="rect">
            <a:avLst/>
          </a:prstGeom>
          <a:noFill/>
          <a:ln>
            <a:noFill/>
          </a:ln>
        </p:spPr>
      </p:pic>
      <p:pic>
        <p:nvPicPr>
          <p:cNvPr id="1346" name="Google Shape;1346;p10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347" name="Google Shape;1347;p102"/>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8" name="Google Shape;1348;p102"/>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9" name="Google Shape;1349;p102"/>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0" name="Google Shape;1350;p102"/>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1" name="Google Shape;1351;p102"/>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2" name="Google Shape;1352;p102"/>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3" name="Google Shape;1353;p102"/>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4" name="Google Shape;1354;p102"/>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7.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5.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6.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5.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6" Type="http://schemas.openxmlformats.org/officeDocument/2006/relationships/theme" Target="../theme/theme3.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55.xml"/><Relationship Id="rId1" Type="http://schemas.openxmlformats.org/officeDocument/2006/relationships/image" Target="../media/image5.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20" Type="http://schemas.openxmlformats.org/officeDocument/2006/relationships/theme" Target="../theme/theme10.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 Type="http://schemas.openxmlformats.org/officeDocument/2006/relationships/image" Target="../media/image5.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5" Type="http://schemas.openxmlformats.org/officeDocument/2006/relationships/slideLayout" Target="../slideLayouts/slideLayout59.xml"/><Relationship Id="rId19" Type="http://schemas.openxmlformats.org/officeDocument/2006/relationships/slideLayout" Target="../slideLayouts/slideLayout73.xml"/><Relationship Id="rId6" Type="http://schemas.openxmlformats.org/officeDocument/2006/relationships/slideLayout" Target="../slideLayouts/slideLayout60.xml"/><Relationship Id="rId18" Type="http://schemas.openxmlformats.org/officeDocument/2006/relationships/slideLayout" Target="../slideLayouts/slideLayout72.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9.xml"/><Relationship Id="rId1" Type="http://schemas.openxmlformats.org/officeDocument/2006/relationships/image" Target="../media/image5.png"/><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 Type="http://schemas.openxmlformats.org/officeDocument/2006/relationships/image" Target="../media/image5.png"/><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1" name="Google Shape;371;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4" name="Google Shape;494;p3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5" name="Google Shape;495;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52"/>
          <p:cNvSpPr/>
          <p:nvPr/>
        </p:nvSpPr>
        <p:spPr>
          <a:xfrm>
            <a:off x="0" y="0"/>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82" name="Google Shape;682;p52"/>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683" name="Google Shape;683;p52"/>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684" name="Google Shape;684;p52"/>
          <p:cNvSpPr txBox="1"/>
          <p:nvPr>
            <p:ph type="title"/>
          </p:nvPr>
        </p:nvSpPr>
        <p:spPr>
          <a:xfrm>
            <a:off x="3536683" y="0"/>
            <a:ext cx="5683571" cy="1577339"/>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7" name="Shape 797"/>
        <p:cNvGrpSpPr/>
        <p:nvPr/>
      </p:nvGrpSpPr>
      <p:grpSpPr>
        <a:xfrm>
          <a:off x="0" y="0"/>
          <a:ext cx="0" cy="0"/>
          <a:chOff x="0" y="0"/>
          <a:chExt cx="0" cy="0"/>
        </a:xfrm>
      </p:grpSpPr>
      <p:sp>
        <p:nvSpPr>
          <p:cNvPr id="798" name="Google Shape;798;p62"/>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799" name="Google Shape;799;p62"/>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800" name="Google Shape;800;p62"/>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801" name="Google Shape;801;p6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1" name="Shape 1091"/>
        <p:cNvGrpSpPr/>
        <p:nvPr/>
      </p:nvGrpSpPr>
      <p:grpSpPr>
        <a:xfrm>
          <a:off x="0" y="0"/>
          <a:ext cx="0" cy="0"/>
          <a:chOff x="0" y="0"/>
          <a:chExt cx="0" cy="0"/>
        </a:xfrm>
      </p:grpSpPr>
      <p:sp>
        <p:nvSpPr>
          <p:cNvPr id="1092" name="Google Shape;1092;p81"/>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093" name="Google Shape;1093;p81"/>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094" name="Google Shape;1094;p81"/>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095" name="Google Shape;1095;p8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3" name="Shape 1193"/>
        <p:cNvGrpSpPr/>
        <p:nvPr/>
      </p:nvGrpSpPr>
      <p:grpSpPr>
        <a:xfrm>
          <a:off x="0" y="0"/>
          <a:ext cx="0" cy="0"/>
          <a:chOff x="0" y="0"/>
          <a:chExt cx="0" cy="0"/>
        </a:xfrm>
      </p:grpSpPr>
      <p:sp>
        <p:nvSpPr>
          <p:cNvPr id="1194" name="Google Shape;1194;p90"/>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195" name="Google Shape;1195;p90"/>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196" name="Google Shape;1196;p90"/>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97" name="Google Shape;1197;p9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55.png"/><Relationship Id="rId4" Type="http://schemas.openxmlformats.org/officeDocument/2006/relationships/image" Target="../media/image51.jpg"/><Relationship Id="rId5"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4.xml"/><Relationship Id="rId3"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9.jpg"/><Relationship Id="rId4" Type="http://schemas.openxmlformats.org/officeDocument/2006/relationships/image" Target="../media/image37.jpg"/><Relationship Id="rId5" Type="http://schemas.openxmlformats.org/officeDocument/2006/relationships/image" Target="../media/image38.jpg"/><Relationship Id="rId6" Type="http://schemas.openxmlformats.org/officeDocument/2006/relationships/image" Target="../media/image45.jpg"/><Relationship Id="rId7"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57.png"/><Relationship Id="rId6"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62.png"/><Relationship Id="rId4" Type="http://schemas.openxmlformats.org/officeDocument/2006/relationships/image" Target="../media/image56.png"/><Relationship Id="rId5" Type="http://schemas.openxmlformats.org/officeDocument/2006/relationships/image" Target="../media/image59.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59.png"/><Relationship Id="rId5"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03"/>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360" name="Google Shape;1360;p103"/>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Cover With Your Finger</a:t>
            </a:r>
            <a:endParaRPr/>
          </a:p>
        </p:txBody>
      </p:sp>
      <p:sp>
        <p:nvSpPr>
          <p:cNvPr id="1361" name="Google Shape;1361;p103"/>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sp>
        <p:nvSpPr>
          <p:cNvPr id="1461" name="Google Shape;1461;p112"/>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Arial"/>
              <a:buNone/>
            </a:pPr>
            <a:r>
              <a:rPr lang="en-US">
                <a:solidFill>
                  <a:srgbClr val="006FB6"/>
                </a:solidFill>
              </a:rPr>
              <a:t>Use your finger</a:t>
            </a:r>
            <a:endParaRPr/>
          </a:p>
        </p:txBody>
      </p:sp>
      <p:pic>
        <p:nvPicPr>
          <p:cNvPr descr="A close up of many different vegetables on display&#10;&#10;Description automatically generated" id="1462" name="Google Shape;1462;p112"/>
          <p:cNvPicPr preferRelativeResize="0"/>
          <p:nvPr>
            <p:ph idx="1" type="body"/>
          </p:nvPr>
        </p:nvPicPr>
        <p:blipFill rotWithShape="1">
          <a:blip r:embed="rId3">
            <a:alphaModFix/>
          </a:blip>
          <a:srcRect b="0" l="0" r="0" t="0"/>
          <a:stretch/>
        </p:blipFill>
        <p:spPr>
          <a:xfrm>
            <a:off x="2163996" y="2397125"/>
            <a:ext cx="4295400" cy="3621000"/>
          </a:xfrm>
          <a:prstGeom prst="rect">
            <a:avLst/>
          </a:prstGeom>
          <a:noFill/>
          <a:ln cap="flat" cmpd="sng" w="22225">
            <a:solidFill>
              <a:srgbClr val="31538F"/>
            </a:solidFill>
            <a:prstDash val="solid"/>
            <a:round/>
            <a:headEnd len="sm" w="sm" type="none"/>
            <a:tailEnd len="sm" w="sm" type="none"/>
          </a:ln>
        </p:spPr>
      </p:pic>
      <p:pic>
        <p:nvPicPr>
          <p:cNvPr descr="A picture containing person, child, laptop, indoor&#10;&#10;Description generated with very high confidence" id="1463" name="Google Shape;1463;p112"/>
          <p:cNvPicPr preferRelativeResize="0"/>
          <p:nvPr>
            <p:ph idx="2" type="pic"/>
          </p:nvPr>
        </p:nvPicPr>
        <p:blipFill rotWithShape="1">
          <a:blip r:embed="rId4">
            <a:alphaModFix/>
          </a:blip>
          <a:srcRect b="0" l="7834" r="7833" t="0"/>
          <a:stretch/>
        </p:blipFill>
        <p:spPr>
          <a:xfrm>
            <a:off x="8953152" y="1444919"/>
            <a:ext cx="2916938" cy="2596894"/>
          </a:xfrm>
          <a:prstGeom prst="rect">
            <a:avLst/>
          </a:prstGeom>
          <a:noFill/>
          <a:ln cap="sq" cmpd="sng" w="19050">
            <a:solidFill>
              <a:srgbClr val="666666"/>
            </a:solidFill>
            <a:prstDash val="solid"/>
            <a:miter lim="800000"/>
            <a:headEnd len="sm" w="sm" type="none"/>
            <a:tailEnd len="sm" w="sm" type="none"/>
          </a:ln>
        </p:spPr>
      </p:pic>
      <p:sp>
        <p:nvSpPr>
          <p:cNvPr id="1464" name="Google Shape;1464;p112"/>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400"/>
              <a:buNone/>
            </a:pPr>
            <a:r>
              <a:rPr lang="en-US">
                <a:latin typeface="Calibri"/>
                <a:ea typeface="Calibri"/>
                <a:cs typeface="Calibri"/>
                <a:sym typeface="Calibri"/>
              </a:rPr>
              <a:t>Is there a strategy you can use to </a:t>
            </a:r>
            <a:r>
              <a:rPr b="1" lang="en-US">
                <a:latin typeface="Calibri"/>
                <a:ea typeface="Calibri"/>
                <a:cs typeface="Calibri"/>
                <a:sym typeface="Calibri"/>
              </a:rPr>
              <a:t>figure out this word?</a:t>
            </a:r>
            <a:endParaRPr>
              <a:latin typeface="Calibri"/>
              <a:ea typeface="Calibri"/>
              <a:cs typeface="Calibri"/>
              <a:sym typeface="Calibri"/>
            </a:endParaRPr>
          </a:p>
        </p:txBody>
      </p:sp>
      <p:cxnSp>
        <p:nvCxnSpPr>
          <p:cNvPr id="1465" name="Google Shape;1465;p112"/>
          <p:cNvCxnSpPr/>
          <p:nvPr/>
        </p:nvCxnSpPr>
        <p:spPr>
          <a:xfrm>
            <a:off x="820615" y="5744308"/>
            <a:ext cx="1343400" cy="0"/>
          </a:xfrm>
          <a:prstGeom prst="straightConnector1">
            <a:avLst/>
          </a:prstGeom>
          <a:noFill/>
          <a:ln cap="flat" cmpd="sng" w="101600">
            <a:solidFill>
              <a:srgbClr val="006FB6"/>
            </a:solidFill>
            <a:prstDash val="solid"/>
            <a:miter lim="800000"/>
            <a:headEnd len="sm" w="sm" type="none"/>
            <a:tailEnd len="med" w="med" type="triangle"/>
          </a:ln>
        </p:spPr>
      </p:cxnSp>
      <p:pic>
        <p:nvPicPr>
          <p:cNvPr id="1466" name="Google Shape;1466;p112"/>
          <p:cNvPicPr preferRelativeResize="0"/>
          <p:nvPr/>
        </p:nvPicPr>
        <p:blipFill rotWithShape="1">
          <a:blip r:embed="rId5">
            <a:alphaModFix/>
          </a:blip>
          <a:srcRect b="0" l="0" r="0" t="-1666"/>
          <a:stretch/>
        </p:blipFill>
        <p:spPr>
          <a:xfrm>
            <a:off x="7660425" y="1393075"/>
            <a:ext cx="428634" cy="634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13"/>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(K-1)</a:t>
            </a:r>
            <a:endParaRPr/>
          </a:p>
        </p:txBody>
      </p:sp>
      <p:sp>
        <p:nvSpPr>
          <p:cNvPr id="1472" name="Google Shape;1472;p113"/>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Use your finger. Cover up part of the word. What’s left?</a:t>
            </a:r>
            <a:endParaRPr/>
          </a:p>
        </p:txBody>
      </p:sp>
      <p:sp>
        <p:nvSpPr>
          <p:cNvPr id="1473" name="Google Shape;1473;p113"/>
          <p:cNvSpPr txBox="1"/>
          <p:nvPr>
            <p:ph idx="2" type="body"/>
          </p:nvPr>
        </p:nvSpPr>
        <p:spPr>
          <a:xfrm>
            <a:off x="4072874" y="4724938"/>
            <a:ext cx="3306871" cy="1393169"/>
          </a:xfrm>
          <a:prstGeom prst="rect">
            <a:avLst/>
          </a:prstGeom>
          <a:noFill/>
          <a:ln>
            <a:noFill/>
          </a:ln>
        </p:spPr>
        <p:txBody>
          <a:bodyPr anchorCtr="0" anchor="ctr" bIns="45700" lIns="91425" spcFirstLastPara="1" rIns="91425" wrap="square" tIns="45700">
            <a:noAutofit/>
          </a:bodyPr>
          <a:lstStyle/>
          <a:p>
            <a:pPr indent="-4763" lvl="0" marL="233363" marR="0" rtl="0" algn="l">
              <a:lnSpc>
                <a:spcPct val="90000"/>
              </a:lnSpc>
              <a:spcBef>
                <a:spcPts val="1000"/>
              </a:spcBef>
              <a:spcAft>
                <a:spcPts val="0"/>
              </a:spcAft>
              <a:buClr>
                <a:srgbClr val="0771BA"/>
              </a:buClr>
              <a:buSzPts val="2800"/>
              <a:buFont typeface="Arial"/>
              <a:buNone/>
            </a:pPr>
            <a:r>
              <a:rPr lang="en-US">
                <a:solidFill>
                  <a:srgbClr val="006FB6"/>
                </a:solidFill>
              </a:rPr>
              <a:t>Use your finger and point to each part of the word as you sound it out.</a:t>
            </a:r>
            <a:endParaRPr/>
          </a:p>
        </p:txBody>
      </p:sp>
      <p:sp>
        <p:nvSpPr>
          <p:cNvPr id="1474" name="Google Shape;1474;p113"/>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Can you break the word into two smaller parts?</a:t>
            </a:r>
            <a:endParaRPr/>
          </a:p>
        </p:txBody>
      </p:sp>
      <p:sp>
        <p:nvSpPr>
          <p:cNvPr id="1475" name="Google Shape;1475;p113"/>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marR="0" rtl="0" algn="l">
              <a:lnSpc>
                <a:spcPct val="90000"/>
              </a:lnSpc>
              <a:spcBef>
                <a:spcPts val="1000"/>
              </a:spcBef>
              <a:spcAft>
                <a:spcPts val="0"/>
              </a:spcAft>
              <a:buClr>
                <a:srgbClr val="0771BA"/>
              </a:buClr>
              <a:buSzPts val="2800"/>
              <a:buFont typeface="Arial"/>
              <a:buNone/>
            </a:pPr>
            <a:r>
              <a:rPr lang="en-US">
                <a:solidFill>
                  <a:srgbClr val="006FB6"/>
                </a:solidFill>
              </a:rPr>
              <a:t>Do you see any letter clues to solve this word?</a:t>
            </a:r>
            <a:endParaRPr/>
          </a:p>
        </p:txBody>
      </p:sp>
      <p:pic>
        <p:nvPicPr>
          <p:cNvPr id="1476" name="Google Shape;1476;p113"/>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114"/>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(2-3)</a:t>
            </a:r>
            <a:endParaRPr/>
          </a:p>
        </p:txBody>
      </p:sp>
      <p:sp>
        <p:nvSpPr>
          <p:cNvPr id="1482" name="Google Shape;1482;p114"/>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What clues in the word can you use to solve this word?</a:t>
            </a:r>
            <a:endParaRPr/>
          </a:p>
        </p:txBody>
      </p:sp>
      <p:sp>
        <p:nvSpPr>
          <p:cNvPr id="1483" name="Google Shape;1483;p114"/>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Do you see any smaller words inside that word?</a:t>
            </a:r>
            <a:endParaRPr/>
          </a:p>
        </p:txBody>
      </p:sp>
      <p:sp>
        <p:nvSpPr>
          <p:cNvPr id="1484" name="Google Shape;1484;p114"/>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Can you break the word into syllables? What sound does each syllable make?</a:t>
            </a:r>
            <a:endParaRPr/>
          </a:p>
        </p:txBody>
      </p:sp>
      <p:pic>
        <p:nvPicPr>
          <p:cNvPr id="1485" name="Google Shape;1485;p114"/>
          <p:cNvPicPr preferRelativeResize="0"/>
          <p:nvPr/>
        </p:nvPicPr>
        <p:blipFill rotWithShape="1">
          <a:blip r:embed="rId3">
            <a:alphaModFix/>
          </a:blip>
          <a:srcRect b="0" l="0" r="0" t="0"/>
          <a:stretch/>
        </p:blipFill>
        <p:spPr>
          <a:xfrm>
            <a:off x="244059" y="103050"/>
            <a:ext cx="678450" cy="98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Multilingual families</a:t>
            </a:r>
            <a:endParaRPr/>
          </a:p>
        </p:txBody>
      </p:sp>
      <p:sp>
        <p:nvSpPr>
          <p:cNvPr id="1491" name="Google Shape;1491;p115"/>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Use a pronunciation or vowel sound guide.</a:t>
            </a:r>
            <a:endParaRPr/>
          </a:p>
        </p:txBody>
      </p:sp>
      <p:sp>
        <p:nvSpPr>
          <p:cNvPr id="1492" name="Google Shape;1492;p115"/>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Use a dictionary, app, or website to check the words.</a:t>
            </a:r>
            <a:endParaRPr/>
          </a:p>
        </p:txBody>
      </p:sp>
      <p:sp>
        <p:nvSpPr>
          <p:cNvPr id="1493" name="Google Shape;1493;p115"/>
          <p:cNvSpPr txBox="1"/>
          <p:nvPr>
            <p:ph idx="2" type="body"/>
          </p:nvPr>
        </p:nvSpPr>
        <p:spPr>
          <a:xfrm>
            <a:off x="4588042" y="3963415"/>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200"/>
              <a:buNone/>
            </a:pPr>
            <a:r>
              <a:rPr lang="en-US"/>
              <a:t>Chunk parts of words to help sound out unknown words.</a:t>
            </a:r>
            <a:endParaRPr/>
          </a:p>
        </p:txBody>
      </p:sp>
      <p:pic>
        <p:nvPicPr>
          <p:cNvPr id="1494" name="Google Shape;1494;p115"/>
          <p:cNvPicPr preferRelativeResize="0"/>
          <p:nvPr/>
        </p:nvPicPr>
        <p:blipFill rotWithShape="1">
          <a:blip r:embed="rId3">
            <a:alphaModFix/>
          </a:blip>
          <a:srcRect b="0" l="0" r="0" t="0"/>
          <a:stretch/>
        </p:blipFill>
        <p:spPr>
          <a:xfrm>
            <a:off x="2193675" y="1636350"/>
            <a:ext cx="1148275" cy="762600"/>
          </a:xfrm>
          <a:prstGeom prst="rect">
            <a:avLst/>
          </a:prstGeom>
          <a:noFill/>
          <a:ln>
            <a:noFill/>
          </a:ln>
        </p:spPr>
      </p:pic>
      <p:pic>
        <p:nvPicPr>
          <p:cNvPr id="1495" name="Google Shape;1495;p115"/>
          <p:cNvPicPr preferRelativeResize="0"/>
          <p:nvPr/>
        </p:nvPicPr>
        <p:blipFill rotWithShape="1">
          <a:blip r:embed="rId4">
            <a:alphaModFix/>
          </a:blip>
          <a:srcRect b="0" l="0" r="0" t="0"/>
          <a:stretch/>
        </p:blipFill>
        <p:spPr>
          <a:xfrm>
            <a:off x="1877225" y="4257913"/>
            <a:ext cx="1781175" cy="466725"/>
          </a:xfrm>
          <a:prstGeom prst="rect">
            <a:avLst/>
          </a:prstGeom>
          <a:noFill/>
          <a:ln>
            <a:noFill/>
          </a:ln>
        </p:spPr>
      </p:pic>
      <p:pic>
        <p:nvPicPr>
          <p:cNvPr id="1496" name="Google Shape;1496;p115"/>
          <p:cNvPicPr preferRelativeResize="0"/>
          <p:nvPr/>
        </p:nvPicPr>
        <p:blipFill rotWithShape="1">
          <a:blip r:embed="rId3">
            <a:alphaModFix/>
          </a:blip>
          <a:srcRect b="0" l="0" r="0" t="0"/>
          <a:stretch/>
        </p:blipFill>
        <p:spPr>
          <a:xfrm>
            <a:off x="2193675" y="2841600"/>
            <a:ext cx="1148275" cy="76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1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Practice time</a:t>
            </a:r>
            <a:endParaRPr/>
          </a:p>
        </p:txBody>
      </p:sp>
      <p:sp>
        <p:nvSpPr>
          <p:cNvPr id="1502" name="Google Shape;1502;p116"/>
          <p:cNvSpPr txBox="1"/>
          <p:nvPr>
            <p:ph idx="1" type="body"/>
          </p:nvPr>
        </p:nvSpPr>
        <p:spPr>
          <a:xfrm>
            <a:off x="1639564" y="1450614"/>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800"/>
              <a:buNone/>
            </a:pPr>
            <a:r>
              <a:rPr lang="en-US" sz="3200"/>
              <a:t>Use your finger to find word parts.</a:t>
            </a:r>
            <a:endParaRPr/>
          </a:p>
        </p:txBody>
      </p:sp>
      <p:sp>
        <p:nvSpPr>
          <p:cNvPr id="1503" name="Google Shape;1503;p116"/>
          <p:cNvSpPr txBox="1"/>
          <p:nvPr>
            <p:ph idx="2" type="body"/>
          </p:nvPr>
        </p:nvSpPr>
        <p:spPr>
          <a:xfrm>
            <a:off x="1628000" y="2592251"/>
            <a:ext cx="3393900" cy="17691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SzPts val="2170"/>
              <a:buNone/>
            </a:pPr>
            <a:r>
              <a:rPr lang="en-US" sz="3200"/>
              <a:t>Use your finger to find small words you know.</a:t>
            </a:r>
            <a:endParaRPr sz="3200"/>
          </a:p>
        </p:txBody>
      </p:sp>
      <p:sp>
        <p:nvSpPr>
          <p:cNvPr id="1504" name="Google Shape;1504;p116"/>
          <p:cNvSpPr txBox="1"/>
          <p:nvPr>
            <p:ph idx="3" type="body"/>
          </p:nvPr>
        </p:nvSpPr>
        <p:spPr>
          <a:xfrm>
            <a:off x="1655375" y="4523475"/>
            <a:ext cx="3393900" cy="13626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2800"/>
              <a:buNone/>
            </a:pPr>
            <a:r>
              <a:rPr lang="en-US" sz="3200"/>
              <a:t>Use your finger to break apart compound words.</a:t>
            </a:r>
            <a:endParaRPr/>
          </a:p>
        </p:txBody>
      </p:sp>
      <p:sp>
        <p:nvSpPr>
          <p:cNvPr id="1505" name="Google Shape;1505;p116"/>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506" name="Google Shape;1506;p116"/>
          <p:cNvSpPr txBox="1"/>
          <p:nvPr>
            <p:ph idx="5" type="body"/>
          </p:nvPr>
        </p:nvSpPr>
        <p:spPr>
          <a:xfrm>
            <a:off x="698500" y="4142474"/>
            <a:ext cx="847200" cy="15573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507" name="Google Shape;1507;p116"/>
          <p:cNvSpPr txBox="1"/>
          <p:nvPr>
            <p:ph idx="7" type="body"/>
          </p:nvPr>
        </p:nvSpPr>
        <p:spPr>
          <a:xfrm>
            <a:off x="698497" y="2744649"/>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508" name="Google Shape;1508;p116"/>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SzPts val="3400"/>
              <a:buNone/>
            </a:pPr>
            <a:r>
              <a:rPr lang="en-US" sz="3000"/>
              <a:t>Call me over when you have a question!</a:t>
            </a:r>
            <a:endParaRPr/>
          </a:p>
        </p:txBody>
      </p:sp>
      <p:sp>
        <p:nvSpPr>
          <p:cNvPr id="1509" name="Google Shape;1509;p116"/>
          <p:cNvSpPr/>
          <p:nvPr>
            <p:ph idx="9" type="pic"/>
          </p:nvPr>
        </p:nvSpPr>
        <p:spPr>
          <a:xfrm>
            <a:off x="7967502" y="1420398"/>
            <a:ext cx="3962100" cy="3122700"/>
          </a:xfrm>
          <a:prstGeom prst="rect">
            <a:avLst/>
          </a:prstGeom>
          <a:noFill/>
          <a:ln>
            <a:noFill/>
          </a:ln>
        </p:spPr>
      </p:sp>
      <p:pic>
        <p:nvPicPr>
          <p:cNvPr id="1510" name="Google Shape;1510;p116"/>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117"/>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Reflect </a:t>
            </a:r>
            <a:endParaRPr/>
          </a:p>
        </p:txBody>
      </p:sp>
      <p:sp>
        <p:nvSpPr>
          <p:cNvPr id="1516" name="Google Shape;1516;p117"/>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2400"/>
              </a:spcBef>
              <a:spcAft>
                <a:spcPts val="0"/>
              </a:spcAft>
              <a:buSzPts val="3400"/>
              <a:buChar char="•"/>
            </a:pPr>
            <a:r>
              <a:rPr lang="en-US"/>
              <a:t>Any questions about the reading tip?</a:t>
            </a:r>
            <a:endParaRPr/>
          </a:p>
          <a:p>
            <a:pPr indent="-444500" lvl="0" marL="457200" rtl="0" algn="l">
              <a:lnSpc>
                <a:spcPct val="100000"/>
              </a:lnSpc>
              <a:spcBef>
                <a:spcPts val="2400"/>
              </a:spcBef>
              <a:spcAft>
                <a:spcPts val="0"/>
              </a:spcAft>
              <a:buSzPts val="3400"/>
              <a:buChar char="•"/>
            </a:pPr>
            <a:r>
              <a:rPr lang="en-US"/>
              <a:t>Turn and talk with your child: Do we feel ready to try this reading tip at home?</a:t>
            </a:r>
            <a:endParaRPr/>
          </a:p>
          <a:p>
            <a:pPr indent="-444500" lvl="0" marL="457200" rtl="0" algn="l">
              <a:lnSpc>
                <a:spcPct val="100000"/>
              </a:lnSpc>
              <a:spcBef>
                <a:spcPts val="2400"/>
              </a:spcBef>
              <a:spcAft>
                <a:spcPts val="0"/>
              </a:spcAft>
              <a:buSzPts val="3400"/>
              <a:buChar char="•"/>
            </a:pPr>
            <a:r>
              <a:rPr lang="en-US"/>
              <a:t>Please share how you might use this at home.</a:t>
            </a:r>
            <a:endParaRPr/>
          </a:p>
        </p:txBody>
      </p:sp>
      <p:sp>
        <p:nvSpPr>
          <p:cNvPr id="1517" name="Google Shape;1517;p117"/>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Your question will help someone else in the room!</a:t>
            </a:r>
            <a:endParaRPr/>
          </a:p>
        </p:txBody>
      </p:sp>
      <p:pic>
        <p:nvPicPr>
          <p:cNvPr descr="A close up of a logo&#10;&#10;Description automatically generated" id="1518" name="Google Shape;1518;p117"/>
          <p:cNvPicPr preferRelativeResize="0"/>
          <p:nvPr>
            <p:ph idx="2" type="pic"/>
          </p:nvPr>
        </p:nvPicPr>
        <p:blipFill rotWithShape="1">
          <a:blip r:embed="rId3">
            <a:alphaModFix/>
          </a:blip>
          <a:srcRect b="0" l="6932" r="6932" t="0"/>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1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Feedback, please</a:t>
            </a:r>
            <a:endParaRPr/>
          </a:p>
        </p:txBody>
      </p:sp>
      <p:pic>
        <p:nvPicPr>
          <p:cNvPr id="1524" name="Google Shape;1524;p118"/>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525" name="Google Shape;1525;p118"/>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Your input improves our time together!</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526" name="Google Shape;1526;p118"/>
          <p:cNvPicPr preferRelativeResize="0"/>
          <p:nvPr>
            <p:ph idx="3" type="pic"/>
          </p:nvPr>
        </p:nvPicPr>
        <p:blipFill rotWithShape="1">
          <a:blip r:embed="rId4">
            <a:alphaModFix/>
          </a:blip>
          <a:srcRect b="0" l="21828" r="21827" t="0"/>
          <a:stretch/>
        </p:blipFill>
        <p:spPr>
          <a:xfrm rot="5400000">
            <a:off x="2258220"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0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Cover With Your Finger</a:t>
            </a:r>
            <a:endParaRPr sz="4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05"/>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Welcome</a:t>
            </a:r>
            <a:endParaRPr/>
          </a:p>
        </p:txBody>
      </p:sp>
      <p:sp>
        <p:nvSpPr>
          <p:cNvPr id="1372" name="Google Shape;1372;p105"/>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Reading tip</a:t>
            </a:r>
            <a:endParaRPr/>
          </a:p>
        </p:txBody>
      </p:sp>
      <p:sp>
        <p:nvSpPr>
          <p:cNvPr id="1373" name="Google Shape;1373;p105"/>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Practice time</a:t>
            </a:r>
            <a:endParaRPr/>
          </a:p>
        </p:txBody>
      </p:sp>
      <p:sp>
        <p:nvSpPr>
          <p:cNvPr id="1374" name="Google Shape;1374;p10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375" name="Google Shape;1375;p105"/>
          <p:cNvSpPr txBox="1"/>
          <p:nvPr>
            <p:ph idx="5" type="body"/>
          </p:nvPr>
        </p:nvSpPr>
        <p:spPr>
          <a:xfrm>
            <a:off x="1660583" y="4992079"/>
            <a:ext cx="36426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Reflection &amp; updates</a:t>
            </a:r>
            <a:endParaRPr/>
          </a:p>
        </p:txBody>
      </p:sp>
      <p:pic>
        <p:nvPicPr>
          <p:cNvPr id="1376" name="Google Shape;1376;p105"/>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377" name="Google Shape;1377;p105"/>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378" name="Google Shape;1378;p105"/>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379" name="Google Shape;1379;p105"/>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380" name="Google Shape;1380;p105"/>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0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86" name="Google Shape;1386;p10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87" name="Google Shape;1387;p10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88" name="Google Shape;1388;p10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389" name="Google Shape;1389;p106"/>
          <p:cNvSpPr txBox="1"/>
          <p:nvPr>
            <p:ph idx="5" type="body"/>
          </p:nvPr>
        </p:nvSpPr>
        <p:spPr>
          <a:xfrm>
            <a:off x="1044438"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prepared.</a:t>
            </a:r>
            <a:endParaRPr/>
          </a:p>
        </p:txBody>
      </p:sp>
      <p:sp>
        <p:nvSpPr>
          <p:cNvPr id="1390" name="Google Shape;1390;p106"/>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present.</a:t>
            </a:r>
            <a:endParaRPr/>
          </a:p>
        </p:txBody>
      </p:sp>
      <p:sp>
        <p:nvSpPr>
          <p:cNvPr id="1391" name="Google Shape;1391;p106"/>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Be courteous.</a:t>
            </a:r>
            <a:endParaRPr/>
          </a:p>
        </p:txBody>
      </p:sp>
      <p:sp>
        <p:nvSpPr>
          <p:cNvPr id="1392" name="Google Shape;1392;p106"/>
          <p:cNvSpPr txBox="1"/>
          <p:nvPr>
            <p:ph idx="8" type="body"/>
          </p:nvPr>
        </p:nvSpPr>
        <p:spPr>
          <a:xfrm>
            <a:off x="1044438"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Ask questions.</a:t>
            </a:r>
            <a:endParaRPr/>
          </a:p>
        </p:txBody>
      </p:sp>
      <p:sp>
        <p:nvSpPr>
          <p:cNvPr id="1393" name="Google Shape;1393;p106"/>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Workshop guidelines</a:t>
            </a:r>
            <a:endParaRPr/>
          </a:p>
        </p:txBody>
      </p:sp>
      <p:pic>
        <p:nvPicPr>
          <p:cNvPr descr="Icon&#10;&#10;Description automatically generated" id="1394" name="Google Shape;1394;p106"/>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395" name="Google Shape;1395;p106"/>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396" name="Google Shape;1396;p106"/>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397" name="Google Shape;1397;p106"/>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107"/>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Cover with your finger</a:t>
            </a:r>
            <a:endParaRPr/>
          </a:p>
        </p:txBody>
      </p:sp>
      <p:sp>
        <p:nvSpPr>
          <p:cNvPr id="1403" name="Google Shape;1403;p107"/>
          <p:cNvSpPr txBox="1"/>
          <p:nvPr>
            <p:ph idx="1" type="body"/>
          </p:nvPr>
        </p:nvSpPr>
        <p:spPr>
          <a:xfrm>
            <a:off x="9222900" y="4204589"/>
            <a:ext cx="2497200" cy="29082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Using your finger can help you and your eyes keep track of the words on the page. </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404" name="Google Shape;1404;p107"/>
          <p:cNvPicPr preferRelativeResize="0"/>
          <p:nvPr>
            <p:ph idx="2" type="pic"/>
          </p:nvPr>
        </p:nvPicPr>
        <p:blipFill rotWithShape="1">
          <a:blip r:embed="rId3">
            <a:alphaModFix/>
          </a:blip>
          <a:srcRect b="0" l="0" r="0" t="0"/>
          <a:stretch/>
        </p:blipFill>
        <p:spPr>
          <a:xfrm>
            <a:off x="9282749" y="2164562"/>
            <a:ext cx="2377500" cy="1411243"/>
          </a:xfrm>
          <a:prstGeom prst="rect">
            <a:avLst/>
          </a:prstGeom>
          <a:noFill/>
          <a:ln>
            <a:noFill/>
          </a:ln>
        </p:spPr>
      </p:pic>
      <p:sp>
        <p:nvSpPr>
          <p:cNvPr id="1405" name="Google Shape;1405;p107"/>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406" name="Google Shape;1406;p107"/>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407" name="Google Shape;1407;p107"/>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find word parts.</a:t>
            </a:r>
            <a:endParaRPr/>
          </a:p>
        </p:txBody>
      </p:sp>
      <p:sp>
        <p:nvSpPr>
          <p:cNvPr id="1408" name="Google Shape;1408;p107"/>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find small words you know.</a:t>
            </a:r>
            <a:endParaRPr/>
          </a:p>
        </p:txBody>
      </p:sp>
      <p:sp>
        <p:nvSpPr>
          <p:cNvPr id="1409" name="Google Shape;1409;p107"/>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Use your finger to break apart compound words.</a:t>
            </a:r>
            <a:endParaRPr/>
          </a:p>
        </p:txBody>
      </p:sp>
      <p:sp>
        <p:nvSpPr>
          <p:cNvPr id="1410" name="Google Shape;1410;p107"/>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08"/>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sz="3000"/>
              <a:t>a small word part with one vowel sound</a:t>
            </a:r>
            <a:endParaRPr/>
          </a:p>
        </p:txBody>
      </p:sp>
      <p:sp>
        <p:nvSpPr>
          <p:cNvPr id="1416" name="Google Shape;1416;p108"/>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a:t>a word made up of two words put together (e.g. sunshine)</a:t>
            </a:r>
            <a:endParaRPr/>
          </a:p>
        </p:txBody>
      </p:sp>
      <p:sp>
        <p:nvSpPr>
          <p:cNvPr id="1417" name="Google Shape;1417;p108"/>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a:t>when you break up the sounds in the word to help you read the word</a:t>
            </a:r>
            <a:endParaRPr/>
          </a:p>
        </p:txBody>
      </p:sp>
      <p:sp>
        <p:nvSpPr>
          <p:cNvPr id="1418" name="Google Shape;1418;p108"/>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419" name="Google Shape;1419;p108"/>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Syllable</a:t>
            </a:r>
            <a:endParaRPr/>
          </a:p>
        </p:txBody>
      </p:sp>
      <p:sp>
        <p:nvSpPr>
          <p:cNvPr id="1420" name="Google Shape;1420;p108"/>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SzPts val="4000"/>
              <a:buNone/>
            </a:pPr>
            <a:r>
              <a:rPr b="1" lang="en-US" sz="4000"/>
              <a:t>Compound</a:t>
            </a:r>
            <a:r>
              <a:rPr lang="en-US"/>
              <a:t> </a:t>
            </a:r>
            <a:r>
              <a:rPr b="1" lang="en-US" sz="4000"/>
              <a:t>word</a:t>
            </a:r>
            <a:endParaRPr/>
          </a:p>
        </p:txBody>
      </p:sp>
      <p:sp>
        <p:nvSpPr>
          <p:cNvPr id="1421" name="Google Shape;1421;p108"/>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Decode</a:t>
            </a:r>
            <a:endParaRPr b="1" sz="4000"/>
          </a:p>
        </p:txBody>
      </p:sp>
      <p:sp>
        <p:nvSpPr>
          <p:cNvPr id="1422" name="Google Shape;1422;p108"/>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423" name="Google Shape;1423;p10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Check in on literacy terms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109"/>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06FB6"/>
              </a:buClr>
              <a:buSzPts val="4400"/>
              <a:buFont typeface="Arial"/>
              <a:buNone/>
            </a:pPr>
            <a:r>
              <a:rPr lang="en-US" sz="4400">
                <a:solidFill>
                  <a:srgbClr val="006FB6"/>
                </a:solidFill>
              </a:rPr>
              <a:t>Use your finger to find word parts</a:t>
            </a:r>
            <a:endParaRPr/>
          </a:p>
        </p:txBody>
      </p:sp>
      <p:sp>
        <p:nvSpPr>
          <p:cNvPr id="1429" name="Google Shape;1429;p109"/>
          <p:cNvSpPr txBox="1"/>
          <p:nvPr>
            <p:ph idx="1" type="body"/>
          </p:nvPr>
        </p:nvSpPr>
        <p:spPr>
          <a:xfrm>
            <a:off x="278816" y="1277032"/>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6FB6"/>
              </a:buClr>
              <a:buSzPts val="3200"/>
              <a:buNone/>
            </a:pPr>
            <a:r>
              <a:t/>
            </a:r>
            <a:endParaRPr sz="3200">
              <a:latin typeface="Calibri"/>
              <a:ea typeface="Calibri"/>
              <a:cs typeface="Calibri"/>
              <a:sym typeface="Calibri"/>
            </a:endParaRPr>
          </a:p>
          <a:p>
            <a:pPr indent="-457200" lvl="0" marL="457200" rtl="0" algn="l">
              <a:lnSpc>
                <a:spcPct val="100000"/>
              </a:lnSpc>
              <a:spcBef>
                <a:spcPts val="0"/>
              </a:spcBef>
              <a:spcAft>
                <a:spcPts val="0"/>
              </a:spcAft>
              <a:buClr>
                <a:srgbClr val="006FB6"/>
              </a:buClr>
              <a:buSzPts val="3200"/>
              <a:buFont typeface="Calibri"/>
              <a:buChar char="•"/>
            </a:pPr>
            <a:r>
              <a:rPr lang="en-US" sz="3200">
                <a:latin typeface="Calibri"/>
                <a:ea typeface="Calibri"/>
                <a:cs typeface="Calibri"/>
                <a:sym typeface="Calibri"/>
              </a:rPr>
              <a:t>If this is a  new idea for your child, model with your fingers, then let your child try!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400"/>
              <a:buFont typeface="Arial"/>
              <a:buNone/>
            </a:pPr>
            <a:r>
              <a:t/>
            </a:r>
            <a:endParaRPr sz="3200">
              <a:latin typeface="Calibri"/>
              <a:ea typeface="Calibri"/>
              <a:cs typeface="Calibri"/>
              <a:sym typeface="Calibri"/>
            </a:endParaRPr>
          </a:p>
        </p:txBody>
      </p:sp>
      <p:pic>
        <p:nvPicPr>
          <p:cNvPr descr="A picture containing outdoor, grass, bird, small&#10;&#10;Description automatically generated" id="1430" name="Google Shape;1430;p109"/>
          <p:cNvPicPr preferRelativeResize="0"/>
          <p:nvPr>
            <p:ph idx="3" type="pic"/>
          </p:nvPr>
        </p:nvPicPr>
        <p:blipFill rotWithShape="1">
          <a:blip r:embed="rId3">
            <a:alphaModFix/>
          </a:blip>
          <a:srcRect b="0" l="2033" r="2043" t="0"/>
          <a:stretch/>
        </p:blipFill>
        <p:spPr>
          <a:xfrm>
            <a:off x="5840798" y="2015630"/>
            <a:ext cx="3692323" cy="3402377"/>
          </a:xfrm>
          <a:prstGeom prst="rect">
            <a:avLst/>
          </a:prstGeom>
          <a:noFill/>
          <a:ln>
            <a:noFill/>
          </a:ln>
        </p:spPr>
      </p:pic>
      <p:sp>
        <p:nvSpPr>
          <p:cNvPr id="1431" name="Google Shape;1431;p109"/>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“Do you see any word parts you know inside the tricky words?”</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b="1">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sp>
        <p:nvSpPr>
          <p:cNvPr id="1432" name="Google Shape;1432;p109"/>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Arial"/>
              <a:buNone/>
            </a:pPr>
            <a:r>
              <a:rPr b="1" lang="en-US">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rPr lang="en-US">
                <a:latin typeface="Calibri"/>
                <a:ea typeface="Calibri"/>
                <a:cs typeface="Calibri"/>
                <a:sym typeface="Calibri"/>
              </a:rPr>
              <a:t>“I know |a| and |n| says ‘an’ so ‘p’ and ‘l’ and ‘an’ and ‘t’ says ‘plant’!”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p>
        </p:txBody>
      </p:sp>
      <p:sp>
        <p:nvSpPr>
          <p:cNvPr id="1433" name="Google Shape;1433;p109"/>
          <p:cNvSpPr txBox="1"/>
          <p:nvPr>
            <p:ph idx="6" type="body"/>
          </p:nvPr>
        </p:nvSpPr>
        <p:spPr>
          <a:xfrm>
            <a:off x="349300" y="129891"/>
            <a:ext cx="2823300" cy="468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6FB6"/>
              </a:buClr>
              <a:buSzPts val="2400"/>
              <a:buFont typeface="Arial"/>
              <a:buNone/>
            </a:pPr>
            <a:r>
              <a:rPr i="0" lang="en-US" sz="3200" u="none" cap="none" strike="noStrike">
                <a:solidFill>
                  <a:srgbClr val="006FB6"/>
                </a:solidFill>
                <a:latin typeface="Calibri"/>
                <a:ea typeface="Calibri"/>
                <a:cs typeface="Calibri"/>
                <a:sym typeface="Calibri"/>
              </a:rPr>
              <a:t>Tips and tricks</a:t>
            </a:r>
            <a:endParaRPr>
              <a:latin typeface="Calibri"/>
              <a:ea typeface="Calibri"/>
              <a:cs typeface="Calibri"/>
              <a:sym typeface="Calibri"/>
            </a:endParaRPr>
          </a:p>
        </p:txBody>
      </p:sp>
      <p:pic>
        <p:nvPicPr>
          <p:cNvPr id="1434" name="Google Shape;1434;p109"/>
          <p:cNvPicPr preferRelativeResize="0"/>
          <p:nvPr/>
        </p:nvPicPr>
        <p:blipFill rotWithShape="1">
          <a:blip r:embed="rId4">
            <a:alphaModFix/>
          </a:blip>
          <a:srcRect b="0" l="0" r="0" t="0"/>
          <a:stretch/>
        </p:blipFill>
        <p:spPr>
          <a:xfrm>
            <a:off x="7818065" y="4964641"/>
            <a:ext cx="1602979" cy="2150485"/>
          </a:xfrm>
          <a:prstGeom prst="rect">
            <a:avLst/>
          </a:prstGeom>
          <a:noFill/>
          <a:ln>
            <a:noFill/>
          </a:ln>
        </p:spPr>
      </p:pic>
      <p:pic>
        <p:nvPicPr>
          <p:cNvPr id="1435" name="Google Shape;1435;p109"/>
          <p:cNvPicPr preferRelativeResize="0"/>
          <p:nvPr/>
        </p:nvPicPr>
        <p:blipFill rotWithShape="1">
          <a:blip r:embed="rId5">
            <a:alphaModFix/>
          </a:blip>
          <a:srcRect b="0" l="0" r="0" t="-1666"/>
          <a:stretch/>
        </p:blipFill>
        <p:spPr>
          <a:xfrm>
            <a:off x="4071200" y="4940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34"/>
                                        </p:tgtEl>
                                      </p:cBhvr>
                                    </p:animEffect>
                                    <p:set>
                                      <p:cBhvr>
                                        <p:cTn dur="1" fill="hold">
                                          <p:stCondLst>
                                            <p:cond delay="500"/>
                                          </p:stCondLst>
                                        </p:cTn>
                                        <p:tgtEl>
                                          <p:spTgt spid="14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11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4400"/>
              <a:buFont typeface="Arial"/>
              <a:buNone/>
            </a:pPr>
            <a:r>
              <a:rPr lang="en-US" sz="4400">
                <a:solidFill>
                  <a:srgbClr val="006FB6"/>
                </a:solidFill>
              </a:rPr>
              <a:t>Use your finger to find little words</a:t>
            </a:r>
            <a:endParaRPr/>
          </a:p>
        </p:txBody>
      </p:sp>
      <p:pic>
        <p:nvPicPr>
          <p:cNvPr descr="A picture containing person, indoor, table, food&#10;&#10;Description automatically generated" id="1441" name="Google Shape;1441;p110"/>
          <p:cNvPicPr preferRelativeResize="0"/>
          <p:nvPr>
            <p:ph idx="2" type="pic"/>
          </p:nvPr>
        </p:nvPicPr>
        <p:blipFill rotWithShape="1">
          <a:blip r:embed="rId3">
            <a:alphaModFix/>
          </a:blip>
          <a:srcRect b="8178" l="0" r="0" t="8179"/>
          <a:stretch/>
        </p:blipFill>
        <p:spPr>
          <a:xfrm>
            <a:off x="503705" y="821803"/>
            <a:ext cx="2514600" cy="3135900"/>
          </a:xfrm>
          <a:prstGeom prst="rect">
            <a:avLst/>
          </a:prstGeom>
          <a:noFill/>
          <a:ln>
            <a:noFill/>
          </a:ln>
        </p:spPr>
      </p:pic>
      <p:pic>
        <p:nvPicPr>
          <p:cNvPr descr="A large orange fruit&#10;&#10;Description automatically generated" id="1442" name="Google Shape;1442;p110"/>
          <p:cNvPicPr preferRelativeResize="0"/>
          <p:nvPr>
            <p:ph idx="3" type="pic"/>
          </p:nvPr>
        </p:nvPicPr>
        <p:blipFill rotWithShape="1">
          <a:blip r:embed="rId4">
            <a:alphaModFix/>
          </a:blip>
          <a:srcRect b="3060" l="0" r="0" t="3069"/>
          <a:stretch/>
        </p:blipFill>
        <p:spPr>
          <a:xfrm>
            <a:off x="6064679" y="1947062"/>
            <a:ext cx="3692400" cy="3402300"/>
          </a:xfrm>
          <a:prstGeom prst="rect">
            <a:avLst/>
          </a:prstGeom>
          <a:noFill/>
          <a:ln>
            <a:noFill/>
          </a:ln>
        </p:spPr>
      </p:pic>
      <p:sp>
        <p:nvSpPr>
          <p:cNvPr id="1443" name="Google Shape;1443;p110"/>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“Do you see any little words you know inside the tricky word?”</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a:p>
          <a:p>
            <a:pPr indent="0" lvl="0" marL="0" rtl="0" algn="l">
              <a:lnSpc>
                <a:spcPct val="90000"/>
              </a:lnSpc>
              <a:spcBef>
                <a:spcPts val="1000"/>
              </a:spcBef>
              <a:spcAft>
                <a:spcPts val="0"/>
              </a:spcAft>
              <a:buClr>
                <a:srgbClr val="006FB6"/>
              </a:buClr>
              <a:buSzPts val="2100"/>
              <a:buNone/>
            </a:pPr>
            <a:r>
              <a:t/>
            </a:r>
            <a:endParaRPr b="1"/>
          </a:p>
          <a:p>
            <a:pPr indent="0" lvl="0" marL="0" rtl="0" algn="l">
              <a:lnSpc>
                <a:spcPct val="90000"/>
              </a:lnSpc>
              <a:spcBef>
                <a:spcPts val="1000"/>
              </a:spcBef>
              <a:spcAft>
                <a:spcPts val="0"/>
              </a:spcAft>
              <a:buClr>
                <a:srgbClr val="006FB6"/>
              </a:buClr>
              <a:buSzPts val="2100"/>
              <a:buFont typeface="Arial"/>
              <a:buNone/>
            </a:pPr>
            <a:r>
              <a:t/>
            </a:r>
            <a:endParaRPr/>
          </a:p>
        </p:txBody>
      </p:sp>
      <p:sp>
        <p:nvSpPr>
          <p:cNvPr id="1444" name="Google Shape;1444;p110"/>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Arial"/>
              <a:buNone/>
            </a:pPr>
            <a:r>
              <a:rPr b="1" lang="en-US">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a:latin typeface="Calibri"/>
                <a:ea typeface="Calibri"/>
                <a:cs typeface="Calibri"/>
                <a:sym typeface="Calibri"/>
              </a:rPr>
              <a:t>“I see the word ‘pump.’ </a:t>
            </a:r>
            <a:r>
              <a:rPr lang="en-US"/>
              <a:t>That gets me started! Now I can read the whole word - ‘pumpkin.’”</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pic>
        <p:nvPicPr>
          <p:cNvPr id="1445" name="Google Shape;1445;p110"/>
          <p:cNvPicPr preferRelativeResize="0"/>
          <p:nvPr/>
        </p:nvPicPr>
        <p:blipFill rotWithShape="1">
          <a:blip r:embed="rId5">
            <a:alphaModFix/>
          </a:blip>
          <a:srcRect b="0" l="0" r="0" t="0"/>
          <a:stretch/>
        </p:blipFill>
        <p:spPr>
          <a:xfrm>
            <a:off x="6738629" y="4769723"/>
            <a:ext cx="995822" cy="1335951"/>
          </a:xfrm>
          <a:prstGeom prst="rect">
            <a:avLst/>
          </a:prstGeom>
          <a:noFill/>
          <a:ln>
            <a:noFill/>
          </a:ln>
        </p:spPr>
      </p:pic>
      <p:pic>
        <p:nvPicPr>
          <p:cNvPr id="1446" name="Google Shape;1446;p110"/>
          <p:cNvPicPr preferRelativeResize="0"/>
          <p:nvPr/>
        </p:nvPicPr>
        <p:blipFill rotWithShape="1">
          <a:blip r:embed="rId6">
            <a:alphaModFix/>
          </a:blip>
          <a:srcRect b="0" l="0" r="0" t="-1666"/>
          <a:stretch/>
        </p:blipFill>
        <p:spPr>
          <a:xfrm>
            <a:off x="4071200" y="4940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45"/>
                                        </p:tgtEl>
                                      </p:cBhvr>
                                    </p:animEffect>
                                    <p:set>
                                      <p:cBhvr>
                                        <p:cTn dur="1" fill="hold">
                                          <p:stCondLst>
                                            <p:cond delay="500"/>
                                          </p:stCondLst>
                                        </p:cTn>
                                        <p:tgtEl>
                                          <p:spTgt spid="14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11"/>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4400"/>
              <a:buFont typeface="Arial"/>
              <a:buNone/>
            </a:pPr>
            <a:r>
              <a:rPr lang="en-US" sz="4400">
                <a:latin typeface="Calibri"/>
                <a:ea typeface="Calibri"/>
                <a:cs typeface="Calibri"/>
                <a:sym typeface="Calibri"/>
              </a:rPr>
              <a:t>Use your finger for compound words </a:t>
            </a:r>
            <a:endParaRPr>
              <a:latin typeface="Calibri"/>
              <a:ea typeface="Calibri"/>
              <a:cs typeface="Calibri"/>
              <a:sym typeface="Calibri"/>
            </a:endParaRPr>
          </a:p>
        </p:txBody>
      </p:sp>
      <p:sp>
        <p:nvSpPr>
          <p:cNvPr id="1452" name="Google Shape;1452;p111"/>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000"/>
              <a:buFont typeface="Arial"/>
              <a:buNone/>
            </a:pPr>
            <a:r>
              <a:rPr b="1" lang="en-US" sz="3000">
                <a:latin typeface="Calibri"/>
                <a:ea typeface="Calibri"/>
                <a:cs typeface="Calibri"/>
                <a:sym typeface="Calibri"/>
              </a:rPr>
              <a:t>Child: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Font typeface="Arial"/>
              <a:buNone/>
            </a:pPr>
            <a:r>
              <a:rPr lang="en-US" sz="3000">
                <a:latin typeface="Calibri"/>
                <a:ea typeface="Calibri"/>
                <a:cs typeface="Calibri"/>
                <a:sym typeface="Calibri"/>
              </a:rPr>
              <a:t>“I see the word ‘sun’ and I see the word ‘rise.’  Together that makes the longer word, ‘sunrise.’”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Font typeface="Arial"/>
              <a:buNone/>
            </a:pPr>
            <a:r>
              <a:t/>
            </a:r>
            <a:endParaRPr sz="3000"/>
          </a:p>
        </p:txBody>
      </p:sp>
      <p:sp>
        <p:nvSpPr>
          <p:cNvPr id="1453" name="Google Shape;1453;p111"/>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000"/>
              <a:buNone/>
            </a:pPr>
            <a:r>
              <a:rPr b="1" lang="en-US" sz="3000">
                <a:latin typeface="Calibri"/>
                <a:ea typeface="Calibri"/>
                <a:cs typeface="Calibri"/>
                <a:sym typeface="Calibri"/>
              </a:rPr>
              <a:t>Adult:</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None/>
            </a:pPr>
            <a:r>
              <a:rPr lang="en-US" sz="3000">
                <a:latin typeface="Calibri"/>
                <a:ea typeface="Calibri"/>
                <a:cs typeface="Calibri"/>
                <a:sym typeface="Calibri"/>
              </a:rPr>
              <a:t>“Do you see any words you know inside the tricky word?”</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3000"/>
              <a:buNone/>
            </a:pPr>
            <a:r>
              <a:t/>
            </a:r>
            <a:endParaRPr sz="3000"/>
          </a:p>
          <a:p>
            <a:pPr indent="0" lvl="0" marL="0" rtl="0" algn="l">
              <a:lnSpc>
                <a:spcPct val="90000"/>
              </a:lnSpc>
              <a:spcBef>
                <a:spcPts val="1000"/>
              </a:spcBef>
              <a:spcAft>
                <a:spcPts val="0"/>
              </a:spcAft>
              <a:buClr>
                <a:srgbClr val="006FB6"/>
              </a:buClr>
              <a:buSzPts val="3000"/>
              <a:buNone/>
            </a:pPr>
            <a:r>
              <a:t/>
            </a:r>
            <a:endParaRPr sz="3000"/>
          </a:p>
        </p:txBody>
      </p:sp>
      <p:pic>
        <p:nvPicPr>
          <p:cNvPr descr="A person standing in front of a mountain&#10;&#10;Description automatically generated" id="1454" name="Google Shape;1454;p111"/>
          <p:cNvPicPr preferRelativeResize="0"/>
          <p:nvPr>
            <p:ph idx="2" type="pic"/>
          </p:nvPr>
        </p:nvPicPr>
        <p:blipFill rotWithShape="1">
          <a:blip r:embed="rId3">
            <a:alphaModFix/>
          </a:blip>
          <a:srcRect b="12372" l="0" r="0" t="12372"/>
          <a:stretch/>
        </p:blipFill>
        <p:spPr>
          <a:xfrm>
            <a:off x="3439310" y="1559021"/>
            <a:ext cx="5054958" cy="3640125"/>
          </a:xfrm>
          <a:prstGeom prst="rect">
            <a:avLst/>
          </a:prstGeom>
          <a:noFill/>
          <a:ln cap="flat" cmpd="sng" w="19050">
            <a:solidFill>
              <a:srgbClr val="666666"/>
            </a:solidFill>
            <a:prstDash val="solid"/>
            <a:round/>
            <a:headEnd len="sm" w="sm" type="none"/>
            <a:tailEnd len="sm" w="sm" type="none"/>
          </a:ln>
        </p:spPr>
      </p:pic>
      <p:pic>
        <p:nvPicPr>
          <p:cNvPr id="1455" name="Google Shape;1455;p111"/>
          <p:cNvPicPr preferRelativeResize="0"/>
          <p:nvPr/>
        </p:nvPicPr>
        <p:blipFill rotWithShape="1">
          <a:blip r:embed="rId4">
            <a:alphaModFix/>
          </a:blip>
          <a:srcRect b="0" l="0" r="0" t="0"/>
          <a:stretch/>
        </p:blipFill>
        <p:spPr>
          <a:xfrm>
            <a:off x="6477976" y="4313924"/>
            <a:ext cx="1468526" cy="1970110"/>
          </a:xfrm>
          <a:prstGeom prst="rect">
            <a:avLst/>
          </a:prstGeom>
          <a:noFill/>
          <a:ln>
            <a:noFill/>
          </a:ln>
        </p:spPr>
      </p:pic>
      <p:pic>
        <p:nvPicPr>
          <p:cNvPr id="1456" name="Google Shape;1456;p111"/>
          <p:cNvPicPr preferRelativeResize="0"/>
          <p:nvPr/>
        </p:nvPicPr>
        <p:blipFill rotWithShape="1">
          <a:blip r:embed="rId5">
            <a:alphaModFix/>
          </a:blip>
          <a:srcRect b="0" l="0" r="0" t="-1666"/>
          <a:stretch/>
        </p:blipFill>
        <p:spPr>
          <a:xfrm>
            <a:off x="738325" y="4313925"/>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55"/>
                                        </p:tgtEl>
                                      </p:cBhvr>
                                    </p:animEffect>
                                    <p:set>
                                      <p:cBhvr>
                                        <p:cTn dur="1" fill="hold">
                                          <p:stCondLst>
                                            <p:cond delay="500"/>
                                          </p:stCondLst>
                                        </p:cTn>
                                        <p:tgtEl>
                                          <p:spTgt spid="145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