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41" r:id="rId4"/>
    <p:sldMasterId id="2147483742" r:id="rId5"/>
    <p:sldMasterId id="2147483743" r:id="rId6"/>
    <p:sldMasterId id="2147483744" r:id="rId7"/>
    <p:sldMasterId id="2147483745" r:id="rId8"/>
    <p:sldMasterId id="2147483746" r:id="rId9"/>
    <p:sldMasterId id="2147483747" r:id="rId10"/>
    <p:sldMasterId id="2147483748" r:id="rId11"/>
    <p:sldMasterId id="2147483749"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Lst>
  <p:sldSz cy="6858000" cx="12192000"/>
  <p:notesSz cx="9144000" cy="6858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7.xml"/><Relationship Id="rId22" Type="http://schemas.openxmlformats.org/officeDocument/2006/relationships/slide" Target="slides/slide9.xml"/><Relationship Id="rId21" Type="http://schemas.openxmlformats.org/officeDocument/2006/relationships/slide" Target="slides/slide8.xml"/><Relationship Id="rId24" Type="http://schemas.openxmlformats.org/officeDocument/2006/relationships/slide" Target="slides/slide11.xml"/><Relationship Id="rId23" Type="http://schemas.openxmlformats.org/officeDocument/2006/relationships/slide" Target="slides/slide10.xml"/><Relationship Id="rId1" Type="http://schemas.openxmlformats.org/officeDocument/2006/relationships/theme" Target="theme/theme7.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3.xml"/><Relationship Id="rId25" Type="http://schemas.openxmlformats.org/officeDocument/2006/relationships/slide" Target="slides/slide12.xml"/><Relationship Id="rId28" Type="http://schemas.openxmlformats.org/officeDocument/2006/relationships/slide" Target="slides/slide15.xml"/><Relationship Id="rId27" Type="http://schemas.openxmlformats.org/officeDocument/2006/relationships/slide" Target="slides/slide14.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16.xml"/><Relationship Id="rId7" Type="http://schemas.openxmlformats.org/officeDocument/2006/relationships/slideMaster" Target="slideMasters/slideMaster4.xml"/><Relationship Id="rId8" Type="http://schemas.openxmlformats.org/officeDocument/2006/relationships/slideMaster" Target="slideMasters/slideMaster5.xml"/><Relationship Id="rId30" Type="http://schemas.openxmlformats.org/officeDocument/2006/relationships/slide" Target="slides/slide17.xml"/><Relationship Id="rId11" Type="http://schemas.openxmlformats.org/officeDocument/2006/relationships/slideMaster" Target="slideMasters/slideMaster8.xml"/><Relationship Id="rId10" Type="http://schemas.openxmlformats.org/officeDocument/2006/relationships/slideMaster" Target="slideMasters/slideMaster7.xml"/><Relationship Id="rId13" Type="http://schemas.openxmlformats.org/officeDocument/2006/relationships/notesMaster" Target="notesMasters/notesMaster1.xml"/><Relationship Id="rId12" Type="http://schemas.openxmlformats.org/officeDocument/2006/relationships/slideMaster" Target="slideMasters/slideMaster9.xml"/><Relationship Id="rId15" Type="http://schemas.openxmlformats.org/officeDocument/2006/relationships/slide" Target="slides/slide2.xml"/><Relationship Id="rId14" Type="http://schemas.openxmlformats.org/officeDocument/2006/relationships/slide" Target="slides/slide1.xml"/><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30629" y="10556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 name="Google Shape;4;n"/>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ordreference.com" TargetMode="External"/><Relationship Id="rId3" Type="http://schemas.openxmlformats.org/officeDocument/2006/relationships/hyperlink" Target="https://www.colorincolorado.org/article/reading-101-english-language-learners" TargetMode="External"/><Relationship Id="rId4" Type="http://schemas.openxmlformats.org/officeDocument/2006/relationships/hyperlink" Target="https://pin.it/vbvxj7nrnb5g57" TargetMode="External"/><Relationship Id="rId5" Type="http://schemas.openxmlformats.org/officeDocument/2006/relationships/hyperlink" Target="https://www.spanishdict.com/answers/233243/pronunciacin-de-las-consonantes-y-vocales-en-ingls" TargetMode="External"/><Relationship Id="rId6" Type="http://schemas.openxmlformats.org/officeDocument/2006/relationships/hyperlink" Target="https://bit.ly/SBCfeedbackform"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zjxnM0C9aP4C9WJFbw2A8eFpjZ29wBWG/view?usp=sharing" TargetMode="External"/><Relationship Id="rId3" Type="http://schemas.openxmlformats.org/officeDocument/2006/relationships/hyperlink" Target="https://survey.alchemer.com/s3/7771344/Family-Confidence-Survey"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p1: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Copyright 202</a:t>
            </a:r>
            <a:r>
              <a:rPr lang="en-US"/>
              <a:t>2</a:t>
            </a:r>
            <a:r>
              <a:rPr b="0" i="0" lang="en-US" sz="1200" u="none" cap="none" strike="noStrike">
                <a:solidFill>
                  <a:schemeClr val="dk1"/>
                </a:solidFill>
                <a:latin typeface="Calibri"/>
                <a:ea typeface="Calibri"/>
                <a:cs typeface="Calibri"/>
                <a:sym typeface="Calibri"/>
              </a:rPr>
              <a:t> Springboard Collaborative, all rights reserved.</a:t>
            </a:r>
            <a:endParaRPr/>
          </a:p>
          <a:p>
            <a:pPr indent="-228600" lvl="0" marL="457200" marR="0" rtl="0" algn="l">
              <a:lnSpc>
                <a:spcPct val="100000"/>
              </a:lnSpc>
              <a:spcBef>
                <a:spcPts val="0"/>
              </a:spcBef>
              <a:spcAft>
                <a:spcPts val="0"/>
              </a:spcAft>
              <a:buSzPts val="1400"/>
              <a:buNone/>
            </a:pPr>
            <a:r>
              <a:t/>
            </a:r>
            <a:endParaRPr b="1"/>
          </a:p>
          <a:p>
            <a:pPr indent="0" lvl="0" marL="0" marR="0" rtl="0" algn="l">
              <a:lnSpc>
                <a:spcPct val="100000"/>
              </a:lnSpc>
              <a:spcBef>
                <a:spcPts val="0"/>
              </a:spcBef>
              <a:spcAft>
                <a:spcPts val="0"/>
              </a:spcAft>
              <a:buSzPts val="1400"/>
              <a:buNone/>
            </a:pPr>
            <a:r>
              <a:rPr b="1" lang="en-US"/>
              <a:t>Overview and rationale</a:t>
            </a:r>
            <a:endParaRPr/>
          </a:p>
          <a:p>
            <a:pPr indent="0" lvl="0" marL="0" marR="0" rtl="0" algn="l">
              <a:lnSpc>
                <a:spcPct val="100000"/>
              </a:lnSpc>
              <a:spcBef>
                <a:spcPts val="0"/>
              </a:spcBef>
              <a:spcAft>
                <a:spcPts val="0"/>
              </a:spcAft>
              <a:buSzPts val="1400"/>
              <a:buNone/>
            </a:pPr>
            <a:r>
              <a:rPr lang="en-US"/>
              <a:t>This is a </a:t>
            </a:r>
            <a:r>
              <a:rPr b="1" lang="en-US"/>
              <a:t>figure out the word </a:t>
            </a:r>
            <a:r>
              <a:rPr lang="en-US"/>
              <a:t>workshop. Through the workshop, families learn and practice questions that prompt their child to use their finger to decode unfamiliar words. This strategy helps readers because it turns the mental skill of figuring out a word syllable by syllable into a tangible, physical process. Once a word is broken into chunks, children can more easily figure out the word. </a:t>
            </a:r>
            <a:endParaRPr b="1"/>
          </a:p>
          <a:p>
            <a:pPr indent="0" lvl="0" marL="0" rtl="0" algn="l">
              <a:lnSpc>
                <a:spcPct val="100000"/>
              </a:lnSpc>
              <a:spcBef>
                <a:spcPts val="0"/>
              </a:spcBef>
              <a:spcAft>
                <a:spcPts val="0"/>
              </a:spcAft>
              <a:buSzPts val="1400"/>
              <a:buNone/>
            </a:pPr>
            <a:r>
              <a:t/>
            </a:r>
            <a:endParaRPr i="1"/>
          </a:p>
          <a:p>
            <a:pPr indent="0" lvl="0" marL="0" marR="0" rtl="0" algn="l">
              <a:lnSpc>
                <a:spcPct val="100000"/>
              </a:lnSpc>
              <a:spcBef>
                <a:spcPts val="0"/>
              </a:spcBef>
              <a:spcAft>
                <a:spcPts val="0"/>
              </a:spcAft>
              <a:buSzPts val="1400"/>
              <a:buNone/>
            </a:pPr>
            <a:r>
              <a:rPr b="1" lang="en-US"/>
              <a:t>Materials</a:t>
            </a:r>
            <a:r>
              <a:rPr lang="en-US"/>
              <a:t> </a:t>
            </a:r>
            <a:endParaRPr/>
          </a:p>
          <a:p>
            <a:pPr indent="-279400" lvl="0" marL="457200" marR="0" rtl="0" algn="l">
              <a:lnSpc>
                <a:spcPct val="100000"/>
              </a:lnSpc>
              <a:spcBef>
                <a:spcPts val="0"/>
              </a:spcBef>
              <a:spcAft>
                <a:spcPts val="0"/>
              </a:spcAft>
              <a:buClr>
                <a:schemeClr val="dk1"/>
              </a:buClr>
              <a:buSzPts val="800"/>
              <a:buFont typeface="Calibri"/>
              <a:buChar char="●"/>
            </a:pPr>
            <a:r>
              <a:rPr b="0" i="0" lang="en-US" sz="1200" u="none" cap="none" strike="noStrike">
                <a:solidFill>
                  <a:schemeClr val="dk1"/>
                </a:solidFill>
                <a:latin typeface="Calibri"/>
                <a:ea typeface="Calibri"/>
                <a:cs typeface="Calibri"/>
                <a:sym typeface="Calibri"/>
              </a:rPr>
              <a:t>Corresponding </a:t>
            </a:r>
            <a:r>
              <a:rPr lang="en-US"/>
              <a:t>Reading Tip Sheet</a:t>
            </a:r>
            <a:r>
              <a:rPr b="0" i="0" lang="en-US" sz="1200" u="none" cap="none" strike="noStrike">
                <a:solidFill>
                  <a:schemeClr val="dk1"/>
                </a:solidFill>
                <a:latin typeface="Calibri"/>
                <a:ea typeface="Calibri"/>
                <a:cs typeface="Calibri"/>
                <a:sym typeface="Calibri"/>
              </a:rPr>
              <a:t> (in the languages the families need)</a:t>
            </a:r>
            <a:endParaRPr/>
          </a:p>
          <a:p>
            <a:pPr indent="-279400" lvl="0" marL="457200" marR="0" rtl="0" algn="l">
              <a:lnSpc>
                <a:spcPct val="100000"/>
              </a:lnSpc>
              <a:spcBef>
                <a:spcPts val="0"/>
              </a:spcBef>
              <a:spcAft>
                <a:spcPts val="0"/>
              </a:spcAft>
              <a:buSzPts val="800"/>
              <a:buFont typeface="Calibri"/>
              <a:buChar char="●"/>
            </a:pPr>
            <a:r>
              <a:rPr lang="en-US"/>
              <a:t>Family Workshop</a:t>
            </a:r>
            <a:r>
              <a:rPr b="0" i="0" lang="en-US" sz="1200" u="none" cap="none" strike="noStrike">
                <a:solidFill>
                  <a:schemeClr val="dk1"/>
                </a:solidFill>
                <a:latin typeface="Calibri"/>
                <a:ea typeface="Calibri"/>
                <a:cs typeface="Calibri"/>
                <a:sym typeface="Calibri"/>
              </a:rPr>
              <a:t> </a:t>
            </a:r>
            <a:r>
              <a:rPr lang="en-US"/>
              <a:t>Feedback Form</a:t>
            </a:r>
            <a:r>
              <a:rPr b="0" i="0" lang="en-US" sz="1200" u="none" cap="none" strike="noStrike">
                <a:solidFill>
                  <a:schemeClr val="dk1"/>
                </a:solidFill>
                <a:latin typeface="Calibri"/>
                <a:ea typeface="Calibri"/>
                <a:cs typeface="Calibri"/>
                <a:sym typeface="Calibri"/>
              </a:rPr>
              <a:t> (</a:t>
            </a:r>
            <a:r>
              <a:rPr lang="en-US"/>
              <a:t>paper or digital form)</a:t>
            </a:r>
            <a:endParaRPr/>
          </a:p>
          <a:p>
            <a:pPr indent="-279400" lvl="0" marL="457200" marR="0" rtl="0" algn="l">
              <a:lnSpc>
                <a:spcPct val="100000"/>
              </a:lnSpc>
              <a:spcBef>
                <a:spcPts val="0"/>
              </a:spcBef>
              <a:spcAft>
                <a:spcPts val="0"/>
              </a:spcAft>
              <a:buSzPts val="800"/>
              <a:buFont typeface="Calibri"/>
              <a:buChar char="●"/>
            </a:pPr>
            <a:r>
              <a:rPr lang="en-US"/>
              <a:t>Books for families to use during practice time. This strategy works with both fiction and nonfiction texts.</a:t>
            </a:r>
            <a:endParaRPr/>
          </a:p>
          <a:p>
            <a:pPr indent="-279400" lvl="0" marL="457200" marR="0" rtl="0" algn="l">
              <a:lnSpc>
                <a:spcPct val="100000"/>
              </a:lnSpc>
              <a:spcBef>
                <a:spcPts val="0"/>
              </a:spcBef>
              <a:spcAft>
                <a:spcPts val="0"/>
              </a:spcAft>
              <a:buSzPts val="800"/>
              <a:buFont typeface="Calibri"/>
              <a:buChar char="●"/>
            </a:pPr>
            <a:r>
              <a:rPr lang="en-US"/>
              <a:t>Projector to display slides</a:t>
            </a:r>
            <a:endParaRPr/>
          </a:p>
          <a:p>
            <a:pPr indent="-279400" lvl="0" marL="457200" marR="0" rtl="0" algn="l">
              <a:lnSpc>
                <a:spcPct val="100000"/>
              </a:lnSpc>
              <a:spcBef>
                <a:spcPts val="0"/>
              </a:spcBef>
              <a:spcAft>
                <a:spcPts val="0"/>
              </a:spcAft>
              <a:buSzPts val="800"/>
              <a:buFont typeface="Calibri"/>
              <a:buChar char="●"/>
            </a:pPr>
            <a:r>
              <a:rPr lang="en-US"/>
              <a:t>Empty envelope for families to put feedback form in (optional but highly recommended)</a:t>
            </a:r>
            <a:endParaRPr/>
          </a:p>
          <a:p>
            <a:pPr indent="-279400" lvl="0" marL="457200" marR="0" rtl="0" algn="l">
              <a:lnSpc>
                <a:spcPct val="100000"/>
              </a:lnSpc>
              <a:spcBef>
                <a:spcPts val="0"/>
              </a:spcBef>
              <a:spcAft>
                <a:spcPts val="0"/>
              </a:spcAft>
              <a:buSzPts val="800"/>
              <a:buFont typeface="Calibri"/>
              <a:buChar char="●"/>
            </a:pPr>
            <a:r>
              <a:rPr lang="en-US"/>
              <a:t>Name tags (optional but highly recommended)</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b="1" lang="en-US"/>
              <a:t>Facilitation notes</a:t>
            </a:r>
            <a:endParaRPr b="0" u="none"/>
          </a:p>
          <a:p>
            <a:pPr indent="0" lvl="0" marL="0" marR="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To prepare</a:t>
            </a:r>
            <a:endParaRPr/>
          </a:p>
          <a:p>
            <a:pPr indent="-298450" lvl="0" marL="457200" rtl="0" algn="l">
              <a:lnSpc>
                <a:spcPct val="100000"/>
              </a:lnSpc>
              <a:spcBef>
                <a:spcPts val="0"/>
              </a:spcBef>
              <a:spcAft>
                <a:spcPts val="0"/>
              </a:spcAft>
              <a:buSzPts val="1100"/>
              <a:buFont typeface="Calibri"/>
              <a:buChar char="•"/>
            </a:pPr>
            <a:r>
              <a:rPr lang="en-US"/>
              <a:t>In this workshop, you will model cover with your finger. </a:t>
            </a:r>
            <a:endParaRPr/>
          </a:p>
          <a:p>
            <a:pPr indent="-298450" lvl="0" marL="457200" rtl="0" algn="l">
              <a:lnSpc>
                <a:spcPct val="100000"/>
              </a:lnSpc>
              <a:spcBef>
                <a:spcPts val="0"/>
              </a:spcBef>
              <a:spcAft>
                <a:spcPts val="0"/>
              </a:spcAft>
              <a:buSzPts val="1100"/>
              <a:buFont typeface="Calibri"/>
              <a:buChar char="•"/>
            </a:pPr>
            <a:r>
              <a:rPr lang="en-US"/>
              <a:t>Preview the light blue slides and choose the ones that are appropriate for your context (needs of the families, grade level).</a:t>
            </a:r>
            <a:endParaRPr/>
          </a:p>
          <a:p>
            <a:pPr indent="-298450" lvl="0" marL="457200" rtl="0" algn="l">
              <a:lnSpc>
                <a:spcPct val="100000"/>
              </a:lnSpc>
              <a:spcBef>
                <a:spcPts val="0"/>
              </a:spcBef>
              <a:spcAft>
                <a:spcPts val="0"/>
              </a:spcAft>
              <a:buClr>
                <a:schemeClr val="dk1"/>
              </a:buClr>
              <a:buSzPts val="1100"/>
              <a:buFont typeface="Calibri"/>
              <a:buChar char="•"/>
            </a:pPr>
            <a:r>
              <a:rPr lang="en-US"/>
              <a:t>Familiarize yourself with the content of the presentation so you can talk with families not </a:t>
            </a:r>
            <a:r>
              <a:rPr i="1" lang="en-US"/>
              <a:t>at</a:t>
            </a:r>
            <a:r>
              <a:rPr lang="en-US"/>
              <a:t> them.</a:t>
            </a:r>
            <a:endParaRPr/>
          </a:p>
          <a:p>
            <a:pPr indent="-298450" lvl="0" marL="457200" rtl="0" algn="l">
              <a:lnSpc>
                <a:spcPct val="100000"/>
              </a:lnSpc>
              <a:spcBef>
                <a:spcPts val="0"/>
              </a:spcBef>
              <a:spcAft>
                <a:spcPts val="0"/>
              </a:spcAft>
              <a:buSzPts val="1100"/>
              <a:buFont typeface="Calibri"/>
              <a:buChar char="•"/>
            </a:pPr>
            <a:r>
              <a:rPr b="0" i="0" lang="en-US" sz="1200" u="none" cap="none" strike="noStrike">
                <a:solidFill>
                  <a:schemeClr val="dk1"/>
                </a:solidFill>
                <a:latin typeface="Calibri"/>
                <a:ea typeface="Calibri"/>
                <a:cs typeface="Calibri"/>
                <a:sym typeface="Calibri"/>
              </a:rPr>
              <a:t>Study the slides in the reading tip section. Think through how you will model and guide practice for</a:t>
            </a:r>
            <a:r>
              <a:rPr b="0" lang="en-US" u="none"/>
              <a:t> </a:t>
            </a:r>
            <a:r>
              <a:rPr lang="en-US"/>
              <a:t>cover with your finger.</a:t>
            </a:r>
            <a:r>
              <a:rPr b="0" i="0" lang="en-US" sz="1200" u="none" cap="none" strike="noStrike">
                <a:solidFill>
                  <a:schemeClr val="dk1"/>
                </a:solidFill>
                <a:latin typeface="Calibri"/>
                <a:ea typeface="Calibri"/>
                <a:cs typeface="Calibri"/>
                <a:sym typeface="Calibri"/>
              </a:rPr>
              <a:t> </a:t>
            </a:r>
            <a:endParaRPr/>
          </a:p>
          <a:p>
            <a:pPr indent="-298450" lvl="1" marL="914400" rtl="0" algn="l">
              <a:lnSpc>
                <a:spcPct val="100000"/>
              </a:lnSpc>
              <a:spcBef>
                <a:spcPts val="0"/>
              </a:spcBef>
              <a:spcAft>
                <a:spcPts val="0"/>
              </a:spcAft>
              <a:buSzPts val="1100"/>
              <a:buFont typeface="Calibri"/>
              <a:buChar char="•"/>
            </a:pPr>
            <a:r>
              <a:rPr b="0" lang="en-US" u="none"/>
              <a:t>You may want to practice with additional sentences</a:t>
            </a:r>
            <a:r>
              <a:rPr lang="en-US"/>
              <a:t> in the slide “Use your finger.”</a:t>
            </a:r>
            <a:r>
              <a:rPr b="0" lang="en-US" u="none"/>
              <a:t> If this is the case, post </a:t>
            </a:r>
            <a:r>
              <a:rPr lang="en-US"/>
              <a:t>the additional sentences </a:t>
            </a:r>
            <a:r>
              <a:rPr b="0" lang="en-US" u="none"/>
              <a:t>on a whiteboard large enough for families to read.</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During workshop</a:t>
            </a:r>
            <a:endParaRPr/>
          </a:p>
          <a:p>
            <a:pPr indent="-298450" lvl="0" marL="457200" marR="0" rtl="0" algn="l">
              <a:lnSpc>
                <a:spcPct val="100000"/>
              </a:lnSpc>
              <a:spcBef>
                <a:spcPts val="0"/>
              </a:spcBef>
              <a:spcAft>
                <a:spcPts val="0"/>
              </a:spcAft>
              <a:buClr>
                <a:schemeClr val="dk1"/>
              </a:buClr>
              <a:buSzPts val="1100"/>
              <a:buFont typeface="Calibri"/>
              <a:buChar char="•"/>
            </a:pPr>
            <a:r>
              <a:rPr b="0" i="0" lang="en-US" sz="1200" u="none" cap="none" strike="noStrike">
                <a:solidFill>
                  <a:schemeClr val="dk1"/>
                </a:solidFill>
                <a:latin typeface="Calibri"/>
                <a:ea typeface="Calibri"/>
                <a:cs typeface="Calibri"/>
                <a:sym typeface="Calibri"/>
              </a:rPr>
              <a:t>Take time to build rapport as a group and individually with families. Little things, like learning family members’ names and greeting them at the door, go a long way.</a:t>
            </a:r>
            <a:endParaRPr/>
          </a:p>
          <a:p>
            <a:pPr indent="-298450" lvl="0" marL="457200" marR="0" rtl="0" algn="l">
              <a:lnSpc>
                <a:spcPct val="100000"/>
              </a:lnSpc>
              <a:spcBef>
                <a:spcPts val="0"/>
              </a:spcBef>
              <a:spcAft>
                <a:spcPts val="0"/>
              </a:spcAft>
              <a:buClr>
                <a:schemeClr val="dk1"/>
              </a:buClr>
              <a:buSzPts val="1100"/>
              <a:buFont typeface="Calibri"/>
              <a:buChar char="•"/>
            </a:pPr>
            <a:r>
              <a:rPr b="0" i="0" lang="en-US" sz="1200" u="none" cap="none" strike="noStrike">
                <a:solidFill>
                  <a:schemeClr val="dk1"/>
                </a:solidFill>
                <a:latin typeface="Calibri"/>
                <a:ea typeface="Calibri"/>
                <a:cs typeface="Calibri"/>
                <a:sym typeface="Calibri"/>
              </a:rPr>
              <a:t>Keep pace so that families have time to practice the tip and also reflect. </a:t>
            </a:r>
            <a:r>
              <a:rPr lang="en-US"/>
              <a:t>Practice and reflection</a:t>
            </a:r>
            <a:r>
              <a:rPr b="0" i="0" lang="en-US" sz="1200" u="none" cap="none" strike="noStrike">
                <a:solidFill>
                  <a:schemeClr val="dk1"/>
                </a:solidFill>
                <a:latin typeface="Calibri"/>
                <a:ea typeface="Calibri"/>
                <a:cs typeface="Calibri"/>
                <a:sym typeface="Calibri"/>
              </a:rPr>
              <a:t> help families internalize the strategy.</a:t>
            </a:r>
            <a:endParaRPr/>
          </a:p>
          <a:p>
            <a:pPr indent="-298450" lvl="0" marL="457200" marR="0" rtl="0" algn="l">
              <a:lnSpc>
                <a:spcPct val="100000"/>
              </a:lnSpc>
              <a:spcBef>
                <a:spcPts val="0"/>
              </a:spcBef>
              <a:spcAft>
                <a:spcPts val="0"/>
              </a:spcAft>
              <a:buClr>
                <a:schemeClr val="dk1"/>
              </a:buClr>
              <a:buSzPts val="1100"/>
              <a:buFont typeface="Calibri"/>
              <a:buChar char="•"/>
            </a:pPr>
            <a:r>
              <a:rPr b="0" i="0" lang="en-US" sz="1200" u="none" cap="none" strike="noStrike">
                <a:solidFill>
                  <a:schemeClr val="dk1"/>
                </a:solidFill>
                <a:latin typeface="Calibri"/>
                <a:ea typeface="Calibri"/>
                <a:cs typeface="Calibri"/>
                <a:sym typeface="Calibri"/>
              </a:rPr>
              <a:t>Circulate and check-in with families individually during practice time. See the “Practice time” slide for more specific suggestions.</a:t>
            </a:r>
            <a:endParaRPr/>
          </a:p>
          <a:p>
            <a:pPr indent="-228600" lvl="0" marL="457200" marR="0" rtl="0" algn="l">
              <a:lnSpc>
                <a:spcPct val="100000"/>
              </a:lnSpc>
              <a:spcBef>
                <a:spcPts val="0"/>
              </a:spcBef>
              <a:spcAft>
                <a:spcPts val="0"/>
              </a:spcAft>
              <a:buSzPts val="1400"/>
              <a:buNone/>
            </a:pPr>
            <a:r>
              <a:t/>
            </a:r>
            <a:endParaRPr b="0" u="sng"/>
          </a:p>
          <a:p>
            <a:pPr indent="0" lvl="0" marL="0" marR="0" rtl="0" algn="l">
              <a:lnSpc>
                <a:spcPct val="100000"/>
              </a:lnSpc>
              <a:spcBef>
                <a:spcPts val="0"/>
              </a:spcBef>
              <a:spcAft>
                <a:spcPts val="0"/>
              </a:spcAft>
              <a:buSzPts val="1400"/>
              <a:buNone/>
            </a:pPr>
            <a:r>
              <a:rPr b="0" lang="en-US" u="sng"/>
              <a:t>Ideas to differentiate </a:t>
            </a:r>
            <a:endParaRPr/>
          </a:p>
          <a:p>
            <a:pPr indent="-298450" lvl="0" marL="457200" marR="0" rtl="0" algn="l">
              <a:lnSpc>
                <a:spcPct val="100000"/>
              </a:lnSpc>
              <a:spcBef>
                <a:spcPts val="0"/>
              </a:spcBef>
              <a:spcAft>
                <a:spcPts val="0"/>
              </a:spcAft>
              <a:buSzPts val="1100"/>
              <a:buFont typeface="Calibri"/>
              <a:buChar char="•"/>
            </a:pPr>
            <a:r>
              <a:rPr lang="en-US"/>
              <a:t>Consider changing the passages on the slides to be more appropriately matched to the level of your students.</a:t>
            </a:r>
            <a:endParaRPr/>
          </a:p>
          <a:p>
            <a:pPr indent="-298450" lvl="0" marL="457200" marR="0" rtl="0" algn="l">
              <a:lnSpc>
                <a:spcPct val="100000"/>
              </a:lnSpc>
              <a:spcBef>
                <a:spcPts val="0"/>
              </a:spcBef>
              <a:spcAft>
                <a:spcPts val="0"/>
              </a:spcAft>
              <a:buSzPts val="1100"/>
              <a:buFont typeface="Calibri"/>
              <a:buChar char="•"/>
            </a:pPr>
            <a:r>
              <a:rPr lang="en-US"/>
              <a:t>Preview the “Check in on literacy terms” slide and adjust terms or definitions as needed.</a:t>
            </a:r>
            <a:endParaRPr/>
          </a:p>
          <a:p>
            <a:pPr indent="-298450" lvl="0" marL="457200" marR="0" rtl="0" algn="l">
              <a:lnSpc>
                <a:spcPct val="100000"/>
              </a:lnSpc>
              <a:spcBef>
                <a:spcPts val="0"/>
              </a:spcBef>
              <a:spcAft>
                <a:spcPts val="0"/>
              </a:spcAft>
              <a:buSzPts val="1100"/>
              <a:buFont typeface="Calibri"/>
              <a:buChar char="•"/>
            </a:pPr>
            <a:r>
              <a:rPr lang="en-US"/>
              <a:t>If teaching this workshop to families with </a:t>
            </a:r>
            <a:r>
              <a:rPr b="1" lang="en-US"/>
              <a:t>younger readers</a:t>
            </a:r>
            <a:r>
              <a:rPr lang="en-US"/>
              <a:t>:</a:t>
            </a:r>
            <a:endParaRPr/>
          </a:p>
          <a:p>
            <a:pPr indent="-317500" lvl="1" marL="914400" marR="0" rtl="0" algn="l">
              <a:lnSpc>
                <a:spcPct val="100000"/>
              </a:lnSpc>
              <a:spcBef>
                <a:spcPts val="0"/>
              </a:spcBef>
              <a:spcAft>
                <a:spcPts val="0"/>
              </a:spcAft>
              <a:buSzPts val="1400"/>
              <a:buChar char="•"/>
            </a:pPr>
            <a:r>
              <a:rPr lang="en-US"/>
              <a:t>Choose the appropriate “Reading = conversation” slide. </a:t>
            </a:r>
            <a:endParaRPr/>
          </a:p>
          <a:p>
            <a:pPr indent="-317500" lvl="1" marL="914400" rtl="0" algn="l">
              <a:lnSpc>
                <a:spcPct val="100000"/>
              </a:lnSpc>
              <a:spcBef>
                <a:spcPts val="0"/>
              </a:spcBef>
              <a:spcAft>
                <a:spcPts val="0"/>
              </a:spcAft>
              <a:buSzPts val="1400"/>
              <a:buChar char="•"/>
            </a:pPr>
            <a:r>
              <a:rPr lang="en-US"/>
              <a:t>Concentrate on the first two points of the reading tip only; do not go into compound words. Be explicit that “word parts” can be letters. </a:t>
            </a:r>
            <a:endParaRPr/>
          </a:p>
          <a:p>
            <a:pPr indent="-298450" lvl="0" marL="457200" rtl="0" algn="l">
              <a:lnSpc>
                <a:spcPct val="100000"/>
              </a:lnSpc>
              <a:spcBef>
                <a:spcPts val="0"/>
              </a:spcBef>
              <a:spcAft>
                <a:spcPts val="0"/>
              </a:spcAft>
              <a:buSzPts val="1100"/>
              <a:buFont typeface="Calibri"/>
              <a:buChar char="•"/>
            </a:pPr>
            <a:r>
              <a:rPr lang="en-US"/>
              <a:t>If teaching this workshop to families with </a:t>
            </a:r>
            <a:r>
              <a:rPr b="1" lang="en-US"/>
              <a:t>older readers</a:t>
            </a:r>
            <a:r>
              <a:rPr lang="en-US"/>
              <a:t>:</a:t>
            </a:r>
            <a:endParaRPr/>
          </a:p>
          <a:p>
            <a:pPr indent="-317500" lvl="1" marL="914400" rtl="0" algn="l">
              <a:lnSpc>
                <a:spcPct val="100000"/>
              </a:lnSpc>
              <a:spcBef>
                <a:spcPts val="0"/>
              </a:spcBef>
              <a:spcAft>
                <a:spcPts val="0"/>
              </a:spcAft>
              <a:buClr>
                <a:schemeClr val="dk1"/>
              </a:buClr>
              <a:buSzPts val="1400"/>
              <a:buChar char="•"/>
            </a:pPr>
            <a:r>
              <a:rPr lang="en-US"/>
              <a:t>Choose the appropriate “Reading = conversation” slide. </a:t>
            </a:r>
            <a:endParaRPr/>
          </a:p>
          <a:p>
            <a:pPr indent="-317500" lvl="1" marL="914400" rtl="0" algn="l">
              <a:lnSpc>
                <a:spcPct val="100000"/>
              </a:lnSpc>
              <a:spcBef>
                <a:spcPts val="0"/>
              </a:spcBef>
              <a:spcAft>
                <a:spcPts val="0"/>
              </a:spcAft>
              <a:buClr>
                <a:schemeClr val="dk1"/>
              </a:buClr>
              <a:buSzPts val="1400"/>
              <a:buChar char="•"/>
            </a:pPr>
            <a:r>
              <a:rPr lang="en-US"/>
              <a:t>Introduce the concept of prefixes (un-, an-, dis-, pre-) and suffixes (-ed, -s, -ing, -tion) as "word parts" we can look for.</a:t>
            </a:r>
            <a:endParaRPr/>
          </a:p>
          <a:p>
            <a:pPr indent="-298450" lvl="0" marL="457200" rtl="0" algn="l">
              <a:lnSpc>
                <a:spcPct val="100000"/>
              </a:lnSpc>
              <a:spcBef>
                <a:spcPts val="0"/>
              </a:spcBef>
              <a:spcAft>
                <a:spcPts val="0"/>
              </a:spcAft>
              <a:buSzPts val="1100"/>
              <a:buFont typeface="Calibri"/>
              <a:buChar char="•"/>
            </a:pPr>
            <a:r>
              <a:rPr lang="en-US"/>
              <a:t>If teaching this workshop to</a:t>
            </a:r>
            <a:r>
              <a:rPr b="1" lang="en-US"/>
              <a:t> Multilingual families</a:t>
            </a:r>
            <a:r>
              <a:rPr lang="en-US"/>
              <a:t>: This is a difficult workshop for families new to the English language and is more appropriate for families with some familiarity with the language. To support families consider the following ideas:​</a:t>
            </a:r>
            <a:endParaRPr/>
          </a:p>
          <a:p>
            <a:pPr indent="-298450" lvl="1" marL="914400" rtl="0" algn="l">
              <a:lnSpc>
                <a:spcPct val="100000"/>
              </a:lnSpc>
              <a:spcBef>
                <a:spcPts val="0"/>
              </a:spcBef>
              <a:spcAft>
                <a:spcPts val="0"/>
              </a:spcAft>
              <a:buSzPts val="1100"/>
              <a:buFont typeface="Calibri"/>
              <a:buChar char="•"/>
            </a:pPr>
            <a:r>
              <a:rPr lang="en-US"/>
              <a:t>Remind families that learning to be literate in another language takes time and patience. Stress the important role they play in their child’s development—namely as someone who encourages them to keep trying and keep going. </a:t>
            </a:r>
            <a:endParaRPr/>
          </a:p>
          <a:p>
            <a:pPr indent="-298450" lvl="1" marL="914400" rtl="0" algn="l">
              <a:lnSpc>
                <a:spcPct val="100000"/>
              </a:lnSpc>
              <a:spcBef>
                <a:spcPts val="0"/>
              </a:spcBef>
              <a:spcAft>
                <a:spcPts val="0"/>
              </a:spcAft>
              <a:buSzPts val="1100"/>
              <a:buFont typeface="Calibri"/>
              <a:buChar char="•"/>
            </a:pPr>
            <a:r>
              <a:rPr lang="en-US"/>
              <a:t>Even if they don’t know the word the child is trying to read, they can encourage the child to keep persevering and trying different strategies. This is super valuable!</a:t>
            </a:r>
            <a:endParaRPr/>
          </a:p>
          <a:p>
            <a:pPr indent="-298450" lvl="1" marL="914400" rtl="0" algn="l">
              <a:lnSpc>
                <a:spcPct val="100000"/>
              </a:lnSpc>
              <a:spcBef>
                <a:spcPts val="0"/>
              </a:spcBef>
              <a:spcAft>
                <a:spcPts val="0"/>
              </a:spcAft>
              <a:buSzPts val="1100"/>
              <a:buFont typeface="Calibri"/>
              <a:buChar char="•"/>
            </a:pPr>
            <a:r>
              <a:rPr lang="en-US"/>
              <a:t>Choosing words to practice with may be daunting for adults new to the English language. </a:t>
            </a:r>
            <a:endParaRPr/>
          </a:p>
          <a:p>
            <a:pPr indent="-298450" lvl="2" marL="1371600" rtl="0" algn="l">
              <a:lnSpc>
                <a:spcPct val="100000"/>
              </a:lnSpc>
              <a:spcBef>
                <a:spcPts val="0"/>
              </a:spcBef>
              <a:spcAft>
                <a:spcPts val="0"/>
              </a:spcAft>
              <a:buSzPts val="1100"/>
              <a:buFont typeface="Calibri"/>
              <a:buChar char="•"/>
            </a:pPr>
            <a:r>
              <a:rPr lang="en-US"/>
              <a:t>Consider photocopying a text and highlighting words that families can practice using the strategy on during practice time. Then provide a translation of the words.</a:t>
            </a:r>
            <a:endParaRPr/>
          </a:p>
          <a:p>
            <a:pPr indent="-298450" lvl="2" marL="1371600" rtl="0" algn="l">
              <a:lnSpc>
                <a:spcPct val="100000"/>
              </a:lnSpc>
              <a:spcBef>
                <a:spcPts val="0"/>
              </a:spcBef>
              <a:spcAft>
                <a:spcPts val="0"/>
              </a:spcAft>
              <a:buSzPts val="1100"/>
              <a:buFont typeface="Calibri"/>
              <a:buChar char="•"/>
            </a:pPr>
            <a:r>
              <a:rPr lang="en-US"/>
              <a:t>Remind families that a dictionary or online tool (like </a:t>
            </a:r>
            <a:r>
              <a:rPr lang="en-US" u="sng">
                <a:solidFill>
                  <a:schemeClr val="hlink"/>
                </a:solidFill>
                <a:hlinkClick r:id="rId2"/>
              </a:rPr>
              <a:t>www.wordreference.com</a:t>
            </a:r>
            <a:r>
              <a:rPr lang="en-US"/>
              <a:t>) can help them check to make sure their child is getting the words. They can use the features to hear how the words are pronounced in English. </a:t>
            </a:r>
            <a:endParaRPr/>
          </a:p>
          <a:p>
            <a:pPr indent="-298450" lvl="1" marL="914400" rtl="0" algn="l">
              <a:lnSpc>
                <a:spcPct val="100000"/>
              </a:lnSpc>
              <a:spcBef>
                <a:spcPts val="0"/>
              </a:spcBef>
              <a:spcAft>
                <a:spcPts val="0"/>
              </a:spcAft>
              <a:buSzPts val="1100"/>
              <a:buFont typeface="Calibri"/>
              <a:buChar char="•"/>
            </a:pPr>
            <a:r>
              <a:rPr lang="en-US"/>
              <a:t>Depending on the first language of the families, you may want to briefly explain the concept of phonics and chunking out words to sound out. </a:t>
            </a:r>
            <a:endParaRPr/>
          </a:p>
          <a:p>
            <a:pPr indent="-298450" lvl="2" marL="1371600" rtl="0" algn="l">
              <a:lnSpc>
                <a:spcPct val="100000"/>
              </a:lnSpc>
              <a:spcBef>
                <a:spcPts val="0"/>
              </a:spcBef>
              <a:spcAft>
                <a:spcPts val="0"/>
              </a:spcAft>
              <a:buSzPts val="1100"/>
              <a:buFont typeface="Calibri"/>
              <a:buChar char="•"/>
            </a:pPr>
            <a:r>
              <a:rPr lang="en-US"/>
              <a:t>For Latin-based languages (such as French and Spanish), this will likely be a familiar concept. </a:t>
            </a:r>
            <a:endParaRPr/>
          </a:p>
          <a:p>
            <a:pPr indent="-298450" lvl="2" marL="1371600" rtl="0" algn="l">
              <a:lnSpc>
                <a:spcPct val="100000"/>
              </a:lnSpc>
              <a:spcBef>
                <a:spcPts val="0"/>
              </a:spcBef>
              <a:spcAft>
                <a:spcPts val="0"/>
              </a:spcAft>
              <a:buSzPts val="1100"/>
              <a:buFont typeface="Calibri"/>
              <a:buChar char="•"/>
            </a:pPr>
            <a:r>
              <a:rPr lang="en-US"/>
              <a:t>You may need to take some time to explain some basics of English phonics in particular. See </a:t>
            </a:r>
            <a:r>
              <a:rPr lang="en-US" u="sng">
                <a:solidFill>
                  <a:schemeClr val="hlink"/>
                </a:solidFill>
                <a:hlinkClick r:id="rId3"/>
              </a:rPr>
              <a:t>https://www.colorincolorado.org/article/reading-101-english-language-learners</a:t>
            </a:r>
            <a:r>
              <a:rPr lang="en-US"/>
              <a:t> as reference.</a:t>
            </a:r>
            <a:endParaRPr/>
          </a:p>
          <a:p>
            <a:pPr indent="-298450" lvl="2" marL="1371600" rtl="0" algn="l">
              <a:lnSpc>
                <a:spcPct val="100000"/>
              </a:lnSpc>
              <a:spcBef>
                <a:spcPts val="0"/>
              </a:spcBef>
              <a:spcAft>
                <a:spcPts val="0"/>
              </a:spcAft>
              <a:buSzPts val="1100"/>
              <a:buFont typeface="Calibri"/>
              <a:buChar char="•"/>
            </a:pPr>
            <a:r>
              <a:rPr lang="en-US"/>
              <a:t>Consider distributing a pronunciation guide (such as the Spanish to English pronunciation chart at </a:t>
            </a:r>
            <a:r>
              <a:rPr lang="en-US" u="sng">
                <a:solidFill>
                  <a:schemeClr val="hlink"/>
                </a:solidFill>
                <a:hlinkClick r:id="rId4"/>
              </a:rPr>
              <a:t>https://pin.it/vbvxj7nrnb5g57</a:t>
            </a:r>
            <a:r>
              <a:rPr lang="en-US"/>
              <a:t> or chart of vowel sounds like </a:t>
            </a:r>
            <a:r>
              <a:rPr lang="en-US" u="sng">
                <a:solidFill>
                  <a:schemeClr val="hlink"/>
                </a:solidFill>
                <a:hlinkClick r:id="rId5"/>
              </a:rPr>
              <a:t>https://www.spanishdict.com/answers/233243/pronunciacin-de-las-consonantes-y-vocales-en-ingls</a:t>
            </a:r>
            <a:r>
              <a:rPr lang="en-US"/>
              <a:t> for families to use for steps 2 and 3.</a:t>
            </a:r>
            <a:endParaRPr/>
          </a:p>
          <a:p>
            <a:pPr indent="-317500" lvl="0" marL="457200" rtl="0" algn="l">
              <a:lnSpc>
                <a:spcPct val="100000"/>
              </a:lnSpc>
              <a:spcBef>
                <a:spcPts val="0"/>
              </a:spcBef>
              <a:spcAft>
                <a:spcPts val="0"/>
              </a:spcAft>
              <a:buSzPts val="1400"/>
              <a:buFont typeface="Arial"/>
              <a:buChar char="•"/>
            </a:pPr>
            <a:r>
              <a:rPr lang="en-US"/>
              <a:t>If families are </a:t>
            </a:r>
            <a:r>
              <a:rPr b="1" lang="en-US"/>
              <a:t>familiar with this workshop</a:t>
            </a:r>
            <a:r>
              <a:rPr lang="en-US"/>
              <a:t>, consider how you might leverage their experience. Ask families to share how they helped their child internalize the steps. Invite them (ahead of time) to model one or more steps if appropriate.</a:t>
            </a:r>
            <a:endParaRPr/>
          </a:p>
          <a:p>
            <a:pPr indent="0" lvl="0" marL="0" rtl="0" algn="l">
              <a:lnSpc>
                <a:spcPct val="115000"/>
              </a:lnSpc>
              <a:spcBef>
                <a:spcPts val="0"/>
              </a:spcBef>
              <a:spcAft>
                <a:spcPts val="0"/>
              </a:spcAft>
              <a:buSzPts val="1400"/>
              <a:buNone/>
            </a:pPr>
            <a:r>
              <a:t/>
            </a:r>
            <a:endParaRPr u="sng"/>
          </a:p>
          <a:p>
            <a:pPr indent="0" lvl="0" marL="0" rtl="0" algn="l">
              <a:lnSpc>
                <a:spcPct val="115000"/>
              </a:lnSpc>
              <a:spcBef>
                <a:spcPts val="0"/>
              </a:spcBef>
              <a:spcAft>
                <a:spcPts val="0"/>
              </a:spcAft>
              <a:buSzPts val="1400"/>
              <a:buNone/>
            </a:pPr>
            <a:r>
              <a:rPr lang="en-US" u="sng"/>
              <a:t>Timing considerations for a 60 min workshop</a:t>
            </a:r>
            <a:endParaRPr u="sng"/>
          </a:p>
          <a:p>
            <a:pPr indent="0" lvl="0" marL="0" rtl="0" algn="l">
              <a:lnSpc>
                <a:spcPct val="115000"/>
              </a:lnSpc>
              <a:spcBef>
                <a:spcPts val="0"/>
              </a:spcBef>
              <a:spcAft>
                <a:spcPts val="0"/>
              </a:spcAft>
              <a:buSzPts val="1400"/>
              <a:buNone/>
            </a:pPr>
            <a:r>
              <a:rPr lang="en-US"/>
              <a:t>Welcome: 10 mins</a:t>
            </a:r>
            <a:endParaRPr/>
          </a:p>
          <a:p>
            <a:pPr indent="0" lvl="0" marL="0" rtl="0" algn="l">
              <a:lnSpc>
                <a:spcPct val="115000"/>
              </a:lnSpc>
              <a:spcBef>
                <a:spcPts val="0"/>
              </a:spcBef>
              <a:spcAft>
                <a:spcPts val="0"/>
              </a:spcAft>
              <a:buSzPts val="1400"/>
              <a:buNone/>
            </a:pPr>
            <a:r>
              <a:rPr lang="en-US"/>
              <a:t>Reading tip: 15-20 mins</a:t>
            </a:r>
            <a:endParaRPr/>
          </a:p>
          <a:p>
            <a:pPr indent="0" lvl="0" marL="0" rtl="0" algn="l">
              <a:lnSpc>
                <a:spcPct val="115000"/>
              </a:lnSpc>
              <a:spcBef>
                <a:spcPts val="0"/>
              </a:spcBef>
              <a:spcAft>
                <a:spcPts val="0"/>
              </a:spcAft>
              <a:buSzPts val="1400"/>
              <a:buNone/>
            </a:pPr>
            <a:r>
              <a:rPr lang="en-US"/>
              <a:t>Practice: 15-20 mins</a:t>
            </a:r>
            <a:endParaRPr/>
          </a:p>
          <a:p>
            <a:pPr indent="0" lvl="0" marL="0" rtl="0" algn="l">
              <a:lnSpc>
                <a:spcPct val="115000"/>
              </a:lnSpc>
              <a:spcBef>
                <a:spcPts val="0"/>
              </a:spcBef>
              <a:spcAft>
                <a:spcPts val="0"/>
              </a:spcAft>
              <a:buSzPts val="1400"/>
              <a:buNone/>
            </a:pPr>
            <a:r>
              <a:rPr lang="en-US"/>
              <a:t>Reflection and updates: 10 mins</a:t>
            </a:r>
            <a:endParaRPr/>
          </a:p>
          <a:p>
            <a:pPr indent="-228600" lvl="0" marL="45720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After you use these materials, we want to hear your feedback! Fill out the </a:t>
            </a:r>
            <a:r>
              <a:rPr lang="en-US"/>
              <a:t>Family Workshop</a:t>
            </a:r>
            <a:r>
              <a:rPr b="0" i="0" lang="en-US" sz="1200" u="none" cap="none" strike="noStrike">
                <a:solidFill>
                  <a:schemeClr val="dk1"/>
                </a:solidFill>
                <a:latin typeface="Calibri"/>
                <a:ea typeface="Calibri"/>
                <a:cs typeface="Calibri"/>
                <a:sym typeface="Calibri"/>
              </a:rPr>
              <a:t> </a:t>
            </a:r>
            <a:r>
              <a:rPr lang="en-US"/>
              <a:t>F</a:t>
            </a:r>
            <a:r>
              <a:rPr b="0" i="0" lang="en-US" sz="1200" u="none" cap="none" strike="noStrike">
                <a:solidFill>
                  <a:schemeClr val="dk1"/>
                </a:solidFill>
                <a:latin typeface="Calibri"/>
                <a:ea typeface="Calibri"/>
                <a:cs typeface="Calibri"/>
                <a:sym typeface="Calibri"/>
              </a:rPr>
              <a:t>acilitator </a:t>
            </a:r>
            <a:r>
              <a:rPr lang="en-US"/>
              <a:t>F</a:t>
            </a:r>
            <a:r>
              <a:rPr b="0" i="0" lang="en-US" sz="1200" u="none" cap="none" strike="noStrike">
                <a:solidFill>
                  <a:schemeClr val="dk1"/>
                </a:solidFill>
                <a:latin typeface="Calibri"/>
                <a:ea typeface="Calibri"/>
                <a:cs typeface="Calibri"/>
                <a:sym typeface="Calibri"/>
              </a:rPr>
              <a:t>eedback </a:t>
            </a:r>
            <a:r>
              <a:rPr lang="en-US"/>
              <a:t>F</a:t>
            </a:r>
            <a:r>
              <a:rPr b="0" i="0" lang="en-US" sz="1200" u="none" cap="none" strike="noStrike">
                <a:solidFill>
                  <a:schemeClr val="dk1"/>
                </a:solidFill>
                <a:latin typeface="Calibri"/>
                <a:ea typeface="Calibri"/>
                <a:cs typeface="Calibri"/>
                <a:sym typeface="Calibri"/>
              </a:rPr>
              <a:t>orm at </a:t>
            </a:r>
            <a:r>
              <a:rPr lang="en-US" u="sng">
                <a:solidFill>
                  <a:schemeClr val="hlink"/>
                </a:solidFill>
                <a:hlinkClick r:id="rId6"/>
              </a:rPr>
              <a:t>https://bit.ly/SBCfeedbackform</a:t>
            </a:r>
            <a:r>
              <a:rPr lang="en-US"/>
              <a:t>. </a:t>
            </a:r>
            <a:endParaRPr/>
          </a:p>
          <a:p>
            <a:pPr indent="-228600" lvl="0" marL="45720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t/>
            </a:r>
            <a:endParaRPr/>
          </a:p>
        </p:txBody>
      </p:sp>
      <p:sp>
        <p:nvSpPr>
          <p:cNvPr id="1357" name="Google Shape;1357;p1: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4" name="Shape 1454"/>
        <p:cNvGrpSpPr/>
        <p:nvPr/>
      </p:nvGrpSpPr>
      <p:grpSpPr>
        <a:xfrm>
          <a:off x="0" y="0"/>
          <a:ext cx="0" cy="0"/>
          <a:chOff x="0" y="0"/>
          <a:chExt cx="0" cy="0"/>
        </a:xfrm>
      </p:grpSpPr>
      <p:sp>
        <p:nvSpPr>
          <p:cNvPr id="1455" name="Google Shape;1455;p9:notes"/>
          <p:cNvSpPr/>
          <p:nvPr>
            <p:ph idx="2" type="sldImg"/>
          </p:nvPr>
        </p:nvSpPr>
        <p:spPr>
          <a:xfrm>
            <a:off x="35337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6" name="Google Shape;1456;p9: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t/>
            </a:r>
            <a:endParaRPr b="1"/>
          </a:p>
          <a:p>
            <a:pPr indent="-279400" lvl="0" marL="457200" rtl="0" algn="l">
              <a:lnSpc>
                <a:spcPct val="100000"/>
              </a:lnSpc>
              <a:spcBef>
                <a:spcPts val="0"/>
              </a:spcBef>
              <a:spcAft>
                <a:spcPts val="0"/>
              </a:spcAft>
              <a:buSzPts val="800"/>
              <a:buChar char="●"/>
            </a:pPr>
            <a:r>
              <a:rPr b="1" lang="en-US"/>
              <a:t>Model</a:t>
            </a:r>
            <a:r>
              <a:rPr lang="en-US"/>
              <a:t> looking for small words that you know inside bigger words (</a:t>
            </a:r>
            <a:r>
              <a:rPr b="1" lang="en-US"/>
              <a:t>compound words</a:t>
            </a:r>
            <a:r>
              <a:rPr lang="en-US"/>
              <a:t>). Each of the words on the slide are compound words.</a:t>
            </a:r>
            <a:endParaRPr/>
          </a:p>
          <a:p>
            <a:pPr indent="-279400" lvl="0" marL="457200" rtl="0" algn="l">
              <a:lnSpc>
                <a:spcPct val="100000"/>
              </a:lnSpc>
              <a:spcBef>
                <a:spcPts val="0"/>
              </a:spcBef>
              <a:spcAft>
                <a:spcPts val="0"/>
              </a:spcAft>
              <a:buSzPts val="800"/>
              <a:buFont typeface="Calibri"/>
              <a:buChar char="●"/>
            </a:pPr>
            <a:r>
              <a:rPr lang="en-US"/>
              <a:t>Click to animate the slide (hand will appear, move, and disappear) or use your finger to cover up parts of the word to find “sun” and “rise.”</a:t>
            </a:r>
            <a:endParaRPr/>
          </a:p>
          <a:p>
            <a:pPr indent="-228600" lvl="0" marL="45720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Font typeface="Arial"/>
              <a:buNone/>
            </a:pPr>
            <a:r>
              <a:rPr lang="en-US" u="sng"/>
              <a:t>Sample script</a:t>
            </a:r>
            <a:endParaRPr b="1" u="sng"/>
          </a:p>
          <a:p>
            <a:pPr indent="0" lvl="0" marL="0" rtl="0" algn="l">
              <a:lnSpc>
                <a:spcPct val="100000"/>
              </a:lnSpc>
              <a:spcBef>
                <a:spcPts val="0"/>
              </a:spcBef>
              <a:spcAft>
                <a:spcPts val="0"/>
              </a:spcAft>
              <a:buSzPts val="1400"/>
              <a:buFont typeface="Arial"/>
              <a:buNone/>
            </a:pPr>
            <a:r>
              <a:rPr i="1" lang="en-US"/>
              <a:t>The next habit that good readers rely on is using what we know about </a:t>
            </a:r>
            <a:r>
              <a:rPr b="1" i="1" lang="en-US"/>
              <a:t>words</a:t>
            </a:r>
            <a:r>
              <a:rPr i="1" lang="en-US"/>
              <a:t>. This is very similar to the previous slide. Here we are finding longer words that are sometimes called compound words. These can be combined to be one word, then separated to be their own words individually. </a:t>
            </a:r>
            <a:endParaRPr/>
          </a:p>
          <a:p>
            <a:pPr indent="0" lvl="0" marL="0" rtl="0" algn="l">
              <a:lnSpc>
                <a:spcPct val="100000"/>
              </a:lnSpc>
              <a:spcBef>
                <a:spcPts val="0"/>
              </a:spcBef>
              <a:spcAft>
                <a:spcPts val="0"/>
              </a:spcAft>
              <a:buSzPts val="1400"/>
              <a:buFont typeface="Arial"/>
              <a:buNone/>
            </a:pPr>
            <a:r>
              <a:rPr i="1" lang="en-US"/>
              <a:t>In this example, I see the words “sun” and “rise.” Put it together and it’s “sunrise.”</a:t>
            </a:r>
            <a:endParaRPr/>
          </a:p>
          <a:p>
            <a:pPr indent="0" lvl="0" marL="0" rtl="0" algn="l">
              <a:lnSpc>
                <a:spcPct val="100000"/>
              </a:lnSpc>
              <a:spcBef>
                <a:spcPts val="0"/>
              </a:spcBef>
              <a:spcAft>
                <a:spcPts val="0"/>
              </a:spcAft>
              <a:buSzPts val="1400"/>
              <a:buFont typeface="Arial"/>
              <a:buNone/>
            </a:pPr>
            <a:r>
              <a:rPr i="1" lang="en-US"/>
              <a:t>It’s important to encourage your child to USE that knowledge when figuring out longer words.  </a:t>
            </a:r>
            <a:endParaRPr i="1"/>
          </a:p>
          <a:p>
            <a:pPr indent="0" lvl="0" marL="0" rtl="0" algn="l">
              <a:lnSpc>
                <a:spcPct val="100000"/>
              </a:lnSpc>
              <a:spcBef>
                <a:spcPts val="0"/>
              </a:spcBef>
              <a:spcAft>
                <a:spcPts val="0"/>
              </a:spcAft>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rPr lang="en-US" u="sng"/>
              <a:t>Sample script in Spanish</a:t>
            </a:r>
            <a:endParaRPr b="1" u="sng"/>
          </a:p>
          <a:p>
            <a:pPr indent="0" lvl="0" marL="0" rtl="0" algn="l">
              <a:lnSpc>
                <a:spcPct val="100000"/>
              </a:lnSpc>
              <a:spcBef>
                <a:spcPts val="0"/>
              </a:spcBef>
              <a:spcAft>
                <a:spcPts val="0"/>
              </a:spcAft>
              <a:buClr>
                <a:schemeClr val="dk1"/>
              </a:buClr>
              <a:buSzPts val="1400"/>
              <a:buFont typeface="Arial"/>
              <a:buNone/>
            </a:pPr>
            <a:r>
              <a:rPr i="1" lang="en-US"/>
              <a:t>El próximo hábito que buenos lectores necesitan es usar lo que SABEN de las palabras. Es muy similar a la diapositiva anterior. Aquí, encontramos palabras que a veces se llaman “palabras compuestas”. Se puede juntar las palabras para hacer una palabra, y luego separarlas para hacer palabras individuales. </a:t>
            </a:r>
            <a:endParaRPr i="1"/>
          </a:p>
          <a:p>
            <a:pPr indent="0" lvl="0" marL="0" rtl="0" algn="l">
              <a:lnSpc>
                <a:spcPct val="100000"/>
              </a:lnSpc>
              <a:spcBef>
                <a:spcPts val="0"/>
              </a:spcBef>
              <a:spcAft>
                <a:spcPts val="0"/>
              </a:spcAft>
              <a:buSzPts val="1400"/>
              <a:buFont typeface="Arial"/>
              <a:buNone/>
            </a:pPr>
            <a:r>
              <a:rPr i="1" lang="en-US"/>
              <a:t>Por ejemplo, en este ejemplo yo veo las palabras “sun” y “rise” (sol y levantar). Cuando se juntan, tenemos “sunrise” (amanecer). </a:t>
            </a:r>
            <a:endParaRPr i="1"/>
          </a:p>
          <a:p>
            <a:pPr indent="0" lvl="0" marL="0" rtl="0" algn="l">
              <a:lnSpc>
                <a:spcPct val="100000"/>
              </a:lnSpc>
              <a:spcBef>
                <a:spcPts val="0"/>
              </a:spcBef>
              <a:spcAft>
                <a:spcPts val="0"/>
              </a:spcAft>
              <a:buClr>
                <a:schemeClr val="dk1"/>
              </a:buClr>
              <a:buSzPts val="1400"/>
              <a:buFont typeface="Arial"/>
              <a:buNone/>
            </a:pPr>
            <a:r>
              <a:rPr i="1" lang="en-US"/>
              <a:t>Es importante que le diga a su hijo que USE su conocimiento para averiguar palabras más largas. </a:t>
            </a:r>
            <a:endParaRPr i="1"/>
          </a:p>
          <a:p>
            <a:pPr indent="0" lvl="0" marL="0" rtl="0" algn="l">
              <a:lnSpc>
                <a:spcPct val="100000"/>
              </a:lnSpc>
              <a:spcBef>
                <a:spcPts val="0"/>
              </a:spcBef>
              <a:spcAft>
                <a:spcPts val="0"/>
              </a:spcAft>
              <a:buClr>
                <a:schemeClr val="dk1"/>
              </a:buClr>
              <a:buSzPts val="14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4" name="Shape 1464"/>
        <p:cNvGrpSpPr/>
        <p:nvPr/>
      </p:nvGrpSpPr>
      <p:grpSpPr>
        <a:xfrm>
          <a:off x="0" y="0"/>
          <a:ext cx="0" cy="0"/>
          <a:chOff x="0" y="0"/>
          <a:chExt cx="0" cy="0"/>
        </a:xfrm>
      </p:grpSpPr>
      <p:sp>
        <p:nvSpPr>
          <p:cNvPr id="1465" name="Google Shape;1465;p10:notes"/>
          <p:cNvSpPr/>
          <p:nvPr>
            <p:ph idx="2" type="sldImg"/>
          </p:nvPr>
        </p:nvSpPr>
        <p:spPr>
          <a:xfrm>
            <a:off x="3533775" y="115888"/>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6" name="Google Shape;1466;p10: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t/>
            </a:r>
            <a:endParaRPr/>
          </a:p>
          <a:p>
            <a:pPr indent="-279400" lvl="0" marL="457200" rtl="0" algn="l">
              <a:lnSpc>
                <a:spcPct val="100000"/>
              </a:lnSpc>
              <a:spcBef>
                <a:spcPts val="0"/>
              </a:spcBef>
              <a:spcAft>
                <a:spcPts val="0"/>
              </a:spcAft>
              <a:buSzPts val="800"/>
              <a:buFont typeface="Calibri"/>
              <a:buChar char="●"/>
            </a:pPr>
            <a:r>
              <a:rPr b="1" lang="en-US"/>
              <a:t>Use this slide for guided practice.</a:t>
            </a:r>
            <a:endParaRPr/>
          </a:p>
          <a:p>
            <a:pPr indent="-279400" lvl="1" marL="914400" rtl="0" algn="l">
              <a:lnSpc>
                <a:spcPct val="100000"/>
              </a:lnSpc>
              <a:spcBef>
                <a:spcPts val="0"/>
              </a:spcBef>
              <a:spcAft>
                <a:spcPts val="0"/>
              </a:spcAft>
              <a:buSzPts val="800"/>
              <a:buFont typeface="Calibri"/>
              <a:buChar char="●"/>
            </a:pPr>
            <a:r>
              <a:rPr lang="en-US"/>
              <a:t>Invite a volunteer to come and cover up part of the word. </a:t>
            </a:r>
            <a:endParaRPr/>
          </a:p>
          <a:p>
            <a:pPr indent="-279400" lvl="2" marL="1371600" rtl="0" algn="l">
              <a:lnSpc>
                <a:spcPct val="100000"/>
              </a:lnSpc>
              <a:spcBef>
                <a:spcPts val="0"/>
              </a:spcBef>
              <a:spcAft>
                <a:spcPts val="0"/>
              </a:spcAft>
              <a:buSzPts val="800"/>
              <a:buFont typeface="Calibri"/>
              <a:buChar char="●"/>
            </a:pPr>
            <a:r>
              <a:rPr lang="en-US"/>
              <a:t>Make sure you’ve previewed this with the volunteer beforehand. Consider using an adult as this word may be too hard for a child. </a:t>
            </a:r>
            <a:endParaRPr/>
          </a:p>
          <a:p>
            <a:pPr indent="-279400" lvl="1" marL="914400" rtl="0" algn="l">
              <a:lnSpc>
                <a:spcPct val="100000"/>
              </a:lnSpc>
              <a:spcBef>
                <a:spcPts val="0"/>
              </a:spcBef>
              <a:spcAft>
                <a:spcPts val="0"/>
              </a:spcAft>
              <a:buSzPts val="800"/>
              <a:buFont typeface="Calibri"/>
              <a:buChar char="●"/>
            </a:pPr>
            <a:r>
              <a:rPr lang="en-US"/>
              <a:t>Talk through what they’re doing.</a:t>
            </a:r>
            <a:endParaRPr/>
          </a:p>
          <a:p>
            <a:pPr indent="-84522" lvl="0" marL="173422" rtl="0" algn="l">
              <a:lnSpc>
                <a:spcPct val="100000"/>
              </a:lnSpc>
              <a:spcBef>
                <a:spcPts val="0"/>
              </a:spcBef>
              <a:spcAft>
                <a:spcPts val="0"/>
              </a:spcAft>
              <a:buSzPts val="1400"/>
              <a:buFont typeface="Arial"/>
              <a:buNone/>
            </a:pPr>
            <a:r>
              <a:t/>
            </a:r>
            <a:endParaRPr/>
          </a:p>
          <a:p>
            <a:pPr indent="0" lvl="0" marL="0" rtl="0" algn="l">
              <a:lnSpc>
                <a:spcPct val="100000"/>
              </a:lnSpc>
              <a:spcBef>
                <a:spcPts val="0"/>
              </a:spcBef>
              <a:spcAft>
                <a:spcPts val="0"/>
              </a:spcAft>
              <a:buSzPts val="1400"/>
              <a:buFont typeface="Arial"/>
              <a:buNone/>
            </a:pPr>
            <a:r>
              <a:rPr lang="en-US" u="sng"/>
              <a:t>Sample script</a:t>
            </a:r>
            <a:endParaRPr b="1" u="sng"/>
          </a:p>
          <a:p>
            <a:pPr indent="0" lvl="0" marL="0" rtl="0" algn="l">
              <a:lnSpc>
                <a:spcPct val="100000"/>
              </a:lnSpc>
              <a:spcBef>
                <a:spcPts val="0"/>
              </a:spcBef>
              <a:spcAft>
                <a:spcPts val="0"/>
              </a:spcAft>
              <a:buSzPts val="1400"/>
              <a:buFont typeface="Arial"/>
              <a:buNone/>
            </a:pPr>
            <a:r>
              <a:rPr i="1" lang="en-US"/>
              <a:t>Let’s practice together. Let’s pretend we have this sentence. I know a lot of the words but there is a longer, trickier word right at the end. Who would like to get their finger out to see if they can cover up some of the word and see if any words jump out at you?</a:t>
            </a:r>
            <a:endParaRPr/>
          </a:p>
          <a:p>
            <a:pPr indent="0" lvl="0" marL="0" rtl="0" algn="l">
              <a:lnSpc>
                <a:spcPct val="100000"/>
              </a:lnSpc>
              <a:spcBef>
                <a:spcPts val="0"/>
              </a:spcBef>
              <a:spcAft>
                <a:spcPts val="0"/>
              </a:spcAft>
              <a:buSzPts val="1400"/>
              <a:buFont typeface="Arial"/>
              <a:buNone/>
            </a:pPr>
            <a:r>
              <a:rPr i="1" lang="en-US"/>
              <a:t>Do we all see the word part “veg” at the beginning? If we start the word with that beginning—veg….looking at the picture, we can say “vegetables.” </a:t>
            </a:r>
            <a:endParaRPr/>
          </a:p>
          <a:p>
            <a:pPr indent="-228600" lvl="0" marL="457200" marR="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lang="en-US" u="sng"/>
              <a:t>Sample script in Spanish </a:t>
            </a:r>
            <a:endParaRPr b="1" u="sng"/>
          </a:p>
          <a:p>
            <a:pPr indent="0" lvl="0" marL="0" rtl="0" algn="l">
              <a:lnSpc>
                <a:spcPct val="100000"/>
              </a:lnSpc>
              <a:spcBef>
                <a:spcPts val="0"/>
              </a:spcBef>
              <a:spcAft>
                <a:spcPts val="0"/>
              </a:spcAft>
              <a:buSzPts val="1400"/>
              <a:buNone/>
            </a:pPr>
            <a:r>
              <a:rPr i="1" lang="en-US"/>
              <a:t>Vamos a practicarlo juntos usando esta oración. Yo sé muchas palabras pero hay una palabra más larga y complicada aquí al final de la oración.  ¿Quién quisiera usar su dedo para cubrir parte de la palabra y ver si alguna palabra le llama la atención?</a:t>
            </a:r>
            <a:endParaRPr i="1"/>
          </a:p>
          <a:p>
            <a:pPr indent="0" lvl="0" marL="0" rtl="0" algn="l">
              <a:lnSpc>
                <a:spcPct val="100000"/>
              </a:lnSpc>
              <a:spcBef>
                <a:spcPts val="0"/>
              </a:spcBef>
              <a:spcAft>
                <a:spcPts val="0"/>
              </a:spcAft>
              <a:buClr>
                <a:schemeClr val="dk1"/>
              </a:buClr>
              <a:buSzPts val="1400"/>
              <a:buFont typeface="Arial"/>
              <a:buNone/>
            </a:pPr>
            <a:r>
              <a:rPr i="1" lang="en-US"/>
              <a:t>¿Todos pueden ver la parte de la palabra al inicio, “veg”? Si empezamos la palabra al inicio -- veg… cuando vemos la imagen, podemos decir “vegetables.” (verduras)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4" name="Shape 1474"/>
        <p:cNvGrpSpPr/>
        <p:nvPr/>
      </p:nvGrpSpPr>
      <p:grpSpPr>
        <a:xfrm>
          <a:off x="0" y="0"/>
          <a:ext cx="0" cy="0"/>
          <a:chOff x="0" y="0"/>
          <a:chExt cx="0" cy="0"/>
        </a:xfrm>
      </p:grpSpPr>
      <p:sp>
        <p:nvSpPr>
          <p:cNvPr id="1475" name="Google Shape;1475;p11: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a:p>
            <a:pPr indent="-304800" lvl="0" marL="457200" rtl="0" algn="l">
              <a:lnSpc>
                <a:spcPct val="100000"/>
              </a:lnSpc>
              <a:spcBef>
                <a:spcPts val="0"/>
              </a:spcBef>
              <a:spcAft>
                <a:spcPts val="0"/>
              </a:spcAft>
              <a:buClr>
                <a:schemeClr val="dk1"/>
              </a:buClr>
              <a:buSzPts val="1200"/>
              <a:buFont typeface="Calibri"/>
              <a:buChar char="•"/>
            </a:pPr>
            <a:r>
              <a:rPr lang="en-US"/>
              <a:t>Remind families that the </a:t>
            </a:r>
            <a:r>
              <a:rPr b="1" lang="en-US"/>
              <a:t>at-home reading coach always asks questions! </a:t>
            </a:r>
            <a:endParaRPr/>
          </a:p>
          <a:p>
            <a:pPr indent="-304800" lvl="1" marL="914400" rtl="0" algn="l">
              <a:lnSpc>
                <a:spcPct val="100000"/>
              </a:lnSpc>
              <a:spcBef>
                <a:spcPts val="0"/>
              </a:spcBef>
              <a:spcAft>
                <a:spcPts val="0"/>
              </a:spcAft>
              <a:buClr>
                <a:schemeClr val="dk1"/>
              </a:buClr>
              <a:buSzPts val="1200"/>
              <a:buFont typeface="Calibri"/>
              <a:buChar char="•"/>
            </a:pPr>
            <a:r>
              <a:rPr lang="en-US"/>
              <a:t>► </a:t>
            </a:r>
            <a:r>
              <a:rPr i="1" lang="en-US"/>
              <a:t>For Multilingual families specifically:</a:t>
            </a:r>
            <a:r>
              <a:rPr lang="en-US"/>
              <a:t> Some families may come from a culture where asking questions and “coaching” their child may be an unfamiliar practice. Instead, they may be more used to being directive and having the answers​.</a:t>
            </a:r>
            <a:endParaRPr/>
          </a:p>
          <a:p>
            <a:pPr indent="-304800" lvl="2" marL="1371600" rtl="0" algn="l">
              <a:lnSpc>
                <a:spcPct val="100000"/>
              </a:lnSpc>
              <a:spcBef>
                <a:spcPts val="0"/>
              </a:spcBef>
              <a:spcAft>
                <a:spcPts val="0"/>
              </a:spcAft>
              <a:buClr>
                <a:schemeClr val="dk1"/>
              </a:buClr>
              <a:buSzPts val="1200"/>
              <a:buFont typeface="Calibri"/>
              <a:buChar char="•"/>
            </a:pPr>
            <a:r>
              <a:rPr lang="en-US"/>
              <a:t>Encourage families to keep trying this coaching technique and assure them that the more they do it, the more comfortable it will become. ​</a:t>
            </a:r>
            <a:endParaRPr/>
          </a:p>
          <a:p>
            <a:pPr indent="-304800" lvl="2" marL="1371600" rtl="0" algn="l">
              <a:lnSpc>
                <a:spcPct val="100000"/>
              </a:lnSpc>
              <a:spcBef>
                <a:spcPts val="0"/>
              </a:spcBef>
              <a:spcAft>
                <a:spcPts val="0"/>
              </a:spcAft>
              <a:buClr>
                <a:schemeClr val="dk1"/>
              </a:buClr>
              <a:buSzPts val="1200"/>
              <a:buFont typeface="Calibri"/>
              <a:buChar char="•"/>
            </a:pPr>
            <a:r>
              <a:rPr lang="en-US"/>
              <a:t>Although “parent as expert” and “parent as coach” are equally valid positions, asking questions and encouraging children to find the answer out for themselves instead of telling them an answer can help children internalize the learning in a different way.  </a:t>
            </a:r>
            <a:endParaRPr/>
          </a:p>
          <a:p>
            <a:pPr indent="-304800" lvl="2" marL="1371600" rtl="0" algn="l">
              <a:lnSpc>
                <a:spcPct val="100000"/>
              </a:lnSpc>
              <a:spcBef>
                <a:spcPts val="0"/>
              </a:spcBef>
              <a:spcAft>
                <a:spcPts val="0"/>
              </a:spcAft>
              <a:buClr>
                <a:schemeClr val="dk1"/>
              </a:buClr>
              <a:buSzPts val="1200"/>
              <a:buFont typeface="Calibri"/>
              <a:buChar char="•"/>
            </a:pPr>
            <a:r>
              <a:rPr lang="en-US"/>
              <a:t>This is a good time to remind parents that even though asking questions may not at present be a regular practice for them, this is an opportunity for them to acquire and practice new skills that will help their children. Cultural shifts are usually most effective when they're explicit.​</a:t>
            </a:r>
            <a:endParaRPr/>
          </a:p>
          <a:p>
            <a:pPr indent="-317500" lvl="0" marL="457200" rtl="0" algn="l">
              <a:lnSpc>
                <a:spcPct val="100000"/>
              </a:lnSpc>
              <a:spcBef>
                <a:spcPts val="0"/>
              </a:spcBef>
              <a:spcAft>
                <a:spcPts val="0"/>
              </a:spcAft>
              <a:buClr>
                <a:schemeClr val="dk1"/>
              </a:buClr>
              <a:buSzPts val="1400"/>
              <a:buChar char="•"/>
            </a:pPr>
            <a:r>
              <a:rPr b="1" lang="en-US"/>
              <a:t>Use this slide to ensure that families have some questions they can ask during practice time.</a:t>
            </a:r>
            <a:endParaRPr b="1"/>
          </a:p>
          <a:p>
            <a:pPr indent="-317500" lvl="1" marL="914400" rtl="0" algn="l">
              <a:lnSpc>
                <a:spcPct val="100000"/>
              </a:lnSpc>
              <a:spcBef>
                <a:spcPts val="0"/>
              </a:spcBef>
              <a:spcAft>
                <a:spcPts val="0"/>
              </a:spcAft>
              <a:buClr>
                <a:schemeClr val="dk1"/>
              </a:buClr>
              <a:buSzPts val="1400"/>
              <a:buChar char="•"/>
            </a:pPr>
            <a:r>
              <a:rPr lang="en-US"/>
              <a:t>Ask families to hold up the number of questions they already have written down or are prepared to use. If it looks like the room is prepared, you may skip this slide or ask families to share other questions they have written down throughout the workshop.</a:t>
            </a:r>
            <a:endParaRPr/>
          </a:p>
          <a:p>
            <a:pPr indent="-317500" lvl="1" marL="914400" rtl="0" algn="l">
              <a:lnSpc>
                <a:spcPct val="100000"/>
              </a:lnSpc>
              <a:spcBef>
                <a:spcPts val="0"/>
              </a:spcBef>
              <a:spcAft>
                <a:spcPts val="0"/>
              </a:spcAft>
              <a:buClr>
                <a:schemeClr val="dk1"/>
              </a:buClr>
              <a:buSzPts val="1400"/>
              <a:buChar char="•"/>
            </a:pPr>
            <a:r>
              <a:rPr lang="en-US"/>
              <a:t>Share with families that there are also sample questions on the Reading Tip Sheet.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t>Sample script</a:t>
            </a:r>
            <a:endParaRPr/>
          </a:p>
          <a:p>
            <a:pPr indent="0" lvl="0" marL="0" rtl="0" algn="l">
              <a:lnSpc>
                <a:spcPct val="100000"/>
              </a:lnSpc>
              <a:spcBef>
                <a:spcPts val="0"/>
              </a:spcBef>
              <a:spcAft>
                <a:spcPts val="0"/>
              </a:spcAft>
              <a:buSzPts val="1400"/>
              <a:buNone/>
            </a:pPr>
            <a:r>
              <a:rPr i="1" lang="en-US"/>
              <a:t>At Springboard, the most important thing we want you to leave with is to ALWAYS ASK QUESTIONS. You want to ask your child questions to help them figure out words, understand what they’re reading, sound more like a storyteller, and enjoy what they are reading. Today we’ve learned questions to help your child figure out the word.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t>Sample script in Spanish</a:t>
            </a:r>
            <a:endParaRPr/>
          </a:p>
          <a:p>
            <a:pPr indent="0" lvl="0" marL="0" rtl="0" algn="l">
              <a:lnSpc>
                <a:spcPct val="100000"/>
              </a:lnSpc>
              <a:spcBef>
                <a:spcPts val="0"/>
              </a:spcBef>
              <a:spcAft>
                <a:spcPts val="0"/>
              </a:spcAft>
              <a:buSzPts val="1400"/>
              <a:buNone/>
            </a:pPr>
            <a:r>
              <a:rPr i="1" lang="en-US"/>
              <a:t>En Springboard, lo más importante con lo que queremos que se vaya es: QUE SIEMPRE HAGA PREGUNTAS. Quiere hacerle preguntas a su hijo para ayudarlo a descifrar palabras, comprender lo que está leyendo, sonar más como un narrador y disfrutar lo que está leyendo. Hoy hemos aprendido preguntas para ayudar a su hijo descifrar la palabra.</a:t>
            </a:r>
            <a:endParaRPr i="1"/>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a:p>
        </p:txBody>
      </p:sp>
      <p:sp>
        <p:nvSpPr>
          <p:cNvPr id="1476" name="Google Shape;1476;p11: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4" name="Shape 1484"/>
        <p:cNvGrpSpPr/>
        <p:nvPr/>
      </p:nvGrpSpPr>
      <p:grpSpPr>
        <a:xfrm>
          <a:off x="0" y="0"/>
          <a:ext cx="0" cy="0"/>
          <a:chOff x="0" y="0"/>
          <a:chExt cx="0" cy="0"/>
        </a:xfrm>
      </p:grpSpPr>
      <p:sp>
        <p:nvSpPr>
          <p:cNvPr id="1485" name="Google Shape;1485;p12: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t/>
            </a:r>
            <a:endParaRPr/>
          </a:p>
          <a:p>
            <a:pPr indent="-304800" lvl="0" marL="457200" rtl="0" algn="l">
              <a:lnSpc>
                <a:spcPct val="100000"/>
              </a:lnSpc>
              <a:spcBef>
                <a:spcPts val="0"/>
              </a:spcBef>
              <a:spcAft>
                <a:spcPts val="0"/>
              </a:spcAft>
              <a:buClr>
                <a:schemeClr val="dk1"/>
              </a:buClr>
              <a:buSzPts val="1200"/>
              <a:buFont typeface="Calibri"/>
              <a:buChar char="•"/>
            </a:pPr>
            <a:r>
              <a:rPr lang="en-US"/>
              <a:t>Remind families that the </a:t>
            </a:r>
            <a:r>
              <a:rPr b="1" lang="en-US"/>
              <a:t>at-home reading coach always asks questions! </a:t>
            </a:r>
            <a:endParaRPr/>
          </a:p>
          <a:p>
            <a:pPr indent="-304800" lvl="1" marL="914400" rtl="0" algn="l">
              <a:lnSpc>
                <a:spcPct val="100000"/>
              </a:lnSpc>
              <a:spcBef>
                <a:spcPts val="0"/>
              </a:spcBef>
              <a:spcAft>
                <a:spcPts val="0"/>
              </a:spcAft>
              <a:buClr>
                <a:schemeClr val="dk1"/>
              </a:buClr>
              <a:buSzPts val="1200"/>
              <a:buFont typeface="Calibri"/>
              <a:buChar char="•"/>
            </a:pPr>
            <a:r>
              <a:rPr lang="en-US"/>
              <a:t>► </a:t>
            </a:r>
            <a:r>
              <a:rPr i="1" lang="en-US"/>
              <a:t>For Multilingual families specifically:</a:t>
            </a:r>
            <a:r>
              <a:rPr lang="en-US"/>
              <a:t> Some families may come from a culture where asking questions and “coaching” their child may be an unfamiliar practice. Instead, they may be more used to being directive and having the answers​.</a:t>
            </a:r>
            <a:endParaRPr/>
          </a:p>
          <a:p>
            <a:pPr indent="-304800" lvl="2" marL="1371600" rtl="0" algn="l">
              <a:lnSpc>
                <a:spcPct val="100000"/>
              </a:lnSpc>
              <a:spcBef>
                <a:spcPts val="0"/>
              </a:spcBef>
              <a:spcAft>
                <a:spcPts val="0"/>
              </a:spcAft>
              <a:buClr>
                <a:schemeClr val="dk1"/>
              </a:buClr>
              <a:buSzPts val="1200"/>
              <a:buFont typeface="Calibri"/>
              <a:buChar char="•"/>
            </a:pPr>
            <a:r>
              <a:rPr lang="en-US"/>
              <a:t>Encourage families to keep trying this coaching technique and assure them that the more they do it, the more comfortable it will become. ​</a:t>
            </a:r>
            <a:endParaRPr/>
          </a:p>
          <a:p>
            <a:pPr indent="-304800" lvl="2" marL="1371600" rtl="0" algn="l">
              <a:lnSpc>
                <a:spcPct val="100000"/>
              </a:lnSpc>
              <a:spcBef>
                <a:spcPts val="0"/>
              </a:spcBef>
              <a:spcAft>
                <a:spcPts val="0"/>
              </a:spcAft>
              <a:buClr>
                <a:schemeClr val="dk1"/>
              </a:buClr>
              <a:buSzPts val="1200"/>
              <a:buFont typeface="Calibri"/>
              <a:buChar char="•"/>
            </a:pPr>
            <a:r>
              <a:rPr lang="en-US"/>
              <a:t>Although “parent as expert” and “parent as coach” are equally valid positions, asking questions and encouraging children to find the answer out for themselves instead of telling them an answer can help children internalize the learning in a different way.  </a:t>
            </a:r>
            <a:endParaRPr/>
          </a:p>
          <a:p>
            <a:pPr indent="-304800" lvl="2" marL="1371600" rtl="0" algn="l">
              <a:lnSpc>
                <a:spcPct val="100000"/>
              </a:lnSpc>
              <a:spcBef>
                <a:spcPts val="0"/>
              </a:spcBef>
              <a:spcAft>
                <a:spcPts val="0"/>
              </a:spcAft>
              <a:buClr>
                <a:schemeClr val="dk1"/>
              </a:buClr>
              <a:buSzPts val="1200"/>
              <a:buFont typeface="Calibri"/>
              <a:buChar char="•"/>
            </a:pPr>
            <a:r>
              <a:rPr lang="en-US"/>
              <a:t>This is a good time to remind parents that even though asking questions may not at present be a regular practice for them, this is an opportunity for them to acquire and practice new skills that will help their children. Cultural shifts are usually most effective when they're explicit.​</a:t>
            </a:r>
            <a:endParaRPr/>
          </a:p>
          <a:p>
            <a:pPr indent="-317500" lvl="0" marL="457200" rtl="0" algn="l">
              <a:lnSpc>
                <a:spcPct val="100000"/>
              </a:lnSpc>
              <a:spcBef>
                <a:spcPts val="0"/>
              </a:spcBef>
              <a:spcAft>
                <a:spcPts val="0"/>
              </a:spcAft>
              <a:buClr>
                <a:schemeClr val="dk1"/>
              </a:buClr>
              <a:buSzPts val="1400"/>
              <a:buChar char="•"/>
            </a:pPr>
            <a:r>
              <a:rPr b="1" lang="en-US"/>
              <a:t>Use this slide to ensure that families have some questions they can ask during practice time.</a:t>
            </a:r>
            <a:endParaRPr b="1"/>
          </a:p>
          <a:p>
            <a:pPr indent="-317500" lvl="1" marL="914400" rtl="0" algn="l">
              <a:lnSpc>
                <a:spcPct val="100000"/>
              </a:lnSpc>
              <a:spcBef>
                <a:spcPts val="0"/>
              </a:spcBef>
              <a:spcAft>
                <a:spcPts val="0"/>
              </a:spcAft>
              <a:buClr>
                <a:schemeClr val="dk1"/>
              </a:buClr>
              <a:buSzPts val="1400"/>
              <a:buChar char="•"/>
            </a:pPr>
            <a:r>
              <a:rPr lang="en-US"/>
              <a:t>Ask families to hold up the number of questions they already have written down or are prepared to use. If it looks like the room is prepared, you may skip this slide or ask families to share other questions they have written down throughout the workshop.</a:t>
            </a:r>
            <a:endParaRPr/>
          </a:p>
          <a:p>
            <a:pPr indent="-317500" lvl="1" marL="914400" rtl="0" algn="l">
              <a:lnSpc>
                <a:spcPct val="100000"/>
              </a:lnSpc>
              <a:spcBef>
                <a:spcPts val="0"/>
              </a:spcBef>
              <a:spcAft>
                <a:spcPts val="0"/>
              </a:spcAft>
              <a:buClr>
                <a:schemeClr val="dk1"/>
              </a:buClr>
              <a:buSzPts val="1400"/>
              <a:buChar char="•"/>
            </a:pPr>
            <a:r>
              <a:rPr lang="en-US"/>
              <a:t>Share with families that there are also sample questions on the Reading Tip Sheet.</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a:t>
            </a:r>
            <a:endParaRPr/>
          </a:p>
          <a:p>
            <a:pPr indent="0" lvl="0" marL="0" rtl="0" algn="l">
              <a:lnSpc>
                <a:spcPct val="100000"/>
              </a:lnSpc>
              <a:spcBef>
                <a:spcPts val="0"/>
              </a:spcBef>
              <a:spcAft>
                <a:spcPts val="0"/>
              </a:spcAft>
              <a:buClr>
                <a:schemeClr val="dk1"/>
              </a:buClr>
              <a:buSzPts val="1100"/>
              <a:buFont typeface="Arial"/>
              <a:buNone/>
            </a:pPr>
            <a:r>
              <a:rPr i="1" lang="en-US"/>
              <a:t>At Springboard, the most important thing we want you to leave with is to ALWAYS ASK QUESTIONS. You want to ask your child questions to help them figure out words, understand what they’re reading, sound more like a storyteller, and enjoy what they are reading. Today we’ve learned questions to help your child figure out the word.</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a:p>
          <a:p>
            <a:pPr indent="0" lvl="0" marL="0" rtl="0" algn="l">
              <a:lnSpc>
                <a:spcPct val="100000"/>
              </a:lnSpc>
              <a:spcBef>
                <a:spcPts val="0"/>
              </a:spcBef>
              <a:spcAft>
                <a:spcPts val="0"/>
              </a:spcAft>
              <a:buClr>
                <a:schemeClr val="dk1"/>
              </a:buClr>
              <a:buSzPts val="1100"/>
              <a:buFont typeface="Arial"/>
              <a:buNone/>
            </a:pPr>
            <a:r>
              <a:rPr i="1" lang="en-US"/>
              <a:t>En Springboard, lo más importante con lo que queremos que se vaya es: QUE SIEMPRE HAGA PREGUNTAS. Quiere hacerle preguntas a su hijo para ayudarlo a descifrar palabras, comprender lo que está leyendo, sonar más como un narrador y disfrutar lo que está leyendo. Hoy hemos aprendido preguntas para ayudar  a su hijo descifrar la palabra.</a:t>
            </a:r>
            <a:endParaRPr/>
          </a:p>
          <a:p>
            <a:pPr indent="0" lvl="0" marL="0" rtl="0" algn="l">
              <a:lnSpc>
                <a:spcPct val="100000"/>
              </a:lnSpc>
              <a:spcBef>
                <a:spcPts val="0"/>
              </a:spcBef>
              <a:spcAft>
                <a:spcPts val="0"/>
              </a:spcAft>
              <a:buClr>
                <a:schemeClr val="dk1"/>
              </a:buClr>
              <a:buSzPts val="1400"/>
              <a:buFont typeface="Arial"/>
              <a:buNone/>
            </a:pPr>
            <a:r>
              <a:t/>
            </a:r>
            <a:endParaRPr/>
          </a:p>
          <a:p>
            <a:pPr indent="-228600" lvl="0" marL="457200" rtl="0" algn="l">
              <a:lnSpc>
                <a:spcPct val="100000"/>
              </a:lnSpc>
              <a:spcBef>
                <a:spcPts val="0"/>
              </a:spcBef>
              <a:spcAft>
                <a:spcPts val="0"/>
              </a:spcAft>
              <a:buClr>
                <a:schemeClr val="dk1"/>
              </a:buClr>
              <a:buSzPts val="1400"/>
              <a:buFont typeface="Arial"/>
              <a:buNone/>
            </a:pPr>
            <a:r>
              <a:t/>
            </a:r>
            <a:endParaRPr/>
          </a:p>
          <a:p>
            <a:pPr indent="-228600" lvl="0" marL="457200" rtl="0" algn="l">
              <a:lnSpc>
                <a:spcPct val="100000"/>
              </a:lnSpc>
              <a:spcBef>
                <a:spcPts val="0"/>
              </a:spcBef>
              <a:spcAft>
                <a:spcPts val="0"/>
              </a:spcAft>
              <a:buSzPts val="1400"/>
              <a:buNone/>
            </a:pPr>
            <a:r>
              <a:t/>
            </a:r>
            <a:endParaRPr/>
          </a:p>
        </p:txBody>
      </p:sp>
      <p:sp>
        <p:nvSpPr>
          <p:cNvPr id="1486" name="Google Shape;1486;p12: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3" name="Shape 1493"/>
        <p:cNvGrpSpPr/>
        <p:nvPr/>
      </p:nvGrpSpPr>
      <p:grpSpPr>
        <a:xfrm>
          <a:off x="0" y="0"/>
          <a:ext cx="0" cy="0"/>
          <a:chOff x="0" y="0"/>
          <a:chExt cx="0" cy="0"/>
        </a:xfrm>
      </p:grpSpPr>
      <p:sp>
        <p:nvSpPr>
          <p:cNvPr id="1494" name="Google Shape;1494;p13:notes"/>
          <p:cNvSpPr/>
          <p:nvPr>
            <p:ph idx="2" type="sldImg"/>
          </p:nvPr>
        </p:nvSpPr>
        <p:spPr>
          <a:xfrm>
            <a:off x="130629" y="105565"/>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5" name="Google Shape;1495;p13: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200"/>
              <a:buFont typeface="Calibri"/>
              <a:buNone/>
            </a:pPr>
            <a:r>
              <a:t/>
            </a:r>
            <a:endParaRPr b="1"/>
          </a:p>
          <a:p>
            <a:pPr indent="-171450" lvl="0" marL="171450" rtl="0" algn="l">
              <a:lnSpc>
                <a:spcPct val="100000"/>
              </a:lnSpc>
              <a:spcBef>
                <a:spcPts val="0"/>
              </a:spcBef>
              <a:spcAft>
                <a:spcPts val="0"/>
              </a:spcAft>
              <a:buClr>
                <a:schemeClr val="dk1"/>
              </a:buClr>
              <a:buSzPts val="1200"/>
              <a:buChar char="•"/>
            </a:pPr>
            <a:r>
              <a:rPr b="1" lang="en-US"/>
              <a:t>Use this slide if families’ primary language is not English or they may have specific questions. </a:t>
            </a:r>
            <a:r>
              <a:rPr lang="en-US"/>
              <a:t>Alternatively, if you have talked about accommodations throughout the reading tip explanation you may skip this slide or use it to briefly sum up. </a:t>
            </a:r>
            <a:endParaRPr/>
          </a:p>
          <a:p>
            <a:pPr indent="-171450" lvl="0" marL="171450" rtl="0" algn="l">
              <a:lnSpc>
                <a:spcPct val="100000"/>
              </a:lnSpc>
              <a:spcBef>
                <a:spcPts val="0"/>
              </a:spcBef>
              <a:spcAft>
                <a:spcPts val="0"/>
              </a:spcAft>
              <a:buClr>
                <a:schemeClr val="dk1"/>
              </a:buClr>
              <a:buSzPts val="1200"/>
              <a:buChar char="•"/>
            </a:pPr>
            <a:r>
              <a:rPr b="1" lang="en-US"/>
              <a:t>Explain the tips on the slide</a:t>
            </a:r>
            <a:r>
              <a:rPr lang="en-US"/>
              <a:t>. If you need more detail, see “Ideas to differentiate” in the Workshop Guide.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p14: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6" name="Google Shape;1506;p14: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Part 3: Practice time</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317500" lvl="0" marL="457200" rtl="0" algn="l">
              <a:lnSpc>
                <a:spcPct val="100000"/>
              </a:lnSpc>
              <a:spcBef>
                <a:spcPts val="0"/>
              </a:spcBef>
              <a:spcAft>
                <a:spcPts val="0"/>
              </a:spcAft>
              <a:buSzPts val="1400"/>
              <a:buChar char="•"/>
            </a:pPr>
            <a:r>
              <a:rPr lang="en-US"/>
              <a:t>Note: Practice time should be most of the remaining time. Leave 10 minutes or so at the end for reflection.</a:t>
            </a:r>
            <a:endParaRPr/>
          </a:p>
          <a:p>
            <a:pPr indent="-317500" lvl="0" marL="457200" rtl="0" algn="l">
              <a:lnSpc>
                <a:spcPct val="100000"/>
              </a:lnSpc>
              <a:spcBef>
                <a:spcPts val="0"/>
              </a:spcBef>
              <a:spcAft>
                <a:spcPts val="0"/>
              </a:spcAft>
              <a:buSzPts val="1400"/>
              <a:buChar char="•"/>
            </a:pPr>
            <a:r>
              <a:rPr b="1" i="0" lang="en-US" sz="1200" u="none" cap="none" strike="noStrike">
                <a:solidFill>
                  <a:schemeClr val="dk1"/>
                </a:solidFill>
                <a:latin typeface="Calibri"/>
                <a:ea typeface="Calibri"/>
                <a:cs typeface="Calibri"/>
                <a:sym typeface="Calibri"/>
              </a:rPr>
              <a:t>Summarize the tip, </a:t>
            </a:r>
            <a:r>
              <a:rPr b="0" i="0" lang="en-US" sz="1200" u="none" cap="none" strike="noStrike">
                <a:solidFill>
                  <a:schemeClr val="dk1"/>
                </a:solidFill>
                <a:latin typeface="Calibri"/>
                <a:ea typeface="Calibri"/>
                <a:cs typeface="Calibri"/>
                <a:sym typeface="Calibri"/>
              </a:rPr>
              <a:t>and remind families to repeat these steps during practice time.</a:t>
            </a:r>
            <a:endParaRPr b="0" i="0" sz="1200" u="none" cap="none" strike="noStrike">
              <a:solidFill>
                <a:schemeClr val="dk1"/>
              </a:solidFill>
              <a:latin typeface="Calibri"/>
              <a:ea typeface="Calibri"/>
              <a:cs typeface="Calibri"/>
              <a:sym typeface="Calibri"/>
            </a:endParaRPr>
          </a:p>
          <a:p>
            <a:pPr indent="-317500" lvl="0" marL="457200" rtl="0" algn="l">
              <a:lnSpc>
                <a:spcPct val="100000"/>
              </a:lnSpc>
              <a:spcBef>
                <a:spcPts val="0"/>
              </a:spcBef>
              <a:spcAft>
                <a:spcPts val="0"/>
              </a:spcAft>
              <a:buClr>
                <a:schemeClr val="dk1"/>
              </a:buClr>
              <a:buSzPts val="1400"/>
              <a:buChar char="•"/>
            </a:pPr>
            <a:r>
              <a:rPr b="1" lang="en-US"/>
              <a:t>Take a moment to explain that you’ll be circulating </a:t>
            </a:r>
            <a:r>
              <a:rPr lang="en-US"/>
              <a:t>around while they practice to provide one-on-one support and answer any questions.</a:t>
            </a:r>
            <a:endParaRPr/>
          </a:p>
          <a:p>
            <a:pPr indent="-317500" lvl="1" marL="914400" rtl="0" algn="l">
              <a:lnSpc>
                <a:spcPct val="100000"/>
              </a:lnSpc>
              <a:spcBef>
                <a:spcPts val="0"/>
              </a:spcBef>
              <a:spcAft>
                <a:spcPts val="0"/>
              </a:spcAft>
              <a:buSzPts val="1400"/>
              <a:buChar char="•"/>
            </a:pPr>
            <a:r>
              <a:rPr lang="en-US"/>
              <a:t>►Multilingual parents in particular often come with feelings of self-consciousness that can be overcome when they know why they're being observed.</a:t>
            </a:r>
            <a:r>
              <a:rPr b="0" i="0" lang="en-US" sz="1200" u="none" cap="none" strike="noStrike">
                <a:solidFill>
                  <a:schemeClr val="dk1"/>
                </a:solidFill>
                <a:latin typeface="Calibri"/>
                <a:ea typeface="Calibri"/>
                <a:cs typeface="Calibri"/>
                <a:sym typeface="Calibri"/>
              </a:rPr>
              <a:t> </a:t>
            </a:r>
            <a:endParaRPr/>
          </a:p>
          <a:p>
            <a:pPr indent="-317500" lvl="0" marL="4572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Remind families to ask questions as they use the tip.</a:t>
            </a:r>
            <a:endParaRPr/>
          </a:p>
          <a:p>
            <a:pPr indent="-317500" lvl="1" marL="9144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There are also sample questions on the </a:t>
            </a:r>
            <a:r>
              <a:rPr lang="en-US"/>
              <a:t>Reading Tip Sheet</a:t>
            </a:r>
            <a:r>
              <a:rPr b="0" i="0" lang="en-US" sz="1200" u="none" cap="none" strike="noStrike">
                <a:solidFill>
                  <a:schemeClr val="dk1"/>
                </a:solidFill>
                <a:latin typeface="Calibri"/>
                <a:ea typeface="Calibri"/>
                <a:cs typeface="Calibri"/>
                <a:sym typeface="Calibri"/>
              </a:rPr>
              <a:t>.</a:t>
            </a:r>
            <a:endParaRPr/>
          </a:p>
          <a:p>
            <a:pPr indent="-317500" lvl="1" marL="9144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To support families, consider underlining two high</a:t>
            </a:r>
            <a:r>
              <a:rPr lang="en-US"/>
              <a:t>-</a:t>
            </a:r>
            <a:r>
              <a:rPr b="0" i="0" lang="en-US" sz="1200" u="none" cap="none" strike="noStrike">
                <a:solidFill>
                  <a:schemeClr val="dk1"/>
                </a:solidFill>
                <a:latin typeface="Calibri"/>
                <a:ea typeface="Calibri"/>
                <a:cs typeface="Calibri"/>
                <a:sym typeface="Calibri"/>
              </a:rPr>
              <a:t>leverage questions on the </a:t>
            </a:r>
            <a:r>
              <a:rPr lang="en-US"/>
              <a:t>Reading Tip Sheet</a:t>
            </a:r>
            <a:r>
              <a:rPr b="0" i="0" lang="en-US" sz="1200" u="none" cap="none" strike="noStrike">
                <a:solidFill>
                  <a:schemeClr val="dk1"/>
                </a:solidFill>
                <a:latin typeface="Calibri"/>
                <a:ea typeface="Calibri"/>
                <a:cs typeface="Calibri"/>
                <a:sym typeface="Calibri"/>
              </a:rPr>
              <a:t> a</a:t>
            </a:r>
            <a:r>
              <a:rPr lang="en-US"/>
              <a:t>s you circulate</a:t>
            </a:r>
            <a:r>
              <a:rPr b="0" i="0" lang="en-US" sz="1200" u="none" cap="none" strike="noStrike">
                <a:solidFill>
                  <a:schemeClr val="dk1"/>
                </a:solidFill>
                <a:latin typeface="Calibri"/>
                <a:ea typeface="Calibri"/>
                <a:cs typeface="Calibri"/>
                <a:sym typeface="Calibri"/>
              </a:rPr>
              <a:t>. </a:t>
            </a:r>
            <a:endParaRPr/>
          </a:p>
          <a:p>
            <a:pPr indent="-317500" lvl="0" marL="457200" rtl="0" algn="l">
              <a:lnSpc>
                <a:spcPct val="100000"/>
              </a:lnSpc>
              <a:spcBef>
                <a:spcPts val="0"/>
              </a:spcBef>
              <a:spcAft>
                <a:spcPts val="0"/>
              </a:spcAft>
              <a:buSzPts val="1400"/>
              <a:buChar char="•"/>
            </a:pPr>
            <a:r>
              <a:rPr lang="en-US"/>
              <a:t>Remind families they can always work on their action plan or other strategies during practice time, especially if they have questions or want some help with it.</a:t>
            </a:r>
            <a:endParaRPr/>
          </a:p>
          <a:p>
            <a:pPr indent="-317500" lvl="0" marL="457200" rtl="0" algn="l">
              <a:lnSpc>
                <a:spcPct val="100000"/>
              </a:lnSpc>
              <a:spcBef>
                <a:spcPts val="0"/>
              </a:spcBef>
              <a:spcAft>
                <a:spcPts val="0"/>
              </a:spcAft>
              <a:buSzPts val="1400"/>
              <a:buChar char="•"/>
            </a:pPr>
            <a:r>
              <a:rPr b="1" lang="en-US"/>
              <a:t>Circulate and work with families. </a:t>
            </a:r>
            <a:r>
              <a:rPr lang="en-US"/>
              <a:t>Here are some suggestions:</a:t>
            </a:r>
            <a:endParaRPr/>
          </a:p>
          <a:p>
            <a:pPr indent="-317500" lvl="1" marL="914400" rtl="0" algn="l">
              <a:lnSpc>
                <a:spcPct val="100000"/>
              </a:lnSpc>
              <a:spcBef>
                <a:spcPts val="0"/>
              </a:spcBef>
              <a:spcAft>
                <a:spcPts val="0"/>
              </a:spcAft>
              <a:buSzPts val="1400"/>
              <a:buChar char="•"/>
            </a:pPr>
            <a:r>
              <a:rPr lang="en-US"/>
              <a:t>Walk over to a family. Ask, “Do you have any questions about the reading tip?”</a:t>
            </a:r>
            <a:endParaRPr/>
          </a:p>
          <a:p>
            <a:pPr indent="-317500" lvl="2" marL="1371600" rtl="0" algn="l">
              <a:lnSpc>
                <a:spcPct val="100000"/>
              </a:lnSpc>
              <a:spcBef>
                <a:spcPts val="0"/>
              </a:spcBef>
              <a:spcAft>
                <a:spcPts val="0"/>
              </a:spcAft>
              <a:buSzPts val="1400"/>
              <a:buChar char="•"/>
            </a:pPr>
            <a:r>
              <a:rPr lang="en-US"/>
              <a:t>If yes, answer question.</a:t>
            </a:r>
            <a:endParaRPr/>
          </a:p>
          <a:p>
            <a:pPr indent="-317500" lvl="2" marL="1371600" rtl="0" algn="l">
              <a:lnSpc>
                <a:spcPct val="100000"/>
              </a:lnSpc>
              <a:spcBef>
                <a:spcPts val="0"/>
              </a:spcBef>
              <a:spcAft>
                <a:spcPts val="0"/>
              </a:spcAft>
              <a:buSzPts val="1400"/>
              <a:buChar char="•"/>
            </a:pPr>
            <a:r>
              <a:rPr lang="en-US"/>
              <a:t>If no, say, “May I listen in for a moment?</a:t>
            </a:r>
            <a:endParaRPr/>
          </a:p>
          <a:p>
            <a:pPr indent="-279400" lvl="3" marL="1828800" rtl="0" algn="l">
              <a:lnSpc>
                <a:spcPct val="100000"/>
              </a:lnSpc>
              <a:spcBef>
                <a:spcPts val="0"/>
              </a:spcBef>
              <a:spcAft>
                <a:spcPts val="0"/>
              </a:spcAft>
              <a:buSzPts val="800"/>
              <a:buChar char="●"/>
            </a:pPr>
            <a:r>
              <a:rPr lang="en-US"/>
              <a:t>Listen for a full minute.</a:t>
            </a:r>
            <a:endParaRPr/>
          </a:p>
          <a:p>
            <a:pPr indent="-279400" lvl="3" marL="1828800" rtl="0" algn="l">
              <a:lnSpc>
                <a:spcPct val="100000"/>
              </a:lnSpc>
              <a:spcBef>
                <a:spcPts val="0"/>
              </a:spcBef>
              <a:spcAft>
                <a:spcPts val="0"/>
              </a:spcAft>
              <a:buSzPts val="800"/>
              <a:buChar char="●"/>
            </a:pPr>
            <a:r>
              <a:rPr lang="en-US"/>
              <a:t>Compliment the family on something they did well and then leave them with one suggestion (if needed)</a:t>
            </a:r>
            <a:endParaRPr/>
          </a:p>
          <a:p>
            <a:pPr indent="-317500" lvl="1" marL="914400" rtl="0" algn="l">
              <a:lnSpc>
                <a:spcPct val="100000"/>
              </a:lnSpc>
              <a:spcBef>
                <a:spcPts val="0"/>
              </a:spcBef>
              <a:spcAft>
                <a:spcPts val="0"/>
              </a:spcAft>
              <a:buSzPts val="1400"/>
              <a:buChar char="•"/>
            </a:pPr>
            <a:r>
              <a:rPr lang="en-US"/>
              <a:t>Walk over to a family and ask, “Can I try this reading tip with your child?”</a:t>
            </a:r>
            <a:endParaRPr/>
          </a:p>
          <a:p>
            <a:pPr indent="-317500" lvl="2" marL="1371600" rtl="0" algn="l">
              <a:lnSpc>
                <a:spcPct val="100000"/>
              </a:lnSpc>
              <a:spcBef>
                <a:spcPts val="0"/>
              </a:spcBef>
              <a:spcAft>
                <a:spcPts val="0"/>
              </a:spcAft>
              <a:buSzPts val="1400"/>
              <a:buChar char="•"/>
            </a:pPr>
            <a:r>
              <a:rPr lang="en-US"/>
              <a:t>After you’ve modeled it, ask the adult, “What did you notice me doing?” or say “Did you notice that I…”</a:t>
            </a:r>
            <a:endParaRPr/>
          </a:p>
          <a:p>
            <a:pPr indent="-317500" lvl="1" marL="914400" rtl="0" algn="l">
              <a:lnSpc>
                <a:spcPct val="100000"/>
              </a:lnSpc>
              <a:spcBef>
                <a:spcPts val="0"/>
              </a:spcBef>
              <a:spcAft>
                <a:spcPts val="0"/>
              </a:spcAft>
              <a:buSzPts val="1400"/>
              <a:buChar char="•"/>
            </a:pPr>
            <a:r>
              <a:rPr lang="en-US"/>
              <a:t>Gather “glows” (things that families did that you want to lift up to the group) and “grows” (things families do that you want to stop and correct/clarify for the whole group).</a:t>
            </a:r>
            <a:endParaRPr/>
          </a:p>
          <a:p>
            <a:pPr indent="-317500" lvl="2" marL="1371600" rtl="0" algn="l">
              <a:lnSpc>
                <a:spcPct val="100000"/>
              </a:lnSpc>
              <a:spcBef>
                <a:spcPts val="0"/>
              </a:spcBef>
              <a:spcAft>
                <a:spcPts val="0"/>
              </a:spcAft>
              <a:buSzPts val="1400"/>
              <a:buChar char="•"/>
            </a:pPr>
            <a:r>
              <a:rPr lang="en-US"/>
              <a:t>Share the “glows” and “grows” at 10 mins into practice time or wait until the end.</a:t>
            </a:r>
            <a:endParaRPr/>
          </a:p>
          <a:p>
            <a:pPr indent="-317500" lvl="2" marL="1371600" rtl="0" algn="l">
              <a:lnSpc>
                <a:spcPct val="100000"/>
              </a:lnSpc>
              <a:spcBef>
                <a:spcPts val="0"/>
              </a:spcBef>
              <a:spcAft>
                <a:spcPts val="0"/>
              </a:spcAft>
              <a:buSzPts val="1400"/>
              <a:buChar char="•"/>
            </a:pPr>
            <a:r>
              <a:rPr lang="en-US"/>
              <a:t>Keeps “grows” anonymous, but congratulate specific families on “glows.” </a:t>
            </a:r>
            <a:endParaRPr/>
          </a:p>
          <a:p>
            <a:pPr indent="0" lvl="0" marL="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p15: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Part 4: Reflection &amp; updates </a:t>
            </a:r>
            <a:endParaRPr/>
          </a:p>
          <a:p>
            <a:pPr indent="0" lvl="0" marL="0" rtl="0" algn="l">
              <a:lnSpc>
                <a:spcPct val="100000"/>
              </a:lnSpc>
              <a:spcBef>
                <a:spcPts val="0"/>
              </a:spcBef>
              <a:spcAft>
                <a:spcPts val="0"/>
              </a:spcAft>
              <a:buSzPts val="1400"/>
              <a:buNone/>
            </a:pPr>
            <a:r>
              <a:t/>
            </a:r>
            <a:endParaRPr/>
          </a:p>
          <a:p>
            <a:pPr indent="-304800" lvl="0" marL="457200" rtl="0" algn="l">
              <a:lnSpc>
                <a:spcPct val="100000"/>
              </a:lnSpc>
              <a:spcBef>
                <a:spcPts val="0"/>
              </a:spcBef>
              <a:spcAft>
                <a:spcPts val="0"/>
              </a:spcAft>
              <a:buClr>
                <a:schemeClr val="dk1"/>
              </a:buClr>
              <a:buSzPts val="1200"/>
              <a:buFont typeface="Calibri"/>
              <a:buChar char="•"/>
            </a:pPr>
            <a:r>
              <a:rPr b="1" lang="en-US" sz="1200">
                <a:solidFill>
                  <a:schemeClr val="dk1"/>
                </a:solidFill>
                <a:latin typeface="Calibri"/>
                <a:ea typeface="Calibri"/>
                <a:cs typeface="Calibri"/>
                <a:sym typeface="Calibri"/>
              </a:rPr>
              <a:t>Invite participants to ask questions.</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Give ample wait time for each question. ​</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Remind families that when parents talk they make it safe for more hesitant parents to share. It builds community in the classroom. ​</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Encourage other voices to share.</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In addition, you could share some “glows” and “grows” you noticed while walking around and supporting families during practice time.</a:t>
            </a:r>
            <a:endParaRPr/>
          </a:p>
          <a:p>
            <a:pPr indent="-304800" lvl="0" marL="457200" rtl="0" algn="l">
              <a:lnSpc>
                <a:spcPct val="100000"/>
              </a:lnSpc>
              <a:spcBef>
                <a:spcPts val="0"/>
              </a:spcBef>
              <a:spcAft>
                <a:spcPts val="0"/>
              </a:spcAft>
              <a:buClr>
                <a:schemeClr val="dk1"/>
              </a:buClr>
              <a:buSzPts val="1200"/>
              <a:buFont typeface="Calibri"/>
              <a:buChar char="•"/>
            </a:pPr>
            <a:r>
              <a:rPr b="1" lang="en-US" sz="1200">
                <a:solidFill>
                  <a:schemeClr val="dk1"/>
                </a:solidFill>
                <a:latin typeface="Calibri"/>
                <a:ea typeface="Calibri"/>
                <a:cs typeface="Calibri"/>
                <a:sym typeface="Calibri"/>
              </a:rPr>
              <a:t>Check in on the goal of </a:t>
            </a:r>
            <a:r>
              <a:rPr b="1" lang="en-US"/>
              <a:t>F</a:t>
            </a:r>
            <a:r>
              <a:rPr b="1" lang="en-US" sz="1200">
                <a:solidFill>
                  <a:schemeClr val="dk1"/>
                </a:solidFill>
                <a:latin typeface="Calibri"/>
                <a:ea typeface="Calibri"/>
                <a:cs typeface="Calibri"/>
                <a:sym typeface="Calibri"/>
              </a:rPr>
              <a:t>amily </a:t>
            </a:r>
            <a:r>
              <a:rPr b="1" lang="en-US"/>
              <a:t>W</a:t>
            </a:r>
            <a:r>
              <a:rPr b="1" lang="en-US" sz="1200">
                <a:solidFill>
                  <a:schemeClr val="dk1"/>
                </a:solidFill>
                <a:latin typeface="Calibri"/>
                <a:ea typeface="Calibri"/>
                <a:cs typeface="Calibri"/>
                <a:sym typeface="Calibri"/>
              </a:rPr>
              <a:t>orkshops.</a:t>
            </a:r>
            <a:r>
              <a:rPr lang="en-US" sz="1200">
                <a:solidFill>
                  <a:schemeClr val="dk1"/>
                </a:solidFill>
                <a:latin typeface="Calibri"/>
                <a:ea typeface="Calibri"/>
                <a:cs typeface="Calibri"/>
                <a:sym typeface="Calibri"/>
              </a:rPr>
              <a:t>​</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Read “</a:t>
            </a:r>
            <a:r>
              <a:rPr lang="en-US"/>
              <a:t>Any questions…</a:t>
            </a:r>
            <a:r>
              <a:rPr lang="en-US" sz="1200">
                <a:solidFill>
                  <a:schemeClr val="dk1"/>
                </a:solidFill>
                <a:latin typeface="Calibri"/>
                <a:ea typeface="Calibri"/>
                <a:cs typeface="Calibri"/>
                <a:sym typeface="Calibri"/>
              </a:rPr>
              <a:t>”? and wait. Let this question hang and give ample wait time.​</a:t>
            </a:r>
            <a:endParaRPr/>
          </a:p>
          <a:p>
            <a:pPr indent="-304800" lvl="1" marL="914400" rtl="0" algn="l">
              <a:lnSpc>
                <a:spcPct val="100000"/>
              </a:lnSpc>
              <a:spcBef>
                <a:spcPts val="0"/>
              </a:spcBef>
              <a:spcAft>
                <a:spcPts val="0"/>
              </a:spcAft>
              <a:buClr>
                <a:schemeClr val="dk1"/>
              </a:buClr>
              <a:buSzPts val="1200"/>
              <a:buFont typeface="Calibri"/>
              <a:buChar char="•"/>
            </a:pPr>
            <a:r>
              <a:rPr lang="en-US"/>
              <a:t>Invite families who don’t yet feel equipped to do the reading tip on their own to raise their hand (or indicate in a more private way) so you can check in with them personally before they leave the workshop.</a:t>
            </a:r>
            <a:endParaRPr/>
          </a:p>
          <a:p>
            <a:pPr indent="-304800" lvl="1" marL="914400" rtl="0" algn="l">
              <a:lnSpc>
                <a:spcPct val="115000"/>
              </a:lnSpc>
              <a:spcBef>
                <a:spcPts val="0"/>
              </a:spcBef>
              <a:spcAft>
                <a:spcPts val="0"/>
              </a:spcAft>
              <a:buClr>
                <a:schemeClr val="dk1"/>
              </a:buClr>
              <a:buSzPts val="1200"/>
              <a:buFont typeface="Calibri"/>
              <a:buChar char="•"/>
            </a:pPr>
            <a:r>
              <a:rPr lang="en-US"/>
              <a:t>Invite a family volunteer to share how they will use the reading tip at home.</a:t>
            </a:r>
            <a:endParaRPr/>
          </a:p>
          <a:p>
            <a:pPr indent="-304800" lvl="0" marL="457200" rtl="0" algn="l">
              <a:lnSpc>
                <a:spcPct val="100000"/>
              </a:lnSpc>
              <a:spcBef>
                <a:spcPts val="0"/>
              </a:spcBef>
              <a:spcAft>
                <a:spcPts val="0"/>
              </a:spcAft>
              <a:buClr>
                <a:schemeClr val="dk1"/>
              </a:buClr>
              <a:buSzPts val="1200"/>
              <a:buFont typeface="Calibri"/>
              <a:buChar char="•"/>
            </a:pPr>
            <a:r>
              <a:rPr lang="en-US"/>
              <a:t>If time permits, you may do a </a:t>
            </a:r>
            <a:r>
              <a:rPr b="1" i="1" lang="en-US"/>
              <a:t>whip-around share</a:t>
            </a:r>
            <a:r>
              <a:rPr b="1" lang="en-US"/>
              <a:t>. </a:t>
            </a:r>
            <a:endParaRPr/>
          </a:p>
          <a:p>
            <a:pPr indent="-304800" lvl="1" marL="914400" rtl="0" algn="l">
              <a:lnSpc>
                <a:spcPct val="100000"/>
              </a:lnSpc>
              <a:spcBef>
                <a:spcPts val="0"/>
              </a:spcBef>
              <a:spcAft>
                <a:spcPts val="0"/>
              </a:spcAft>
              <a:buClr>
                <a:schemeClr val="dk1"/>
              </a:buClr>
              <a:buSzPts val="1200"/>
              <a:buFont typeface="Calibri"/>
              <a:buChar char="•"/>
            </a:pPr>
            <a:r>
              <a:rPr lang="en-US"/>
              <a:t>Invite families to each share one thing (in 30 seconds or less). This could be: </a:t>
            </a:r>
            <a:endParaRPr/>
          </a:p>
          <a:p>
            <a:pPr indent="-304800" lvl="2" marL="1371600" rtl="0" algn="l">
              <a:lnSpc>
                <a:spcPct val="100000"/>
              </a:lnSpc>
              <a:spcBef>
                <a:spcPts val="0"/>
              </a:spcBef>
              <a:spcAft>
                <a:spcPts val="0"/>
              </a:spcAft>
              <a:buClr>
                <a:schemeClr val="dk1"/>
              </a:buClr>
              <a:buSzPts val="1200"/>
              <a:buFont typeface="Calibri"/>
              <a:buChar char="•"/>
            </a:pPr>
            <a:r>
              <a:rPr lang="en-US"/>
              <a:t>Something they learned</a:t>
            </a:r>
            <a:endParaRPr/>
          </a:p>
          <a:p>
            <a:pPr indent="-304800" lvl="2" marL="1371600" rtl="0" algn="l">
              <a:lnSpc>
                <a:spcPct val="100000"/>
              </a:lnSpc>
              <a:spcBef>
                <a:spcPts val="0"/>
              </a:spcBef>
              <a:spcAft>
                <a:spcPts val="0"/>
              </a:spcAft>
              <a:buClr>
                <a:schemeClr val="dk1"/>
              </a:buClr>
              <a:buSzPts val="1200"/>
              <a:buFont typeface="Calibri"/>
              <a:buChar char="•"/>
            </a:pPr>
            <a:r>
              <a:rPr lang="en-US"/>
              <a:t>One thing they’re excited to try at home</a:t>
            </a:r>
            <a:endParaRPr/>
          </a:p>
          <a:p>
            <a:pPr indent="-304800" lvl="2" marL="1371600" rtl="0" algn="l">
              <a:lnSpc>
                <a:spcPct val="100000"/>
              </a:lnSpc>
              <a:spcBef>
                <a:spcPts val="0"/>
              </a:spcBef>
              <a:spcAft>
                <a:spcPts val="0"/>
              </a:spcAft>
              <a:buClr>
                <a:schemeClr val="dk1"/>
              </a:buClr>
              <a:buSzPts val="1200"/>
              <a:buFont typeface="Calibri"/>
              <a:buChar char="•"/>
            </a:pPr>
            <a:r>
              <a:rPr lang="en-US"/>
              <a:t>One thing they found challenging about this tip</a:t>
            </a:r>
            <a:endParaRPr/>
          </a:p>
          <a:p>
            <a:pPr indent="-304800" lvl="2" marL="1371600" rtl="0" algn="l">
              <a:lnSpc>
                <a:spcPct val="100000"/>
              </a:lnSpc>
              <a:spcBef>
                <a:spcPts val="0"/>
              </a:spcBef>
              <a:spcAft>
                <a:spcPts val="0"/>
              </a:spcAft>
              <a:buClr>
                <a:schemeClr val="dk1"/>
              </a:buClr>
              <a:buSzPts val="1200"/>
              <a:buFont typeface="Calibri"/>
              <a:buChar char="•"/>
            </a:pPr>
            <a:r>
              <a:rPr lang="en-US"/>
              <a:t>One step they will focus on this week</a:t>
            </a:r>
            <a:endParaRPr/>
          </a:p>
        </p:txBody>
      </p:sp>
      <p:sp>
        <p:nvSpPr>
          <p:cNvPr id="1520" name="Google Shape;1520;p15:notes"/>
          <p:cNvSpPr/>
          <p:nvPr>
            <p:ph idx="2" type="sldImg"/>
          </p:nvPr>
        </p:nvSpPr>
        <p:spPr>
          <a:xfrm>
            <a:off x="130175" y="104775"/>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6" name="Shape 1526"/>
        <p:cNvGrpSpPr/>
        <p:nvPr/>
      </p:nvGrpSpPr>
      <p:grpSpPr>
        <a:xfrm>
          <a:off x="0" y="0"/>
          <a:ext cx="0" cy="0"/>
          <a:chOff x="0" y="0"/>
          <a:chExt cx="0" cy="0"/>
        </a:xfrm>
      </p:grpSpPr>
      <p:sp>
        <p:nvSpPr>
          <p:cNvPr id="1527" name="Google Shape;1527;p16: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304800" lvl="0" marL="4572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Invite families to </a:t>
            </a:r>
            <a:r>
              <a:rPr b="1" i="0" lang="en-US" sz="1200" u="none" cap="none" strike="noStrike">
                <a:solidFill>
                  <a:schemeClr val="dk1"/>
                </a:solidFill>
                <a:latin typeface="Calibri"/>
                <a:ea typeface="Calibri"/>
                <a:cs typeface="Calibri"/>
                <a:sym typeface="Calibri"/>
              </a:rPr>
              <a:t>make a reading plan for the upcoming week.</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Remind families that readers need “reading together” time and “reading alone” time.</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Remind families that reading in workshops counts as “reading together time” and they should log it (if </a:t>
            </a:r>
            <a:r>
              <a:rPr lang="en-US"/>
              <a:t>applicable)</a:t>
            </a:r>
            <a:r>
              <a:rPr b="0" i="0" lang="en-US" sz="1200" u="none" cap="none" strike="noStrike">
                <a:solidFill>
                  <a:schemeClr val="dk1"/>
                </a:solidFill>
                <a:latin typeface="Calibri"/>
                <a:ea typeface="Calibri"/>
                <a:cs typeface="Calibri"/>
                <a:sym typeface="Calibri"/>
              </a:rPr>
              <a:t>.</a:t>
            </a:r>
            <a:endParaRPr/>
          </a:p>
          <a:p>
            <a:pPr indent="-317500" lvl="0" marL="457200" rtl="0" algn="l">
              <a:lnSpc>
                <a:spcPct val="100000"/>
              </a:lnSpc>
              <a:spcBef>
                <a:spcPts val="0"/>
              </a:spcBef>
              <a:spcAft>
                <a:spcPts val="0"/>
              </a:spcAft>
              <a:buSzPts val="1400"/>
              <a:buChar char="•"/>
            </a:pPr>
            <a:r>
              <a:rPr b="1" lang="en-US"/>
              <a:t>Invite families to give you feedback </a:t>
            </a:r>
            <a:r>
              <a:rPr lang="en-US"/>
              <a:t>so that you can facilitate a workshop that works for them!</a:t>
            </a:r>
            <a:endParaRPr/>
          </a:p>
          <a:p>
            <a:pPr indent="-317500" lvl="1" marL="9144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Families can use the printed feedback form (if available) or a digital feedb</a:t>
            </a:r>
            <a:r>
              <a:rPr lang="en-US"/>
              <a:t>ack form.</a:t>
            </a:r>
            <a:endParaRPr/>
          </a:p>
          <a:p>
            <a:pPr indent="-317500" lvl="1" marL="914400" rtl="0" algn="l">
              <a:lnSpc>
                <a:spcPct val="100000"/>
              </a:lnSpc>
              <a:spcBef>
                <a:spcPts val="0"/>
              </a:spcBef>
              <a:spcAft>
                <a:spcPts val="0"/>
              </a:spcAft>
              <a:buSzPts val="1400"/>
              <a:buChar char="•"/>
            </a:pPr>
            <a:r>
              <a:rPr lang="en-US"/>
              <a:t>Invite families to give you more informal feedback. This could look like a thumbs up if they liked the reading tip or writing one thing they hope for the next workshop.</a:t>
            </a:r>
            <a:endParaRPr/>
          </a:p>
          <a:p>
            <a:pPr indent="-317500" lvl="0" marL="457200" rtl="0" algn="l">
              <a:lnSpc>
                <a:spcPct val="100000"/>
              </a:lnSpc>
              <a:spcBef>
                <a:spcPts val="0"/>
              </a:spcBef>
              <a:spcAft>
                <a:spcPts val="0"/>
              </a:spcAft>
              <a:buSzPts val="1400"/>
              <a:buFont typeface="Arial"/>
              <a:buChar char="•"/>
            </a:pPr>
            <a:r>
              <a:rPr lang="en-US"/>
              <a:t>Use this time to meet individually with families as needed.</a:t>
            </a:r>
            <a:endParaRPr/>
          </a:p>
          <a:p>
            <a:pPr indent="-228600" lvl="0" marL="45720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rPr lang="en-US" u="sng"/>
              <a:t>Sample script</a:t>
            </a:r>
            <a:endParaRPr/>
          </a:p>
          <a:p>
            <a:pPr indent="0" lvl="0" marL="0" rtl="0" algn="l">
              <a:lnSpc>
                <a:spcPct val="100000"/>
              </a:lnSpc>
              <a:spcBef>
                <a:spcPts val="0"/>
              </a:spcBef>
              <a:spcAft>
                <a:spcPts val="0"/>
              </a:spcAft>
              <a:buSzPts val="1400"/>
              <a:buNone/>
            </a:pPr>
            <a:r>
              <a:rPr i="1" lang="en-US"/>
              <a:t>And finally, I want to make sure I’m hosting a Family Workshop that works for you. Every workshop, you’ll have a chance to give me feedback, and I promise you that I will read it and do my best to incorporate it. Will you fill out the survey before you leave? If you’d rather talk about your suggestions instead of writing them down let me know. Thanks, and see you at the next workshop!</a:t>
            </a:r>
            <a:endParaRPr i="1"/>
          </a:p>
          <a:p>
            <a:pPr indent="-228600" lvl="0" marL="45720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SzPts val="1400"/>
              <a:buNone/>
            </a:pPr>
            <a:r>
              <a:rPr lang="en-US" u="sng"/>
              <a:t>Sample script in Spanish</a:t>
            </a:r>
            <a:endParaRPr i="1"/>
          </a:p>
          <a:p>
            <a:pPr indent="0" lvl="0" marL="0" rtl="0" algn="l">
              <a:lnSpc>
                <a:spcPct val="100000"/>
              </a:lnSpc>
              <a:spcBef>
                <a:spcPts val="0"/>
              </a:spcBef>
              <a:spcAft>
                <a:spcPts val="0"/>
              </a:spcAft>
              <a:buSzPts val="1400"/>
              <a:buNone/>
            </a:pPr>
            <a:r>
              <a:rPr i="1" lang="en-US"/>
              <a:t>Para cerrar, quiero asegurar que estoy dando un taller de familia que les sirve a ustedes. En cada taller, tendrán la oportunidad de proveer comentarios. Yo les prometo que los voy a leer y voy a hacer mi mejor esfuerzo para incorporar los consejos en el próximo taller. ¿Pueden contestar el sondeo antes de irse? Si prefieren platicar sobre sus ideas, en vez de escribirlas, avísenme. ¡Gracias y nos veremos en el próximo taller!</a:t>
            </a:r>
            <a:endParaRPr i="1"/>
          </a:p>
          <a:p>
            <a:pPr indent="-228600" lvl="0" marL="457200" rtl="0" algn="l">
              <a:lnSpc>
                <a:spcPct val="100000"/>
              </a:lnSpc>
              <a:spcBef>
                <a:spcPts val="0"/>
              </a:spcBef>
              <a:spcAft>
                <a:spcPts val="0"/>
              </a:spcAft>
              <a:buSzPts val="1400"/>
              <a:buNone/>
            </a:pPr>
            <a:r>
              <a:t/>
            </a:r>
            <a:endParaRPr i="1"/>
          </a:p>
          <a:p>
            <a:pPr indent="-228600" lvl="0" marL="457200" rtl="0" algn="l">
              <a:lnSpc>
                <a:spcPct val="100000"/>
              </a:lnSpc>
              <a:spcBef>
                <a:spcPts val="0"/>
              </a:spcBef>
              <a:spcAft>
                <a:spcPts val="0"/>
              </a:spcAft>
              <a:buSzPts val="1400"/>
              <a:buNone/>
            </a:pPr>
            <a:r>
              <a:t/>
            </a:r>
            <a:endParaRPr/>
          </a:p>
        </p:txBody>
      </p:sp>
      <p:sp>
        <p:nvSpPr>
          <p:cNvPr id="1528" name="Google Shape;1528;p16:notes"/>
          <p:cNvSpPr/>
          <p:nvPr>
            <p:ph idx="2" type="sldImg"/>
          </p:nvPr>
        </p:nvSpPr>
        <p:spPr>
          <a:xfrm>
            <a:off x="130175" y="104775"/>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2" name="Shape 1362"/>
        <p:cNvGrpSpPr/>
        <p:nvPr/>
      </p:nvGrpSpPr>
      <p:grpSpPr>
        <a:xfrm>
          <a:off x="0" y="0"/>
          <a:ext cx="0" cy="0"/>
          <a:chOff x="0" y="0"/>
          <a:chExt cx="0" cy="0"/>
        </a:xfrm>
      </p:grpSpPr>
      <p:sp>
        <p:nvSpPr>
          <p:cNvPr id="1363" name="Google Shape;1363;p2: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Part 1: Welcome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171450" lvl="0" marL="171450" rtl="0" algn="l">
              <a:lnSpc>
                <a:spcPct val="100000"/>
              </a:lnSpc>
              <a:spcBef>
                <a:spcPts val="0"/>
              </a:spcBef>
              <a:spcAft>
                <a:spcPts val="0"/>
              </a:spcAft>
              <a:buSzPts val="1400"/>
              <a:buFont typeface="Arial"/>
              <a:buChar char="•"/>
            </a:pPr>
            <a:r>
              <a:rPr b="1" lang="en-US"/>
              <a:t>Formally welcome families </a:t>
            </a:r>
            <a:r>
              <a:rPr lang="en-US"/>
              <a:t>and tell them the title of today’s workshop. Do not go into specific steps of the reading tip at this point. </a:t>
            </a:r>
            <a:endParaRPr/>
          </a:p>
          <a:p>
            <a:pPr indent="-171450" lvl="0" marL="171450" rtl="0" algn="l">
              <a:lnSpc>
                <a:spcPct val="100000"/>
              </a:lnSpc>
              <a:spcBef>
                <a:spcPts val="0"/>
              </a:spcBef>
              <a:spcAft>
                <a:spcPts val="0"/>
              </a:spcAft>
              <a:buSzPts val="1400"/>
              <a:buFont typeface="Arial"/>
              <a:buChar char="•"/>
            </a:pPr>
            <a:r>
              <a:rPr lang="en-US"/>
              <a:t>Ensure families have the materials they need and are sitting with their children.</a:t>
            </a:r>
            <a:endParaRPr/>
          </a:p>
          <a:p>
            <a:pPr indent="-228600" lvl="0" marL="457200" marR="0" rtl="0" algn="l">
              <a:lnSpc>
                <a:spcPct val="100000"/>
              </a:lnSpc>
              <a:spcBef>
                <a:spcPts val="0"/>
              </a:spcBef>
              <a:spcAft>
                <a:spcPts val="0"/>
              </a:spcAft>
              <a:buSzPts val="1400"/>
              <a:buNone/>
            </a:pPr>
            <a:r>
              <a:t/>
            </a:r>
            <a:endParaRPr/>
          </a:p>
        </p:txBody>
      </p:sp>
      <p:sp>
        <p:nvSpPr>
          <p:cNvPr id="1364" name="Google Shape;1364;p2: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p3: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228600" rtl="0" algn="l">
              <a:lnSpc>
                <a:spcPct val="100000"/>
              </a:lnSpc>
              <a:spcBef>
                <a:spcPts val="0"/>
              </a:spcBef>
              <a:spcAft>
                <a:spcPts val="0"/>
              </a:spcAft>
              <a:buSzPts val="1400"/>
              <a:buNone/>
            </a:pPr>
            <a:r>
              <a:t/>
            </a:r>
            <a:endParaRPr/>
          </a:p>
          <a:p>
            <a:pPr indent="-171450" lvl="0" marL="171450" rtl="0" algn="l">
              <a:lnSpc>
                <a:spcPct val="100000"/>
              </a:lnSpc>
              <a:spcBef>
                <a:spcPts val="0"/>
              </a:spcBef>
              <a:spcAft>
                <a:spcPts val="0"/>
              </a:spcAft>
              <a:buSzPts val="1400"/>
              <a:buFont typeface="Arial"/>
              <a:buChar char="•"/>
            </a:pPr>
            <a:r>
              <a:rPr b="1" lang="en-US"/>
              <a:t>Provide an overview of what families </a:t>
            </a:r>
            <a:r>
              <a:rPr lang="en-US"/>
              <a:t>will be doing today (and at every Family Workshop).</a:t>
            </a:r>
            <a:endParaRPr/>
          </a:p>
          <a:p>
            <a:pPr indent="-171450" lvl="1" marL="628650" rtl="0" algn="l">
              <a:lnSpc>
                <a:spcPct val="100000"/>
              </a:lnSpc>
              <a:spcBef>
                <a:spcPts val="0"/>
              </a:spcBef>
              <a:spcAft>
                <a:spcPts val="0"/>
              </a:spcAft>
              <a:buSzPts val="1400"/>
              <a:buFont typeface="Arial"/>
              <a:buChar char="•"/>
            </a:pPr>
            <a:r>
              <a:rPr lang="en-US"/>
              <a:t>If this is the first Family Workshop in a series, explain that the icons for each of the four parts of the Family Workshop also run along the bottom of slides. ​ </a:t>
            </a:r>
            <a:endParaRPr/>
          </a:p>
          <a:p>
            <a:pPr indent="-171450" lvl="1" marL="628650" rtl="0" algn="l">
              <a:lnSpc>
                <a:spcPct val="100000"/>
              </a:lnSpc>
              <a:spcBef>
                <a:spcPts val="0"/>
              </a:spcBef>
              <a:spcAft>
                <a:spcPts val="0"/>
              </a:spcAft>
              <a:buSzPts val="1400"/>
              <a:buChar char="•"/>
            </a:pPr>
            <a:r>
              <a:rPr lang="en-US"/>
              <a:t>If this is not the first workshop, move quickly through this slide.</a:t>
            </a:r>
            <a:endParaRPr/>
          </a:p>
          <a:p>
            <a:pPr indent="0" lvl="0" marL="0" rtl="0" algn="l">
              <a:lnSpc>
                <a:spcPct val="100000"/>
              </a:lnSpc>
              <a:spcBef>
                <a:spcPts val="0"/>
              </a:spcBef>
              <a:spcAft>
                <a:spcPts val="0"/>
              </a:spcAft>
              <a:buSzPts val="1400"/>
              <a:buFont typeface="Calibri"/>
              <a:buNone/>
            </a:pPr>
            <a:r>
              <a:t/>
            </a:r>
            <a:endParaRPr u="sng"/>
          </a:p>
          <a:p>
            <a:pPr indent="0" lvl="0" marL="0" rtl="0" algn="l">
              <a:lnSpc>
                <a:spcPct val="100000"/>
              </a:lnSpc>
              <a:spcBef>
                <a:spcPts val="0"/>
              </a:spcBef>
              <a:spcAft>
                <a:spcPts val="0"/>
              </a:spcAft>
              <a:buClr>
                <a:schemeClr val="dk1"/>
              </a:buClr>
              <a:buSzPts val="1400"/>
              <a:buFont typeface="Calibri"/>
              <a:buNone/>
            </a:pPr>
            <a:r>
              <a:rPr lang="en-US" u="sng"/>
              <a:t>Sample script</a:t>
            </a:r>
            <a:endParaRPr/>
          </a:p>
          <a:p>
            <a:pPr indent="0" lvl="0" marL="0" rtl="0" algn="l">
              <a:lnSpc>
                <a:spcPct val="100000"/>
              </a:lnSpc>
              <a:spcBef>
                <a:spcPts val="0"/>
              </a:spcBef>
              <a:spcAft>
                <a:spcPts val="0"/>
              </a:spcAft>
              <a:buClr>
                <a:schemeClr val="dk1"/>
              </a:buClr>
              <a:buSzPts val="1400"/>
              <a:buFont typeface="Calibri"/>
              <a:buNone/>
            </a:pPr>
            <a:r>
              <a:rPr i="1" lang="en-US"/>
              <a:t>Here is our plan for today. You can see each part of our agenda has an icon </a:t>
            </a:r>
            <a:r>
              <a:rPr lang="en-US"/>
              <a:t>[point to the icons]</a:t>
            </a:r>
            <a:r>
              <a:rPr i="1" lang="en-US"/>
              <a:t>. You can also find each icon along the bottom of each slide  </a:t>
            </a:r>
            <a:r>
              <a:rPr lang="en-US"/>
              <a:t>[point to bottom] </a:t>
            </a:r>
            <a:r>
              <a:rPr i="1" lang="en-US"/>
              <a:t>so you can see where we are in the agenda. First, we’ll review a couple of things, then we’ll get right to the reading tip. Most of our time will be spent on practice time so we can all try out the reading tip. Then we’ll reflect and talk about some updates.</a:t>
            </a:r>
            <a:endParaRPr/>
          </a:p>
          <a:p>
            <a:pPr indent="0" lvl="0" marL="0" rtl="0" algn="l">
              <a:lnSpc>
                <a:spcPct val="100000"/>
              </a:lnSpc>
              <a:spcBef>
                <a:spcPts val="0"/>
              </a:spcBef>
              <a:spcAft>
                <a:spcPts val="0"/>
              </a:spcAft>
              <a:buClr>
                <a:schemeClr val="dk1"/>
              </a:buClr>
              <a:buSzPts val="1400"/>
              <a:buFont typeface="Calibri"/>
              <a:buNone/>
            </a:pPr>
            <a:r>
              <a:rPr i="1" lang="en-US"/>
              <a:t> </a:t>
            </a:r>
            <a:endParaRPr i="1"/>
          </a:p>
          <a:p>
            <a:pPr indent="0" lvl="0" marL="0" rtl="0" algn="l">
              <a:lnSpc>
                <a:spcPct val="100000"/>
              </a:lnSpc>
              <a:spcBef>
                <a:spcPts val="0"/>
              </a:spcBef>
              <a:spcAft>
                <a:spcPts val="0"/>
              </a:spcAft>
              <a:buClr>
                <a:schemeClr val="dk1"/>
              </a:buClr>
              <a:buSzPts val="1400"/>
              <a:buFont typeface="Calibri"/>
              <a:buNone/>
            </a:pPr>
            <a:r>
              <a:rPr i="1" lang="en-US"/>
              <a:t>Please speak up with questions, concerns, or anything you’d like to share. We’re here together for one hour and need to maximize the time. Every child learns to read in a different way, but putting our heads together helps our shared cause: to give kids a reading boost and cultivate a the joy of reading.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u="sng"/>
          </a:p>
          <a:p>
            <a:pPr indent="0" lvl="0" marL="0" rtl="0" algn="l">
              <a:lnSpc>
                <a:spcPct val="100000"/>
              </a:lnSpc>
              <a:spcBef>
                <a:spcPts val="0"/>
              </a:spcBef>
              <a:spcAft>
                <a:spcPts val="0"/>
              </a:spcAft>
              <a:buClr>
                <a:schemeClr val="dk1"/>
              </a:buClr>
              <a:buSzPts val="1100"/>
              <a:buFont typeface="Arial"/>
              <a:buNone/>
            </a:pPr>
            <a:r>
              <a:rPr i="1" lang="en-US"/>
              <a:t>Aquí tenemos el plan para hoy. Se puede ver que cada parte de la agenda tiene un ícono </a:t>
            </a:r>
            <a:r>
              <a:rPr lang="en-US"/>
              <a:t>[point to the icons]. </a:t>
            </a:r>
            <a:r>
              <a:rPr i="1" lang="en-US"/>
              <a:t>También se encuentran en el final de cada diapositiva </a:t>
            </a:r>
            <a:r>
              <a:rPr lang="en-US"/>
              <a:t>[point to bottom] </a:t>
            </a:r>
            <a:r>
              <a:rPr i="1" lang="en-US"/>
              <a:t>para que puedan saber en qué parte estamos. Primero, vamos a repasar algunas cosas. Luego vamos a empezar con el consejo de la lectura. La mayoría del tiempo vamos a pasar aquí, en la práctica, para probar el consejo de la lectura juntos. Luego, vamos a reflexionar y hablar sobre algunas novedades.</a:t>
            </a:r>
            <a:endParaRPr i="1"/>
          </a:p>
          <a:p>
            <a:pPr indent="0" lvl="0" marL="0" rtl="0" algn="l">
              <a:lnSpc>
                <a:spcPct val="100000"/>
              </a:lnSpc>
              <a:spcBef>
                <a:spcPts val="0"/>
              </a:spcBef>
              <a:spcAft>
                <a:spcPts val="0"/>
              </a:spcAft>
              <a:buClr>
                <a:schemeClr val="dk1"/>
              </a:buClr>
              <a:buSzPts val="1100"/>
              <a:buFont typeface="Arial"/>
              <a:buNone/>
            </a:pPr>
            <a:r>
              <a:rPr lang="en-US"/>
              <a:t> </a:t>
            </a:r>
            <a:endParaRPr/>
          </a:p>
          <a:p>
            <a:pPr indent="0" lvl="0" marL="0" rtl="0" algn="l">
              <a:lnSpc>
                <a:spcPct val="100000"/>
              </a:lnSpc>
              <a:spcBef>
                <a:spcPts val="0"/>
              </a:spcBef>
              <a:spcAft>
                <a:spcPts val="0"/>
              </a:spcAft>
              <a:buClr>
                <a:schemeClr val="dk1"/>
              </a:buClr>
              <a:buSzPts val="1100"/>
              <a:buFont typeface="Arial"/>
              <a:buNone/>
            </a:pPr>
            <a:r>
              <a:rPr i="1" lang="en-US"/>
              <a:t>En cualquier momento, pueden hacer preguntas, compartir preocupaciones, o cualquier otra cosa que quieren compartir. Vamos a estar juntos por una hora y queremos aprovechar del tiempo que tenemos. Cada niño aprende a leer de una manera diferente. Estamos aquí para trabajar en la misma causa: ayudarles a los niños a mejorar en la lectura y llegar a disfrutarla.</a:t>
            </a:r>
            <a:endParaRPr i="1"/>
          </a:p>
          <a:p>
            <a:pPr indent="-228600" lvl="0" marL="457200" rtl="0" algn="l">
              <a:lnSpc>
                <a:spcPct val="100000"/>
              </a:lnSpc>
              <a:spcBef>
                <a:spcPts val="0"/>
              </a:spcBef>
              <a:spcAft>
                <a:spcPts val="0"/>
              </a:spcAft>
              <a:buSzPts val="1400"/>
              <a:buNone/>
            </a:pPr>
            <a:r>
              <a:t/>
            </a:r>
            <a:endParaRPr/>
          </a:p>
        </p:txBody>
      </p:sp>
      <p:sp>
        <p:nvSpPr>
          <p:cNvPr id="1369" name="Google Shape;1369;p3:notes"/>
          <p:cNvSpPr/>
          <p:nvPr>
            <p:ph idx="2" type="sldImg"/>
          </p:nvPr>
        </p:nvSpPr>
        <p:spPr>
          <a:xfrm>
            <a:off x="130175" y="104775"/>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1" name="Shape 1381"/>
        <p:cNvGrpSpPr/>
        <p:nvPr/>
      </p:nvGrpSpPr>
      <p:grpSpPr>
        <a:xfrm>
          <a:off x="0" y="0"/>
          <a:ext cx="0" cy="0"/>
          <a:chOff x="0" y="0"/>
          <a:chExt cx="0" cy="0"/>
        </a:xfrm>
      </p:grpSpPr>
      <p:sp>
        <p:nvSpPr>
          <p:cNvPr id="1382" name="Google Shape;1382;g31be85f84b6_0_0:notes"/>
          <p:cNvSpPr/>
          <p:nvPr>
            <p:ph idx="2" type="sldImg"/>
          </p:nvPr>
        </p:nvSpPr>
        <p:spPr>
          <a:xfrm>
            <a:off x="508400" y="514350"/>
            <a:ext cx="8127900" cy="25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3" name="Google Shape;1383;g31be85f84b6_0_0:notes"/>
          <p:cNvSpPr txBox="1"/>
          <p:nvPr>
            <p:ph idx="1" type="body"/>
          </p:nvPr>
        </p:nvSpPr>
        <p:spPr>
          <a:xfrm>
            <a:off x="914400" y="3257550"/>
            <a:ext cx="7315200" cy="3086100"/>
          </a:xfrm>
          <a:prstGeom prst="rect">
            <a:avLst/>
          </a:prstGeom>
          <a:noFill/>
          <a:ln>
            <a:noFill/>
          </a:ln>
        </p:spPr>
        <p:txBody>
          <a:bodyPr anchorCtr="0" anchor="t" bIns="0" lIns="0" spcFirstLastPara="1" rIns="0" wrap="square" tIns="0">
            <a:noAutofit/>
          </a:bodyPr>
          <a:lstStyle/>
          <a:p>
            <a:pPr indent="-304800" lvl="0" marL="457200" rtl="0" algn="l">
              <a:lnSpc>
                <a:spcPct val="100000"/>
              </a:lnSpc>
              <a:spcBef>
                <a:spcPts val="0"/>
              </a:spcBef>
              <a:spcAft>
                <a:spcPts val="0"/>
              </a:spcAft>
              <a:buClr>
                <a:schemeClr val="dk1"/>
              </a:buClr>
              <a:buSzPts val="1200"/>
              <a:buFont typeface="Calibri"/>
              <a:buChar char="•"/>
            </a:pPr>
            <a:r>
              <a:rPr b="1" lang="en-US" sz="1200">
                <a:solidFill>
                  <a:schemeClr val="dk1"/>
                </a:solidFill>
                <a:latin typeface="Calibri"/>
                <a:ea typeface="Calibri"/>
                <a:cs typeface="Calibri"/>
                <a:sym typeface="Calibri"/>
              </a:rPr>
              <a:t>If this is not the first or last Family Workshop, please delete this slide from the slide deck.</a:t>
            </a:r>
            <a:endParaRPr b="1"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Font typeface="Calibri"/>
              <a:buChar char="•"/>
            </a:pPr>
            <a:r>
              <a:rPr b="1" lang="en-US" sz="1200">
                <a:solidFill>
                  <a:schemeClr val="dk1"/>
                </a:solidFill>
                <a:latin typeface="Calibri"/>
                <a:ea typeface="Calibri"/>
                <a:cs typeface="Calibri"/>
                <a:sym typeface="Calibri"/>
              </a:rPr>
              <a:t>If you are an LAUSD teacher or staff member, please delete this slide from ALL Family Workshop decks.</a:t>
            </a:r>
            <a:endParaRPr b="1"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solidFill>
                  <a:schemeClr val="dk1"/>
                </a:solidFill>
                <a:latin typeface="Calibri"/>
                <a:ea typeface="Calibri"/>
                <a:cs typeface="Calibri"/>
                <a:sym typeface="Calibri"/>
              </a:rPr>
              <a:t>If you need print-out versions of the QR code survey in English or the other translated languages, you can find those here: </a:t>
            </a:r>
            <a:r>
              <a:rPr lang="en-US" sz="1200" u="sng">
                <a:solidFill>
                  <a:schemeClr val="hlink"/>
                </a:solidFill>
                <a:latin typeface="Calibri"/>
                <a:ea typeface="Calibri"/>
                <a:cs typeface="Calibri"/>
                <a:sym typeface="Calibri"/>
                <a:hlinkClick r:id="rId2"/>
              </a:rPr>
              <a:t>https://drive.google.com/file/d/1zjxnM0C9aP4C9WJFbw2A8eFpjZ29wBWG/view?usp=sharing</a:t>
            </a:r>
            <a:endParaRPr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solidFill>
                  <a:schemeClr val="dk1"/>
                </a:solidFill>
                <a:latin typeface="Calibri"/>
                <a:ea typeface="Calibri"/>
                <a:cs typeface="Calibri"/>
                <a:sym typeface="Calibri"/>
              </a:rPr>
              <a:t>If you want to send the survey directly to families, you can find the link to the survey here: </a:t>
            </a:r>
            <a:r>
              <a:rPr lang="en-US" sz="1200" u="sng">
                <a:solidFill>
                  <a:schemeClr val="hlink"/>
                </a:solidFill>
                <a:latin typeface="Calibri"/>
                <a:ea typeface="Calibri"/>
                <a:cs typeface="Calibri"/>
                <a:sym typeface="Calibri"/>
                <a:hlinkClick r:id="rId3"/>
              </a:rPr>
              <a:t>https://survey.alchemer.com/s3/7771344/Family-Confidence-Survey</a:t>
            </a:r>
            <a:endParaRPr b="1"/>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8" name="Shape 1388"/>
        <p:cNvGrpSpPr/>
        <p:nvPr/>
      </p:nvGrpSpPr>
      <p:grpSpPr>
        <a:xfrm>
          <a:off x="0" y="0"/>
          <a:ext cx="0" cy="0"/>
          <a:chOff x="0" y="0"/>
          <a:chExt cx="0" cy="0"/>
        </a:xfrm>
      </p:grpSpPr>
      <p:sp>
        <p:nvSpPr>
          <p:cNvPr id="1389" name="Google Shape;1389;p4: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457200" rtl="0" algn="l">
              <a:lnSpc>
                <a:spcPct val="100000"/>
              </a:lnSpc>
              <a:spcBef>
                <a:spcPts val="0"/>
              </a:spcBef>
              <a:spcAft>
                <a:spcPts val="0"/>
              </a:spcAft>
              <a:buSzPts val="1400"/>
              <a:buNone/>
            </a:pPr>
            <a:r>
              <a:t/>
            </a:r>
            <a:endParaRPr b="1"/>
          </a:p>
          <a:p>
            <a:pPr indent="-304800" lvl="0" marL="457200" rtl="0" algn="l">
              <a:lnSpc>
                <a:spcPct val="100000"/>
              </a:lnSpc>
              <a:spcBef>
                <a:spcPts val="0"/>
              </a:spcBef>
              <a:spcAft>
                <a:spcPts val="0"/>
              </a:spcAft>
              <a:buClr>
                <a:schemeClr val="dk1"/>
              </a:buClr>
              <a:buSzPts val="1200"/>
              <a:buFont typeface="Calibri"/>
              <a:buChar char="•"/>
            </a:pPr>
            <a:r>
              <a:rPr b="1" i="0" lang="en-US" sz="1200" u="none" cap="none" strike="noStrike">
                <a:solidFill>
                  <a:schemeClr val="dk1"/>
                </a:solidFill>
                <a:latin typeface="Calibri"/>
                <a:ea typeface="Calibri"/>
                <a:cs typeface="Calibri"/>
                <a:sym typeface="Calibri"/>
              </a:rPr>
              <a:t>Briefly explain the guidelines</a:t>
            </a:r>
            <a:r>
              <a:rPr b="0" i="0" lang="en-US" sz="1200" u="none" cap="none" strike="noStrike">
                <a:solidFill>
                  <a:schemeClr val="dk1"/>
                </a:solidFill>
                <a:latin typeface="Calibri"/>
                <a:ea typeface="Calibri"/>
                <a:cs typeface="Calibri"/>
                <a:sym typeface="Calibri"/>
              </a:rPr>
              <a:t> or “the rules we all agree to follow so that we can all have an enjoyable and an effective workshop.”</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If this is the first workshop, briefly explain each of the guidelines.</a:t>
            </a:r>
            <a:endParaRPr b="0" i="0" sz="1200" u="none" cap="none" strike="noStrike">
              <a:solidFill>
                <a:schemeClr val="dk1"/>
              </a:solidFill>
              <a:latin typeface="Calibri"/>
              <a:ea typeface="Calibri"/>
              <a:cs typeface="Calibri"/>
              <a:sym typeface="Calibri"/>
            </a:endParaRPr>
          </a:p>
          <a:p>
            <a:pPr indent="-317500" lvl="1" marL="914400" rtl="0" algn="l">
              <a:lnSpc>
                <a:spcPct val="100000"/>
              </a:lnSpc>
              <a:spcBef>
                <a:spcPts val="0"/>
              </a:spcBef>
              <a:spcAft>
                <a:spcPts val="0"/>
              </a:spcAft>
              <a:buSzPts val="1400"/>
              <a:buChar char="•"/>
            </a:pPr>
            <a:r>
              <a:rPr lang="en-US"/>
              <a:t>Alternatively, a family volunteer may read or summarize this slide if they’ve attended the previous workshop. ​</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Consider putting these on chart paper and inviting the group to add to the list. If you do this, be sure to change this slide in subsequent workshops.​</a:t>
            </a:r>
            <a:endParaRPr/>
          </a:p>
          <a:p>
            <a:pPr indent="-304800" lvl="0" marL="457200" rtl="0" algn="l">
              <a:lnSpc>
                <a:spcPct val="100000"/>
              </a:lnSpc>
              <a:spcBef>
                <a:spcPts val="0"/>
              </a:spcBef>
              <a:spcAft>
                <a:spcPts val="0"/>
              </a:spcAft>
              <a:buClr>
                <a:schemeClr val="dk1"/>
              </a:buClr>
              <a:buSzPts val="1200"/>
              <a:buFont typeface="Calibri"/>
              <a:buChar char="•"/>
            </a:pPr>
            <a:r>
              <a:rPr b="1" i="0" lang="en-US" sz="1200" u="none" cap="none" strike="noStrike">
                <a:solidFill>
                  <a:schemeClr val="dk1"/>
                </a:solidFill>
                <a:latin typeface="Calibri"/>
                <a:ea typeface="Calibri"/>
                <a:cs typeface="Calibri"/>
                <a:sym typeface="Calibri"/>
              </a:rPr>
              <a:t>Emphasize these guidelines are for everyone</a:t>
            </a:r>
            <a:r>
              <a:rPr b="1" lang="en-US"/>
              <a:t> (</a:t>
            </a:r>
            <a:r>
              <a:rPr b="1" i="0" lang="en-US" sz="1200" u="none" cap="none" strike="noStrike">
                <a:solidFill>
                  <a:schemeClr val="dk1"/>
                </a:solidFill>
                <a:latin typeface="Calibri"/>
                <a:ea typeface="Calibri"/>
                <a:cs typeface="Calibri"/>
                <a:sym typeface="Calibri"/>
              </a:rPr>
              <a:t>including you, the facilitator) and pledge</a:t>
            </a:r>
            <a:r>
              <a:rPr b="0" i="0" lang="en-US" sz="1200" u="none" cap="none" strike="noStrike">
                <a:solidFill>
                  <a:schemeClr val="dk1"/>
                </a:solidFill>
                <a:latin typeface="Calibri"/>
                <a:ea typeface="Calibri"/>
                <a:cs typeface="Calibri"/>
                <a:sym typeface="Calibri"/>
              </a:rPr>
              <a:t> to be prepared,</a:t>
            </a:r>
            <a:r>
              <a:rPr lang="en-US"/>
              <a:t> </a:t>
            </a:r>
            <a:r>
              <a:rPr b="0" i="0" lang="en-US" sz="1200" u="none" cap="none" strike="noStrike">
                <a:solidFill>
                  <a:schemeClr val="dk1"/>
                </a:solidFill>
                <a:latin typeface="Calibri"/>
                <a:ea typeface="Calibri"/>
                <a:cs typeface="Calibri"/>
                <a:sym typeface="Calibri"/>
              </a:rPr>
              <a:t>pre</a:t>
            </a:r>
            <a:r>
              <a:rPr lang="en-US"/>
              <a:t>sent, </a:t>
            </a:r>
            <a:r>
              <a:rPr b="0" i="0" lang="en-US" sz="1200" u="none" cap="none" strike="noStrike">
                <a:solidFill>
                  <a:schemeClr val="dk1"/>
                </a:solidFill>
                <a:latin typeface="Calibri"/>
                <a:ea typeface="Calibri"/>
                <a:cs typeface="Calibri"/>
                <a:sym typeface="Calibri"/>
              </a:rPr>
              <a:t>courteous, and ask questions.</a:t>
            </a:r>
            <a:endParaRPr/>
          </a:p>
          <a:p>
            <a:pPr indent="-304800" lvl="0" marL="4572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Emphasize the last point and </a:t>
            </a:r>
            <a:r>
              <a:rPr b="1" i="0" lang="en-US" sz="1200" u="none" cap="none" strike="noStrike">
                <a:solidFill>
                  <a:schemeClr val="dk1"/>
                </a:solidFill>
                <a:latin typeface="Calibri"/>
                <a:ea typeface="Calibri"/>
                <a:cs typeface="Calibri"/>
                <a:sym typeface="Calibri"/>
              </a:rPr>
              <a:t>specifically invite families to ask lots of questions.</a:t>
            </a:r>
            <a:endParaRPr b="0" i="0" sz="1200" u="none" cap="none" strike="noStrike">
              <a:solidFill>
                <a:schemeClr val="dk1"/>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t/>
            </a:r>
            <a:endParaRPr/>
          </a:p>
        </p:txBody>
      </p:sp>
      <p:sp>
        <p:nvSpPr>
          <p:cNvPr id="1390" name="Google Shape;1390;p4:notes"/>
          <p:cNvSpPr/>
          <p:nvPr>
            <p:ph idx="2" type="sldImg"/>
          </p:nvPr>
        </p:nvSpPr>
        <p:spPr>
          <a:xfrm>
            <a:off x="130175" y="104775"/>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5" name="Shape 1405"/>
        <p:cNvGrpSpPr/>
        <p:nvPr/>
      </p:nvGrpSpPr>
      <p:grpSpPr>
        <a:xfrm>
          <a:off x="0" y="0"/>
          <a:ext cx="0" cy="0"/>
          <a:chOff x="0" y="0"/>
          <a:chExt cx="0" cy="0"/>
        </a:xfrm>
      </p:grpSpPr>
      <p:sp>
        <p:nvSpPr>
          <p:cNvPr id="1406" name="Google Shape;1406;p5: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en-US"/>
              <a:t>Part 2: Reading tip</a:t>
            </a:r>
            <a:endParaRPr/>
          </a:p>
          <a:p>
            <a:pPr indent="0" lvl="0" marL="0" rtl="0" algn="l">
              <a:lnSpc>
                <a:spcPct val="100000"/>
              </a:lnSpc>
              <a:spcBef>
                <a:spcPts val="0"/>
              </a:spcBef>
              <a:spcAft>
                <a:spcPts val="0"/>
              </a:spcAft>
              <a:buClr>
                <a:schemeClr val="dk1"/>
              </a:buClr>
              <a:buSzPts val="1100"/>
              <a:buFont typeface="Arial"/>
              <a:buNone/>
            </a:pPr>
            <a:r>
              <a:t/>
            </a:r>
            <a:endParaRPr/>
          </a:p>
          <a:p>
            <a:pPr indent="-279400" lvl="0" marL="457200" rtl="0" algn="l">
              <a:lnSpc>
                <a:spcPct val="100000"/>
              </a:lnSpc>
              <a:spcBef>
                <a:spcPts val="0"/>
              </a:spcBef>
              <a:spcAft>
                <a:spcPts val="0"/>
              </a:spcAft>
              <a:buSzPts val="800"/>
              <a:buChar char="●"/>
            </a:pPr>
            <a:r>
              <a:rPr b="1" lang="en-US"/>
              <a:t>Introduce the 3 parts of the reading tip</a:t>
            </a:r>
            <a:r>
              <a:rPr lang="en-US"/>
              <a:t> but do not go into details.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a:t>
            </a:r>
            <a:endParaRPr u="sng"/>
          </a:p>
          <a:p>
            <a:pPr indent="0" lvl="0" marL="0" rtl="0" algn="l">
              <a:lnSpc>
                <a:spcPct val="100000"/>
              </a:lnSpc>
              <a:spcBef>
                <a:spcPts val="0"/>
              </a:spcBef>
              <a:spcAft>
                <a:spcPts val="0"/>
              </a:spcAft>
              <a:buClr>
                <a:schemeClr val="dk1"/>
              </a:buClr>
              <a:buSzPts val="1100"/>
              <a:buFont typeface="Arial"/>
              <a:buNone/>
            </a:pPr>
            <a:r>
              <a:rPr i="1" lang="en-US"/>
              <a:t>Today we will practice thinking about the word as we are reading or “attacking” the word.</a:t>
            </a:r>
            <a:endParaRPr i="1"/>
          </a:p>
          <a:p>
            <a:pPr indent="-279400" lvl="0" marL="457200" rtl="0" algn="l">
              <a:lnSpc>
                <a:spcPct val="100000"/>
              </a:lnSpc>
              <a:spcBef>
                <a:spcPts val="0"/>
              </a:spcBef>
              <a:spcAft>
                <a:spcPts val="0"/>
              </a:spcAft>
              <a:buSzPts val="800"/>
              <a:buChar char="●"/>
            </a:pPr>
            <a:r>
              <a:rPr i="1" lang="en-US"/>
              <a:t>First, we will practice using our fingers to find little word parts. After we’ve read those parts, we can piece the word back together to solve and read it. </a:t>
            </a:r>
            <a:endParaRPr i="1"/>
          </a:p>
          <a:p>
            <a:pPr indent="-279400" lvl="0" marL="457200" rtl="0" algn="l">
              <a:lnSpc>
                <a:spcPct val="100000"/>
              </a:lnSpc>
              <a:spcBef>
                <a:spcPts val="0"/>
              </a:spcBef>
              <a:spcAft>
                <a:spcPts val="0"/>
              </a:spcAft>
              <a:buSzPts val="800"/>
              <a:buChar char="●"/>
            </a:pPr>
            <a:r>
              <a:rPr i="1" lang="en-US"/>
              <a:t>Then, we can practice finding small words to read first inside a bigger word.</a:t>
            </a:r>
            <a:endParaRPr i="1"/>
          </a:p>
          <a:p>
            <a:pPr indent="-279400" lvl="0" marL="457200" rtl="0" algn="l">
              <a:lnSpc>
                <a:spcPct val="100000"/>
              </a:lnSpc>
              <a:spcBef>
                <a:spcPts val="0"/>
              </a:spcBef>
              <a:spcAft>
                <a:spcPts val="0"/>
              </a:spcAft>
              <a:buSzPts val="800"/>
              <a:buChar char="●"/>
            </a:pPr>
            <a:r>
              <a:rPr i="1" lang="en-US"/>
              <a:t>Finally, for older students, we can break words apart into two separate words. This may not happen with every word but it’s a good tool to have or try, even if it doesn’t work.</a:t>
            </a:r>
            <a:endParaRPr i="1"/>
          </a:p>
          <a:p>
            <a:pPr indent="0" lvl="0" marL="0" rtl="0" algn="l">
              <a:lnSpc>
                <a:spcPct val="100000"/>
              </a:lnSpc>
              <a:spcBef>
                <a:spcPts val="0"/>
              </a:spcBef>
              <a:spcAft>
                <a:spcPts val="0"/>
              </a:spcAft>
              <a:buSzPts val="1100"/>
              <a:buNone/>
            </a:pPr>
            <a:r>
              <a:t/>
            </a:r>
            <a:endParaRPr i="1"/>
          </a:p>
          <a:p>
            <a:pPr indent="0" lvl="0" marL="0" rtl="0" algn="l">
              <a:lnSpc>
                <a:spcPct val="100000"/>
              </a:lnSpc>
              <a:spcBef>
                <a:spcPts val="0"/>
              </a:spcBef>
              <a:spcAft>
                <a:spcPts val="0"/>
              </a:spcAft>
              <a:buClr>
                <a:schemeClr val="dk1"/>
              </a:buClr>
              <a:buSzPts val="1100"/>
              <a:buFont typeface="Arial"/>
              <a:buNone/>
            </a:pPr>
            <a:r>
              <a:rPr i="1" lang="en-US"/>
              <a:t>Why?</a:t>
            </a:r>
            <a:endParaRPr i="1"/>
          </a:p>
          <a:p>
            <a:pPr indent="-279400" lvl="0" marL="457200" rtl="0" algn="l">
              <a:lnSpc>
                <a:spcPct val="100000"/>
              </a:lnSpc>
              <a:spcBef>
                <a:spcPts val="0"/>
              </a:spcBef>
              <a:spcAft>
                <a:spcPts val="0"/>
              </a:spcAft>
              <a:buSzPts val="800"/>
              <a:buChar char="●"/>
            </a:pPr>
            <a:r>
              <a:rPr i="1" lang="en-US"/>
              <a:t>We want readers to not be afraid to use their finger to break apart words so they become easier to read. Getting their fingers out of your pockets and using them to cover up parts of words will help children see words they know. Eventually they will do this with their eyes automatically.</a:t>
            </a:r>
            <a:endParaRPr i="1"/>
          </a:p>
          <a:p>
            <a:pPr indent="-279400" lvl="0" marL="457200" rtl="0" algn="l">
              <a:lnSpc>
                <a:spcPct val="100000"/>
              </a:lnSpc>
              <a:spcBef>
                <a:spcPts val="0"/>
              </a:spcBef>
              <a:spcAft>
                <a:spcPts val="0"/>
              </a:spcAft>
              <a:buSzPts val="800"/>
              <a:buChar char="●"/>
            </a:pPr>
            <a:r>
              <a:rPr i="1" lang="en-US"/>
              <a:t>To grow as a reader, a child should have multiple tools in their strategy toolbox to figure out tricky words. Selecting the tool to use can be challenging, which is why you can help guide them toward knowing the tools well enough to automatically pull them out and put them to use! </a:t>
            </a:r>
            <a:endParaRPr i="1"/>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u="sng"/>
          </a:p>
          <a:p>
            <a:pPr indent="0" lvl="0" marL="0" rtl="0" algn="l">
              <a:lnSpc>
                <a:spcPct val="100000"/>
              </a:lnSpc>
              <a:spcBef>
                <a:spcPts val="0"/>
              </a:spcBef>
              <a:spcAft>
                <a:spcPts val="0"/>
              </a:spcAft>
              <a:buClr>
                <a:schemeClr val="dk1"/>
              </a:buClr>
              <a:buSzPts val="1100"/>
              <a:buFont typeface="Arial"/>
              <a:buNone/>
            </a:pPr>
            <a:r>
              <a:rPr i="1" lang="en-US"/>
              <a:t>Hoy vamos a practicar el acto de pensar sobre el libro mientras estemos leyendo o “atacando” la palabra.  </a:t>
            </a:r>
            <a:endParaRPr i="1"/>
          </a:p>
          <a:p>
            <a:pPr indent="-279400" lvl="0" marL="457200" rtl="0" algn="l">
              <a:lnSpc>
                <a:spcPct val="100000"/>
              </a:lnSpc>
              <a:spcBef>
                <a:spcPts val="0"/>
              </a:spcBef>
              <a:spcAft>
                <a:spcPts val="0"/>
              </a:spcAft>
              <a:buSzPts val="800"/>
              <a:buChar char="●"/>
            </a:pPr>
            <a:r>
              <a:rPr i="1" lang="en-US"/>
              <a:t>Primero, vamos a practicar el uso del dedo para encontrar “las partes chiquitas de la palabra”. Después de leer las partes, podemos juntar la palabra de nuevo para averiguarla y leerla. </a:t>
            </a:r>
            <a:endParaRPr i="1"/>
          </a:p>
          <a:p>
            <a:pPr indent="-279400" lvl="0" marL="457200" rtl="0" algn="l">
              <a:lnSpc>
                <a:spcPct val="100000"/>
              </a:lnSpc>
              <a:spcBef>
                <a:spcPts val="0"/>
              </a:spcBef>
              <a:spcAft>
                <a:spcPts val="0"/>
              </a:spcAft>
              <a:buSzPts val="800"/>
              <a:buChar char="●"/>
            </a:pPr>
            <a:r>
              <a:rPr i="1" lang="en-US"/>
              <a:t>Luego, vamos a buscar palabras pequeñas dentro de las palabras grandes, para leerlas primero. </a:t>
            </a:r>
            <a:endParaRPr i="1"/>
          </a:p>
          <a:p>
            <a:pPr indent="-279400" lvl="0" marL="457200" rtl="0" algn="l">
              <a:lnSpc>
                <a:spcPct val="100000"/>
              </a:lnSpc>
              <a:spcBef>
                <a:spcPts val="0"/>
              </a:spcBef>
              <a:spcAft>
                <a:spcPts val="0"/>
              </a:spcAft>
              <a:buSzPts val="800"/>
              <a:buChar char="●"/>
            </a:pPr>
            <a:r>
              <a:rPr i="1" lang="en-US"/>
              <a:t>Al final, para los estudiantes mayores, podemos romper las palabras en dos palabras diferentes. No se puede con todas las palabras, pero vale la pena intentarlo, a pesar de que no siempre funcione. </a:t>
            </a:r>
            <a:endParaRPr i="1"/>
          </a:p>
          <a:p>
            <a:pPr indent="0" lvl="0" marL="0" rtl="0" algn="l">
              <a:lnSpc>
                <a:spcPct val="100000"/>
              </a:lnSpc>
              <a:spcBef>
                <a:spcPts val="0"/>
              </a:spcBef>
              <a:spcAft>
                <a:spcPts val="0"/>
              </a:spcAft>
              <a:buClr>
                <a:schemeClr val="dk1"/>
              </a:buClr>
              <a:buSzPts val="1100"/>
              <a:buFont typeface="Arial"/>
              <a:buNone/>
            </a:pPr>
            <a:r>
              <a:t/>
            </a:r>
            <a:endParaRPr i="1"/>
          </a:p>
          <a:p>
            <a:pPr indent="0" lvl="0" marL="0" rtl="0" algn="l">
              <a:lnSpc>
                <a:spcPct val="100000"/>
              </a:lnSpc>
              <a:spcBef>
                <a:spcPts val="0"/>
              </a:spcBef>
              <a:spcAft>
                <a:spcPts val="0"/>
              </a:spcAft>
              <a:buClr>
                <a:schemeClr val="dk1"/>
              </a:buClr>
              <a:buSzPts val="1100"/>
              <a:buFont typeface="Arial"/>
              <a:buNone/>
            </a:pPr>
            <a:r>
              <a:rPr i="1" lang="en-US"/>
              <a:t>¿Por qué?</a:t>
            </a:r>
            <a:endParaRPr i="1"/>
          </a:p>
          <a:p>
            <a:pPr indent="-279400" lvl="0" marL="457200" rtl="0" algn="l">
              <a:lnSpc>
                <a:spcPct val="100000"/>
              </a:lnSpc>
              <a:spcBef>
                <a:spcPts val="0"/>
              </a:spcBef>
              <a:spcAft>
                <a:spcPts val="0"/>
              </a:spcAft>
              <a:buSzPts val="800"/>
              <a:buChar char="●"/>
            </a:pPr>
            <a:r>
              <a:rPr i="1" lang="en-US"/>
              <a:t>Queremos que los lectores no tengan miedo de usar su dedo de esta manera para romper las palabras para que sean más fáciles de leer. Sacar los dedos del bolsillo y usarlos para cubrir las partes de las palabras les va a ayudar a los niños para ver las palabras que conocen. Eventualmente lo harán con sus ojos automáticamente. </a:t>
            </a:r>
            <a:endParaRPr i="1"/>
          </a:p>
          <a:p>
            <a:pPr indent="-279400" lvl="0" marL="457200" rtl="0" algn="l">
              <a:lnSpc>
                <a:spcPct val="100000"/>
              </a:lnSpc>
              <a:spcBef>
                <a:spcPts val="0"/>
              </a:spcBef>
              <a:spcAft>
                <a:spcPts val="0"/>
              </a:spcAft>
              <a:buSzPts val="800"/>
              <a:buChar char="●"/>
            </a:pPr>
            <a:r>
              <a:rPr i="1" lang="en-US"/>
              <a:t>Para crecer como un lector, un niño debe de empezar a tener varias herramientas en su caja de estrategias para averiguar las palabras complicadas. Seleccionar la herramienta que necesita en cada momento puede ser desafiante. Por eso, usted necesita ayudarle. ¡Puede guiarlo para conocer las herramientas tan bien que pueda sacarlas y usarlas en cualquier momento!</a:t>
            </a:r>
            <a:endParaRPr i="1"/>
          </a:p>
          <a:p>
            <a:pPr indent="0" lvl="0" marL="0" rtl="0" algn="l">
              <a:lnSpc>
                <a:spcPct val="100000"/>
              </a:lnSpc>
              <a:spcBef>
                <a:spcPts val="0"/>
              </a:spcBef>
              <a:spcAft>
                <a:spcPts val="0"/>
              </a:spcAft>
              <a:buSzPts val="1400"/>
              <a:buNone/>
            </a:pPr>
            <a:r>
              <a:t/>
            </a:r>
            <a:endParaRPr/>
          </a:p>
        </p:txBody>
      </p:sp>
      <p:sp>
        <p:nvSpPr>
          <p:cNvPr id="1407" name="Google Shape;1407;p5:notes"/>
          <p:cNvSpPr/>
          <p:nvPr>
            <p:ph idx="2" type="sldImg"/>
          </p:nvPr>
        </p:nvSpPr>
        <p:spPr>
          <a:xfrm>
            <a:off x="3533775" y="127000"/>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p6:notes"/>
          <p:cNvSpPr/>
          <p:nvPr>
            <p:ph idx="2" type="sldImg"/>
          </p:nvPr>
        </p:nvSpPr>
        <p:spPr>
          <a:xfrm>
            <a:off x="130629" y="105565"/>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0" name="Google Shape;1420;p6: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279400" lvl="0" marL="457200" rtl="0" algn="l">
              <a:lnSpc>
                <a:spcPct val="100000"/>
              </a:lnSpc>
              <a:spcBef>
                <a:spcPts val="0"/>
              </a:spcBef>
              <a:spcAft>
                <a:spcPts val="0"/>
              </a:spcAft>
              <a:buClr>
                <a:schemeClr val="dk1"/>
              </a:buClr>
              <a:buSzPts val="800"/>
              <a:buFont typeface="Calibri"/>
              <a:buChar char="●"/>
            </a:pPr>
            <a:r>
              <a:rPr lang="en-US"/>
              <a:t>To make sure everyone has a common understanding, </a:t>
            </a:r>
            <a:r>
              <a:rPr b="1" lang="en-US"/>
              <a:t>define some literacy terms</a:t>
            </a:r>
            <a:r>
              <a:rPr lang="en-US"/>
              <a:t> as needed.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1" name="Shape 1431"/>
        <p:cNvGrpSpPr/>
        <p:nvPr/>
      </p:nvGrpSpPr>
      <p:grpSpPr>
        <a:xfrm>
          <a:off x="0" y="0"/>
          <a:ext cx="0" cy="0"/>
          <a:chOff x="0" y="0"/>
          <a:chExt cx="0" cy="0"/>
        </a:xfrm>
      </p:grpSpPr>
      <p:sp>
        <p:nvSpPr>
          <p:cNvPr id="1432" name="Google Shape;1432;p7:notes"/>
          <p:cNvSpPr/>
          <p:nvPr>
            <p:ph idx="2" type="sldImg"/>
          </p:nvPr>
        </p:nvSpPr>
        <p:spPr>
          <a:xfrm>
            <a:off x="35337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3" name="Google Shape;1433;p7: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Font typeface="Arial"/>
              <a:buNone/>
            </a:pPr>
            <a:r>
              <a:t/>
            </a:r>
            <a:endParaRPr b="1"/>
          </a:p>
          <a:p>
            <a:pPr indent="-279400" lvl="0" marL="457200" rtl="0" algn="l">
              <a:lnSpc>
                <a:spcPct val="100000"/>
              </a:lnSpc>
              <a:spcBef>
                <a:spcPts val="0"/>
              </a:spcBef>
              <a:spcAft>
                <a:spcPts val="0"/>
              </a:spcAft>
              <a:buSzPts val="800"/>
              <a:buChar char="●"/>
            </a:pPr>
            <a:r>
              <a:rPr b="1" lang="en-US"/>
              <a:t>Model looking for small parts of words </a:t>
            </a:r>
            <a:r>
              <a:rPr lang="en-US"/>
              <a:t>(such as -am, -et, -ag, -ud, -ip) that you know inside bigger words. The word parts could be prefixes (such as un-, mis-) or suffixes (such as -er, -less). </a:t>
            </a:r>
            <a:endParaRPr/>
          </a:p>
          <a:p>
            <a:pPr indent="-279400" lvl="1" marL="914400" rtl="0" algn="l">
              <a:lnSpc>
                <a:spcPct val="100000"/>
              </a:lnSpc>
              <a:spcBef>
                <a:spcPts val="0"/>
              </a:spcBef>
              <a:spcAft>
                <a:spcPts val="0"/>
              </a:spcAft>
              <a:buSzPts val="800"/>
              <a:buFont typeface="Calibri"/>
              <a:buChar char="●"/>
            </a:pPr>
            <a:r>
              <a:rPr lang="en-US"/>
              <a:t>Use the small word parts to get started figuring out big words.</a:t>
            </a:r>
            <a:endParaRPr/>
          </a:p>
          <a:p>
            <a:pPr indent="-279400" lvl="1" marL="914400" rtl="0" algn="l">
              <a:lnSpc>
                <a:spcPct val="100000"/>
              </a:lnSpc>
              <a:spcBef>
                <a:spcPts val="0"/>
              </a:spcBef>
              <a:spcAft>
                <a:spcPts val="0"/>
              </a:spcAft>
              <a:buSzPts val="800"/>
              <a:buFont typeface="Calibri"/>
              <a:buChar char="●"/>
            </a:pPr>
            <a:r>
              <a:rPr lang="en-US"/>
              <a:t>For smaller words, remind families that a letter is also a word part.</a:t>
            </a:r>
            <a:endParaRPr/>
          </a:p>
          <a:p>
            <a:pPr indent="-279400" lvl="0" marL="457200" rtl="0" algn="l">
              <a:lnSpc>
                <a:spcPct val="100000"/>
              </a:lnSpc>
              <a:spcBef>
                <a:spcPts val="0"/>
              </a:spcBef>
              <a:spcAft>
                <a:spcPts val="0"/>
              </a:spcAft>
              <a:buSzPts val="800"/>
              <a:buFont typeface="Calibri"/>
              <a:buChar char="●"/>
            </a:pPr>
            <a:r>
              <a:rPr lang="en-US"/>
              <a:t>Click to animate the slide (hand will appear) or use your finger to cover up parts of the word to find the part “an” in the word “plant.”</a:t>
            </a:r>
            <a:endParaRPr/>
          </a:p>
          <a:p>
            <a:pPr indent="-228600" lvl="0" marL="45720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Font typeface="Arial"/>
              <a:buNone/>
            </a:pPr>
            <a:r>
              <a:rPr lang="en-US" u="sng"/>
              <a:t>Sample script</a:t>
            </a:r>
            <a:endParaRPr b="1" u="sng"/>
          </a:p>
          <a:p>
            <a:pPr indent="0" lvl="0" marL="0" rtl="0" algn="l">
              <a:lnSpc>
                <a:spcPct val="100000"/>
              </a:lnSpc>
              <a:spcBef>
                <a:spcPts val="0"/>
              </a:spcBef>
              <a:spcAft>
                <a:spcPts val="0"/>
              </a:spcAft>
              <a:buSzPts val="1400"/>
              <a:buFont typeface="Arial"/>
              <a:buNone/>
            </a:pPr>
            <a:r>
              <a:rPr i="1" lang="en-US"/>
              <a:t>This first habit that readers rely on is using what we know about </a:t>
            </a:r>
            <a:r>
              <a:rPr b="1" i="1" lang="en-US"/>
              <a:t>word parts</a:t>
            </a:r>
            <a:r>
              <a:rPr i="1" lang="en-US"/>
              <a:t>. </a:t>
            </a:r>
            <a:endParaRPr/>
          </a:p>
          <a:p>
            <a:pPr indent="0" lvl="0" marL="0" rtl="0" algn="l">
              <a:lnSpc>
                <a:spcPct val="100000"/>
              </a:lnSpc>
              <a:spcBef>
                <a:spcPts val="0"/>
              </a:spcBef>
              <a:spcAft>
                <a:spcPts val="0"/>
              </a:spcAft>
              <a:buSzPts val="1400"/>
              <a:buFont typeface="Arial"/>
              <a:buNone/>
            </a:pPr>
            <a:r>
              <a:rPr i="1" lang="en-US"/>
              <a:t>When we start sounding out words, two letters can be “glued together” so that solving the rest of the word isn’t as tricky. (If I know “ag,” I know “tag.”) Students may also use word parts that mean something, like prefixes and suffixes, to solve a word. It’s important to encourage your child to USE this knowledge when figuring out longer words.  </a:t>
            </a:r>
            <a:endParaRPr/>
          </a:p>
          <a:p>
            <a:pPr indent="0" lvl="0" marL="0" rtl="0" algn="l">
              <a:lnSpc>
                <a:spcPct val="100000"/>
              </a:lnSpc>
              <a:spcBef>
                <a:spcPts val="0"/>
              </a:spcBef>
              <a:spcAft>
                <a:spcPts val="0"/>
              </a:spcAft>
              <a:buSzPts val="1400"/>
              <a:buFont typeface="Arial"/>
              <a:buNone/>
            </a:pPr>
            <a:r>
              <a:rPr i="1" lang="en-US"/>
              <a:t>To help your child find a smaller word inside a bigger word, you may need to help him break the word into parts to see the small word. Here’s an example: I‘m trying to figure out this first word. I know “a” and “n” together say “an.” Then I can put it with the rest of the letters to read “plant.”</a:t>
            </a:r>
            <a:endParaRPr i="1"/>
          </a:p>
          <a:p>
            <a:pPr indent="0" lvl="0" marL="0" rtl="0" algn="l">
              <a:lnSpc>
                <a:spcPct val="100000"/>
              </a:lnSpc>
              <a:spcBef>
                <a:spcPts val="0"/>
              </a:spcBef>
              <a:spcAft>
                <a:spcPts val="0"/>
              </a:spcAft>
              <a:buSzPts val="1400"/>
              <a:buFont typeface="Arial"/>
              <a:buNone/>
            </a:pPr>
            <a:r>
              <a:t/>
            </a:r>
            <a:endParaRPr i="1"/>
          </a:p>
          <a:p>
            <a:pPr indent="0" lvl="0" marL="0" rtl="0" algn="l">
              <a:lnSpc>
                <a:spcPct val="100000"/>
              </a:lnSpc>
              <a:spcBef>
                <a:spcPts val="0"/>
              </a:spcBef>
              <a:spcAft>
                <a:spcPts val="0"/>
              </a:spcAft>
              <a:buSzPts val="1400"/>
              <a:buFont typeface="Arial"/>
              <a:buNone/>
            </a:pPr>
            <a:r>
              <a:rPr lang="en-US" u="sng"/>
              <a:t>Sample script in Spanish </a:t>
            </a:r>
            <a:endParaRPr u="sng"/>
          </a:p>
          <a:p>
            <a:pPr indent="0" lvl="0" marL="0" rtl="0" algn="l">
              <a:lnSpc>
                <a:spcPct val="100000"/>
              </a:lnSpc>
              <a:spcBef>
                <a:spcPts val="0"/>
              </a:spcBef>
              <a:spcAft>
                <a:spcPts val="0"/>
              </a:spcAft>
              <a:buSzPts val="1400"/>
              <a:buFont typeface="Arial"/>
              <a:buNone/>
            </a:pPr>
            <a:r>
              <a:rPr i="1" lang="en-US"/>
              <a:t>El primer hábito que los lectores necesitan es usar lo que SABEN de las partes de las palabras. </a:t>
            </a:r>
            <a:endParaRPr i="1"/>
          </a:p>
          <a:p>
            <a:pPr indent="0" lvl="0" marL="0" rtl="0" algn="l">
              <a:lnSpc>
                <a:spcPct val="100000"/>
              </a:lnSpc>
              <a:spcBef>
                <a:spcPts val="0"/>
              </a:spcBef>
              <a:spcAft>
                <a:spcPts val="0"/>
              </a:spcAft>
              <a:buClr>
                <a:schemeClr val="dk1"/>
              </a:buClr>
              <a:buSzPts val="1400"/>
              <a:buFont typeface="Arial"/>
              <a:buNone/>
            </a:pPr>
            <a:r>
              <a:rPr i="1" lang="en-US"/>
              <a:t>Cuando empezamos a decir las palabras en partes, se puede juntar dos letras en un grupo para simplificar el proceso de averiguar lo que queda de la palabra (si yo sé decir “ag”, yo sé “tag”). Los estudiantes también pueden usar partes de la palabra que tienen un significado, como prefijos y sufijos, para averiguar una palabra. Es importante que le diga a su hijo que USE su conocimiento para averiguar palabras más largas. </a:t>
            </a:r>
            <a:endParaRPr i="1"/>
          </a:p>
          <a:p>
            <a:pPr indent="0" lvl="0" marL="0" rtl="0" algn="l">
              <a:lnSpc>
                <a:spcPct val="100000"/>
              </a:lnSpc>
              <a:spcBef>
                <a:spcPts val="0"/>
              </a:spcBef>
              <a:spcAft>
                <a:spcPts val="0"/>
              </a:spcAft>
              <a:buSzPts val="1400"/>
              <a:buFont typeface="Arial"/>
              <a:buNone/>
            </a:pPr>
            <a:r>
              <a:rPr i="1" lang="en-US"/>
              <a:t>Para ayudarle a su hijo a encontrar una palabra pequeña dentro de una palabra más grande, hay que “romper” la palabra en partes para ver la palabra pequena. Por ejemplo: Quiero descifrar esta palabra. Yo sé que “a” junto con “n” dice “an”. Luego puedo poner las demas letras y leer “plant” (planta).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3" name="Shape 1443"/>
        <p:cNvGrpSpPr/>
        <p:nvPr/>
      </p:nvGrpSpPr>
      <p:grpSpPr>
        <a:xfrm>
          <a:off x="0" y="0"/>
          <a:ext cx="0" cy="0"/>
          <a:chOff x="0" y="0"/>
          <a:chExt cx="0" cy="0"/>
        </a:xfrm>
      </p:grpSpPr>
      <p:sp>
        <p:nvSpPr>
          <p:cNvPr id="1444" name="Google Shape;1444;p8:notes"/>
          <p:cNvSpPr/>
          <p:nvPr>
            <p:ph idx="2" type="sldImg"/>
          </p:nvPr>
        </p:nvSpPr>
        <p:spPr>
          <a:xfrm>
            <a:off x="3533775" y="93663"/>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5" name="Google Shape;1445;p8: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t/>
            </a:r>
            <a:endParaRPr i="0" sz="1200" u="none" cap="none" strike="noStrike">
              <a:solidFill>
                <a:schemeClr val="dk1"/>
              </a:solidFill>
            </a:endParaRPr>
          </a:p>
          <a:p>
            <a:pPr indent="-279400" lvl="0" marL="457200" rtl="0" algn="l">
              <a:lnSpc>
                <a:spcPct val="100000"/>
              </a:lnSpc>
              <a:spcBef>
                <a:spcPts val="0"/>
              </a:spcBef>
              <a:spcAft>
                <a:spcPts val="0"/>
              </a:spcAft>
              <a:buSzPts val="800"/>
              <a:buChar char="●"/>
            </a:pPr>
            <a:r>
              <a:rPr b="1" lang="en-US"/>
              <a:t>Model looking for small words </a:t>
            </a:r>
            <a:r>
              <a:rPr lang="en-US"/>
              <a:t>(like high-frequency words) that you know inside bigger words.</a:t>
            </a:r>
            <a:endParaRPr/>
          </a:p>
          <a:p>
            <a:pPr indent="-292100" lvl="1" marL="914400" rtl="0" algn="l">
              <a:lnSpc>
                <a:spcPct val="100000"/>
              </a:lnSpc>
              <a:spcBef>
                <a:spcPts val="0"/>
              </a:spcBef>
              <a:spcAft>
                <a:spcPts val="0"/>
              </a:spcAft>
              <a:buSzPts val="1000"/>
              <a:buFont typeface="Calibri"/>
              <a:buChar char="•"/>
            </a:pPr>
            <a:r>
              <a:rPr lang="en-US"/>
              <a:t>Click to animate the slide (hand will appear) or use your finger to cover up parts of the word to find the part “pump” in the word “pumpkin.”</a:t>
            </a:r>
            <a:endParaRPr/>
          </a:p>
          <a:p>
            <a:pPr indent="-228600" lvl="0" marL="45720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Font typeface="Arial"/>
              <a:buNone/>
            </a:pPr>
            <a:r>
              <a:rPr lang="en-US" u="sng"/>
              <a:t>Sample script </a:t>
            </a:r>
            <a:endParaRPr b="1" u="sng"/>
          </a:p>
          <a:p>
            <a:pPr indent="0" lvl="0" marL="0" rtl="0" algn="l">
              <a:lnSpc>
                <a:spcPct val="100000"/>
              </a:lnSpc>
              <a:spcBef>
                <a:spcPts val="0"/>
              </a:spcBef>
              <a:spcAft>
                <a:spcPts val="0"/>
              </a:spcAft>
              <a:buSzPts val="1400"/>
              <a:buFont typeface="Arial"/>
              <a:buNone/>
            </a:pPr>
            <a:r>
              <a:rPr i="1" lang="en-US"/>
              <a:t>The next habit that good readers rely on is using what we know about </a:t>
            </a:r>
            <a:r>
              <a:rPr b="1" i="1" lang="en-US"/>
              <a:t>words</a:t>
            </a:r>
            <a:r>
              <a:rPr i="1" lang="en-US"/>
              <a:t>.</a:t>
            </a:r>
            <a:endParaRPr/>
          </a:p>
          <a:p>
            <a:pPr indent="0" lvl="0" marL="0" rtl="0" algn="l">
              <a:lnSpc>
                <a:spcPct val="100000"/>
              </a:lnSpc>
              <a:spcBef>
                <a:spcPts val="0"/>
              </a:spcBef>
              <a:spcAft>
                <a:spcPts val="0"/>
              </a:spcAft>
              <a:buSzPts val="1400"/>
              <a:buFont typeface="Arial"/>
              <a:buNone/>
            </a:pPr>
            <a:r>
              <a:rPr i="1" lang="en-US"/>
              <a:t>Your child has already learned a lot of words.</a:t>
            </a:r>
            <a:endParaRPr/>
          </a:p>
          <a:p>
            <a:pPr indent="0" lvl="0" marL="0" rtl="0" algn="l">
              <a:lnSpc>
                <a:spcPct val="100000"/>
              </a:lnSpc>
              <a:spcBef>
                <a:spcPts val="0"/>
              </a:spcBef>
              <a:spcAft>
                <a:spcPts val="0"/>
              </a:spcAft>
              <a:buSzPts val="1400"/>
              <a:buFont typeface="Arial"/>
              <a:buNone/>
            </a:pPr>
            <a:r>
              <a:rPr i="1" lang="en-US"/>
              <a:t>It’s important to encourage your child to USE that knowledge when figuring out longer words.  </a:t>
            </a:r>
            <a:endParaRPr/>
          </a:p>
          <a:p>
            <a:pPr indent="0" lvl="0" marL="0" rtl="0" algn="l">
              <a:lnSpc>
                <a:spcPct val="100000"/>
              </a:lnSpc>
              <a:spcBef>
                <a:spcPts val="0"/>
              </a:spcBef>
              <a:spcAft>
                <a:spcPts val="0"/>
              </a:spcAft>
              <a:buSzPts val="1400"/>
              <a:buFont typeface="Arial"/>
              <a:buNone/>
            </a:pPr>
            <a:r>
              <a:rPr i="1" lang="en-US"/>
              <a:t>To help your child find a smaller word inside a bigger word, you may need to help him break the word into parts to see the small word.</a:t>
            </a:r>
            <a:endParaRPr/>
          </a:p>
          <a:p>
            <a:pPr indent="0" lvl="0" marL="0" rtl="0" algn="l">
              <a:lnSpc>
                <a:spcPct val="100000"/>
              </a:lnSpc>
              <a:spcBef>
                <a:spcPts val="0"/>
              </a:spcBef>
              <a:spcAft>
                <a:spcPts val="0"/>
              </a:spcAft>
              <a:buSzPts val="1400"/>
              <a:buFont typeface="Arial"/>
              <a:buNone/>
            </a:pPr>
            <a:r>
              <a:rPr i="1" lang="en-US"/>
              <a:t>For example, in this last word I see a word your child may have come across already— “pump.” I can use that to sound out the word: “pump—kin.” </a:t>
            </a:r>
            <a:endParaRPr/>
          </a:p>
          <a:p>
            <a:pPr indent="-228600" lvl="0" marL="457200" marR="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lang="en-US" u="sng"/>
              <a:t>Sample script in Spanish </a:t>
            </a:r>
            <a:endParaRPr b="1" u="sng"/>
          </a:p>
          <a:p>
            <a:pPr indent="0" lvl="0" marL="0" rtl="0" algn="l">
              <a:lnSpc>
                <a:spcPct val="100000"/>
              </a:lnSpc>
              <a:spcBef>
                <a:spcPts val="0"/>
              </a:spcBef>
              <a:spcAft>
                <a:spcPts val="0"/>
              </a:spcAft>
              <a:buSzPts val="1400"/>
              <a:buNone/>
            </a:pPr>
            <a:r>
              <a:rPr i="1" lang="en-US"/>
              <a:t>El próximo hábito que buenos lectores necesitan es usar lo que SABEN de las palabras.</a:t>
            </a:r>
            <a:endParaRPr i="1"/>
          </a:p>
          <a:p>
            <a:pPr indent="0" lvl="0" marL="0" rtl="0" algn="l">
              <a:lnSpc>
                <a:spcPct val="100000"/>
              </a:lnSpc>
              <a:spcBef>
                <a:spcPts val="0"/>
              </a:spcBef>
              <a:spcAft>
                <a:spcPts val="0"/>
              </a:spcAft>
              <a:buSzPts val="1400"/>
              <a:buNone/>
            </a:pPr>
            <a:r>
              <a:rPr i="1" lang="en-US"/>
              <a:t>Su hijo ya ha aprendido muchas palabras. </a:t>
            </a:r>
            <a:endParaRPr i="1"/>
          </a:p>
          <a:p>
            <a:pPr indent="0" lvl="0" marL="0" rtl="0" algn="l">
              <a:lnSpc>
                <a:spcPct val="100000"/>
              </a:lnSpc>
              <a:spcBef>
                <a:spcPts val="0"/>
              </a:spcBef>
              <a:spcAft>
                <a:spcPts val="0"/>
              </a:spcAft>
              <a:buClr>
                <a:schemeClr val="dk1"/>
              </a:buClr>
              <a:buSzPts val="1400"/>
              <a:buFont typeface="Arial"/>
              <a:buNone/>
            </a:pPr>
            <a:r>
              <a:rPr i="1" lang="en-US"/>
              <a:t>Es importante que le diga a su hijo que USE su conocimiento para averiguar palabras más largas. </a:t>
            </a:r>
            <a:endParaRPr i="1"/>
          </a:p>
          <a:p>
            <a:pPr indent="0" lvl="0" marL="0" rtl="0" algn="l">
              <a:lnSpc>
                <a:spcPct val="100000"/>
              </a:lnSpc>
              <a:spcBef>
                <a:spcPts val="0"/>
              </a:spcBef>
              <a:spcAft>
                <a:spcPts val="0"/>
              </a:spcAft>
              <a:buSzPts val="1400"/>
              <a:buNone/>
            </a:pPr>
            <a:r>
              <a:rPr i="1" lang="en-US"/>
              <a:t>Para ayudarle a su hijo a encontrar una palabra pequeña dentro de una palabra más grande, hay que “romper” la palabra en partes para ver la palabra pequena. </a:t>
            </a:r>
            <a:endParaRPr i="1"/>
          </a:p>
          <a:p>
            <a:pPr indent="0" lvl="0" marL="0" rtl="0" algn="l">
              <a:lnSpc>
                <a:spcPct val="100000"/>
              </a:lnSpc>
              <a:spcBef>
                <a:spcPts val="0"/>
              </a:spcBef>
              <a:spcAft>
                <a:spcPts val="0"/>
              </a:spcAft>
              <a:buSzPts val="1400"/>
              <a:buNone/>
            </a:pPr>
            <a:r>
              <a:rPr i="1" lang="en-US"/>
              <a:t>Por ejemplo, en la ultima palabra yo veo una palabra que su hijo probablemente conoce - “pump”. Puedo usar esta palabrita para descifrar la palabra “pump--kin.” </a:t>
            </a:r>
            <a:endParaRPr i="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Clr>
                <a:schemeClr val="dk1"/>
              </a:buClr>
              <a:buSzPts val="1400"/>
              <a:buFont typeface="Arial"/>
              <a:buNone/>
            </a:pPr>
            <a:r>
              <a:t/>
            </a:r>
            <a:endParaRPr/>
          </a:p>
          <a:p>
            <a:pPr indent="0" lvl="0" marL="0" marR="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27.png"/><Relationship Id="rId4" Type="http://schemas.openxmlformats.org/officeDocument/2006/relationships/image" Target="../media/image6.png"/><Relationship Id="rId5"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21.png"/><Relationship Id="rId7" Type="http://schemas.openxmlformats.org/officeDocument/2006/relationships/image" Target="../media/image18.png"/><Relationship Id="rId8"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23.png"/><Relationship Id="rId7" Type="http://schemas.openxmlformats.org/officeDocument/2006/relationships/image" Target="../media/image18.png"/><Relationship Id="rId8"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6.png"/><Relationship Id="rId6" Type="http://schemas.openxmlformats.org/officeDocument/2006/relationships/image" Target="../media/image26.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6.png"/><Relationship Id="rId6" Type="http://schemas.openxmlformats.org/officeDocument/2006/relationships/image" Target="../media/image26.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27.png"/><Relationship Id="rId4" Type="http://schemas.openxmlformats.org/officeDocument/2006/relationships/image" Target="../media/image6.png"/><Relationship Id="rId5"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27.png"/><Relationship Id="rId4" Type="http://schemas.openxmlformats.org/officeDocument/2006/relationships/image" Target="../media/image6.png"/><Relationship Id="rId5"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png"/><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png"/><Relationship Id="rId3" Type="http://schemas.openxmlformats.org/officeDocument/2006/relationships/image" Target="../media/image31.jpg"/><Relationship Id="rId4" Type="http://schemas.openxmlformats.org/officeDocument/2006/relationships/image" Target="../media/image11.png"/><Relationship Id="rId5" Type="http://schemas.openxmlformats.org/officeDocument/2006/relationships/image" Target="../media/image17.png"/><Relationship Id="rId6"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34.png"/><Relationship Id="rId4" Type="http://schemas.openxmlformats.org/officeDocument/2006/relationships/image" Target="../media/image11.png"/><Relationship Id="rId5" Type="http://schemas.openxmlformats.org/officeDocument/2006/relationships/image" Target="../media/image17.png"/><Relationship Id="rId6"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21.png"/><Relationship Id="rId7" Type="http://schemas.openxmlformats.org/officeDocument/2006/relationships/image" Target="../media/image18.png"/><Relationship Id="rId8" Type="http://schemas.openxmlformats.org/officeDocument/2006/relationships/image" Target="../media/image1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30.jpg"/><Relationship Id="rId5" Type="http://schemas.openxmlformats.org/officeDocument/2006/relationships/image" Target="../media/image10.png"/><Relationship Id="rId6" Type="http://schemas.openxmlformats.org/officeDocument/2006/relationships/image" Target="../media/image23.png"/><Relationship Id="rId7" Type="http://schemas.openxmlformats.org/officeDocument/2006/relationships/image" Target="../media/image18.png"/><Relationship Id="rId8" Type="http://schemas.openxmlformats.org/officeDocument/2006/relationships/image" Target="../media/image2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10.png"/><Relationship Id="rId4" Type="http://schemas.openxmlformats.org/officeDocument/2006/relationships/image" Target="../media/image34.png"/><Relationship Id="rId5" Type="http://schemas.openxmlformats.org/officeDocument/2006/relationships/image" Target="../media/image2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10.png"/><Relationship Id="rId4" Type="http://schemas.openxmlformats.org/officeDocument/2006/relationships/image" Target="../media/image34.png"/><Relationship Id="rId5"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10.png"/><Relationship Id="rId4" Type="http://schemas.openxmlformats.org/officeDocument/2006/relationships/image" Target="../media/image34.png"/><Relationship Id="rId5" Type="http://schemas.openxmlformats.org/officeDocument/2006/relationships/image" Target="../media/image2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10.png"/><Relationship Id="rId4" Type="http://schemas.openxmlformats.org/officeDocument/2006/relationships/image" Target="../media/image34.png"/><Relationship Id="rId5" Type="http://schemas.openxmlformats.org/officeDocument/2006/relationships/image" Target="../media/image2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10.png"/><Relationship Id="rId4" Type="http://schemas.openxmlformats.org/officeDocument/2006/relationships/image" Target="../media/image34.png"/><Relationship Id="rId5" Type="http://schemas.openxmlformats.org/officeDocument/2006/relationships/image" Target="../media/image2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4.png"/><Relationship Id="rId6" Type="http://schemas.openxmlformats.org/officeDocument/2006/relationships/image" Target="../media/image36.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 Id="rId3" Type="http://schemas.openxmlformats.org/officeDocument/2006/relationships/image" Target="../media/image10.png"/><Relationship Id="rId4" Type="http://schemas.openxmlformats.org/officeDocument/2006/relationships/image" Target="../media/image34.png"/><Relationship Id="rId5"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6.png"/><Relationship Id="rId4" Type="http://schemas.openxmlformats.org/officeDocument/2006/relationships/image" Target="../media/image34.png"/><Relationship Id="rId5" Type="http://schemas.openxmlformats.org/officeDocument/2006/relationships/image" Target="../media/image20.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 Id="rId3" Type="http://schemas.openxmlformats.org/officeDocument/2006/relationships/image" Target="../media/image10.png"/><Relationship Id="rId4" Type="http://schemas.openxmlformats.org/officeDocument/2006/relationships/image" Target="../media/image34.png"/><Relationship Id="rId5" Type="http://schemas.openxmlformats.org/officeDocument/2006/relationships/image" Target="../media/image27.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4.png"/><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3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2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4.png"/><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1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4.png"/><Relationship Id="rId3" Type="http://schemas.openxmlformats.org/officeDocument/2006/relationships/image" Target="../media/image27.png"/><Relationship Id="rId4" Type="http://schemas.openxmlformats.org/officeDocument/2006/relationships/image" Target="../media/image6.png"/><Relationship Id="rId5" Type="http://schemas.openxmlformats.org/officeDocument/2006/relationships/image" Target="../media/image10.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21.png"/><Relationship Id="rId7" Type="http://schemas.openxmlformats.org/officeDocument/2006/relationships/image" Target="../media/image18.png"/><Relationship Id="rId8" Type="http://schemas.openxmlformats.org/officeDocument/2006/relationships/image" Target="../media/image1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23.png"/><Relationship Id="rId7" Type="http://schemas.openxmlformats.org/officeDocument/2006/relationships/image" Target="../media/image18.png"/><Relationship Id="rId8" Type="http://schemas.openxmlformats.org/officeDocument/2006/relationships/image" Target="../media/image2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4.png"/><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6.png"/><Relationship Id="rId6" Type="http://schemas.openxmlformats.org/officeDocument/2006/relationships/image" Target="../media/image26.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4.png"/><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6.png"/><Relationship Id="rId6" Type="http://schemas.openxmlformats.org/officeDocument/2006/relationships/image" Target="../media/image26.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4.png"/><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4.png"/><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0.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4.png"/><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4.png"/><Relationship Id="rId3" Type="http://schemas.openxmlformats.org/officeDocument/2006/relationships/image" Target="../media/image27.png"/><Relationship Id="rId4" Type="http://schemas.openxmlformats.org/officeDocument/2006/relationships/image" Target="../media/image6.png"/><Relationship Id="rId5"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4.png"/><Relationship Id="rId3" Type="http://schemas.openxmlformats.org/officeDocument/2006/relationships/image" Target="../media/image27.png"/><Relationship Id="rId4" Type="http://schemas.openxmlformats.org/officeDocument/2006/relationships/image" Target="../media/image6.png"/><Relationship Id="rId5"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 Id="rId3" Type="http://schemas.openxmlformats.org/officeDocument/2006/relationships/image" Target="../media/image10.png"/><Relationship Id="rId4" Type="http://schemas.openxmlformats.org/officeDocument/2006/relationships/image" Target="../media/image34.png"/><Relationship Id="rId5" Type="http://schemas.openxmlformats.org/officeDocument/2006/relationships/image" Target="../media/image27.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4.png"/><Relationship Id="rId6" Type="http://schemas.openxmlformats.org/officeDocument/2006/relationships/image" Target="../media/image36.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4.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0.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3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 Id="rId3" Type="http://schemas.openxmlformats.org/officeDocument/2006/relationships/image" Target="../media/image6.png"/><Relationship Id="rId4" Type="http://schemas.openxmlformats.org/officeDocument/2006/relationships/image" Target="../media/image34.png"/><Relationship Id="rId5" Type="http://schemas.openxmlformats.org/officeDocument/2006/relationships/image" Target="../media/image20.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 Id="rId3" Type="http://schemas.openxmlformats.org/officeDocument/2006/relationships/image" Target="../media/image10.png"/><Relationship Id="rId4" Type="http://schemas.openxmlformats.org/officeDocument/2006/relationships/image" Target="../media/image34.png"/><Relationship Id="rId5" Type="http://schemas.openxmlformats.org/officeDocument/2006/relationships/image" Target="../media/image27.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png"/><Relationship Id="rId3" Type="http://schemas.openxmlformats.org/officeDocument/2006/relationships/image" Target="../media/image10.png"/><Relationship Id="rId4" Type="http://schemas.openxmlformats.org/officeDocument/2006/relationships/image" Target="../media/image34.png"/><Relationship Id="rId5" Type="http://schemas.openxmlformats.org/officeDocument/2006/relationships/image" Target="../media/image27.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0.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4.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png"/><Relationship Id="rId3" Type="http://schemas.openxmlformats.org/officeDocument/2006/relationships/image" Target="../media/image10.png"/><Relationship Id="rId4" Type="http://schemas.openxmlformats.org/officeDocument/2006/relationships/image" Target="../media/image34.png"/><Relationship Id="rId5" Type="http://schemas.openxmlformats.org/officeDocument/2006/relationships/image" Target="../media/image27.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png"/><Relationship Id="rId3" Type="http://schemas.openxmlformats.org/officeDocument/2006/relationships/image" Target="../media/image10.png"/><Relationship Id="rId4" Type="http://schemas.openxmlformats.org/officeDocument/2006/relationships/image" Target="../media/image34.png"/><Relationship Id="rId5" Type="http://schemas.openxmlformats.org/officeDocument/2006/relationships/image" Target="../media/image27.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4.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24.jp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4.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png"/><Relationship Id="rId3" Type="http://schemas.openxmlformats.org/officeDocument/2006/relationships/image" Target="../media/image10.png"/><Relationship Id="rId4" Type="http://schemas.openxmlformats.org/officeDocument/2006/relationships/image" Target="../media/image34.png"/><Relationship Id="rId5" Type="http://schemas.openxmlformats.org/officeDocument/2006/relationships/image" Target="../media/image27.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png"/><Relationship Id="rId3" Type="http://schemas.openxmlformats.org/officeDocument/2006/relationships/image" Target="../media/image10.png"/><Relationship Id="rId4" Type="http://schemas.openxmlformats.org/officeDocument/2006/relationships/image" Target="../media/image34.png"/><Relationship Id="rId5"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 name="Shape 7"/>
        <p:cNvGrpSpPr/>
        <p:nvPr/>
      </p:nvGrpSpPr>
      <p:grpSpPr>
        <a:xfrm>
          <a:off x="0" y="0"/>
          <a:ext cx="0" cy="0"/>
          <a:chOff x="0" y="0"/>
          <a:chExt cx="0" cy="0"/>
        </a:xfrm>
      </p:grpSpPr>
      <p:sp>
        <p:nvSpPr>
          <p:cNvPr id="8" name="Google Shape;8;p2"/>
          <p:cNvSpPr txBox="1"/>
          <p:nvPr>
            <p:ph type="title"/>
          </p:nvPr>
        </p:nvSpPr>
        <p:spPr>
          <a:xfrm>
            <a:off x="0" y="-1"/>
            <a:ext cx="9160042"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2"/>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 name="Google Shape;10;p2"/>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1" name="Google Shape;11;p2"/>
          <p:cNvGrpSpPr/>
          <p:nvPr/>
        </p:nvGrpSpPr>
        <p:grpSpPr>
          <a:xfrm>
            <a:off x="-12180" y="5607273"/>
            <a:ext cx="12219900" cy="83414"/>
            <a:chOff x="-12180" y="5607273"/>
            <a:chExt cx="12219900" cy="83414"/>
          </a:xfrm>
        </p:grpSpPr>
        <p:cxnSp>
          <p:nvCxnSpPr>
            <p:cNvPr id="12" name="Google Shape;12;p2"/>
            <p:cNvCxnSpPr/>
            <p:nvPr/>
          </p:nvCxnSpPr>
          <p:spPr>
            <a:xfrm>
              <a:off x="-12180" y="5607273"/>
              <a:ext cx="12219900" cy="0"/>
            </a:xfrm>
            <a:prstGeom prst="straightConnector1">
              <a:avLst/>
            </a:prstGeom>
            <a:noFill/>
            <a:ln cap="flat" cmpd="sng" w="88900">
              <a:solidFill>
                <a:srgbClr val="006FB6"/>
              </a:solidFill>
              <a:prstDash val="solid"/>
              <a:miter lim="800000"/>
              <a:headEnd len="sm" w="sm" type="none"/>
              <a:tailEnd len="sm" w="sm" type="none"/>
            </a:ln>
          </p:spPr>
        </p:cxnSp>
        <p:cxnSp>
          <p:nvCxnSpPr>
            <p:cNvPr id="13" name="Google Shape;13;p2"/>
            <p:cNvCxnSpPr/>
            <p:nvPr/>
          </p:nvCxnSpPr>
          <p:spPr>
            <a:xfrm>
              <a:off x="-12180" y="5690687"/>
              <a:ext cx="122076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_2 Content boxes">
  <p:cSld name="2 Reading tip_2 Content boxes">
    <p:spTree>
      <p:nvGrpSpPr>
        <p:cNvPr id="120" name="Shape 120"/>
        <p:cNvGrpSpPr/>
        <p:nvPr/>
      </p:nvGrpSpPr>
      <p:grpSpPr>
        <a:xfrm>
          <a:off x="0" y="0"/>
          <a:ext cx="0" cy="0"/>
          <a:chOff x="0" y="0"/>
          <a:chExt cx="0" cy="0"/>
        </a:xfrm>
      </p:grpSpPr>
      <p:sp>
        <p:nvSpPr>
          <p:cNvPr id="121" name="Google Shape;121;p1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2" name="Google Shape;122;p13"/>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 name="Google Shape;123;p13"/>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24" name="Google Shape;124;p13"/>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125" name="Google Shape;125;p1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6" name="Google Shape;126;p1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7" name="Google Shape;127;p1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8" name="Google Shape;128;p1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9" name="Google Shape;129;p1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0" name="Google Shape;130;p1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31" name="Google Shape;131;p13"/>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132" name="Google Shape;132;p1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p:spTree>
      <p:nvGrpSpPr>
        <p:cNvPr id="133" name="Shape 133"/>
        <p:cNvGrpSpPr/>
        <p:nvPr/>
      </p:nvGrpSpPr>
      <p:grpSpPr>
        <a:xfrm>
          <a:off x="0" y="0"/>
          <a:ext cx="0" cy="0"/>
          <a:chOff x="0" y="0"/>
          <a:chExt cx="0" cy="0"/>
        </a:xfrm>
      </p:grpSpPr>
      <p:pic>
        <p:nvPicPr>
          <p:cNvPr id="134" name="Google Shape;134;p14"/>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135" name="Google Shape;135;p1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6" name="Google Shape;136;p14"/>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7" name="Google Shape;137;p1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8" name="Google Shape;138;p1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39" name="Google Shape;139;p14"/>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40" name="Google Shape;140;p14"/>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1" name="Google Shape;141;p1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42" name="Google Shape;142;p14"/>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43" name="Google Shape;143;p1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4" name="Google Shape;144;p14"/>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5" name="Google Shape;145;p14"/>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6" name="Google Shape;146;p14"/>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7" name="Google Shape;147;p14"/>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8" name="Google Shape;148;p14"/>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9" name="Google Shape;149;p14"/>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0" name="Google Shape;150;p14"/>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1" name="Google Shape;151;p14"/>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2" name="Google Shape;152;p14"/>
          <p:cNvSpPr/>
          <p:nvPr>
            <p:ph idx="9" type="pic"/>
          </p:nvPr>
        </p:nvSpPr>
        <p:spPr>
          <a:xfrm>
            <a:off x="7967502" y="1420398"/>
            <a:ext cx="3962100" cy="3122700"/>
          </a:xfrm>
          <a:prstGeom prst="rect">
            <a:avLst/>
          </a:prstGeom>
          <a:noFill/>
          <a:ln>
            <a:noFill/>
          </a:ln>
        </p:spPr>
      </p:sp>
      <p:sp>
        <p:nvSpPr>
          <p:cNvPr id="153" name="Google Shape;153;p14"/>
          <p:cNvSpPr txBox="1"/>
          <p:nvPr>
            <p:ph idx="13" type="body"/>
          </p:nvPr>
        </p:nvSpPr>
        <p:spPr>
          <a:xfrm>
            <a:off x="6381858" y="5027422"/>
            <a:ext cx="5547900" cy="1053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4" name="Google Shape;154;p14"/>
          <p:cNvSpPr txBox="1"/>
          <p:nvPr>
            <p:ph idx="14"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2 Content boxes">
  <p:cSld name="4_2 Content boxes">
    <p:spTree>
      <p:nvGrpSpPr>
        <p:cNvPr id="155" name="Shape 155"/>
        <p:cNvGrpSpPr/>
        <p:nvPr/>
      </p:nvGrpSpPr>
      <p:grpSpPr>
        <a:xfrm>
          <a:off x="0" y="0"/>
          <a:ext cx="0" cy="0"/>
          <a:chOff x="0" y="0"/>
          <a:chExt cx="0" cy="0"/>
        </a:xfrm>
      </p:grpSpPr>
      <p:pic>
        <p:nvPicPr>
          <p:cNvPr id="156" name="Google Shape;156;p15"/>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157" name="Google Shape;157;p1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58" name="Google Shape;158;p15"/>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59" name="Google Shape;159;p15"/>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60" name="Google Shape;160;p15"/>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61" name="Google Shape;161;p15"/>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62" name="Google Shape;162;p15"/>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63" name="Google Shape;163;p15"/>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64" name="Google Shape;164;p1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65" name="Google Shape;165;p1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6" name="Google Shape;166;p15"/>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7" name="Google Shape;167;p15"/>
          <p:cNvSpPr txBox="1"/>
          <p:nvPr>
            <p:ph idx="2" type="body"/>
          </p:nvPr>
        </p:nvSpPr>
        <p:spPr>
          <a:xfrm>
            <a:off x="6250420" y="1692275"/>
            <a:ext cx="4756500" cy="41007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168" name="Shape 168"/>
        <p:cNvGrpSpPr/>
        <p:nvPr/>
      </p:nvGrpSpPr>
      <p:grpSpPr>
        <a:xfrm>
          <a:off x="0" y="0"/>
          <a:ext cx="0" cy="0"/>
          <a:chOff x="0" y="0"/>
          <a:chExt cx="0" cy="0"/>
        </a:xfrm>
      </p:grpSpPr>
      <p:sp>
        <p:nvSpPr>
          <p:cNvPr id="169" name="Google Shape;169;p16"/>
          <p:cNvSpPr txBox="1"/>
          <p:nvPr>
            <p:ph idx="1" type="body"/>
          </p:nvPr>
        </p:nvSpPr>
        <p:spPr>
          <a:xfrm>
            <a:off x="459596" y="3948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0" name="Google Shape;170;p16"/>
          <p:cNvSpPr txBox="1"/>
          <p:nvPr>
            <p:ph idx="2" type="body"/>
          </p:nvPr>
        </p:nvSpPr>
        <p:spPr>
          <a:xfrm>
            <a:off x="6201972"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1" name="Google Shape;171;p16"/>
          <p:cNvSpPr txBox="1"/>
          <p:nvPr>
            <p:ph idx="3" type="body"/>
          </p:nvPr>
        </p:nvSpPr>
        <p:spPr>
          <a:xfrm>
            <a:off x="90731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2" name="Google Shape;172;p16"/>
          <p:cNvSpPr txBox="1"/>
          <p:nvPr>
            <p:ph idx="4" type="body"/>
          </p:nvPr>
        </p:nvSpPr>
        <p:spPr>
          <a:xfrm>
            <a:off x="3330784" y="3950205"/>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3" name="Google Shape;173;p16"/>
          <p:cNvSpPr txBox="1"/>
          <p:nvPr>
            <p:ph idx="5" type="body"/>
          </p:nvPr>
        </p:nvSpPr>
        <p:spPr>
          <a:xfrm>
            <a:off x="651620" y="1700202"/>
            <a:ext cx="2130600" cy="21306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4" name="Google Shape;174;p16"/>
          <p:cNvSpPr txBox="1"/>
          <p:nvPr>
            <p:ph idx="6" type="body"/>
          </p:nvPr>
        </p:nvSpPr>
        <p:spPr>
          <a:xfrm>
            <a:off x="3479964" y="1854357"/>
            <a:ext cx="24873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5" name="Google Shape;175;p16"/>
          <p:cNvSpPr txBox="1"/>
          <p:nvPr>
            <p:ph idx="7" type="body"/>
          </p:nvPr>
        </p:nvSpPr>
        <p:spPr>
          <a:xfrm>
            <a:off x="6416856" y="186161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6" name="Google Shape;176;p16"/>
          <p:cNvSpPr txBox="1"/>
          <p:nvPr>
            <p:ph idx="8" type="body"/>
          </p:nvPr>
        </p:nvSpPr>
        <p:spPr>
          <a:xfrm>
            <a:off x="9355776" y="185255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7" name="Google Shape;177;p16"/>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78" name="Google Shape;178;p1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79" name="Google Shape;179;p16"/>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80" name="Google Shape;180;p16"/>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81" name="Google Shape;181;p16"/>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82" name="Google Shape;182;p16"/>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83" name="Google Shape;183;p16"/>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84" name="Google Shape;184;p1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85" name="Google Shape;185;p1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86" name="Google Shape;186;p1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2">
    <p:spTree>
      <p:nvGrpSpPr>
        <p:cNvPr id="187" name="Shape 187"/>
        <p:cNvGrpSpPr/>
        <p:nvPr/>
      </p:nvGrpSpPr>
      <p:grpSpPr>
        <a:xfrm>
          <a:off x="0" y="0"/>
          <a:ext cx="0" cy="0"/>
          <a:chOff x="0" y="0"/>
          <a:chExt cx="0" cy="0"/>
        </a:xfrm>
      </p:grpSpPr>
      <p:sp>
        <p:nvSpPr>
          <p:cNvPr id="188" name="Google Shape;188;p17"/>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189" name="Google Shape;189;p17"/>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0" name="Google Shape;190;p17"/>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1" name="Google Shape;191;p1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2" name="Google Shape;192;p17"/>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93" name="Google Shape;193;p1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94" name="Google Shape;194;p17"/>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95" name="Google Shape;195;p17"/>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96" name="Google Shape;196;p17"/>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97" name="Google Shape;197;p17"/>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98" name="Google Shape;198;p1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99" name="Google Shape;199;p1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00" name="Google Shape;200;p17"/>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01" name="Google Shape;201;p1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202" name="Google Shape;202;p17"/>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203" name="Google Shape;203;p17"/>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204" name="Google Shape;204;p17"/>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Welcome (Virtual) 4 Points, Pic">
    <p:spTree>
      <p:nvGrpSpPr>
        <p:cNvPr id="205" name="Shape 205"/>
        <p:cNvGrpSpPr/>
        <p:nvPr/>
      </p:nvGrpSpPr>
      <p:grpSpPr>
        <a:xfrm>
          <a:off x="0" y="0"/>
          <a:ext cx="0" cy="0"/>
          <a:chOff x="0" y="0"/>
          <a:chExt cx="0" cy="0"/>
        </a:xfrm>
      </p:grpSpPr>
      <p:sp>
        <p:nvSpPr>
          <p:cNvPr id="206" name="Google Shape;206;p18"/>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207" name="Google Shape;207;p18"/>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8" name="Google Shape;208;p18"/>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9" name="Google Shape;209;p1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10" name="Google Shape;210;p18"/>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11" name="Google Shape;211;p18"/>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12" name="Google Shape;212;p18"/>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13" name="Google Shape;213;p18"/>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14" name="Google Shape;214;p18"/>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15" name="Google Shape;215;p18"/>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16" name="Google Shape;216;p18"/>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17" name="Google Shape;217;p1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18" name="Google Shape;218;p1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19" name="Google Shape;219;p1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220" name="Google Shape;220;p18"/>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221" name="Google Shape;221;p18"/>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222" name="Google Shape;222;p18"/>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spTree>
      <p:nvGrpSpPr>
        <p:cNvPr id="223" name="Shape 223"/>
        <p:cNvGrpSpPr/>
        <p:nvPr/>
      </p:nvGrpSpPr>
      <p:grpSpPr>
        <a:xfrm>
          <a:off x="0" y="0"/>
          <a:ext cx="0" cy="0"/>
          <a:chOff x="0" y="0"/>
          <a:chExt cx="0" cy="0"/>
        </a:xfrm>
      </p:grpSpPr>
      <p:sp>
        <p:nvSpPr>
          <p:cNvPr id="224" name="Google Shape;224;p19"/>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5" name="Google Shape;225;p19"/>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6" name="Google Shape;226;p19"/>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7" name="Google Shape;227;p19"/>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8" name="Google Shape;228;p19"/>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9" name="Google Shape;229;p19"/>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0" name="Google Shape;230;p19"/>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1" name="Google Shape;231;p19"/>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2" name="Google Shape;232;p19"/>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33" name="Google Shape;233;p1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34" name="Google Shape;234;p19"/>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35" name="Google Shape;235;p19"/>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36" name="Google Shape;236;p19"/>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37" name="Google Shape;237;p19"/>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38" name="Google Shape;238;p19"/>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39" name="Google Shape;239;p1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40" name="Google Shape;240;p1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41" name="Google Shape;241;p1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2">
    <p:spTree>
      <p:nvGrpSpPr>
        <p:cNvPr id="242" name="Shape 242"/>
        <p:cNvGrpSpPr/>
        <p:nvPr/>
      </p:nvGrpSpPr>
      <p:grpSpPr>
        <a:xfrm>
          <a:off x="0" y="0"/>
          <a:ext cx="0" cy="0"/>
          <a:chOff x="0" y="0"/>
          <a:chExt cx="0" cy="0"/>
        </a:xfrm>
      </p:grpSpPr>
      <p:pic>
        <p:nvPicPr>
          <p:cNvPr id="243" name="Google Shape;243;p20"/>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244" name="Google Shape;244;p20"/>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45" name="Google Shape;245;p20"/>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46" name="Google Shape;246;p2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47" name="Google Shape;247;p2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48" name="Google Shape;248;p20"/>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249" name="Google Shape;249;p20"/>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50" name="Google Shape;250;p20"/>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251" name="Google Shape;251;p20"/>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252" name="Google Shape;252;p2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53" name="Google Shape;253;p20"/>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4" name="Google Shape;254;p20"/>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5" name="Google Shape;255;p20"/>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6" name="Google Shape;256;p20"/>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7" name="Google Shape;257;p20"/>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8" name="Google Shape;258;p20"/>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9" name="Google Shape;259;p20"/>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0" name="Google Shape;260;p20"/>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261" name="Google Shape;261;p20"/>
          <p:cNvPicPr preferRelativeResize="0"/>
          <p:nvPr/>
        </p:nvPicPr>
        <p:blipFill rotWithShape="1">
          <a:blip r:embed="rId6">
            <a:alphaModFix/>
          </a:blip>
          <a:srcRect b="0" l="0" r="0" t="0"/>
          <a:stretch/>
        </p:blipFill>
        <p:spPr>
          <a:xfrm>
            <a:off x="6552007" y="2127658"/>
            <a:ext cx="5112981" cy="3839191"/>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3">
    <p:spTree>
      <p:nvGrpSpPr>
        <p:cNvPr id="262" name="Shape 262"/>
        <p:cNvGrpSpPr/>
        <p:nvPr/>
      </p:nvGrpSpPr>
      <p:grpSpPr>
        <a:xfrm>
          <a:off x="0" y="0"/>
          <a:ext cx="0" cy="0"/>
          <a:chOff x="0" y="0"/>
          <a:chExt cx="0" cy="0"/>
        </a:xfrm>
      </p:grpSpPr>
      <p:pic>
        <p:nvPicPr>
          <p:cNvPr id="263" name="Google Shape;263;p21"/>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264" name="Google Shape;264;p21"/>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65" name="Google Shape;265;p21"/>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66" name="Google Shape;266;p2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67" name="Google Shape;267;p2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68" name="Google Shape;268;p21"/>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269" name="Google Shape;269;p21"/>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70" name="Google Shape;270;p21"/>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271" name="Google Shape;271;p21"/>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272" name="Google Shape;272;p2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73" name="Google Shape;273;p21"/>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4" name="Google Shape;274;p21"/>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5" name="Google Shape;275;p21"/>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6" name="Google Shape;276;p21"/>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7" name="Google Shape;277;p21"/>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8" name="Google Shape;278;p21"/>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9" name="Google Shape;279;p21"/>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0" name="Google Shape;280;p21"/>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1" name="Google Shape;281;p21"/>
          <p:cNvSpPr txBox="1"/>
          <p:nvPr>
            <p:ph idx="9" type="body"/>
          </p:nvPr>
        </p:nvSpPr>
        <p:spPr>
          <a:xfrm>
            <a:off x="8389001" y="1520875"/>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282" name="Google Shape;282;p21"/>
          <p:cNvPicPr preferRelativeResize="0"/>
          <p:nvPr/>
        </p:nvPicPr>
        <p:blipFill rotWithShape="1">
          <a:blip r:embed="rId6">
            <a:alphaModFix/>
          </a:blip>
          <a:srcRect b="0" l="0" r="0" t="0"/>
          <a:stretch/>
        </p:blipFill>
        <p:spPr>
          <a:xfrm>
            <a:off x="5348708" y="3084976"/>
            <a:ext cx="3642575" cy="2854738"/>
          </a:xfrm>
          <a:prstGeom prst="rect">
            <a:avLst/>
          </a:prstGeom>
          <a:noFill/>
          <a:ln cap="sq" cmpd="sng" w="19050">
            <a:solidFill>
              <a:srgbClr val="666666"/>
            </a:solidFill>
            <a:prstDash val="solid"/>
            <a:miter lim="800000"/>
            <a:headEnd len="sm" w="sm" type="none"/>
            <a:tailEnd len="sm" w="sm" type="none"/>
          </a:ln>
        </p:spPr>
      </p:pic>
      <p:sp>
        <p:nvSpPr>
          <p:cNvPr id="283" name="Google Shape;283;p21"/>
          <p:cNvSpPr/>
          <p:nvPr/>
        </p:nvSpPr>
        <p:spPr>
          <a:xfrm>
            <a:off x="8182573" y="1374414"/>
            <a:ext cx="3801300" cy="1571100"/>
          </a:xfrm>
          <a:prstGeom prst="wedgeRoundRectCallout">
            <a:avLst>
              <a:gd fmla="val -43672" name="adj1"/>
              <a:gd fmla="val 91341"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4" name="Google Shape;284;p21"/>
          <p:cNvSpPr/>
          <p:nvPr/>
        </p:nvSpPr>
        <p:spPr>
          <a:xfrm>
            <a:off x="8852546" y="4379200"/>
            <a:ext cx="3206700" cy="1571100"/>
          </a:xfrm>
          <a:prstGeom prst="wedgeRoundRectCallout">
            <a:avLst>
              <a:gd fmla="val -55946" name="adj1"/>
              <a:gd fmla="val -85718"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5" name="Google Shape;285;p21"/>
          <p:cNvSpPr txBox="1"/>
          <p:nvPr>
            <p:ph idx="13" type="body"/>
          </p:nvPr>
        </p:nvSpPr>
        <p:spPr>
          <a:xfrm>
            <a:off x="8991285" y="4468187"/>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86" name="Shape 286"/>
        <p:cNvGrpSpPr/>
        <p:nvPr/>
      </p:nvGrpSpPr>
      <p:grpSpPr>
        <a:xfrm>
          <a:off x="0" y="0"/>
          <a:ext cx="0" cy="0"/>
          <a:chOff x="0" y="0"/>
          <a:chExt cx="0" cy="0"/>
        </a:xfrm>
      </p:grpSpPr>
      <p:pic>
        <p:nvPicPr>
          <p:cNvPr id="287" name="Google Shape;287;p22"/>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288" name="Google Shape;288;p22"/>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89" name="Google Shape;289;p2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90" name="Google Shape;290;p22"/>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91" name="Google Shape;291;p2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92" name="Google Shape;292;p2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93" name="Google Shape;293;p2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94" name="Google Shape;294;p22"/>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295" name="Google Shape;295;p2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296" name="Google Shape;296;p2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7" name="Google Shape;297;p22"/>
          <p:cNvSpPr txBox="1"/>
          <p:nvPr>
            <p:ph idx="1" type="body"/>
          </p:nvPr>
        </p:nvSpPr>
        <p:spPr>
          <a:xfrm>
            <a:off x="421059" y="1739549"/>
            <a:ext cx="6408600" cy="36402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2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8" name="Google Shape;298;p22"/>
          <p:cNvSpPr txBox="1"/>
          <p:nvPr>
            <p:ph idx="2" type="body"/>
          </p:nvPr>
        </p:nvSpPr>
        <p:spPr>
          <a:xfrm>
            <a:off x="7182346" y="1811338"/>
            <a:ext cx="4443600" cy="3640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igure out the word">
  <p:cSld name="Title, Subtitle">
    <p:spTree>
      <p:nvGrpSpPr>
        <p:cNvPr id="19"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b="15736" l="0" r="0" t="0"/>
          <a:stretch/>
        </p:blipFill>
        <p:spPr>
          <a:xfrm>
            <a:off x="22160" y="0"/>
            <a:ext cx="12191999" cy="6857995"/>
          </a:xfrm>
          <a:prstGeom prst="rect">
            <a:avLst/>
          </a:prstGeom>
          <a:noFill/>
          <a:ln>
            <a:noFill/>
          </a:ln>
        </p:spPr>
      </p:pic>
      <p:grpSp>
        <p:nvGrpSpPr>
          <p:cNvPr id="21" name="Google Shape;21;p4"/>
          <p:cNvGrpSpPr/>
          <p:nvPr/>
        </p:nvGrpSpPr>
        <p:grpSpPr>
          <a:xfrm>
            <a:off x="0" y="5607273"/>
            <a:ext cx="12214159" cy="1252536"/>
            <a:chOff x="-33239" y="5603791"/>
            <a:chExt cx="9160619" cy="1252536"/>
          </a:xfrm>
        </p:grpSpPr>
        <p:sp>
          <p:nvSpPr>
            <p:cNvPr id="22" name="Google Shape;22;p4"/>
            <p:cNvSpPr/>
            <p:nvPr/>
          </p:nvSpPr>
          <p:spPr>
            <a:xfrm>
              <a:off x="-29914" y="5611028"/>
              <a:ext cx="9157294" cy="1245299"/>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23" name="Google Shape;23;p4"/>
            <p:cNvCxnSpPr/>
            <p:nvPr/>
          </p:nvCxnSpPr>
          <p:spPr>
            <a:xfrm>
              <a:off x="-29914" y="5603791"/>
              <a:ext cx="9143999" cy="0"/>
            </a:xfrm>
            <a:prstGeom prst="straightConnector1">
              <a:avLst/>
            </a:prstGeom>
            <a:noFill/>
            <a:ln cap="flat" cmpd="sng" w="88900">
              <a:solidFill>
                <a:srgbClr val="006FB6"/>
              </a:solidFill>
              <a:prstDash val="solid"/>
              <a:miter lim="800000"/>
              <a:headEnd len="sm" w="sm" type="none"/>
              <a:tailEnd len="sm" w="sm" type="none"/>
            </a:ln>
          </p:spPr>
        </p:cxnSp>
        <p:cxnSp>
          <p:nvCxnSpPr>
            <p:cNvPr id="24" name="Google Shape;24;p4"/>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25" name="Google Shape;25;p4"/>
          <p:cNvSpPr txBox="1"/>
          <p:nvPr>
            <p:ph type="title"/>
          </p:nvPr>
        </p:nvSpPr>
        <p:spPr>
          <a:xfrm>
            <a:off x="-8" y="5994664"/>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6" name="Google Shape;26;p4"/>
          <p:cNvPicPr preferRelativeResize="0"/>
          <p:nvPr/>
        </p:nvPicPr>
        <p:blipFill rotWithShape="1">
          <a:blip r:embed="rId3">
            <a:alphaModFix/>
          </a:blip>
          <a:srcRect b="0" l="0" r="0" t="0"/>
          <a:stretch/>
        </p:blipFill>
        <p:spPr>
          <a:xfrm>
            <a:off x="9526862" y="5918379"/>
            <a:ext cx="2339648" cy="711925"/>
          </a:xfrm>
          <a:prstGeom prst="rect">
            <a:avLst/>
          </a:prstGeom>
          <a:noFill/>
          <a:ln>
            <a:noFill/>
          </a:ln>
        </p:spPr>
      </p:pic>
      <p:sp>
        <p:nvSpPr>
          <p:cNvPr id="27" name="Google Shape;27;p4"/>
          <p:cNvSpPr/>
          <p:nvPr/>
        </p:nvSpPr>
        <p:spPr>
          <a:xfrm>
            <a:off x="0" y="-38100"/>
            <a:ext cx="12223022" cy="5610904"/>
          </a:xfrm>
          <a:prstGeom prst="rect">
            <a:avLst/>
          </a:prstGeom>
          <a:solidFill>
            <a:srgbClr val="006FB6">
              <a:alpha val="3176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boxes">
  <p:cSld name="Title, 2 content boxes">
    <p:spTree>
      <p:nvGrpSpPr>
        <p:cNvPr id="299" name="Shape 299"/>
        <p:cNvGrpSpPr/>
        <p:nvPr/>
      </p:nvGrpSpPr>
      <p:grpSpPr>
        <a:xfrm>
          <a:off x="0" y="0"/>
          <a:ext cx="0" cy="0"/>
          <a:chOff x="0" y="0"/>
          <a:chExt cx="0" cy="0"/>
        </a:xfrm>
      </p:grpSpPr>
      <p:pic>
        <p:nvPicPr>
          <p:cNvPr id="300" name="Google Shape;300;p23"/>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301" name="Google Shape;301;p2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02" name="Google Shape;302;p23"/>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03" name="Google Shape;303;p2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04" name="Google Shape;304;p2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05" name="Google Shape;305;p23"/>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306" name="Google Shape;306;p23"/>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07" name="Google Shape;307;p2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08" name="Google Shape;308;p23"/>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309" name="Google Shape;309;p2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0" name="Google Shape;310;p23"/>
          <p:cNvSpPr txBox="1"/>
          <p:nvPr>
            <p:ph idx="1" type="body"/>
          </p:nvPr>
        </p:nvSpPr>
        <p:spPr>
          <a:xfrm>
            <a:off x="1114424" y="1558925"/>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1" name="Google Shape;311;p23"/>
          <p:cNvSpPr txBox="1"/>
          <p:nvPr>
            <p:ph idx="2" type="body"/>
          </p:nvPr>
        </p:nvSpPr>
        <p:spPr>
          <a:xfrm>
            <a:off x="6494085" y="1558924"/>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content boxes">
  <p:cSld name="1_Title, 2 content boxes">
    <p:spTree>
      <p:nvGrpSpPr>
        <p:cNvPr id="312" name="Shape 312"/>
        <p:cNvGrpSpPr/>
        <p:nvPr/>
      </p:nvGrpSpPr>
      <p:grpSpPr>
        <a:xfrm>
          <a:off x="0" y="0"/>
          <a:ext cx="0" cy="0"/>
          <a:chOff x="0" y="0"/>
          <a:chExt cx="0" cy="0"/>
        </a:xfrm>
      </p:grpSpPr>
      <p:pic>
        <p:nvPicPr>
          <p:cNvPr id="313" name="Google Shape;313;p24"/>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314" name="Google Shape;314;p2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15" name="Google Shape;315;p24"/>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16" name="Google Shape;316;p2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17" name="Google Shape;317;p2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18" name="Google Shape;318;p24"/>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319" name="Google Shape;319;p24"/>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20" name="Google Shape;320;p2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21" name="Google Shape;321;p24"/>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322" name="Google Shape;322;p2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23" name="Google Shape;323;p24"/>
          <p:cNvSpPr txBox="1"/>
          <p:nvPr>
            <p:ph idx="1" type="body"/>
          </p:nvPr>
        </p:nvSpPr>
        <p:spPr>
          <a:xfrm>
            <a:off x="5528247" y="1563523"/>
            <a:ext cx="6168300" cy="41124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4" name="Google Shape;324;p24"/>
          <p:cNvSpPr txBox="1"/>
          <p:nvPr>
            <p:ph idx="2" type="body"/>
          </p:nvPr>
        </p:nvSpPr>
        <p:spPr>
          <a:xfrm>
            <a:off x="1660584" y="16041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5" name="Google Shape;325;p24"/>
          <p:cNvSpPr txBox="1"/>
          <p:nvPr>
            <p:ph idx="3" type="body"/>
          </p:nvPr>
        </p:nvSpPr>
        <p:spPr>
          <a:xfrm>
            <a:off x="1660585" y="3034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6" name="Google Shape;326;p24"/>
          <p:cNvSpPr txBox="1"/>
          <p:nvPr>
            <p:ph idx="4" type="body"/>
          </p:nvPr>
        </p:nvSpPr>
        <p:spPr>
          <a:xfrm>
            <a:off x="1660585" y="4505841"/>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7" name="Google Shape;327;p24"/>
          <p:cNvSpPr txBox="1"/>
          <p:nvPr>
            <p:ph idx="5" type="body"/>
          </p:nvPr>
        </p:nvSpPr>
        <p:spPr>
          <a:xfrm>
            <a:off x="698500" y="1615215"/>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8" name="Google Shape;328;p24"/>
          <p:cNvSpPr txBox="1"/>
          <p:nvPr>
            <p:ph idx="6" type="body"/>
          </p:nvPr>
        </p:nvSpPr>
        <p:spPr>
          <a:xfrm>
            <a:off x="698498" y="3040794"/>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9" name="Google Shape;329;p24"/>
          <p:cNvSpPr txBox="1"/>
          <p:nvPr>
            <p:ph idx="7" type="body"/>
          </p:nvPr>
        </p:nvSpPr>
        <p:spPr>
          <a:xfrm>
            <a:off x="698498" y="4505840"/>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330" name="Shape 330"/>
        <p:cNvGrpSpPr/>
        <p:nvPr/>
      </p:nvGrpSpPr>
      <p:grpSpPr>
        <a:xfrm>
          <a:off x="0" y="0"/>
          <a:ext cx="0" cy="0"/>
          <a:chOff x="0" y="0"/>
          <a:chExt cx="0" cy="0"/>
        </a:xfrm>
      </p:grpSpPr>
      <p:pic>
        <p:nvPicPr>
          <p:cNvPr id="331" name="Google Shape;331;p25"/>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332" name="Google Shape;332;p2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33" name="Google Shape;333;p25"/>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34" name="Google Shape;334;p25"/>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35" name="Google Shape;335;p25"/>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336" name="Google Shape;336;p25"/>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37" name="Google Shape;337;p25"/>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38" name="Google Shape;338;p25"/>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39" name="Google Shape;339;p2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40" name="Google Shape;340;p2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41" name="Google Shape;341;p25"/>
          <p:cNvSpPr txBox="1"/>
          <p:nvPr>
            <p:ph idx="1" type="body"/>
          </p:nvPr>
        </p:nvSpPr>
        <p:spPr>
          <a:xfrm>
            <a:off x="1265238" y="1692275"/>
            <a:ext cx="97662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342" name="Shape 342"/>
        <p:cNvGrpSpPr/>
        <p:nvPr/>
      </p:nvGrpSpPr>
      <p:grpSpPr>
        <a:xfrm>
          <a:off x="0" y="0"/>
          <a:ext cx="0" cy="0"/>
          <a:chOff x="0" y="0"/>
          <a:chExt cx="0" cy="0"/>
        </a:xfrm>
      </p:grpSpPr>
      <p:pic>
        <p:nvPicPr>
          <p:cNvPr id="343" name="Google Shape;343;p26"/>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344" name="Google Shape;344;p2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45" name="Google Shape;345;p26"/>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46" name="Google Shape;346;p26"/>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47" name="Google Shape;347;p26"/>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348" name="Google Shape;348;p26"/>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49" name="Google Shape;349;p26"/>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50" name="Google Shape;350;p2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51" name="Google Shape;351;p2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52" name="Google Shape;352;p2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53" name="Google Shape;353;p26"/>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4" name="Google Shape;354;p26"/>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veled Text, Pic">
  <p:cSld name="Title. Leveled Text, Pic">
    <p:spTree>
      <p:nvGrpSpPr>
        <p:cNvPr id="355" name="Shape 355"/>
        <p:cNvGrpSpPr/>
        <p:nvPr/>
      </p:nvGrpSpPr>
      <p:grpSpPr>
        <a:xfrm>
          <a:off x="0" y="0"/>
          <a:ext cx="0" cy="0"/>
          <a:chOff x="0" y="0"/>
          <a:chExt cx="0" cy="0"/>
        </a:xfrm>
      </p:grpSpPr>
      <p:sp>
        <p:nvSpPr>
          <p:cNvPr id="356" name="Google Shape;356;p27"/>
          <p:cNvSpPr/>
          <p:nvPr>
            <p:ph idx="2" type="pic"/>
          </p:nvPr>
        </p:nvSpPr>
        <p:spPr>
          <a:xfrm>
            <a:off x="8142818" y="1687513"/>
            <a:ext cx="3587700" cy="3764100"/>
          </a:xfrm>
          <a:prstGeom prst="rect">
            <a:avLst/>
          </a:prstGeom>
          <a:noFill/>
          <a:ln cap="flat" cmpd="sng" w="19050">
            <a:solidFill>
              <a:srgbClr val="666666"/>
            </a:solidFill>
            <a:prstDash val="solid"/>
            <a:round/>
            <a:headEnd len="sm" w="sm" type="none"/>
            <a:tailEnd len="sm" w="sm" type="none"/>
          </a:ln>
        </p:spPr>
      </p:sp>
      <p:sp>
        <p:nvSpPr>
          <p:cNvPr id="357" name="Google Shape;357;p27"/>
          <p:cNvSpPr txBox="1"/>
          <p:nvPr>
            <p:ph idx="1" type="body"/>
          </p:nvPr>
        </p:nvSpPr>
        <p:spPr>
          <a:xfrm>
            <a:off x="258234" y="1687513"/>
            <a:ext cx="7884600" cy="3764100"/>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8" name="Google Shape;358;p2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ilitator">
  <p:cSld name="Facilitator">
    <p:spTree>
      <p:nvGrpSpPr>
        <p:cNvPr id="359" name="Shape 359"/>
        <p:cNvGrpSpPr/>
        <p:nvPr/>
      </p:nvGrpSpPr>
      <p:grpSpPr>
        <a:xfrm>
          <a:off x="0" y="0"/>
          <a:ext cx="0" cy="0"/>
          <a:chOff x="0" y="0"/>
          <a:chExt cx="0" cy="0"/>
        </a:xfrm>
      </p:grpSpPr>
      <p:sp>
        <p:nvSpPr>
          <p:cNvPr id="360" name="Google Shape;360;p28"/>
          <p:cNvSpPr/>
          <p:nvPr/>
        </p:nvSpPr>
        <p:spPr>
          <a:xfrm>
            <a:off x="0" y="0"/>
            <a:ext cx="12192000" cy="1291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Calibri"/>
              <a:buNone/>
            </a:pPr>
            <a:r>
              <a:t/>
            </a:r>
            <a:endParaRPr b="0" i="0" sz="1900" u="none" cap="none" strike="noStrike">
              <a:solidFill>
                <a:srgbClr val="FFFFFF"/>
              </a:solidFill>
              <a:latin typeface="Calibri"/>
              <a:ea typeface="Calibri"/>
              <a:cs typeface="Calibri"/>
              <a:sym typeface="Calibri"/>
            </a:endParaRPr>
          </a:p>
        </p:txBody>
      </p:sp>
      <p:cxnSp>
        <p:nvCxnSpPr>
          <p:cNvPr id="361" name="Google Shape;361;p28"/>
          <p:cNvCxnSpPr/>
          <p:nvPr/>
        </p:nvCxnSpPr>
        <p:spPr>
          <a:xfrm>
            <a:off x="0" y="1291245"/>
            <a:ext cx="12192000" cy="0"/>
          </a:xfrm>
          <a:prstGeom prst="straightConnector1">
            <a:avLst/>
          </a:prstGeom>
          <a:noFill/>
          <a:ln cap="flat" cmpd="sng" w="76200">
            <a:solidFill>
              <a:srgbClr val="96C93F"/>
            </a:solidFill>
            <a:prstDash val="solid"/>
            <a:miter lim="800000"/>
            <a:headEnd len="sm" w="sm" type="none"/>
            <a:tailEnd len="sm" w="sm" type="none"/>
          </a:ln>
        </p:spPr>
      </p:cxnSp>
      <p:pic>
        <p:nvPicPr>
          <p:cNvPr id="362" name="Google Shape;362;p28"/>
          <p:cNvPicPr preferRelativeResize="0"/>
          <p:nvPr/>
        </p:nvPicPr>
        <p:blipFill rotWithShape="1">
          <a:blip r:embed="rId2">
            <a:alphaModFix/>
          </a:blip>
          <a:srcRect b="0" l="0" r="0" t="0"/>
          <a:stretch/>
        </p:blipFill>
        <p:spPr>
          <a:xfrm>
            <a:off x="9220261" y="169846"/>
            <a:ext cx="2816352" cy="856742"/>
          </a:xfrm>
          <a:prstGeom prst="rect">
            <a:avLst/>
          </a:prstGeom>
          <a:noFill/>
          <a:ln>
            <a:noFill/>
          </a:ln>
        </p:spPr>
      </p:pic>
      <p:cxnSp>
        <p:nvCxnSpPr>
          <p:cNvPr id="363" name="Google Shape;363;p28"/>
          <p:cNvCxnSpPr>
            <a:endCxn id="360" idx="2"/>
          </p:cNvCxnSpPr>
          <p:nvPr/>
        </p:nvCxnSpPr>
        <p:spPr>
          <a:xfrm>
            <a:off x="0" y="1291200"/>
            <a:ext cx="6096000" cy="0"/>
          </a:xfrm>
          <a:prstGeom prst="straightConnector1">
            <a:avLst/>
          </a:prstGeom>
          <a:noFill/>
          <a:ln cap="flat" cmpd="sng" w="76200">
            <a:solidFill>
              <a:srgbClr val="96C93F"/>
            </a:solidFill>
            <a:prstDash val="solid"/>
            <a:miter lim="800000"/>
            <a:headEnd len="sm" w="sm" type="none"/>
            <a:tailEnd len="sm" w="sm" type="none"/>
          </a:ln>
        </p:spPr>
      </p:cxnSp>
      <p:pic>
        <p:nvPicPr>
          <p:cNvPr id="364" name="Google Shape;364;p28"/>
          <p:cNvPicPr preferRelativeResize="0"/>
          <p:nvPr/>
        </p:nvPicPr>
        <p:blipFill rotWithShape="1">
          <a:blip r:embed="rId2">
            <a:alphaModFix/>
          </a:blip>
          <a:srcRect b="0" l="0" r="0" t="0"/>
          <a:stretch/>
        </p:blipFill>
        <p:spPr>
          <a:xfrm>
            <a:off x="9220261" y="169846"/>
            <a:ext cx="2816352" cy="856742"/>
          </a:xfrm>
          <a:prstGeom prst="rect">
            <a:avLst/>
          </a:prstGeom>
          <a:noFill/>
          <a:ln>
            <a:noFill/>
          </a:ln>
        </p:spPr>
      </p:pic>
      <p:sp>
        <p:nvSpPr>
          <p:cNvPr id="365" name="Google Shape;365;p28"/>
          <p:cNvSpPr txBox="1"/>
          <p:nvPr>
            <p:ph type="title"/>
          </p:nvPr>
        </p:nvSpPr>
        <p:spPr>
          <a:xfrm>
            <a:off x="0" y="-1"/>
            <a:ext cx="9159900" cy="1251300"/>
          </a:xfrm>
          <a:prstGeom prst="rect">
            <a:avLst/>
          </a:prstGeom>
          <a:noFill/>
          <a:ln>
            <a:noFill/>
          </a:ln>
        </p:spPr>
        <p:txBody>
          <a:bodyPr anchorCtr="0" anchor="ctr" bIns="45700" lIns="274300" spcFirstLastPara="1" rIns="91425" wrap="square" tIns="45700">
            <a:normAutofit/>
          </a:bodyPr>
          <a:lstStyle>
            <a:lvl1pPr lvl="0" marR="0" algn="l">
              <a:lnSpc>
                <a:spcPct val="90000"/>
              </a:lnSpc>
              <a:spcBef>
                <a:spcPts val="0"/>
              </a:spcBef>
              <a:spcAft>
                <a:spcPts val="0"/>
              </a:spcAft>
              <a:buClr>
                <a:srgbClr val="0771BA"/>
              </a:buClr>
              <a:buSzPts val="5100"/>
              <a:buFont typeface="Calibri"/>
              <a:buNone/>
              <a:defRPr b="1" i="0" sz="5100" u="none" cap="none" strike="noStrike">
                <a:solidFill>
                  <a:srgbClr val="0771BA"/>
                </a:solidFill>
                <a:latin typeface="Calibri"/>
                <a:ea typeface="Calibri"/>
                <a:cs typeface="Calibri"/>
                <a:sym typeface="Calibri"/>
              </a:defRPr>
            </a:lvl1pPr>
            <a:lvl2pPr lvl="1"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366" name="Google Shape;366;p28"/>
          <p:cNvSpPr txBox="1"/>
          <p:nvPr>
            <p:ph idx="1" type="body"/>
          </p:nvPr>
        </p:nvSpPr>
        <p:spPr>
          <a:xfrm>
            <a:off x="0" y="5764437"/>
            <a:ext cx="12192000" cy="1093500"/>
          </a:xfrm>
          <a:prstGeom prst="rect">
            <a:avLst/>
          </a:prstGeom>
          <a:noFill/>
          <a:ln>
            <a:noFill/>
          </a:ln>
        </p:spPr>
        <p:txBody>
          <a:bodyPr anchorCtr="1" anchor="ctr" bIns="45700" lIns="91425" spcFirstLastPara="1" rIns="91425" wrap="square" tIns="45700">
            <a:noAutofit/>
          </a:bodyPr>
          <a:lstStyle>
            <a:lvl1pPr indent="-228600" lvl="0" marL="457200" marR="0" algn="ctr">
              <a:lnSpc>
                <a:spcPct val="90000"/>
              </a:lnSpc>
              <a:spcBef>
                <a:spcPts val="11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367" name="Google Shape;367;p28"/>
          <p:cNvSpPr txBox="1"/>
          <p:nvPr>
            <p:ph idx="2" type="body"/>
          </p:nvPr>
        </p:nvSpPr>
        <p:spPr>
          <a:xfrm>
            <a:off x="0" y="1657350"/>
            <a:ext cx="12192000" cy="3524100"/>
          </a:xfrm>
          <a:prstGeom prst="rect">
            <a:avLst/>
          </a:prstGeom>
          <a:noFill/>
          <a:ln>
            <a:noFill/>
          </a:ln>
        </p:spPr>
        <p:txBody>
          <a:bodyPr anchorCtr="0" anchor="t" bIns="45700" lIns="457200" spcFirstLastPara="1" rIns="91425" wrap="square" tIns="45700">
            <a:noAutofit/>
          </a:bodyPr>
          <a:lstStyle>
            <a:lvl1pPr indent="-457200" lvl="0" marL="457200" marR="0" algn="l">
              <a:lnSpc>
                <a:spcPct val="100000"/>
              </a:lnSpc>
              <a:spcBef>
                <a:spcPts val="11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72" name="Shape 372"/>
        <p:cNvGrpSpPr/>
        <p:nvPr/>
      </p:nvGrpSpPr>
      <p:grpSpPr>
        <a:xfrm>
          <a:off x="0" y="0"/>
          <a:ext cx="0" cy="0"/>
          <a:chOff x="0" y="0"/>
          <a:chExt cx="0" cy="0"/>
        </a:xfrm>
      </p:grpSpPr>
      <p:sp>
        <p:nvSpPr>
          <p:cNvPr id="373" name="Google Shape;373;p30"/>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4" name="Google Shape;374;p30"/>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5" name="Google Shape;375;p30"/>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6" name="Google Shape;376;p30"/>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7" name="Google Shape;377;p30"/>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8" name="Google Shape;378;p30"/>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9" name="Google Shape;379;p30"/>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0" name="Google Shape;380;p30"/>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1" name="Google Shape;381;p30"/>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82" name="Google Shape;382;p3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83" name="Google Shape;383;p3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84" name="Google Shape;384;p3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85" name="Google Shape;385;p3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86" name="Google Shape;386;p3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87" name="Google Shape;387;p3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88" name="Google Shape;388;p3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89" name="Google Shape;389;p3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90" name="Google Shape;390;p3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teracy terms">
  <p:cSld name="Custom Layout_1">
    <p:spTree>
      <p:nvGrpSpPr>
        <p:cNvPr id="391" name="Shape 391"/>
        <p:cNvGrpSpPr/>
        <p:nvPr/>
      </p:nvGrpSpPr>
      <p:grpSpPr>
        <a:xfrm>
          <a:off x="0" y="0"/>
          <a:ext cx="0" cy="0"/>
          <a:chOff x="0" y="0"/>
          <a:chExt cx="0" cy="0"/>
        </a:xfrm>
      </p:grpSpPr>
      <p:sp>
        <p:nvSpPr>
          <p:cNvPr id="392" name="Google Shape;392;p3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93" name="Google Shape;393;p3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94" name="Google Shape;394;p31"/>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95" name="Google Shape;395;p31"/>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96" name="Google Shape;396;p31"/>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97" name="Google Shape;397;p31"/>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98" name="Google Shape;398;p3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99" name="Google Shape;399;p3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00" name="Google Shape;400;p31"/>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401" name="Google Shape;401;p3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402" name="Google Shape;402;p31"/>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3" name="Google Shape;403;p31"/>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4" name="Google Shape;404;p31"/>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5" name="Google Shape;405;p31"/>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6" name="Google Shape;406;p31"/>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7" name="Google Shape;407;p31"/>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8" name="Google Shape;408;p31"/>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9" name="Google Shape;409;p31"/>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10" name="Shape 410"/>
        <p:cNvGrpSpPr/>
        <p:nvPr/>
      </p:nvGrpSpPr>
      <p:grpSpPr>
        <a:xfrm>
          <a:off x="0" y="0"/>
          <a:ext cx="0" cy="0"/>
          <a:chOff x="0" y="0"/>
          <a:chExt cx="0" cy="0"/>
        </a:xfrm>
      </p:grpSpPr>
      <p:sp>
        <p:nvSpPr>
          <p:cNvPr id="411" name="Google Shape;411;p3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12" name="Google Shape;412;p32"/>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pic>
        <p:nvPicPr>
          <p:cNvPr descr="A picture containing text, person, indoor, table&#10;&#10;Description automatically generated" id="413" name="Google Shape;413;p32"/>
          <p:cNvPicPr preferRelativeResize="0"/>
          <p:nvPr/>
        </p:nvPicPr>
        <p:blipFill rotWithShape="1">
          <a:blip r:embed="rId3">
            <a:alphaModFix/>
          </a:blip>
          <a:srcRect b="0" l="0" r="0" t="0"/>
          <a:stretch/>
        </p:blipFill>
        <p:spPr>
          <a:xfrm>
            <a:off x="5464911" y="1581644"/>
            <a:ext cx="6486175" cy="4320879"/>
          </a:xfrm>
          <a:prstGeom prst="rect">
            <a:avLst/>
          </a:prstGeom>
          <a:noFill/>
          <a:ln>
            <a:noFill/>
          </a:ln>
        </p:spPr>
      </p:pic>
      <p:cxnSp>
        <p:nvCxnSpPr>
          <p:cNvPr id="414" name="Google Shape;414;p32"/>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15" name="Google Shape;415;p3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16" name="Google Shape;416;p32"/>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17" name="Google Shape;417;p3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18" name="Google Shape;418;p3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sp>
        <p:nvSpPr>
          <p:cNvPr id="419" name="Google Shape;419;p32"/>
          <p:cNvSpPr/>
          <p:nvPr/>
        </p:nvSpPr>
        <p:spPr>
          <a:xfrm>
            <a:off x="3812820" y="4636967"/>
            <a:ext cx="3808200" cy="1571100"/>
          </a:xfrm>
          <a:prstGeom prst="wedgeRoundRectCallout">
            <a:avLst>
              <a:gd fmla="val 42010" name="adj1"/>
              <a:gd fmla="val -88457"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20" name="Google Shape;420;p32"/>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421" name="Google Shape;421;p32"/>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422" name="Google Shape;422;p32"/>
          <p:cNvSpPr/>
          <p:nvPr/>
        </p:nvSpPr>
        <p:spPr>
          <a:xfrm>
            <a:off x="1586774" y="2772170"/>
            <a:ext cx="3801300" cy="1571100"/>
          </a:xfrm>
          <a:prstGeom prst="wedgeRoundRectCallout">
            <a:avLst>
              <a:gd fmla="val 77165" name="adj1"/>
              <a:gd fmla="val -35329"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423" name="Google Shape;423;p32"/>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424" name="Google Shape;424;p32"/>
          <p:cNvSpPr/>
          <p:nvPr/>
        </p:nvSpPr>
        <p:spPr>
          <a:xfrm>
            <a:off x="144716" y="1293950"/>
            <a:ext cx="3801300" cy="1571100"/>
          </a:xfrm>
          <a:prstGeom prst="wedgeRoundRectCallout">
            <a:avLst>
              <a:gd fmla="val 112822" name="adj1"/>
              <a:gd fmla="val -3832"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25" name="Google Shape;425;p32"/>
          <p:cNvSpPr/>
          <p:nvPr/>
        </p:nvSpPr>
        <p:spPr>
          <a:xfrm>
            <a:off x="158984" y="4417887"/>
            <a:ext cx="3206700" cy="1571100"/>
          </a:xfrm>
          <a:prstGeom prst="wedgeRoundRectCallout">
            <a:avLst>
              <a:gd fmla="val 117826" name="adj1"/>
              <a:gd fmla="val -60384"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26" name="Google Shape;426;p32"/>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7" name="Google Shape;427;p32"/>
          <p:cNvSpPr txBox="1"/>
          <p:nvPr>
            <p:ph idx="2" type="body"/>
          </p:nvPr>
        </p:nvSpPr>
        <p:spPr>
          <a:xfrm>
            <a:off x="4072874" y="4724938"/>
            <a:ext cx="33069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8" name="Google Shape;428;p32"/>
          <p:cNvSpPr txBox="1"/>
          <p:nvPr>
            <p:ph idx="3" type="body"/>
          </p:nvPr>
        </p:nvSpPr>
        <p:spPr>
          <a:xfrm>
            <a:off x="240914" y="1445813"/>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9" name="Google Shape;429;p32"/>
          <p:cNvSpPr txBox="1"/>
          <p:nvPr>
            <p:ph idx="4" type="body"/>
          </p:nvPr>
        </p:nvSpPr>
        <p:spPr>
          <a:xfrm>
            <a:off x="319505" y="4495585"/>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430" name="Shape 430"/>
        <p:cNvGrpSpPr/>
        <p:nvPr/>
      </p:nvGrpSpPr>
      <p:grpSpPr>
        <a:xfrm>
          <a:off x="0" y="0"/>
          <a:ext cx="0" cy="0"/>
          <a:chOff x="0" y="0"/>
          <a:chExt cx="0" cy="0"/>
        </a:xfrm>
      </p:grpSpPr>
      <p:pic>
        <p:nvPicPr>
          <p:cNvPr id="431" name="Google Shape;431;p33"/>
          <p:cNvPicPr preferRelativeResize="0"/>
          <p:nvPr/>
        </p:nvPicPr>
        <p:blipFill rotWithShape="1">
          <a:blip r:embed="rId2">
            <a:alphaModFix/>
          </a:blip>
          <a:srcRect b="0" l="0" r="0" t="0"/>
          <a:stretch/>
        </p:blipFill>
        <p:spPr>
          <a:xfrm>
            <a:off x="129614" y="1685897"/>
            <a:ext cx="5505627" cy="4256743"/>
          </a:xfrm>
          <a:prstGeom prst="rect">
            <a:avLst/>
          </a:prstGeom>
          <a:noFill/>
          <a:ln>
            <a:noFill/>
          </a:ln>
        </p:spPr>
      </p:pic>
      <p:sp>
        <p:nvSpPr>
          <p:cNvPr id="432" name="Google Shape;432;p3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33" name="Google Shape;433;p33"/>
          <p:cNvPicPr preferRelativeResize="0"/>
          <p:nvPr/>
        </p:nvPicPr>
        <p:blipFill rotWithShape="1">
          <a:blip r:embed="rId3">
            <a:alphaModFix/>
          </a:blip>
          <a:srcRect b="0" l="0" r="0" t="0"/>
          <a:stretch/>
        </p:blipFill>
        <p:spPr>
          <a:xfrm>
            <a:off x="2097147" y="6246434"/>
            <a:ext cx="309929" cy="493980"/>
          </a:xfrm>
          <a:prstGeom prst="rect">
            <a:avLst/>
          </a:prstGeom>
          <a:noFill/>
          <a:ln>
            <a:noFill/>
          </a:ln>
        </p:spPr>
      </p:pic>
      <p:cxnSp>
        <p:nvCxnSpPr>
          <p:cNvPr id="434" name="Google Shape;434;p3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35" name="Google Shape;435;p3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36" name="Google Shape;436;p3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37" name="Google Shape;437;p3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38" name="Google Shape;438;p3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39" name="Google Shape;439;p33"/>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440" name="Google Shape;440;p33"/>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441" name="Google Shape;441;p33"/>
          <p:cNvSpPr/>
          <p:nvPr/>
        </p:nvSpPr>
        <p:spPr>
          <a:xfrm>
            <a:off x="8260989" y="2998070"/>
            <a:ext cx="3801300" cy="1571100"/>
          </a:xfrm>
          <a:prstGeom prst="wedgeRoundRectCallout">
            <a:avLst>
              <a:gd fmla="val -135679" name="adj1"/>
              <a:gd fmla="val -7111"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442" name="Google Shape;442;p33"/>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443" name="Google Shape;443;p33"/>
          <p:cNvSpPr/>
          <p:nvPr/>
        </p:nvSpPr>
        <p:spPr>
          <a:xfrm>
            <a:off x="5720300" y="1436681"/>
            <a:ext cx="3801300" cy="1571100"/>
          </a:xfrm>
          <a:prstGeom prst="wedgeRoundRectCallout">
            <a:avLst>
              <a:gd fmla="val -69408" name="adj1"/>
              <a:gd fmla="val 37613"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4" name="Google Shape;444;p33"/>
          <p:cNvSpPr/>
          <p:nvPr/>
        </p:nvSpPr>
        <p:spPr>
          <a:xfrm>
            <a:off x="5839976" y="4511014"/>
            <a:ext cx="5789100" cy="1571100"/>
          </a:xfrm>
          <a:prstGeom prst="wedgeRoundRectCallout">
            <a:avLst>
              <a:gd fmla="val -71407" name="adj1"/>
              <a:gd fmla="val -94775"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5" name="Google Shape;445;p33"/>
          <p:cNvSpPr txBox="1"/>
          <p:nvPr>
            <p:ph idx="1" type="body"/>
          </p:nvPr>
        </p:nvSpPr>
        <p:spPr>
          <a:xfrm>
            <a:off x="8450575" y="3165416"/>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6" name="Google Shape;446;p33"/>
          <p:cNvSpPr txBox="1"/>
          <p:nvPr>
            <p:ph idx="2" type="body"/>
          </p:nvPr>
        </p:nvSpPr>
        <p:spPr>
          <a:xfrm>
            <a:off x="5816498" y="1588544"/>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7" name="Google Shape;447;p33"/>
          <p:cNvSpPr txBox="1"/>
          <p:nvPr>
            <p:ph idx="3" type="body"/>
          </p:nvPr>
        </p:nvSpPr>
        <p:spPr>
          <a:xfrm>
            <a:off x="6003646" y="4619956"/>
            <a:ext cx="53886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Understand the story">
  <p:cSld name="Title, Subtitle_1">
    <p:spTree>
      <p:nvGrpSpPr>
        <p:cNvPr id="28"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b="0" l="0" r="0" t="0"/>
          <a:stretch/>
        </p:blipFill>
        <p:spPr>
          <a:xfrm>
            <a:off x="19610" y="0"/>
            <a:ext cx="12152782" cy="6858001"/>
          </a:xfrm>
          <a:prstGeom prst="rect">
            <a:avLst/>
          </a:prstGeom>
          <a:noFill/>
          <a:ln>
            <a:noFill/>
          </a:ln>
        </p:spPr>
      </p:pic>
      <p:grpSp>
        <p:nvGrpSpPr>
          <p:cNvPr id="30" name="Google Shape;30;p5"/>
          <p:cNvGrpSpPr/>
          <p:nvPr/>
        </p:nvGrpSpPr>
        <p:grpSpPr>
          <a:xfrm>
            <a:off x="1" y="5607273"/>
            <a:ext cx="12213728" cy="1252537"/>
            <a:chOff x="-33239" y="5603791"/>
            <a:chExt cx="9160525" cy="1252537"/>
          </a:xfrm>
        </p:grpSpPr>
        <p:sp>
          <p:nvSpPr>
            <p:cNvPr id="31" name="Google Shape;31;p5"/>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32" name="Google Shape;32;p5"/>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33" name="Google Shape;33;p5"/>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34" name="Google Shape;34;p5"/>
          <p:cNvSpPr txBox="1"/>
          <p:nvPr>
            <p:ph type="title"/>
          </p:nvPr>
        </p:nvSpPr>
        <p:spPr>
          <a:xfrm>
            <a:off x="22142"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5" name="Google Shape;35;p5"/>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36" name="Google Shape;36;p5"/>
          <p:cNvSpPr/>
          <p:nvPr/>
        </p:nvSpPr>
        <p:spPr>
          <a:xfrm>
            <a:off x="-15450" y="0"/>
            <a:ext cx="12222900" cy="5610900"/>
          </a:xfrm>
          <a:prstGeom prst="rect">
            <a:avLst/>
          </a:prstGeom>
          <a:solidFill>
            <a:srgbClr val="006FB6">
              <a:alpha val="3215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448" name="Shape 448"/>
        <p:cNvGrpSpPr/>
        <p:nvPr/>
      </p:nvGrpSpPr>
      <p:grpSpPr>
        <a:xfrm>
          <a:off x="0" y="0"/>
          <a:ext cx="0" cy="0"/>
          <a:chOff x="0" y="0"/>
          <a:chExt cx="0" cy="0"/>
        </a:xfrm>
      </p:grpSpPr>
      <p:sp>
        <p:nvSpPr>
          <p:cNvPr id="449" name="Google Shape;449;p34"/>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450" name="Google Shape;450;p34"/>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1" name="Google Shape;451;p34"/>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2" name="Google Shape;452;p3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53" name="Google Shape;453;p34"/>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54" name="Google Shape;454;p3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455" name="Google Shape;455;p34"/>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56" name="Google Shape;456;p3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57" name="Google Shape;457;p34"/>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58" name="Google Shape;458;p3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59" name="Google Shape;459;p3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60" name="Google Shape;460;p3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61" name="Google Shape;461;p34"/>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462" name="Google Shape;462;p3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463" name="Google Shape;463;p34"/>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464" name="Google Shape;464;p34"/>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465" name="Google Shape;465;p34"/>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466" name="Shape 466"/>
        <p:cNvGrpSpPr/>
        <p:nvPr/>
      </p:nvGrpSpPr>
      <p:grpSpPr>
        <a:xfrm>
          <a:off x="0" y="0"/>
          <a:ext cx="0" cy="0"/>
          <a:chOff x="0" y="0"/>
          <a:chExt cx="0" cy="0"/>
        </a:xfrm>
      </p:grpSpPr>
      <p:sp>
        <p:nvSpPr>
          <p:cNvPr id="467" name="Google Shape;467;p35"/>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8" name="Google Shape;468;p35"/>
          <p:cNvSpPr txBox="1"/>
          <p:nvPr>
            <p:ph idx="2"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9" name="Google Shape;469;p3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70" name="Google Shape;470;p35"/>
          <p:cNvSpPr txBox="1"/>
          <p:nvPr>
            <p:ph idx="3"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71" name="Google Shape;471;p3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472" name="Google Shape;472;p35"/>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73" name="Google Shape;473;p3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74" name="Google Shape;474;p35"/>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75" name="Google Shape;475;p3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76" name="Google Shape;476;p3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77" name="Google Shape;477;p3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78" name="Google Shape;478;p35"/>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479" name="Google Shape;479;p3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480" name="Google Shape;480;p35"/>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481" name="Google Shape;481;p35"/>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482" name="Google Shape;482;p35"/>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pic>
        <p:nvPicPr>
          <p:cNvPr descr="A group of people in a room&#10;&#10;Description automatically generated with low confidence" id="483" name="Google Shape;483;p35"/>
          <p:cNvPicPr preferRelativeResize="0"/>
          <p:nvPr/>
        </p:nvPicPr>
        <p:blipFill rotWithShape="1">
          <a:blip r:embed="rId9">
            <a:alphaModFix/>
          </a:blip>
          <a:srcRect b="0" l="0" r="0" t="0"/>
          <a:stretch/>
        </p:blipFill>
        <p:spPr>
          <a:xfrm>
            <a:off x="7196750" y="1648824"/>
            <a:ext cx="4792050" cy="26655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484" name="Shape 484"/>
        <p:cNvGrpSpPr/>
        <p:nvPr/>
      </p:nvGrpSpPr>
      <p:grpSpPr>
        <a:xfrm>
          <a:off x="0" y="0"/>
          <a:ext cx="0" cy="0"/>
          <a:chOff x="0" y="0"/>
          <a:chExt cx="0" cy="0"/>
        </a:xfrm>
      </p:grpSpPr>
      <p:sp>
        <p:nvSpPr>
          <p:cNvPr id="485" name="Google Shape;485;p36"/>
          <p:cNvSpPr txBox="1"/>
          <p:nvPr>
            <p:ph type="title"/>
          </p:nvPr>
        </p:nvSpPr>
        <p:spPr>
          <a:xfrm>
            <a:off x="0" y="-1"/>
            <a:ext cx="91599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86" name="Google Shape;486;p36"/>
          <p:cNvSpPr txBox="1"/>
          <p:nvPr>
            <p:ph idx="1" type="body"/>
          </p:nvPr>
        </p:nvSpPr>
        <p:spPr>
          <a:xfrm>
            <a:off x="0" y="5764437"/>
            <a:ext cx="12192000" cy="1093500"/>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87" name="Google Shape;487;p36"/>
          <p:cNvSpPr txBox="1"/>
          <p:nvPr>
            <p:ph idx="2" type="body"/>
          </p:nvPr>
        </p:nvSpPr>
        <p:spPr>
          <a:xfrm>
            <a:off x="0" y="1657350"/>
            <a:ext cx="12192000" cy="352410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488" name="Google Shape;488;p36"/>
          <p:cNvGrpSpPr/>
          <p:nvPr/>
        </p:nvGrpSpPr>
        <p:grpSpPr>
          <a:xfrm>
            <a:off x="1" y="5607273"/>
            <a:ext cx="12196128" cy="83414"/>
            <a:chOff x="-33239" y="5603791"/>
            <a:chExt cx="9147325" cy="83414"/>
          </a:xfrm>
        </p:grpSpPr>
        <p:cxnSp>
          <p:nvCxnSpPr>
            <p:cNvPr id="489" name="Google Shape;489;p36"/>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490" name="Google Shape;490;p36"/>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introduction">
  <p:cSld name="3_Reading tip">
    <p:spTree>
      <p:nvGrpSpPr>
        <p:cNvPr id="496" name="Shape 496"/>
        <p:cNvGrpSpPr/>
        <p:nvPr/>
      </p:nvGrpSpPr>
      <p:grpSpPr>
        <a:xfrm>
          <a:off x="0" y="0"/>
          <a:ext cx="0" cy="0"/>
          <a:chOff x="0" y="0"/>
          <a:chExt cx="0" cy="0"/>
        </a:xfrm>
      </p:grpSpPr>
      <p:sp>
        <p:nvSpPr>
          <p:cNvPr id="497" name="Google Shape;497;p38"/>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498" name="Google Shape;498;p38"/>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499" name="Google Shape;499;p38"/>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500" name="Google Shape;500;p38"/>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501" name="Google Shape;501;p38"/>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02" name="Google Shape;502;p38"/>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03" name="Google Shape;503;p38"/>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04" name="Google Shape;504;p38"/>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505" name="Google Shape;505;p38"/>
          <p:cNvSpPr/>
          <p:nvPr>
            <p:ph idx="2" type="pic"/>
          </p:nvPr>
        </p:nvSpPr>
        <p:spPr>
          <a:xfrm>
            <a:off x="9282749" y="1283634"/>
            <a:ext cx="2377440" cy="3172968"/>
          </a:xfrm>
          <a:prstGeom prst="rect">
            <a:avLst/>
          </a:prstGeom>
          <a:noFill/>
          <a:ln>
            <a:noFill/>
          </a:ln>
        </p:spPr>
      </p:sp>
      <p:sp>
        <p:nvSpPr>
          <p:cNvPr id="506" name="Google Shape;506;p38"/>
          <p:cNvSpPr txBox="1"/>
          <p:nvPr>
            <p:ph idx="1" type="body"/>
          </p:nvPr>
        </p:nvSpPr>
        <p:spPr>
          <a:xfrm>
            <a:off x="9222900" y="4748864"/>
            <a:ext cx="2497138" cy="134220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7" name="Google Shape;507;p38"/>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8" name="Google Shape;508;p38"/>
          <p:cNvSpPr txBox="1"/>
          <p:nvPr>
            <p:ph idx="4" type="title"/>
          </p:nvPr>
        </p:nvSpPr>
        <p:spPr>
          <a:xfrm>
            <a:off x="371850" y="491044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9" name="Google Shape;509;p38"/>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0" name="Google Shape;510;p38"/>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1" name="Google Shape;511;p38"/>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2" name="Google Shape;512;p38"/>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3" name="Google Shape;513;p38"/>
          <p:cNvSpPr txBox="1"/>
          <p:nvPr>
            <p:ph idx="9" type="body"/>
          </p:nvPr>
        </p:nvSpPr>
        <p:spPr>
          <a:xfrm>
            <a:off x="1340838" y="491044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4" name="Google Shape;514;p38"/>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page">
  <p:cSld name="2_reading tip with page">
    <p:spTree>
      <p:nvGrpSpPr>
        <p:cNvPr id="515" name="Shape 515"/>
        <p:cNvGrpSpPr/>
        <p:nvPr/>
      </p:nvGrpSpPr>
      <p:grpSpPr>
        <a:xfrm>
          <a:off x="0" y="0"/>
          <a:ext cx="0" cy="0"/>
          <a:chOff x="0" y="0"/>
          <a:chExt cx="0" cy="0"/>
        </a:xfrm>
      </p:grpSpPr>
      <p:sp>
        <p:nvSpPr>
          <p:cNvPr id="516" name="Google Shape;516;p39"/>
          <p:cNvSpPr/>
          <p:nvPr>
            <p:ph idx="2" type="pic"/>
          </p:nvPr>
        </p:nvSpPr>
        <p:spPr>
          <a:xfrm>
            <a:off x="3439310" y="1559021"/>
            <a:ext cx="5055000" cy="3640200"/>
          </a:xfrm>
          <a:prstGeom prst="rect">
            <a:avLst/>
          </a:prstGeom>
          <a:noFill/>
          <a:ln cap="flat" cmpd="sng" w="19050">
            <a:solidFill>
              <a:srgbClr val="666666"/>
            </a:solidFill>
            <a:prstDash val="solid"/>
            <a:round/>
            <a:headEnd len="sm" w="sm" type="none"/>
            <a:tailEnd len="sm" w="sm" type="none"/>
          </a:ln>
        </p:spPr>
      </p:sp>
      <p:sp>
        <p:nvSpPr>
          <p:cNvPr id="517" name="Google Shape;517;p39"/>
          <p:cNvSpPr txBox="1"/>
          <p:nvPr>
            <p:ph type="ctrTitle"/>
          </p:nvPr>
        </p:nvSpPr>
        <p:spPr>
          <a:xfrm>
            <a:off x="0" y="0"/>
            <a:ext cx="8494200" cy="1193700"/>
          </a:xfrm>
          <a:prstGeom prst="rect">
            <a:avLst/>
          </a:prstGeom>
          <a:noFill/>
          <a:ln>
            <a:noFill/>
          </a:ln>
        </p:spPr>
        <p:txBody>
          <a:bodyPr anchorCtr="0" anchor="ctr" bIns="45700" lIns="274300" spcFirstLastPara="1" rIns="91425" wrap="square" tIns="45700">
            <a:noAutofit/>
          </a:bodyPr>
          <a:lstStyle>
            <a:lvl1pPr lvl="0" marR="0" algn="l">
              <a:lnSpc>
                <a:spcPct val="90000"/>
              </a:lnSpc>
              <a:spcBef>
                <a:spcPts val="0"/>
              </a:spcBef>
              <a:spcAft>
                <a:spcPts val="0"/>
              </a:spcAft>
              <a:buClr>
                <a:srgbClr val="006FB6"/>
              </a:buClr>
              <a:buSzPts val="5000"/>
              <a:buNone/>
              <a:defRPr i="0" sz="5000" u="none" cap="none" strike="noStrike">
                <a:solidFill>
                  <a:srgbClr val="006FB6"/>
                </a:solidFill>
              </a:defRPr>
            </a:lvl1pPr>
            <a:lvl2pPr lvl="1"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9pPr>
          </a:lstStyle>
          <a:p/>
        </p:txBody>
      </p:sp>
      <p:pic>
        <p:nvPicPr>
          <p:cNvPr id="518" name="Google Shape;518;p3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519" name="Google Shape;519;p39"/>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20" name="Google Shape;520;p39"/>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21" name="Google Shape;521;p39"/>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22" name="Google Shape;522;p39"/>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23" name="Google Shape;523;p39"/>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24" name="Google Shape;524;p3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525" name="Google Shape;525;p39"/>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526" name="Google Shape;526;p3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527" name="Google Shape;527;p39"/>
          <p:cNvSpPr txBox="1"/>
          <p:nvPr>
            <p:ph idx="1" type="body"/>
          </p:nvPr>
        </p:nvSpPr>
        <p:spPr>
          <a:xfrm>
            <a:off x="8867262" y="1559023"/>
            <a:ext cx="2831400" cy="3640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Calibri"/>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Calibri"/>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Calibri"/>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Calibri"/>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Calibri"/>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
        <p:nvSpPr>
          <p:cNvPr id="528" name="Google Shape;528;p39"/>
          <p:cNvSpPr txBox="1"/>
          <p:nvPr>
            <p:ph idx="3" type="body"/>
          </p:nvPr>
        </p:nvSpPr>
        <p:spPr>
          <a:xfrm>
            <a:off x="441775" y="1559022"/>
            <a:ext cx="2624400" cy="3640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Calibri"/>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Calibri"/>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Calibri"/>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Calibri"/>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Calibri"/>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ore reading tip">
  <p:cSld name="2_More reading tip">
    <p:spTree>
      <p:nvGrpSpPr>
        <p:cNvPr id="529" name="Shape 529"/>
        <p:cNvGrpSpPr/>
        <p:nvPr/>
      </p:nvGrpSpPr>
      <p:grpSpPr>
        <a:xfrm>
          <a:off x="0" y="0"/>
          <a:ext cx="0" cy="0"/>
          <a:chOff x="0" y="0"/>
          <a:chExt cx="0" cy="0"/>
        </a:xfrm>
      </p:grpSpPr>
      <p:sp>
        <p:nvSpPr>
          <p:cNvPr id="530" name="Google Shape;530;p40"/>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1" name="Google Shape;531;p40"/>
          <p:cNvSpPr txBox="1"/>
          <p:nvPr>
            <p:ph idx="1" type="body"/>
          </p:nvPr>
        </p:nvSpPr>
        <p:spPr>
          <a:xfrm>
            <a:off x="1600223" y="2397404"/>
            <a:ext cx="5422500" cy="3621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Arial"/>
                <a:ea typeface="Arial"/>
                <a:cs typeface="Arial"/>
                <a:sym typeface="Arial"/>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Arial"/>
                <a:ea typeface="Arial"/>
                <a:cs typeface="Arial"/>
                <a:sym typeface="Arial"/>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Arial"/>
                <a:ea typeface="Arial"/>
                <a:cs typeface="Arial"/>
                <a:sym typeface="Arial"/>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Arial"/>
                <a:ea typeface="Arial"/>
                <a:cs typeface="Arial"/>
                <a:sym typeface="Arial"/>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32" name="Google Shape;532;p40"/>
          <p:cNvSpPr/>
          <p:nvPr>
            <p:ph idx="2" type="pic"/>
          </p:nvPr>
        </p:nvSpPr>
        <p:spPr>
          <a:xfrm>
            <a:off x="8953152" y="1444919"/>
            <a:ext cx="2916900" cy="2596800"/>
          </a:xfrm>
          <a:prstGeom prst="rect">
            <a:avLst/>
          </a:prstGeom>
          <a:noFill/>
          <a:ln>
            <a:noFill/>
          </a:ln>
        </p:spPr>
      </p:sp>
      <p:sp>
        <p:nvSpPr>
          <p:cNvPr id="533" name="Google Shape;533;p40"/>
          <p:cNvSpPr txBox="1"/>
          <p:nvPr>
            <p:ph idx="3" type="body"/>
          </p:nvPr>
        </p:nvSpPr>
        <p:spPr>
          <a:xfrm>
            <a:off x="9163051" y="4074693"/>
            <a:ext cx="2497200" cy="2368800"/>
          </a:xfrm>
          <a:prstGeom prst="rect">
            <a:avLst/>
          </a:prstGeom>
          <a:noFill/>
          <a:ln>
            <a:noFill/>
          </a:ln>
        </p:spPr>
        <p:txBody>
          <a:bodyPr anchorCtr="0" anchor="t" bIns="45700" lIns="91425" spcFirstLastPara="1" rIns="91425" wrap="square" tIns="45700">
            <a:noAutofit/>
          </a:bodyPr>
          <a:lstStyle>
            <a:lvl1pPr indent="-400050" lvl="0" marL="457200" marR="0" rtl="0" algn="ctr">
              <a:lnSpc>
                <a:spcPct val="90000"/>
              </a:lnSpc>
              <a:spcBef>
                <a:spcPts val="1000"/>
              </a:spcBef>
              <a:spcAft>
                <a:spcPts val="0"/>
              </a:spcAft>
              <a:buClr>
                <a:srgbClr val="006FB6"/>
              </a:buClr>
              <a:buSzPts val="2700"/>
              <a:buFont typeface="Calibri"/>
              <a:buChar char="•"/>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
        <p:nvSpPr>
          <p:cNvPr id="534" name="Google Shape;534;p40"/>
          <p:cNvSpPr txBox="1"/>
          <p:nvPr>
            <p:ph idx="4" type="body"/>
          </p:nvPr>
        </p:nvSpPr>
        <p:spPr>
          <a:xfrm>
            <a:off x="371844" y="1393080"/>
            <a:ext cx="7717200" cy="634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400"/>
              <a:buFont typeface="Calibri"/>
              <a:buNone/>
              <a:defRPr b="0" i="0" sz="34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Calibri"/>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Calibri"/>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Calibri"/>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cxnSp>
        <p:nvCxnSpPr>
          <p:cNvPr id="535" name="Google Shape;535;p40"/>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36" name="Google Shape;536;p40"/>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537" name="Google Shape;537;p40"/>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38" name="Google Shape;538;p40"/>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39" name="Google Shape;539;p4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40" name="Google Shape;540;p40"/>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41" name="Google Shape;541;p40"/>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d Your Materials">
  <p:cSld name="Find Your Materials">
    <p:spTree>
      <p:nvGrpSpPr>
        <p:cNvPr id="542" name="Shape 542"/>
        <p:cNvGrpSpPr/>
        <p:nvPr/>
      </p:nvGrpSpPr>
      <p:grpSpPr>
        <a:xfrm>
          <a:off x="0" y="0"/>
          <a:ext cx="0" cy="0"/>
          <a:chOff x="0" y="0"/>
          <a:chExt cx="0" cy="0"/>
        </a:xfrm>
      </p:grpSpPr>
      <p:sp>
        <p:nvSpPr>
          <p:cNvPr id="543" name="Google Shape;543;p41"/>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44" name="Google Shape;544;p41"/>
          <p:cNvPicPr preferRelativeResize="0"/>
          <p:nvPr/>
        </p:nvPicPr>
        <p:blipFill rotWithShape="1">
          <a:blip r:embed="rId2">
            <a:alphaModFix/>
          </a:blip>
          <a:srcRect b="0" l="0" r="0" t="0"/>
          <a:stretch/>
        </p:blipFill>
        <p:spPr>
          <a:xfrm>
            <a:off x="179447" y="6246434"/>
            <a:ext cx="309931" cy="493979"/>
          </a:xfrm>
          <a:prstGeom prst="rect">
            <a:avLst/>
          </a:prstGeom>
          <a:noFill/>
          <a:ln>
            <a:noFill/>
          </a:ln>
        </p:spPr>
      </p:pic>
      <p:cxnSp>
        <p:nvCxnSpPr>
          <p:cNvPr id="545" name="Google Shape;545;p41"/>
          <p:cNvCxnSpPr/>
          <p:nvPr/>
        </p:nvCxnSpPr>
        <p:spPr>
          <a:xfrm>
            <a:off x="371844"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546" name="Google Shape;546;p41"/>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47" name="Google Shape;547;p41"/>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548" name="Google Shape;548;p41"/>
          <p:cNvPicPr preferRelativeResize="0"/>
          <p:nvPr/>
        </p:nvPicPr>
        <p:blipFill rotWithShape="1">
          <a:blip r:embed="rId3">
            <a:alphaModFix/>
          </a:blip>
          <a:srcRect b="0" l="0" r="0" t="0"/>
          <a:stretch/>
        </p:blipFill>
        <p:spPr>
          <a:xfrm>
            <a:off x="7784915" y="6196177"/>
            <a:ext cx="491969" cy="536174"/>
          </a:xfrm>
          <a:prstGeom prst="rect">
            <a:avLst/>
          </a:prstGeom>
          <a:noFill/>
          <a:ln>
            <a:noFill/>
          </a:ln>
        </p:spPr>
      </p:pic>
      <p:pic>
        <p:nvPicPr>
          <p:cNvPr id="549" name="Google Shape;549;p41"/>
          <p:cNvPicPr preferRelativeResize="0"/>
          <p:nvPr/>
        </p:nvPicPr>
        <p:blipFill rotWithShape="1">
          <a:blip r:embed="rId4">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50" name="Google Shape;550;p41"/>
          <p:cNvPicPr preferRelativeResize="0"/>
          <p:nvPr/>
        </p:nvPicPr>
        <p:blipFill rotWithShape="1">
          <a:blip r:embed="rId5">
            <a:alphaModFix/>
          </a:blip>
          <a:srcRect b="0" l="0" r="0" t="0"/>
          <a:stretch/>
        </p:blipFill>
        <p:spPr>
          <a:xfrm>
            <a:off x="5063574" y="6196177"/>
            <a:ext cx="687747" cy="615553"/>
          </a:xfrm>
          <a:prstGeom prst="rect">
            <a:avLst/>
          </a:prstGeom>
          <a:noFill/>
          <a:ln>
            <a:noFill/>
          </a:ln>
        </p:spPr>
      </p:pic>
      <p:sp>
        <p:nvSpPr>
          <p:cNvPr id="551" name="Google Shape;551;p41"/>
          <p:cNvSpPr txBox="1"/>
          <p:nvPr>
            <p:ph idx="1" type="body"/>
          </p:nvPr>
        </p:nvSpPr>
        <p:spPr>
          <a:xfrm>
            <a:off x="628275" y="1620838"/>
            <a:ext cx="3081528" cy="338328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2" name="Google Shape;552;p41"/>
          <p:cNvSpPr txBox="1"/>
          <p:nvPr>
            <p:ph idx="2" type="body"/>
          </p:nvPr>
        </p:nvSpPr>
        <p:spPr>
          <a:xfrm>
            <a:off x="4059003" y="1632097"/>
            <a:ext cx="4005072" cy="338328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3" name="Google Shape;553;p41"/>
          <p:cNvSpPr txBox="1"/>
          <p:nvPr>
            <p:ph idx="3" type="body"/>
          </p:nvPr>
        </p:nvSpPr>
        <p:spPr>
          <a:xfrm>
            <a:off x="8794864" y="1454588"/>
            <a:ext cx="3347923" cy="1172238"/>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4" name="Google Shape;554;p41"/>
          <p:cNvSpPr txBox="1"/>
          <p:nvPr>
            <p:ph idx="4" type="body"/>
          </p:nvPr>
        </p:nvSpPr>
        <p:spPr>
          <a:xfrm>
            <a:off x="8794863" y="2645354"/>
            <a:ext cx="3347923" cy="153522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5" name="Google Shape;555;p41"/>
          <p:cNvSpPr/>
          <p:nvPr>
            <p:ph idx="5" type="pic"/>
          </p:nvPr>
        </p:nvSpPr>
        <p:spPr>
          <a:xfrm>
            <a:off x="8989159" y="4407656"/>
            <a:ext cx="2926080" cy="1947672"/>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wider picture">
  <p:cSld name="3_Reading tip with wider picture">
    <p:spTree>
      <p:nvGrpSpPr>
        <p:cNvPr id="556" name="Shape 556"/>
        <p:cNvGrpSpPr/>
        <p:nvPr/>
      </p:nvGrpSpPr>
      <p:grpSpPr>
        <a:xfrm>
          <a:off x="0" y="0"/>
          <a:ext cx="0" cy="0"/>
          <a:chOff x="0" y="0"/>
          <a:chExt cx="0" cy="0"/>
        </a:xfrm>
      </p:grpSpPr>
      <p:sp>
        <p:nvSpPr>
          <p:cNvPr id="557" name="Google Shape;557;p42"/>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58" name="Google Shape;558;p42"/>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559" name="Google Shape;559;p42"/>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560" name="Google Shape;560;p42"/>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561" name="Google Shape;561;p42"/>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62" name="Google Shape;562;p42"/>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63" name="Google Shape;563;p42"/>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64" name="Google Shape;564;p42"/>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565" name="Google Shape;565;p42"/>
          <p:cNvSpPr txBox="1"/>
          <p:nvPr>
            <p:ph idx="1" type="body"/>
          </p:nvPr>
        </p:nvSpPr>
        <p:spPr>
          <a:xfrm>
            <a:off x="500204" y="1587499"/>
            <a:ext cx="7520849" cy="436412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6" name="Google Shape;566;p42"/>
          <p:cNvSpPr/>
          <p:nvPr>
            <p:ph idx="2" type="pic"/>
          </p:nvPr>
        </p:nvSpPr>
        <p:spPr>
          <a:xfrm>
            <a:off x="8832388" y="1251284"/>
            <a:ext cx="3251581" cy="2498913"/>
          </a:xfrm>
          <a:prstGeom prst="rect">
            <a:avLst/>
          </a:prstGeom>
          <a:noFill/>
          <a:ln>
            <a:noFill/>
          </a:ln>
        </p:spPr>
      </p:sp>
      <p:sp>
        <p:nvSpPr>
          <p:cNvPr id="567" name="Google Shape;567;p42"/>
          <p:cNvSpPr txBox="1"/>
          <p:nvPr>
            <p:ph idx="3" type="body"/>
          </p:nvPr>
        </p:nvSpPr>
        <p:spPr>
          <a:xfrm>
            <a:off x="9209609" y="4065956"/>
            <a:ext cx="2497138" cy="2185129"/>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az Kids">
  <p:cSld name="4_Raz Kids">
    <p:spTree>
      <p:nvGrpSpPr>
        <p:cNvPr id="568" name="Shape 568"/>
        <p:cNvGrpSpPr/>
        <p:nvPr/>
      </p:nvGrpSpPr>
      <p:grpSpPr>
        <a:xfrm>
          <a:off x="0" y="0"/>
          <a:ext cx="0" cy="0"/>
          <a:chOff x="0" y="0"/>
          <a:chExt cx="0" cy="0"/>
        </a:xfrm>
      </p:grpSpPr>
      <p:sp>
        <p:nvSpPr>
          <p:cNvPr id="569" name="Google Shape;569;p43"/>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70" name="Google Shape;570;p43"/>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71" name="Google Shape;571;p43"/>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72" name="Google Shape;572;p43"/>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573" name="Google Shape;573;p43"/>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74" name="Google Shape;574;p43"/>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75" name="Google Shape;575;p43"/>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576" name="Google Shape;576;p43"/>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577" name="Google Shape;577;p43"/>
          <p:cNvSpPr/>
          <p:nvPr>
            <p:ph idx="2" type="pic"/>
          </p:nvPr>
        </p:nvSpPr>
        <p:spPr>
          <a:xfrm>
            <a:off x="9093038" y="1058781"/>
            <a:ext cx="2715768" cy="2715768"/>
          </a:xfrm>
          <a:prstGeom prst="rect">
            <a:avLst/>
          </a:prstGeom>
          <a:noFill/>
          <a:ln>
            <a:noFill/>
          </a:ln>
        </p:spPr>
      </p:sp>
      <p:sp>
        <p:nvSpPr>
          <p:cNvPr id="578" name="Google Shape;578;p43"/>
          <p:cNvSpPr txBox="1"/>
          <p:nvPr>
            <p:ph idx="1" type="body"/>
          </p:nvPr>
        </p:nvSpPr>
        <p:spPr>
          <a:xfrm>
            <a:off x="1660584" y="1489802"/>
            <a:ext cx="6616300"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9" name="Google Shape;579;p43"/>
          <p:cNvSpPr txBox="1"/>
          <p:nvPr>
            <p:ph idx="3" type="body"/>
          </p:nvPr>
        </p:nvSpPr>
        <p:spPr>
          <a:xfrm>
            <a:off x="1660584" y="3034440"/>
            <a:ext cx="6616299"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0" name="Google Shape;580;p43"/>
          <p:cNvSpPr txBox="1"/>
          <p:nvPr>
            <p:ph idx="4" type="body"/>
          </p:nvPr>
        </p:nvSpPr>
        <p:spPr>
          <a:xfrm>
            <a:off x="1660585" y="4620141"/>
            <a:ext cx="661629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1" name="Google Shape;581;p43"/>
          <p:cNvSpPr txBox="1"/>
          <p:nvPr>
            <p:ph idx="5" type="body"/>
          </p:nvPr>
        </p:nvSpPr>
        <p:spPr>
          <a:xfrm>
            <a:off x="698499" y="148979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2" name="Google Shape;582;p43"/>
          <p:cNvSpPr txBox="1"/>
          <p:nvPr>
            <p:ph idx="6" type="body"/>
          </p:nvPr>
        </p:nvSpPr>
        <p:spPr>
          <a:xfrm>
            <a:off x="698499" y="462013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3" name="Google Shape;583;p43"/>
          <p:cNvSpPr txBox="1"/>
          <p:nvPr>
            <p:ph idx="7" type="body"/>
          </p:nvPr>
        </p:nvSpPr>
        <p:spPr>
          <a:xfrm>
            <a:off x="698499" y="305496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4" name="Google Shape;584;p43"/>
          <p:cNvSpPr/>
          <p:nvPr>
            <p:ph idx="8" type="pic"/>
          </p:nvPr>
        </p:nvSpPr>
        <p:spPr>
          <a:xfrm>
            <a:off x="8788240" y="3300664"/>
            <a:ext cx="3346704" cy="315468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5_Content with Caption">
    <p:spTree>
      <p:nvGrpSpPr>
        <p:cNvPr id="585" name="Shape 585"/>
        <p:cNvGrpSpPr/>
        <p:nvPr/>
      </p:nvGrpSpPr>
      <p:grpSpPr>
        <a:xfrm>
          <a:off x="0" y="0"/>
          <a:ext cx="0" cy="0"/>
          <a:chOff x="0" y="0"/>
          <a:chExt cx="0" cy="0"/>
        </a:xfrm>
      </p:grpSpPr>
      <p:sp>
        <p:nvSpPr>
          <p:cNvPr id="586" name="Google Shape;586;p44"/>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7" name="Google Shape;587;p44"/>
          <p:cNvSpPr/>
          <p:nvPr>
            <p:ph idx="2" type="pic"/>
          </p:nvPr>
        </p:nvSpPr>
        <p:spPr>
          <a:xfrm>
            <a:off x="8953152" y="1444919"/>
            <a:ext cx="2916936" cy="2596896"/>
          </a:xfrm>
          <a:prstGeom prst="rect">
            <a:avLst/>
          </a:prstGeom>
          <a:noFill/>
          <a:ln>
            <a:noFill/>
          </a:ln>
        </p:spPr>
      </p:sp>
      <p:sp>
        <p:nvSpPr>
          <p:cNvPr id="588" name="Google Shape;588;p44"/>
          <p:cNvSpPr txBox="1"/>
          <p:nvPr>
            <p:ph idx="1" type="body"/>
          </p:nvPr>
        </p:nvSpPr>
        <p:spPr>
          <a:xfrm>
            <a:off x="9163051" y="4074693"/>
            <a:ext cx="2497138" cy="23688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700"/>
              <a:buFont typeface="Noto Sans Symbols"/>
              <a:buNone/>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589" name="Google Shape;589;p44"/>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90" name="Google Shape;590;p44"/>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91" name="Google Shape;591;p44"/>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592" name="Google Shape;592;p44"/>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93" name="Google Shape;593;p44"/>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94" name="Google Shape;594;p44"/>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595" name="Google Shape;595;p44"/>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596" name="Google Shape;596;p44"/>
          <p:cNvSpPr/>
          <p:nvPr>
            <p:ph idx="3" type="pic"/>
          </p:nvPr>
        </p:nvSpPr>
        <p:spPr>
          <a:xfrm>
            <a:off x="1620982" y="1733964"/>
            <a:ext cx="5123557" cy="3849365"/>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ound like a storyteller">
  <p:cSld name="Title, Subtitle_2">
    <p:spTree>
      <p:nvGrpSpPr>
        <p:cNvPr id="37"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b="12168" l="0" r="0" t="3434"/>
          <a:stretch/>
        </p:blipFill>
        <p:spPr>
          <a:xfrm>
            <a:off x="0" y="0"/>
            <a:ext cx="12192000" cy="6857999"/>
          </a:xfrm>
          <a:prstGeom prst="rect">
            <a:avLst/>
          </a:prstGeom>
          <a:noFill/>
          <a:ln>
            <a:noFill/>
          </a:ln>
        </p:spPr>
      </p:pic>
      <p:grpSp>
        <p:nvGrpSpPr>
          <p:cNvPr id="39" name="Google Shape;39;p6"/>
          <p:cNvGrpSpPr/>
          <p:nvPr/>
        </p:nvGrpSpPr>
        <p:grpSpPr>
          <a:xfrm>
            <a:off x="1" y="5607273"/>
            <a:ext cx="12213728" cy="1252537"/>
            <a:chOff x="-33239" y="5603791"/>
            <a:chExt cx="9160525" cy="1252537"/>
          </a:xfrm>
        </p:grpSpPr>
        <p:sp>
          <p:nvSpPr>
            <p:cNvPr id="40" name="Google Shape;40;p6"/>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41" name="Google Shape;41;p6"/>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42" name="Google Shape;42;p6"/>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43" name="Google Shape;43;p6"/>
          <p:cNvSpPr txBox="1"/>
          <p:nvPr>
            <p:ph type="title"/>
          </p:nvPr>
        </p:nvSpPr>
        <p:spPr>
          <a:xfrm>
            <a:off x="-8"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4" name="Google Shape;44;p6"/>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45" name="Google Shape;45;p6"/>
          <p:cNvSpPr/>
          <p:nvPr/>
        </p:nvSpPr>
        <p:spPr>
          <a:xfrm>
            <a:off x="-4600" y="0"/>
            <a:ext cx="12222900" cy="5610900"/>
          </a:xfrm>
          <a:prstGeom prst="rect">
            <a:avLst/>
          </a:prstGeom>
          <a:solidFill>
            <a:srgbClr val="006FB6">
              <a:alpha val="3215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Social Media">
    <p:spTree>
      <p:nvGrpSpPr>
        <p:cNvPr id="597" name="Shape 597"/>
        <p:cNvGrpSpPr/>
        <p:nvPr/>
      </p:nvGrpSpPr>
      <p:grpSpPr>
        <a:xfrm>
          <a:off x="0" y="0"/>
          <a:ext cx="0" cy="0"/>
          <a:chOff x="0" y="0"/>
          <a:chExt cx="0" cy="0"/>
        </a:xfrm>
      </p:grpSpPr>
      <p:sp>
        <p:nvSpPr>
          <p:cNvPr id="598" name="Google Shape;598;p45"/>
          <p:cNvSpPr/>
          <p:nvPr>
            <p:ph idx="2" type="pic"/>
          </p:nvPr>
        </p:nvSpPr>
        <p:spPr>
          <a:xfrm>
            <a:off x="9810967" y="1562916"/>
            <a:ext cx="1152144" cy="1143000"/>
          </a:xfrm>
          <a:prstGeom prst="rect">
            <a:avLst/>
          </a:prstGeom>
          <a:noFill/>
          <a:ln>
            <a:noFill/>
          </a:ln>
        </p:spPr>
      </p:sp>
      <p:sp>
        <p:nvSpPr>
          <p:cNvPr id="599" name="Google Shape;599;p45"/>
          <p:cNvSpPr txBox="1"/>
          <p:nvPr>
            <p:ph idx="1" type="body"/>
          </p:nvPr>
        </p:nvSpPr>
        <p:spPr>
          <a:xfrm>
            <a:off x="371844" y="1687513"/>
            <a:ext cx="8090821" cy="336499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5000"/>
              <a:buFont typeface="Arial"/>
              <a:buNone/>
              <a:defRPr b="0" i="0" sz="5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0" name="Google Shape;600;p45"/>
          <p:cNvSpPr/>
          <p:nvPr>
            <p:ph idx="3" type="pic"/>
          </p:nvPr>
        </p:nvSpPr>
        <p:spPr>
          <a:xfrm>
            <a:off x="9757009" y="3260706"/>
            <a:ext cx="1216152" cy="987552"/>
          </a:xfrm>
          <a:prstGeom prst="rect">
            <a:avLst/>
          </a:prstGeom>
          <a:noFill/>
          <a:ln>
            <a:noFill/>
          </a:ln>
        </p:spPr>
      </p:sp>
      <p:sp>
        <p:nvSpPr>
          <p:cNvPr id="601" name="Google Shape;601;p45"/>
          <p:cNvSpPr/>
          <p:nvPr>
            <p:ph idx="4" type="pic"/>
          </p:nvPr>
        </p:nvSpPr>
        <p:spPr>
          <a:xfrm>
            <a:off x="9810967" y="4777725"/>
            <a:ext cx="1143000" cy="1143000"/>
          </a:xfrm>
          <a:prstGeom prst="rect">
            <a:avLst/>
          </a:prstGeom>
          <a:noFill/>
          <a:ln>
            <a:noFill/>
          </a:ln>
        </p:spPr>
      </p:sp>
      <p:cxnSp>
        <p:nvCxnSpPr>
          <p:cNvPr id="602" name="Google Shape;602;p45"/>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03" name="Google Shape;603;p45"/>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04" name="Google Shape;604;p45"/>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605" name="Google Shape;605;p45"/>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06" name="Google Shape;606;p45"/>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07" name="Google Shape;607;p45"/>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608" name="Google Shape;608;p45"/>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09" name="Google Shape;609;p45"/>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Reading tip with older child extra">
  <p:cSld name="2--Reading tip with older child extra">
    <p:spTree>
      <p:nvGrpSpPr>
        <p:cNvPr id="610" name="Shape 610"/>
        <p:cNvGrpSpPr/>
        <p:nvPr/>
      </p:nvGrpSpPr>
      <p:grpSpPr>
        <a:xfrm>
          <a:off x="0" y="0"/>
          <a:ext cx="0" cy="0"/>
          <a:chOff x="0" y="0"/>
          <a:chExt cx="0" cy="0"/>
        </a:xfrm>
      </p:grpSpPr>
      <p:sp>
        <p:nvSpPr>
          <p:cNvPr id="611" name="Google Shape;611;p46"/>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12" name="Google Shape;612;p46"/>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613" name="Google Shape;613;p46"/>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614" name="Google Shape;614;p46"/>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615" name="Google Shape;615;p46"/>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616" name="Google Shape;616;p46"/>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17" name="Google Shape;617;p46"/>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618" name="Google Shape;618;p46"/>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619" name="Google Shape;619;p46"/>
          <p:cNvSpPr/>
          <p:nvPr>
            <p:ph idx="2" type="pic"/>
          </p:nvPr>
        </p:nvSpPr>
        <p:spPr>
          <a:xfrm>
            <a:off x="9209369" y="1251283"/>
            <a:ext cx="2404501" cy="2950013"/>
          </a:xfrm>
          <a:prstGeom prst="rect">
            <a:avLst/>
          </a:prstGeom>
          <a:noFill/>
          <a:ln>
            <a:noFill/>
          </a:ln>
        </p:spPr>
      </p:sp>
      <p:sp>
        <p:nvSpPr>
          <p:cNvPr id="620" name="Google Shape;620;p46"/>
          <p:cNvSpPr txBox="1"/>
          <p:nvPr>
            <p:ph idx="1" type="body"/>
          </p:nvPr>
        </p:nvSpPr>
        <p:spPr>
          <a:xfrm>
            <a:off x="8822723" y="4264514"/>
            <a:ext cx="3212757" cy="2301385"/>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1" name="Google Shape;621;p46"/>
          <p:cNvSpPr txBox="1"/>
          <p:nvPr>
            <p:ph idx="3" type="body"/>
          </p:nvPr>
        </p:nvSpPr>
        <p:spPr>
          <a:xfrm>
            <a:off x="500205" y="1566099"/>
            <a:ext cx="7528871" cy="346377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2" name="Google Shape;622;p46"/>
          <p:cNvSpPr txBox="1"/>
          <p:nvPr>
            <p:ph idx="4" type="body"/>
          </p:nvPr>
        </p:nvSpPr>
        <p:spPr>
          <a:xfrm>
            <a:off x="5940679" y="1768203"/>
            <a:ext cx="2692686" cy="2563214"/>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23" name="Shape 623"/>
        <p:cNvGrpSpPr/>
        <p:nvPr/>
      </p:nvGrpSpPr>
      <p:grpSpPr>
        <a:xfrm>
          <a:off x="0" y="0"/>
          <a:ext cx="0" cy="0"/>
          <a:chOff x="0" y="0"/>
          <a:chExt cx="0" cy="0"/>
        </a:xfrm>
      </p:grpSpPr>
      <p:sp>
        <p:nvSpPr>
          <p:cNvPr id="624" name="Google Shape;624;p47"/>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5" name="Google Shape;625;p47"/>
          <p:cNvSpPr txBox="1"/>
          <p:nvPr>
            <p:ph idx="1" type="body"/>
          </p:nvPr>
        </p:nvSpPr>
        <p:spPr>
          <a:xfrm>
            <a:off x="-1" y="1623059"/>
            <a:ext cx="8589819" cy="429768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57200" lvl="1" marL="914400" marR="0" rtl="0" algn="l">
              <a:lnSpc>
                <a:spcPct val="90000"/>
              </a:lnSpc>
              <a:spcBef>
                <a:spcPts val="5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81000" lvl="5" marL="27432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6" name="Google Shape;626;p47"/>
          <p:cNvSpPr txBox="1"/>
          <p:nvPr>
            <p:ph idx="2" type="body"/>
          </p:nvPr>
        </p:nvSpPr>
        <p:spPr>
          <a:xfrm>
            <a:off x="8783638" y="1622425"/>
            <a:ext cx="3306762" cy="2309495"/>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55600" lvl="1" marL="9144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7" name="Google Shape;627;p47"/>
          <p:cNvSpPr txBox="1"/>
          <p:nvPr>
            <p:ph idx="3" type="body"/>
          </p:nvPr>
        </p:nvSpPr>
        <p:spPr>
          <a:xfrm>
            <a:off x="8783638" y="5737860"/>
            <a:ext cx="3306762" cy="656604"/>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8" name="Google Shape;628;p47"/>
          <p:cNvSpPr txBox="1"/>
          <p:nvPr>
            <p:ph idx="4" type="body"/>
          </p:nvPr>
        </p:nvSpPr>
        <p:spPr>
          <a:xfrm>
            <a:off x="8783638" y="4225881"/>
            <a:ext cx="3306762" cy="1214799"/>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29" name="Shape 629"/>
        <p:cNvGrpSpPr/>
        <p:nvPr/>
      </p:nvGrpSpPr>
      <p:grpSpPr>
        <a:xfrm>
          <a:off x="0" y="0"/>
          <a:ext cx="0" cy="0"/>
          <a:chOff x="0" y="0"/>
          <a:chExt cx="0" cy="0"/>
        </a:xfrm>
      </p:grpSpPr>
      <p:sp>
        <p:nvSpPr>
          <p:cNvPr id="630" name="Google Shape;630;p48"/>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631" name="Shape 631"/>
        <p:cNvGrpSpPr/>
        <p:nvPr/>
      </p:nvGrpSpPr>
      <p:grpSpPr>
        <a:xfrm>
          <a:off x="0" y="0"/>
          <a:ext cx="0" cy="0"/>
          <a:chOff x="0" y="0"/>
          <a:chExt cx="0" cy="0"/>
        </a:xfrm>
      </p:grpSpPr>
      <p:sp>
        <p:nvSpPr>
          <p:cNvPr id="632" name="Google Shape;632;p49"/>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33" name="Google Shape;633;p49"/>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634" name="Google Shape;634;p49"/>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635" name="Google Shape;635;p49"/>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636" name="Google Shape;636;p49"/>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637" name="Google Shape;637;p49"/>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38" name="Google Shape;638;p49"/>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639" name="Google Shape;639;p49"/>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640" name="Google Shape;640;p49"/>
          <p:cNvSpPr/>
          <p:nvPr>
            <p:ph idx="2" type="pic"/>
          </p:nvPr>
        </p:nvSpPr>
        <p:spPr>
          <a:xfrm>
            <a:off x="8916576" y="1661249"/>
            <a:ext cx="2990088" cy="2715768"/>
          </a:xfrm>
          <a:prstGeom prst="rect">
            <a:avLst/>
          </a:prstGeom>
          <a:noFill/>
          <a:ln>
            <a:noFill/>
          </a:ln>
        </p:spPr>
      </p:sp>
      <p:sp>
        <p:nvSpPr>
          <p:cNvPr id="641" name="Google Shape;641;p49"/>
          <p:cNvSpPr txBox="1"/>
          <p:nvPr>
            <p:ph idx="1" type="body"/>
          </p:nvPr>
        </p:nvSpPr>
        <p:spPr>
          <a:xfrm>
            <a:off x="8916576" y="4120489"/>
            <a:ext cx="2990088" cy="134220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2" name="Google Shape;642;p49"/>
          <p:cNvSpPr txBox="1"/>
          <p:nvPr>
            <p:ph idx="3" type="body"/>
          </p:nvPr>
        </p:nvSpPr>
        <p:spPr>
          <a:xfrm>
            <a:off x="740937" y="1831445"/>
            <a:ext cx="6616300" cy="1055685"/>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3" name="Google Shape;643;p49"/>
          <p:cNvSpPr txBox="1"/>
          <p:nvPr>
            <p:ph idx="4" type="body"/>
          </p:nvPr>
        </p:nvSpPr>
        <p:spPr>
          <a:xfrm>
            <a:off x="740937" y="3256853"/>
            <a:ext cx="6616299" cy="1055685"/>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4" name="Google Shape;644;p49"/>
          <p:cNvSpPr txBox="1"/>
          <p:nvPr>
            <p:ph idx="5" type="body"/>
          </p:nvPr>
        </p:nvSpPr>
        <p:spPr>
          <a:xfrm>
            <a:off x="740937" y="4726515"/>
            <a:ext cx="6616298" cy="1055685"/>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645" name="Shape 645"/>
        <p:cNvGrpSpPr/>
        <p:nvPr/>
      </p:nvGrpSpPr>
      <p:grpSpPr>
        <a:xfrm>
          <a:off x="0" y="0"/>
          <a:ext cx="0" cy="0"/>
          <a:chOff x="0" y="0"/>
          <a:chExt cx="0" cy="0"/>
        </a:xfrm>
      </p:grpSpPr>
      <p:sp>
        <p:nvSpPr>
          <p:cNvPr id="646" name="Google Shape;646;p50"/>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47" name="Google Shape;647;p50"/>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48" name="Google Shape;648;p50"/>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49" name="Google Shape;649;p50"/>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650" name="Google Shape;650;p50"/>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51" name="Google Shape;651;p5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52" name="Google Shape;652;p50"/>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653" name="Google Shape;653;p50"/>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54" name="Google Shape;654;p50"/>
          <p:cNvSpPr/>
          <p:nvPr>
            <p:ph idx="2" type="pic"/>
          </p:nvPr>
        </p:nvSpPr>
        <p:spPr>
          <a:xfrm>
            <a:off x="9093038" y="1058781"/>
            <a:ext cx="2715768" cy="2715768"/>
          </a:xfrm>
          <a:prstGeom prst="rect">
            <a:avLst/>
          </a:prstGeom>
          <a:noFill/>
          <a:ln>
            <a:noFill/>
          </a:ln>
        </p:spPr>
      </p:sp>
      <p:sp>
        <p:nvSpPr>
          <p:cNvPr id="655" name="Google Shape;655;p50"/>
          <p:cNvSpPr txBox="1"/>
          <p:nvPr>
            <p:ph idx="1" type="body"/>
          </p:nvPr>
        </p:nvSpPr>
        <p:spPr>
          <a:xfrm>
            <a:off x="1660584" y="1489802"/>
            <a:ext cx="6616300"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6" name="Google Shape;656;p50"/>
          <p:cNvSpPr txBox="1"/>
          <p:nvPr>
            <p:ph idx="3" type="body"/>
          </p:nvPr>
        </p:nvSpPr>
        <p:spPr>
          <a:xfrm>
            <a:off x="1660584" y="3034440"/>
            <a:ext cx="6616299"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7" name="Google Shape;657;p50"/>
          <p:cNvSpPr txBox="1"/>
          <p:nvPr>
            <p:ph idx="4" type="body"/>
          </p:nvPr>
        </p:nvSpPr>
        <p:spPr>
          <a:xfrm>
            <a:off x="1660585" y="4620141"/>
            <a:ext cx="661629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8" name="Google Shape;658;p50"/>
          <p:cNvSpPr txBox="1"/>
          <p:nvPr>
            <p:ph idx="5" type="body"/>
          </p:nvPr>
        </p:nvSpPr>
        <p:spPr>
          <a:xfrm>
            <a:off x="698499" y="148979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9" name="Google Shape;659;p50"/>
          <p:cNvSpPr txBox="1"/>
          <p:nvPr>
            <p:ph idx="6" type="body"/>
          </p:nvPr>
        </p:nvSpPr>
        <p:spPr>
          <a:xfrm>
            <a:off x="698499" y="462013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0" name="Google Shape;660;p50"/>
          <p:cNvSpPr txBox="1"/>
          <p:nvPr>
            <p:ph idx="7" type="body"/>
          </p:nvPr>
        </p:nvSpPr>
        <p:spPr>
          <a:xfrm>
            <a:off x="698499" y="305496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1" name="Google Shape;661;p50"/>
          <p:cNvSpPr/>
          <p:nvPr>
            <p:ph idx="8" type="pic"/>
          </p:nvPr>
        </p:nvSpPr>
        <p:spPr>
          <a:xfrm>
            <a:off x="8788240" y="3300664"/>
            <a:ext cx="3346704" cy="3154680"/>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662" name="Shape 662"/>
        <p:cNvGrpSpPr/>
        <p:nvPr/>
      </p:nvGrpSpPr>
      <p:grpSpPr>
        <a:xfrm>
          <a:off x="0" y="0"/>
          <a:ext cx="0" cy="0"/>
          <a:chOff x="0" y="0"/>
          <a:chExt cx="0" cy="0"/>
        </a:xfrm>
      </p:grpSpPr>
      <p:sp>
        <p:nvSpPr>
          <p:cNvPr id="663" name="Google Shape;663;p51"/>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4" name="Google Shape;664;p51"/>
          <p:cNvSpPr/>
          <p:nvPr>
            <p:ph idx="2" type="pic"/>
          </p:nvPr>
        </p:nvSpPr>
        <p:spPr>
          <a:xfrm>
            <a:off x="9510134" y="1431036"/>
            <a:ext cx="1965960" cy="3995928"/>
          </a:xfrm>
          <a:prstGeom prst="rect">
            <a:avLst/>
          </a:prstGeom>
          <a:noFill/>
          <a:ln>
            <a:noFill/>
          </a:ln>
        </p:spPr>
      </p:sp>
      <p:cxnSp>
        <p:nvCxnSpPr>
          <p:cNvPr id="665" name="Google Shape;665;p51"/>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66" name="Google Shape;666;p51"/>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67" name="Google Shape;667;p51"/>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668" name="Google Shape;668;p51"/>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69" name="Google Shape;669;p5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70" name="Google Shape;670;p51"/>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671" name="Google Shape;671;p51"/>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72" name="Google Shape;672;p51"/>
          <p:cNvSpPr txBox="1"/>
          <p:nvPr>
            <p:ph idx="1" type="body"/>
          </p:nvPr>
        </p:nvSpPr>
        <p:spPr>
          <a:xfrm>
            <a:off x="1660583" y="1489802"/>
            <a:ext cx="6343485"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3" name="Google Shape;673;p51"/>
          <p:cNvSpPr txBox="1"/>
          <p:nvPr>
            <p:ph idx="3" type="body"/>
          </p:nvPr>
        </p:nvSpPr>
        <p:spPr>
          <a:xfrm>
            <a:off x="1660584" y="2653440"/>
            <a:ext cx="6343485"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4" name="Google Shape;674;p51"/>
          <p:cNvSpPr txBox="1"/>
          <p:nvPr>
            <p:ph idx="4" type="body"/>
          </p:nvPr>
        </p:nvSpPr>
        <p:spPr>
          <a:xfrm>
            <a:off x="1660583" y="3817079"/>
            <a:ext cx="6343485"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5" name="Google Shape;675;p51"/>
          <p:cNvSpPr txBox="1"/>
          <p:nvPr>
            <p:ph idx="5" type="body"/>
          </p:nvPr>
        </p:nvSpPr>
        <p:spPr>
          <a:xfrm>
            <a:off x="1660583" y="5006628"/>
            <a:ext cx="6343487"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6" name="Google Shape;676;p51"/>
          <p:cNvSpPr txBox="1"/>
          <p:nvPr>
            <p:ph idx="6" type="body"/>
          </p:nvPr>
        </p:nvSpPr>
        <p:spPr>
          <a:xfrm>
            <a:off x="691245" y="1502511"/>
            <a:ext cx="795528" cy="1041136"/>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7" name="Google Shape;677;p51"/>
          <p:cNvSpPr txBox="1"/>
          <p:nvPr>
            <p:ph idx="7" type="body"/>
          </p:nvPr>
        </p:nvSpPr>
        <p:spPr>
          <a:xfrm>
            <a:off x="693291" y="2653441"/>
            <a:ext cx="793481"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8" name="Google Shape;678;p51"/>
          <p:cNvSpPr txBox="1"/>
          <p:nvPr>
            <p:ph idx="8" type="body"/>
          </p:nvPr>
        </p:nvSpPr>
        <p:spPr>
          <a:xfrm>
            <a:off x="691246" y="3817079"/>
            <a:ext cx="795528"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9" name="Google Shape;679;p51"/>
          <p:cNvSpPr txBox="1"/>
          <p:nvPr>
            <p:ph idx="9" type="body"/>
          </p:nvPr>
        </p:nvSpPr>
        <p:spPr>
          <a:xfrm>
            <a:off x="691245" y="5006628"/>
            <a:ext cx="795528" cy="1041137"/>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picture on the left, picture in the middle">
  <p:cSld name="2-picture on the left, picture in the middle">
    <p:spTree>
      <p:nvGrpSpPr>
        <p:cNvPr id="685" name="Shape 685"/>
        <p:cNvGrpSpPr/>
        <p:nvPr/>
      </p:nvGrpSpPr>
      <p:grpSpPr>
        <a:xfrm>
          <a:off x="0" y="0"/>
          <a:ext cx="0" cy="0"/>
          <a:chOff x="0" y="0"/>
          <a:chExt cx="0" cy="0"/>
        </a:xfrm>
      </p:grpSpPr>
      <p:sp>
        <p:nvSpPr>
          <p:cNvPr id="686" name="Google Shape;686;p53"/>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87" name="Google Shape;687;p53"/>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88" name="Google Shape;688;p53"/>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689" name="Google Shape;689;p53"/>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90" name="Google Shape;690;p53"/>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691" name="Google Shape;691;p53"/>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692" name="Google Shape;692;p53"/>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693" name="Google Shape;693;p53"/>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694" name="Google Shape;694;p53"/>
          <p:cNvSpPr/>
          <p:nvPr>
            <p:ph idx="2" type="pic"/>
          </p:nvPr>
        </p:nvSpPr>
        <p:spPr>
          <a:xfrm>
            <a:off x="503705" y="821803"/>
            <a:ext cx="2514600" cy="3135900"/>
          </a:xfrm>
          <a:prstGeom prst="rect">
            <a:avLst/>
          </a:prstGeom>
          <a:noFill/>
          <a:ln>
            <a:noFill/>
          </a:ln>
        </p:spPr>
      </p:sp>
      <p:sp>
        <p:nvSpPr>
          <p:cNvPr id="695" name="Google Shape;695;p53"/>
          <p:cNvSpPr txBox="1"/>
          <p:nvPr>
            <p:ph idx="1" type="body"/>
          </p:nvPr>
        </p:nvSpPr>
        <p:spPr>
          <a:xfrm>
            <a:off x="349300" y="4181296"/>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Calibri"/>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
        <p:nvSpPr>
          <p:cNvPr id="696" name="Google Shape;696;p53"/>
          <p:cNvSpPr/>
          <p:nvPr>
            <p:ph idx="3" type="pic"/>
          </p:nvPr>
        </p:nvSpPr>
        <p:spPr>
          <a:xfrm>
            <a:off x="6064679" y="1947062"/>
            <a:ext cx="3692400" cy="3402300"/>
          </a:xfrm>
          <a:prstGeom prst="rect">
            <a:avLst/>
          </a:prstGeom>
          <a:noFill/>
          <a:ln>
            <a:noFill/>
          </a:ln>
        </p:spPr>
      </p:sp>
      <p:sp>
        <p:nvSpPr>
          <p:cNvPr id="697" name="Google Shape;697;p53"/>
          <p:cNvSpPr txBox="1"/>
          <p:nvPr>
            <p:ph idx="4" type="body"/>
          </p:nvPr>
        </p:nvSpPr>
        <p:spPr>
          <a:xfrm>
            <a:off x="3794600" y="1947062"/>
            <a:ext cx="2270100" cy="3419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Calibri"/>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
        <p:nvSpPr>
          <p:cNvPr id="698" name="Google Shape;698;p53"/>
          <p:cNvSpPr txBox="1"/>
          <p:nvPr>
            <p:ph idx="5" type="body"/>
          </p:nvPr>
        </p:nvSpPr>
        <p:spPr>
          <a:xfrm>
            <a:off x="9757002" y="1947062"/>
            <a:ext cx="2270100" cy="3419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Calibri"/>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
        <p:nvSpPr>
          <p:cNvPr id="699" name="Google Shape;699;p53"/>
          <p:cNvSpPr txBox="1"/>
          <p:nvPr>
            <p:ph idx="6" type="body"/>
          </p:nvPr>
        </p:nvSpPr>
        <p:spPr>
          <a:xfrm>
            <a:off x="349300" y="129891"/>
            <a:ext cx="2823300" cy="468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Calibri"/>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pic and conversation bubbles">
  <p:cSld name="2 Reading tip with pic and conversation bubbles">
    <p:spTree>
      <p:nvGrpSpPr>
        <p:cNvPr id="700" name="Shape 700"/>
        <p:cNvGrpSpPr/>
        <p:nvPr/>
      </p:nvGrpSpPr>
      <p:grpSpPr>
        <a:xfrm>
          <a:off x="0" y="0"/>
          <a:ext cx="0" cy="0"/>
          <a:chOff x="0" y="0"/>
          <a:chExt cx="0" cy="0"/>
        </a:xfrm>
      </p:grpSpPr>
      <p:sp>
        <p:nvSpPr>
          <p:cNvPr id="701" name="Google Shape;701;p54"/>
          <p:cNvSpPr txBox="1"/>
          <p:nvPr>
            <p:ph type="title"/>
          </p:nvPr>
        </p:nvSpPr>
        <p:spPr>
          <a:xfrm>
            <a:off x="3536683" y="0"/>
            <a:ext cx="5683571" cy="1577339"/>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2" name="Google Shape;702;p54"/>
          <p:cNvSpPr txBox="1"/>
          <p:nvPr>
            <p:ph idx="1" type="body"/>
          </p:nvPr>
        </p:nvSpPr>
        <p:spPr>
          <a:xfrm>
            <a:off x="207818" y="1577975"/>
            <a:ext cx="2989294" cy="22621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3" name="Google Shape;703;p54"/>
          <p:cNvSpPr txBox="1"/>
          <p:nvPr>
            <p:ph idx="2" type="body"/>
          </p:nvPr>
        </p:nvSpPr>
        <p:spPr>
          <a:xfrm>
            <a:off x="207817" y="3992563"/>
            <a:ext cx="3020087" cy="22621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04" name="Google Shape;704;p54"/>
          <p:cNvCxnSpPr/>
          <p:nvPr/>
        </p:nvCxnSpPr>
        <p:spPr>
          <a:xfrm>
            <a:off x="40294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705" name="Google Shape;705;p54"/>
          <p:cNvCxnSpPr/>
          <p:nvPr/>
        </p:nvCxnSpPr>
        <p:spPr>
          <a:xfrm>
            <a:off x="66654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706" name="Google Shape;706;p54"/>
          <p:cNvCxnSpPr/>
          <p:nvPr/>
        </p:nvCxnSpPr>
        <p:spPr>
          <a:xfrm>
            <a:off x="93608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707" name="Google Shape;707;p54"/>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08" name="Google Shape;708;p54"/>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09" name="Google Shape;709;p54"/>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10" name="Google Shape;710;p54"/>
          <p:cNvPicPr preferRelativeResize="0"/>
          <p:nvPr/>
        </p:nvPicPr>
        <p:blipFill rotWithShape="1">
          <a:blip r:embed="rId5">
            <a:alphaModFix/>
          </a:blip>
          <a:srcRect b="0" l="0" r="0" t="0"/>
          <a:stretch/>
        </p:blipFill>
        <p:spPr>
          <a:xfrm>
            <a:off x="3847875" y="6251086"/>
            <a:ext cx="309930" cy="493979"/>
          </a:xfrm>
          <a:prstGeom prst="rect">
            <a:avLst/>
          </a:prstGeom>
          <a:noFill/>
          <a:ln>
            <a:noFill/>
          </a:ln>
        </p:spPr>
      </p:pic>
      <p:pic>
        <p:nvPicPr>
          <p:cNvPr descr="A picture containing person, indoor, table&#10;&#10;Description generated with very high confidence" id="711" name="Google Shape;711;p54"/>
          <p:cNvPicPr preferRelativeResize="0"/>
          <p:nvPr/>
        </p:nvPicPr>
        <p:blipFill rotWithShape="1">
          <a:blip r:embed="rId6">
            <a:alphaModFix/>
          </a:blip>
          <a:srcRect b="0" l="0" r="0" t="0"/>
          <a:stretch/>
        </p:blipFill>
        <p:spPr>
          <a:xfrm>
            <a:off x="6533129" y="2343959"/>
            <a:ext cx="2453433" cy="3680150"/>
          </a:xfrm>
          <a:prstGeom prst="rect">
            <a:avLst/>
          </a:prstGeom>
          <a:noFill/>
          <a:ln cap="sq" cmpd="sng" w="19050">
            <a:solidFill>
              <a:srgbClr val="666666"/>
            </a:solidFill>
            <a:prstDash val="solid"/>
            <a:miter lim="800000"/>
            <a:headEnd len="sm" w="sm" type="none"/>
            <a:tailEnd len="sm" w="sm" type="none"/>
          </a:ln>
        </p:spPr>
      </p:pic>
      <p:sp>
        <p:nvSpPr>
          <p:cNvPr id="712" name="Google Shape;712;p54"/>
          <p:cNvSpPr/>
          <p:nvPr/>
        </p:nvSpPr>
        <p:spPr>
          <a:xfrm rot="949862">
            <a:off x="8632513" y="1934644"/>
            <a:ext cx="3479646" cy="2748649"/>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3" name="Google Shape;713;p54"/>
          <p:cNvSpPr/>
          <p:nvPr/>
        </p:nvSpPr>
        <p:spPr>
          <a:xfrm flipH="1" rot="-2036221">
            <a:off x="3537772" y="1994884"/>
            <a:ext cx="3036897" cy="2147033"/>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4" name="Google Shape;714;p54"/>
          <p:cNvSpPr txBox="1"/>
          <p:nvPr>
            <p:ph idx="3" type="body"/>
          </p:nvPr>
        </p:nvSpPr>
        <p:spPr>
          <a:xfrm rot="-2153614">
            <a:off x="3954347" y="2367646"/>
            <a:ext cx="2234539" cy="140895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5" name="Google Shape;715;p54"/>
          <p:cNvSpPr txBox="1"/>
          <p:nvPr>
            <p:ph idx="4" type="body"/>
          </p:nvPr>
        </p:nvSpPr>
        <p:spPr>
          <a:xfrm rot="860487">
            <a:off x="9153636" y="2384207"/>
            <a:ext cx="2405861" cy="182867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6" name="Google Shape;716;p54"/>
          <p:cNvSpPr txBox="1"/>
          <p:nvPr>
            <p:ph idx="5" type="body"/>
          </p:nvPr>
        </p:nvSpPr>
        <p:spPr>
          <a:xfrm>
            <a:off x="162285" y="227488"/>
            <a:ext cx="3190516" cy="865577"/>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open slide">
  <p:cSld name="2 Reading tip with open slide">
    <p:spTree>
      <p:nvGrpSpPr>
        <p:cNvPr id="717" name="Shape 717"/>
        <p:cNvGrpSpPr/>
        <p:nvPr/>
      </p:nvGrpSpPr>
      <p:grpSpPr>
        <a:xfrm>
          <a:off x="0" y="0"/>
          <a:ext cx="0" cy="0"/>
          <a:chOff x="0" y="0"/>
          <a:chExt cx="0" cy="0"/>
        </a:xfrm>
      </p:grpSpPr>
      <p:sp>
        <p:nvSpPr>
          <p:cNvPr id="718" name="Google Shape;718;p55"/>
          <p:cNvSpPr txBox="1"/>
          <p:nvPr>
            <p:ph type="title"/>
          </p:nvPr>
        </p:nvSpPr>
        <p:spPr>
          <a:xfrm>
            <a:off x="3536683" y="0"/>
            <a:ext cx="5683571" cy="1577339"/>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9" name="Google Shape;719;p55"/>
          <p:cNvSpPr txBox="1"/>
          <p:nvPr>
            <p:ph idx="1" type="body"/>
          </p:nvPr>
        </p:nvSpPr>
        <p:spPr>
          <a:xfrm>
            <a:off x="162285" y="227488"/>
            <a:ext cx="3190516" cy="865577"/>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0" name="Google Shape;720;p55"/>
          <p:cNvSpPr txBox="1"/>
          <p:nvPr>
            <p:ph idx="2" type="body"/>
          </p:nvPr>
        </p:nvSpPr>
        <p:spPr>
          <a:xfrm>
            <a:off x="162285" y="1411720"/>
            <a:ext cx="3172692" cy="22621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1" name="Google Shape;721;p55"/>
          <p:cNvSpPr txBox="1"/>
          <p:nvPr>
            <p:ph idx="3" type="body"/>
          </p:nvPr>
        </p:nvSpPr>
        <p:spPr>
          <a:xfrm>
            <a:off x="180109" y="3992563"/>
            <a:ext cx="3172692" cy="22621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22" name="Google Shape;722;p55"/>
          <p:cNvCxnSpPr/>
          <p:nvPr/>
        </p:nvCxnSpPr>
        <p:spPr>
          <a:xfrm>
            <a:off x="40294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723" name="Google Shape;723;p55"/>
          <p:cNvCxnSpPr/>
          <p:nvPr/>
        </p:nvCxnSpPr>
        <p:spPr>
          <a:xfrm>
            <a:off x="66654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724" name="Google Shape;724;p55"/>
          <p:cNvCxnSpPr/>
          <p:nvPr/>
        </p:nvCxnSpPr>
        <p:spPr>
          <a:xfrm>
            <a:off x="93608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725" name="Google Shape;725;p55"/>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26" name="Google Shape;726;p55"/>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27" name="Google Shape;727;p55"/>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28" name="Google Shape;728;p55"/>
          <p:cNvPicPr preferRelativeResize="0"/>
          <p:nvPr/>
        </p:nvPicPr>
        <p:blipFill rotWithShape="1">
          <a:blip r:embed="rId5">
            <a:alphaModFix/>
          </a:blip>
          <a:srcRect b="0" l="0" r="0" t="0"/>
          <a:stretch/>
        </p:blipFill>
        <p:spPr>
          <a:xfrm>
            <a:off x="3847875" y="6251086"/>
            <a:ext cx="309930" cy="493979"/>
          </a:xfrm>
          <a:prstGeom prst="rect">
            <a:avLst/>
          </a:prstGeom>
          <a:noFill/>
          <a:ln>
            <a:noFill/>
          </a:ln>
        </p:spPr>
      </p:pic>
      <p:sp>
        <p:nvSpPr>
          <p:cNvPr id="729" name="Google Shape;729;p55"/>
          <p:cNvSpPr txBox="1"/>
          <p:nvPr>
            <p:ph idx="4" type="body"/>
          </p:nvPr>
        </p:nvSpPr>
        <p:spPr>
          <a:xfrm>
            <a:off x="4104471" y="1818827"/>
            <a:ext cx="7541965" cy="89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0" name="Google Shape;730;p55"/>
          <p:cNvSpPr txBox="1"/>
          <p:nvPr>
            <p:ph idx="5" type="body"/>
          </p:nvPr>
        </p:nvSpPr>
        <p:spPr>
          <a:xfrm>
            <a:off x="3969386" y="3243174"/>
            <a:ext cx="3410447" cy="89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1" name="Google Shape;731;p55"/>
          <p:cNvSpPr txBox="1"/>
          <p:nvPr>
            <p:ph idx="6" type="body"/>
          </p:nvPr>
        </p:nvSpPr>
        <p:spPr>
          <a:xfrm>
            <a:off x="3987210" y="4810036"/>
            <a:ext cx="3410447" cy="89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2" name="Google Shape;732;p55"/>
          <p:cNvSpPr txBox="1"/>
          <p:nvPr>
            <p:ph idx="7" type="body"/>
          </p:nvPr>
        </p:nvSpPr>
        <p:spPr>
          <a:xfrm>
            <a:off x="7676147" y="3224908"/>
            <a:ext cx="3970289" cy="89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enjoy and engage">
  <p:cSld name="Title, Subtitle_3">
    <p:spTree>
      <p:nvGrpSpPr>
        <p:cNvPr id="46"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b="7385" l="549" r="-548" t="8195"/>
          <a:stretch/>
        </p:blipFill>
        <p:spPr>
          <a:xfrm>
            <a:off x="0" y="0"/>
            <a:ext cx="12192001" cy="6858000"/>
          </a:xfrm>
          <a:prstGeom prst="rect">
            <a:avLst/>
          </a:prstGeom>
          <a:noFill/>
          <a:ln>
            <a:noFill/>
          </a:ln>
        </p:spPr>
      </p:pic>
      <p:grpSp>
        <p:nvGrpSpPr>
          <p:cNvPr id="48" name="Google Shape;48;p7"/>
          <p:cNvGrpSpPr/>
          <p:nvPr/>
        </p:nvGrpSpPr>
        <p:grpSpPr>
          <a:xfrm>
            <a:off x="1" y="5607273"/>
            <a:ext cx="12213728" cy="1252537"/>
            <a:chOff x="-33239" y="5603791"/>
            <a:chExt cx="9160525" cy="1252537"/>
          </a:xfrm>
        </p:grpSpPr>
        <p:sp>
          <p:nvSpPr>
            <p:cNvPr id="49" name="Google Shape;49;p7"/>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50" name="Google Shape;50;p7"/>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51" name="Google Shape;51;p7"/>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52" name="Google Shape;52;p7"/>
          <p:cNvSpPr txBox="1"/>
          <p:nvPr>
            <p:ph type="title"/>
          </p:nvPr>
        </p:nvSpPr>
        <p:spPr>
          <a:xfrm>
            <a:off x="-8"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53" name="Google Shape;53;p7"/>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54" name="Google Shape;54;p7"/>
          <p:cNvSpPr/>
          <p:nvPr/>
        </p:nvSpPr>
        <p:spPr>
          <a:xfrm>
            <a:off x="-4587" y="0"/>
            <a:ext cx="12222900" cy="5610900"/>
          </a:xfrm>
          <a:prstGeom prst="rect">
            <a:avLst/>
          </a:prstGeom>
          <a:solidFill>
            <a:srgbClr val="006FB6">
              <a:alpha val="3215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1_Title and Vertical Text">
    <p:spTree>
      <p:nvGrpSpPr>
        <p:cNvPr id="733" name="Shape 733"/>
        <p:cNvGrpSpPr/>
        <p:nvPr/>
      </p:nvGrpSpPr>
      <p:grpSpPr>
        <a:xfrm>
          <a:off x="0" y="0"/>
          <a:ext cx="0" cy="0"/>
          <a:chOff x="0" y="0"/>
          <a:chExt cx="0" cy="0"/>
        </a:xfrm>
      </p:grpSpPr>
      <p:sp>
        <p:nvSpPr>
          <p:cNvPr id="734" name="Google Shape;734;p56"/>
          <p:cNvSpPr txBox="1"/>
          <p:nvPr>
            <p:ph type="title"/>
          </p:nvPr>
        </p:nvSpPr>
        <p:spPr>
          <a:xfrm>
            <a:off x="4157805" y="0"/>
            <a:ext cx="5062449" cy="1577339"/>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35" name="Google Shape;735;p56"/>
          <p:cNvCxnSpPr/>
          <p:nvPr/>
        </p:nvCxnSpPr>
        <p:spPr>
          <a:xfrm>
            <a:off x="66654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736" name="Google Shape;736;p56"/>
          <p:cNvCxnSpPr/>
          <p:nvPr/>
        </p:nvCxnSpPr>
        <p:spPr>
          <a:xfrm>
            <a:off x="93608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737" name="Google Shape;737;p56"/>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738" name="Google Shape;738;p56"/>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739" name="Google Shape;739;p56"/>
          <p:cNvCxnSpPr/>
          <p:nvPr/>
        </p:nvCxnSpPr>
        <p:spPr>
          <a:xfrm>
            <a:off x="4029444" y="6565900"/>
            <a:ext cx="2082480" cy="0"/>
          </a:xfrm>
          <a:prstGeom prst="straightConnector1">
            <a:avLst/>
          </a:prstGeom>
          <a:noFill/>
          <a:ln cap="flat" cmpd="sng" w="25400">
            <a:solidFill>
              <a:srgbClr val="0771BA"/>
            </a:solidFill>
            <a:prstDash val="solid"/>
            <a:miter lim="800000"/>
            <a:headEnd len="sm" w="sm" type="none"/>
            <a:tailEnd len="sm" w="sm" type="none"/>
          </a:ln>
        </p:spPr>
      </p:cxnSp>
      <p:pic>
        <p:nvPicPr>
          <p:cNvPr id="740" name="Google Shape;740;p56"/>
          <p:cNvPicPr preferRelativeResize="0"/>
          <p:nvPr/>
        </p:nvPicPr>
        <p:blipFill rotWithShape="1">
          <a:blip r:embed="rId4">
            <a:alphaModFix/>
          </a:blip>
          <a:srcRect b="0" l="0" r="0" t="0"/>
          <a:stretch/>
        </p:blipFill>
        <p:spPr>
          <a:xfrm>
            <a:off x="3847875" y="6251086"/>
            <a:ext cx="309930" cy="493979"/>
          </a:xfrm>
          <a:prstGeom prst="rect">
            <a:avLst/>
          </a:prstGeom>
          <a:noFill/>
          <a:ln>
            <a:noFill/>
          </a:ln>
        </p:spPr>
      </p:pic>
      <p:pic>
        <p:nvPicPr>
          <p:cNvPr id="741" name="Google Shape;741;p56"/>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742" name="Google Shape;742;p56"/>
          <p:cNvSpPr txBox="1"/>
          <p:nvPr>
            <p:ph idx="1" type="body"/>
          </p:nvPr>
        </p:nvSpPr>
        <p:spPr>
          <a:xfrm>
            <a:off x="3921664" y="1901395"/>
            <a:ext cx="7773031" cy="3905841"/>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3" name="Google Shape;743;p56"/>
          <p:cNvSpPr/>
          <p:nvPr>
            <p:ph idx="2" type="pic"/>
          </p:nvPr>
        </p:nvSpPr>
        <p:spPr>
          <a:xfrm>
            <a:off x="457146" y="524736"/>
            <a:ext cx="2514600" cy="2935224"/>
          </a:xfrm>
          <a:prstGeom prst="rect">
            <a:avLst/>
          </a:prstGeom>
          <a:noFill/>
          <a:ln>
            <a:noFill/>
          </a:ln>
        </p:spPr>
      </p:sp>
      <p:sp>
        <p:nvSpPr>
          <p:cNvPr id="744" name="Google Shape;744;p56"/>
          <p:cNvSpPr txBox="1"/>
          <p:nvPr>
            <p:ph idx="3" type="body"/>
          </p:nvPr>
        </p:nvSpPr>
        <p:spPr>
          <a:xfrm>
            <a:off x="320842" y="3655268"/>
            <a:ext cx="2823411" cy="21519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45" name="Shape 745"/>
        <p:cNvGrpSpPr/>
        <p:nvPr/>
      </p:nvGrpSpPr>
      <p:grpSpPr>
        <a:xfrm>
          <a:off x="0" y="0"/>
          <a:ext cx="0" cy="0"/>
          <a:chOff x="0" y="0"/>
          <a:chExt cx="0" cy="0"/>
        </a:xfrm>
      </p:grpSpPr>
      <p:sp>
        <p:nvSpPr>
          <p:cNvPr id="746" name="Google Shape;746;p57"/>
          <p:cNvSpPr txBox="1"/>
          <p:nvPr>
            <p:ph type="title"/>
          </p:nvPr>
        </p:nvSpPr>
        <p:spPr>
          <a:xfrm>
            <a:off x="3536683" y="0"/>
            <a:ext cx="5683571" cy="1577339"/>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7" name="Google Shape;747;p57"/>
          <p:cNvSpPr txBox="1"/>
          <p:nvPr>
            <p:ph idx="1" type="body"/>
          </p:nvPr>
        </p:nvSpPr>
        <p:spPr>
          <a:xfrm>
            <a:off x="0" y="227488"/>
            <a:ext cx="3497263" cy="54927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8" name="Google Shape;748;p57"/>
          <p:cNvSpPr txBox="1"/>
          <p:nvPr>
            <p:ph idx="2" type="body"/>
          </p:nvPr>
        </p:nvSpPr>
        <p:spPr>
          <a:xfrm>
            <a:off x="0" y="1577975"/>
            <a:ext cx="3536950" cy="22621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9" name="Google Shape;749;p57"/>
          <p:cNvSpPr txBox="1"/>
          <p:nvPr>
            <p:ph idx="3" type="body"/>
          </p:nvPr>
        </p:nvSpPr>
        <p:spPr>
          <a:xfrm>
            <a:off x="-39687" y="3992563"/>
            <a:ext cx="3536950" cy="22621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0" name="Google Shape;750;p57"/>
          <p:cNvSpPr txBox="1"/>
          <p:nvPr>
            <p:ph idx="4" type="body"/>
          </p:nvPr>
        </p:nvSpPr>
        <p:spPr>
          <a:xfrm>
            <a:off x="3790950" y="1944688"/>
            <a:ext cx="8140700" cy="415448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51" name="Google Shape;751;p57"/>
          <p:cNvCxnSpPr/>
          <p:nvPr/>
        </p:nvCxnSpPr>
        <p:spPr>
          <a:xfrm>
            <a:off x="40294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752" name="Google Shape;752;p57"/>
          <p:cNvCxnSpPr/>
          <p:nvPr/>
        </p:nvCxnSpPr>
        <p:spPr>
          <a:xfrm>
            <a:off x="66654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753" name="Google Shape;753;p57"/>
          <p:cNvCxnSpPr/>
          <p:nvPr/>
        </p:nvCxnSpPr>
        <p:spPr>
          <a:xfrm>
            <a:off x="93608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754" name="Google Shape;754;p57"/>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55" name="Google Shape;755;p57"/>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56" name="Google Shape;756;p57"/>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57" name="Google Shape;757;p57"/>
          <p:cNvPicPr preferRelativeResize="0"/>
          <p:nvPr/>
        </p:nvPicPr>
        <p:blipFill rotWithShape="1">
          <a:blip r:embed="rId5">
            <a:alphaModFix/>
          </a:blip>
          <a:srcRect b="0" l="0" r="0" t="0"/>
          <a:stretch/>
        </p:blipFill>
        <p:spPr>
          <a:xfrm>
            <a:off x="3847875" y="6251086"/>
            <a:ext cx="309930" cy="493979"/>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758" name="Shape 758"/>
        <p:cNvGrpSpPr/>
        <p:nvPr/>
      </p:nvGrpSpPr>
      <p:grpSpPr>
        <a:xfrm>
          <a:off x="0" y="0"/>
          <a:ext cx="0" cy="0"/>
          <a:chOff x="0" y="0"/>
          <a:chExt cx="0" cy="0"/>
        </a:xfrm>
      </p:grpSpPr>
      <p:sp>
        <p:nvSpPr>
          <p:cNvPr id="759" name="Google Shape;759;p58"/>
          <p:cNvSpPr txBox="1"/>
          <p:nvPr>
            <p:ph type="title"/>
          </p:nvPr>
        </p:nvSpPr>
        <p:spPr>
          <a:xfrm>
            <a:off x="3536683" y="0"/>
            <a:ext cx="5683571" cy="1577339"/>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60" name="Google Shape;760;p58"/>
          <p:cNvPicPr preferRelativeResize="0"/>
          <p:nvPr/>
        </p:nvPicPr>
        <p:blipFill rotWithShape="1">
          <a:blip r:embed="rId2">
            <a:alphaModFix/>
          </a:blip>
          <a:srcRect b="0" l="0" r="0" t="0"/>
          <a:stretch/>
        </p:blipFill>
        <p:spPr>
          <a:xfrm>
            <a:off x="3837047" y="6246434"/>
            <a:ext cx="309931" cy="493979"/>
          </a:xfrm>
          <a:prstGeom prst="rect">
            <a:avLst/>
          </a:prstGeom>
          <a:noFill/>
          <a:ln>
            <a:noFill/>
          </a:ln>
        </p:spPr>
      </p:pic>
      <p:cxnSp>
        <p:nvCxnSpPr>
          <p:cNvPr id="761" name="Google Shape;761;p58"/>
          <p:cNvCxnSpPr/>
          <p:nvPr/>
        </p:nvCxnSpPr>
        <p:spPr>
          <a:xfrm>
            <a:off x="40294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762" name="Google Shape;762;p58"/>
          <p:cNvCxnSpPr/>
          <p:nvPr/>
        </p:nvCxnSpPr>
        <p:spPr>
          <a:xfrm>
            <a:off x="66654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763" name="Google Shape;763;p58"/>
          <p:cNvCxnSpPr/>
          <p:nvPr/>
        </p:nvCxnSpPr>
        <p:spPr>
          <a:xfrm>
            <a:off x="93608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764" name="Google Shape;764;p58"/>
          <p:cNvPicPr preferRelativeResize="0"/>
          <p:nvPr/>
        </p:nvPicPr>
        <p:blipFill rotWithShape="1">
          <a:blip r:embed="rId3">
            <a:alphaModFix/>
          </a:blip>
          <a:srcRect b="0" l="0" r="0" t="0"/>
          <a:stretch/>
        </p:blipFill>
        <p:spPr>
          <a:xfrm>
            <a:off x="11442515" y="6196177"/>
            <a:ext cx="491969" cy="536174"/>
          </a:xfrm>
          <a:prstGeom prst="rect">
            <a:avLst/>
          </a:prstGeom>
          <a:noFill/>
          <a:ln>
            <a:noFill/>
          </a:ln>
        </p:spPr>
      </p:pic>
      <p:pic>
        <p:nvPicPr>
          <p:cNvPr id="765" name="Google Shape;765;p58"/>
          <p:cNvPicPr preferRelativeResize="0"/>
          <p:nvPr/>
        </p:nvPicPr>
        <p:blipFill rotWithShape="1">
          <a:blip r:embed="rId4">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766" name="Google Shape;766;p58"/>
          <p:cNvPicPr preferRelativeResize="0"/>
          <p:nvPr/>
        </p:nvPicPr>
        <p:blipFill rotWithShape="1">
          <a:blip r:embed="rId5">
            <a:alphaModFix/>
          </a:blip>
          <a:srcRect b="0" l="0" r="0" t="0"/>
          <a:stretch/>
        </p:blipFill>
        <p:spPr>
          <a:xfrm>
            <a:off x="8721174" y="6196177"/>
            <a:ext cx="687747" cy="615553"/>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767" name="Shape 767"/>
        <p:cNvGrpSpPr/>
        <p:nvPr/>
      </p:nvGrpSpPr>
      <p:grpSpPr>
        <a:xfrm>
          <a:off x="0" y="0"/>
          <a:ext cx="0" cy="0"/>
          <a:chOff x="0" y="0"/>
          <a:chExt cx="0" cy="0"/>
        </a:xfrm>
      </p:grpSpPr>
      <p:sp>
        <p:nvSpPr>
          <p:cNvPr id="768" name="Google Shape;768;p59"/>
          <p:cNvSpPr txBox="1"/>
          <p:nvPr>
            <p:ph type="title"/>
          </p:nvPr>
        </p:nvSpPr>
        <p:spPr>
          <a:xfrm>
            <a:off x="3536683" y="0"/>
            <a:ext cx="5683571" cy="1577339"/>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69" name="Google Shape;769;p59"/>
          <p:cNvCxnSpPr/>
          <p:nvPr/>
        </p:nvCxnSpPr>
        <p:spPr>
          <a:xfrm>
            <a:off x="40294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770" name="Google Shape;770;p59"/>
          <p:cNvCxnSpPr/>
          <p:nvPr/>
        </p:nvCxnSpPr>
        <p:spPr>
          <a:xfrm>
            <a:off x="66654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771" name="Google Shape;771;p59"/>
          <p:cNvCxnSpPr/>
          <p:nvPr/>
        </p:nvCxnSpPr>
        <p:spPr>
          <a:xfrm>
            <a:off x="93608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772" name="Google Shape;772;p59"/>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73" name="Google Shape;773;p59"/>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74" name="Google Shape;774;p59"/>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75" name="Google Shape;775;p59"/>
          <p:cNvPicPr preferRelativeResize="0"/>
          <p:nvPr/>
        </p:nvPicPr>
        <p:blipFill rotWithShape="1">
          <a:blip r:embed="rId5">
            <a:alphaModFix/>
          </a:blip>
          <a:srcRect b="0" l="0" r="0" t="0"/>
          <a:stretch/>
        </p:blipFill>
        <p:spPr>
          <a:xfrm>
            <a:off x="3847875" y="6251086"/>
            <a:ext cx="309930" cy="493979"/>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776" name="Shape 776"/>
        <p:cNvGrpSpPr/>
        <p:nvPr/>
      </p:nvGrpSpPr>
      <p:grpSpPr>
        <a:xfrm>
          <a:off x="0" y="0"/>
          <a:ext cx="0" cy="0"/>
          <a:chOff x="0" y="0"/>
          <a:chExt cx="0" cy="0"/>
        </a:xfrm>
      </p:grpSpPr>
      <p:sp>
        <p:nvSpPr>
          <p:cNvPr id="777" name="Google Shape;777;p60"/>
          <p:cNvSpPr txBox="1"/>
          <p:nvPr>
            <p:ph type="title"/>
          </p:nvPr>
        </p:nvSpPr>
        <p:spPr>
          <a:xfrm>
            <a:off x="3536683" y="0"/>
            <a:ext cx="5683571" cy="1577339"/>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78" name="Google Shape;778;p60"/>
          <p:cNvCxnSpPr/>
          <p:nvPr/>
        </p:nvCxnSpPr>
        <p:spPr>
          <a:xfrm>
            <a:off x="66654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779" name="Google Shape;779;p60"/>
          <p:cNvCxnSpPr/>
          <p:nvPr/>
        </p:nvCxnSpPr>
        <p:spPr>
          <a:xfrm>
            <a:off x="93608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780" name="Google Shape;780;p60"/>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id="781" name="Google Shape;781;p60"/>
          <p:cNvPicPr preferRelativeResize="0"/>
          <p:nvPr/>
        </p:nvPicPr>
        <p:blipFill rotWithShape="1">
          <a:blip r:embed="rId3">
            <a:alphaModFix/>
          </a:blip>
          <a:srcRect b="0" l="0" r="0" t="0"/>
          <a:stretch/>
        </p:blipFill>
        <p:spPr>
          <a:xfrm>
            <a:off x="6134673" y="6324412"/>
            <a:ext cx="529889" cy="497951"/>
          </a:xfrm>
          <a:prstGeom prst="rect">
            <a:avLst/>
          </a:prstGeom>
          <a:noFill/>
          <a:ln>
            <a:noFill/>
          </a:ln>
        </p:spPr>
      </p:pic>
      <p:cxnSp>
        <p:nvCxnSpPr>
          <p:cNvPr id="782" name="Google Shape;782;p60"/>
          <p:cNvCxnSpPr/>
          <p:nvPr/>
        </p:nvCxnSpPr>
        <p:spPr>
          <a:xfrm>
            <a:off x="4029444" y="6565900"/>
            <a:ext cx="2082480" cy="0"/>
          </a:xfrm>
          <a:prstGeom prst="straightConnector1">
            <a:avLst/>
          </a:prstGeom>
          <a:noFill/>
          <a:ln cap="flat" cmpd="sng" w="25400">
            <a:solidFill>
              <a:srgbClr val="0771BA"/>
            </a:solidFill>
            <a:prstDash val="solid"/>
            <a:miter lim="800000"/>
            <a:headEnd len="sm" w="sm" type="none"/>
            <a:tailEnd len="sm" w="sm" type="none"/>
          </a:ln>
        </p:spPr>
      </p:cxnSp>
      <p:pic>
        <p:nvPicPr>
          <p:cNvPr id="783" name="Google Shape;783;p60"/>
          <p:cNvPicPr preferRelativeResize="0"/>
          <p:nvPr/>
        </p:nvPicPr>
        <p:blipFill rotWithShape="1">
          <a:blip r:embed="rId4">
            <a:alphaModFix/>
          </a:blip>
          <a:srcRect b="0" l="0" r="0" t="0"/>
          <a:stretch/>
        </p:blipFill>
        <p:spPr>
          <a:xfrm>
            <a:off x="3847875" y="6251086"/>
            <a:ext cx="309930" cy="493979"/>
          </a:xfrm>
          <a:prstGeom prst="rect">
            <a:avLst/>
          </a:prstGeom>
          <a:noFill/>
          <a:ln>
            <a:noFill/>
          </a:ln>
        </p:spPr>
      </p:pic>
      <p:pic>
        <p:nvPicPr>
          <p:cNvPr id="784" name="Google Shape;784;p60"/>
          <p:cNvPicPr preferRelativeResize="0"/>
          <p:nvPr/>
        </p:nvPicPr>
        <p:blipFill rotWithShape="1">
          <a:blip r:embed="rId5">
            <a:alphaModFix/>
          </a:blip>
          <a:srcRect b="0" l="0" r="0" t="0"/>
          <a:stretch/>
        </p:blipFill>
        <p:spPr>
          <a:xfrm>
            <a:off x="8709189" y="6196177"/>
            <a:ext cx="714098" cy="615553"/>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785" name="Shape 785"/>
        <p:cNvGrpSpPr/>
        <p:nvPr/>
      </p:nvGrpSpPr>
      <p:grpSpPr>
        <a:xfrm>
          <a:off x="0" y="0"/>
          <a:ext cx="0" cy="0"/>
          <a:chOff x="0" y="0"/>
          <a:chExt cx="0" cy="0"/>
        </a:xfrm>
      </p:grpSpPr>
      <p:sp>
        <p:nvSpPr>
          <p:cNvPr id="786" name="Google Shape;786;p61"/>
          <p:cNvSpPr txBox="1"/>
          <p:nvPr>
            <p:ph type="title"/>
          </p:nvPr>
        </p:nvSpPr>
        <p:spPr>
          <a:xfrm>
            <a:off x="4157805" y="0"/>
            <a:ext cx="5062449" cy="1577339"/>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87" name="Google Shape;787;p61"/>
          <p:cNvCxnSpPr/>
          <p:nvPr/>
        </p:nvCxnSpPr>
        <p:spPr>
          <a:xfrm>
            <a:off x="66654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788" name="Google Shape;788;p61"/>
          <p:cNvCxnSpPr/>
          <p:nvPr/>
        </p:nvCxnSpPr>
        <p:spPr>
          <a:xfrm>
            <a:off x="93608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789" name="Google Shape;789;p61"/>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790" name="Google Shape;790;p61"/>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791" name="Google Shape;791;p61"/>
          <p:cNvCxnSpPr/>
          <p:nvPr/>
        </p:nvCxnSpPr>
        <p:spPr>
          <a:xfrm>
            <a:off x="4029444" y="6565900"/>
            <a:ext cx="2082480" cy="0"/>
          </a:xfrm>
          <a:prstGeom prst="straightConnector1">
            <a:avLst/>
          </a:prstGeom>
          <a:noFill/>
          <a:ln cap="flat" cmpd="sng" w="25400">
            <a:solidFill>
              <a:srgbClr val="0771BA"/>
            </a:solidFill>
            <a:prstDash val="solid"/>
            <a:miter lim="800000"/>
            <a:headEnd len="sm" w="sm" type="none"/>
            <a:tailEnd len="sm" w="sm" type="none"/>
          </a:ln>
        </p:spPr>
      </p:cxnSp>
      <p:pic>
        <p:nvPicPr>
          <p:cNvPr id="792" name="Google Shape;792;p61"/>
          <p:cNvPicPr preferRelativeResize="0"/>
          <p:nvPr/>
        </p:nvPicPr>
        <p:blipFill rotWithShape="1">
          <a:blip r:embed="rId4">
            <a:alphaModFix/>
          </a:blip>
          <a:srcRect b="0" l="0" r="0" t="0"/>
          <a:stretch/>
        </p:blipFill>
        <p:spPr>
          <a:xfrm>
            <a:off x="3847875" y="6251086"/>
            <a:ext cx="309930" cy="493979"/>
          </a:xfrm>
          <a:prstGeom prst="rect">
            <a:avLst/>
          </a:prstGeom>
          <a:noFill/>
          <a:ln>
            <a:noFill/>
          </a:ln>
        </p:spPr>
      </p:pic>
      <p:pic>
        <p:nvPicPr>
          <p:cNvPr id="793" name="Google Shape;793;p61"/>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794" name="Google Shape;794;p61"/>
          <p:cNvSpPr txBox="1"/>
          <p:nvPr>
            <p:ph idx="1" type="body"/>
          </p:nvPr>
        </p:nvSpPr>
        <p:spPr>
          <a:xfrm>
            <a:off x="3921664" y="1901395"/>
            <a:ext cx="7773031" cy="3905841"/>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5" name="Google Shape;795;p61"/>
          <p:cNvSpPr/>
          <p:nvPr>
            <p:ph idx="2" type="pic"/>
          </p:nvPr>
        </p:nvSpPr>
        <p:spPr>
          <a:xfrm>
            <a:off x="457146" y="524736"/>
            <a:ext cx="2514600" cy="2935224"/>
          </a:xfrm>
          <a:prstGeom prst="rect">
            <a:avLst/>
          </a:prstGeom>
          <a:noFill/>
          <a:ln>
            <a:noFill/>
          </a:ln>
        </p:spPr>
      </p:sp>
      <p:sp>
        <p:nvSpPr>
          <p:cNvPr id="796" name="Google Shape;796;p61"/>
          <p:cNvSpPr txBox="1"/>
          <p:nvPr>
            <p:ph idx="3" type="body"/>
          </p:nvPr>
        </p:nvSpPr>
        <p:spPr>
          <a:xfrm>
            <a:off x="320842" y="3655268"/>
            <a:ext cx="2823411" cy="21519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p:spTree>
      <p:nvGrpSpPr>
        <p:cNvPr id="802" name="Shape 802"/>
        <p:cNvGrpSpPr/>
        <p:nvPr/>
      </p:nvGrpSpPr>
      <p:grpSpPr>
        <a:xfrm>
          <a:off x="0" y="0"/>
          <a:ext cx="0" cy="0"/>
          <a:chOff x="0" y="0"/>
          <a:chExt cx="0" cy="0"/>
        </a:xfrm>
      </p:grpSpPr>
      <p:pic>
        <p:nvPicPr>
          <p:cNvPr id="803" name="Google Shape;803;p63"/>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804" name="Google Shape;804;p63"/>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05" name="Google Shape;805;p63"/>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06" name="Google Shape;806;p63"/>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807" name="Google Shape;807;p6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08" name="Google Shape;808;p63"/>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809" name="Google Shape;809;p63"/>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10" name="Google Shape;810;p63"/>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811" name="Google Shape;811;p63"/>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812" name="Google Shape;812;p63"/>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13" name="Google Shape;813;p63"/>
          <p:cNvSpPr txBox="1"/>
          <p:nvPr>
            <p:ph idx="1" type="body"/>
          </p:nvPr>
        </p:nvSpPr>
        <p:spPr>
          <a:xfrm>
            <a:off x="1639564" y="1374414"/>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4" name="Google Shape;814;p63"/>
          <p:cNvSpPr txBox="1"/>
          <p:nvPr>
            <p:ph idx="2" type="body"/>
          </p:nvPr>
        </p:nvSpPr>
        <p:spPr>
          <a:xfrm>
            <a:off x="1627989" y="259224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5" name="Google Shape;815;p63"/>
          <p:cNvSpPr txBox="1"/>
          <p:nvPr>
            <p:ph idx="3" type="body"/>
          </p:nvPr>
        </p:nvSpPr>
        <p:spPr>
          <a:xfrm>
            <a:off x="1655384" y="38091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6" name="Google Shape;816;p63"/>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7" name="Google Shape;817;p63"/>
          <p:cNvSpPr txBox="1"/>
          <p:nvPr>
            <p:ph idx="5" type="body"/>
          </p:nvPr>
        </p:nvSpPr>
        <p:spPr>
          <a:xfrm>
            <a:off x="698497" y="3809178"/>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8" name="Google Shape;818;p63"/>
          <p:cNvSpPr txBox="1"/>
          <p:nvPr>
            <p:ph idx="6" type="body"/>
          </p:nvPr>
        </p:nvSpPr>
        <p:spPr>
          <a:xfrm>
            <a:off x="1627989" y="50249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9" name="Google Shape;819;p63"/>
          <p:cNvSpPr txBox="1"/>
          <p:nvPr>
            <p:ph idx="7" type="body"/>
          </p:nvPr>
        </p:nvSpPr>
        <p:spPr>
          <a:xfrm>
            <a:off x="698497" y="2592249"/>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0" name="Google Shape;820;p63"/>
          <p:cNvSpPr txBox="1"/>
          <p:nvPr>
            <p:ph idx="8" type="body"/>
          </p:nvPr>
        </p:nvSpPr>
        <p:spPr>
          <a:xfrm>
            <a:off x="698497" y="5027421"/>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1" name="Google Shape;821;p63"/>
          <p:cNvSpPr/>
          <p:nvPr>
            <p:ph idx="9" type="pic"/>
          </p:nvPr>
        </p:nvSpPr>
        <p:spPr>
          <a:xfrm>
            <a:off x="7967502" y="1420398"/>
            <a:ext cx="3962194" cy="3122713"/>
          </a:xfrm>
          <a:prstGeom prst="rect">
            <a:avLst/>
          </a:prstGeom>
          <a:noFill/>
          <a:ln>
            <a:noFill/>
          </a:ln>
        </p:spPr>
      </p:sp>
      <p:sp>
        <p:nvSpPr>
          <p:cNvPr id="822" name="Google Shape;822;p63"/>
          <p:cNvSpPr txBox="1"/>
          <p:nvPr>
            <p:ph idx="13"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p:spTree>
      <p:nvGrpSpPr>
        <p:cNvPr id="823" name="Shape 823"/>
        <p:cNvGrpSpPr/>
        <p:nvPr/>
      </p:nvGrpSpPr>
      <p:grpSpPr>
        <a:xfrm>
          <a:off x="0" y="0"/>
          <a:ext cx="0" cy="0"/>
          <a:chOff x="0" y="0"/>
          <a:chExt cx="0" cy="0"/>
        </a:xfrm>
      </p:grpSpPr>
      <p:sp>
        <p:nvSpPr>
          <p:cNvPr id="824" name="Google Shape;824;p64"/>
          <p:cNvSpPr/>
          <p:nvPr>
            <p:ph idx="2" type="pic"/>
          </p:nvPr>
        </p:nvSpPr>
        <p:spPr>
          <a:xfrm>
            <a:off x="5305232" y="1853299"/>
            <a:ext cx="6578600" cy="3763962"/>
          </a:xfrm>
          <a:prstGeom prst="rect">
            <a:avLst/>
          </a:prstGeom>
          <a:noFill/>
          <a:ln cap="flat" cmpd="sng" w="19050">
            <a:solidFill>
              <a:srgbClr val="666666"/>
            </a:solidFill>
            <a:prstDash val="solid"/>
            <a:round/>
            <a:headEnd len="sm" w="sm" type="none"/>
            <a:tailEnd len="sm" w="sm" type="none"/>
          </a:ln>
        </p:spPr>
      </p:sp>
      <p:sp>
        <p:nvSpPr>
          <p:cNvPr id="825" name="Google Shape;825;p64"/>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6" name="Google Shape;826;p64"/>
          <p:cNvSpPr txBox="1"/>
          <p:nvPr>
            <p:ph idx="3" type="body"/>
          </p:nvPr>
        </p:nvSpPr>
        <p:spPr>
          <a:xfrm>
            <a:off x="1660585" y="2653440"/>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7" name="Google Shape;827;p64"/>
          <p:cNvSpPr txBox="1"/>
          <p:nvPr>
            <p:ph idx="4"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8" name="Google Shape;828;p64"/>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29" name="Google Shape;829;p64"/>
          <p:cNvSpPr txBox="1"/>
          <p:nvPr>
            <p:ph idx="5"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830" name="Google Shape;830;p64"/>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831" name="Google Shape;831;p64"/>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32" name="Google Shape;832;p64"/>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33" name="Google Shape;833;p64"/>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34" name="Google Shape;834;p64"/>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35" name="Google Shape;835;p64"/>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836" name="Google Shape;836;p6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37" name="Google Shape;837;p64"/>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38" name="Google Shape;838;p6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39" name="Google Shape;839;p64"/>
          <p:cNvSpPr txBox="1"/>
          <p:nvPr>
            <p:ph idx="6" type="body"/>
          </p:nvPr>
        </p:nvSpPr>
        <p:spPr>
          <a:xfrm>
            <a:off x="691245" y="1502511"/>
            <a:ext cx="576072"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0" name="Google Shape;840;p64"/>
          <p:cNvSpPr txBox="1"/>
          <p:nvPr>
            <p:ph idx="7" type="body"/>
          </p:nvPr>
        </p:nvSpPr>
        <p:spPr>
          <a:xfrm>
            <a:off x="693292" y="2822770"/>
            <a:ext cx="758952" cy="71323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1" name="Google Shape;841;p64"/>
          <p:cNvSpPr txBox="1"/>
          <p:nvPr>
            <p:ph idx="8" type="body"/>
          </p:nvPr>
        </p:nvSpPr>
        <p:spPr>
          <a:xfrm>
            <a:off x="691246" y="3939833"/>
            <a:ext cx="795528" cy="71323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2" name="Google Shape;842;p64"/>
          <p:cNvSpPr txBox="1"/>
          <p:nvPr>
            <p:ph idx="9" type="body"/>
          </p:nvPr>
        </p:nvSpPr>
        <p:spPr>
          <a:xfrm>
            <a:off x="691245" y="5162747"/>
            <a:ext cx="658368" cy="763916"/>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843" name="Shape 843"/>
        <p:cNvGrpSpPr/>
        <p:nvPr/>
      </p:nvGrpSpPr>
      <p:grpSpPr>
        <a:xfrm>
          <a:off x="0" y="0"/>
          <a:ext cx="0" cy="0"/>
          <a:chOff x="0" y="0"/>
          <a:chExt cx="0" cy="0"/>
        </a:xfrm>
      </p:grpSpPr>
      <p:sp>
        <p:nvSpPr>
          <p:cNvPr id="844" name="Google Shape;844;p65"/>
          <p:cNvSpPr txBox="1"/>
          <p:nvPr>
            <p:ph idx="1" type="body"/>
          </p:nvPr>
        </p:nvSpPr>
        <p:spPr>
          <a:xfrm>
            <a:off x="994808" y="1334491"/>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5" name="Google Shape;845;p65"/>
          <p:cNvSpPr txBox="1"/>
          <p:nvPr>
            <p:ph idx="2" type="body"/>
          </p:nvPr>
        </p:nvSpPr>
        <p:spPr>
          <a:xfrm>
            <a:off x="91432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6" name="Google Shape;846;p65"/>
          <p:cNvSpPr txBox="1"/>
          <p:nvPr>
            <p:ph idx="3" type="body"/>
          </p:nvPr>
        </p:nvSpPr>
        <p:spPr>
          <a:xfrm>
            <a:off x="4458284" y="2860693"/>
            <a:ext cx="2514600" cy="1828800"/>
          </a:xfrm>
          <a:prstGeom prst="rect">
            <a:avLst/>
          </a:prstGeom>
          <a:solidFill>
            <a:schemeClr val="lt1"/>
          </a:solid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7" name="Google Shape;847;p65"/>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848" name="Google Shape;848;p6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849" name="Google Shape;849;p65"/>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50" name="Google Shape;850;p6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51" name="Google Shape;851;p65"/>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52" name="Google Shape;852;p6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53" name="Google Shape;853;p6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54" name="Google Shape;854;p6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55" name="Google Shape;855;p65"/>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56" name="Google Shape;856;p6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57" name="Google Shape;857;p65"/>
          <p:cNvSpPr txBox="1"/>
          <p:nvPr>
            <p:ph idx="4" type="body"/>
          </p:nvPr>
        </p:nvSpPr>
        <p:spPr>
          <a:xfrm>
            <a:off x="994808" y="4100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8" name="Google Shape;858;p65"/>
          <p:cNvSpPr txBox="1"/>
          <p:nvPr>
            <p:ph idx="5" type="body"/>
          </p:nvPr>
        </p:nvSpPr>
        <p:spPr>
          <a:xfrm>
            <a:off x="9143260" y="14080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859" name="Google Shape;859;p65"/>
          <p:cNvPicPr preferRelativeResize="0"/>
          <p:nvPr/>
        </p:nvPicPr>
        <p:blipFill rotWithShape="1">
          <a:blip r:embed="rId6">
            <a:alphaModFix/>
          </a:blip>
          <a:srcRect b="0" l="0" r="0" t="0"/>
          <a:stretch/>
        </p:blipFill>
        <p:spPr>
          <a:xfrm>
            <a:off x="3265450" y="1494950"/>
            <a:ext cx="5661102" cy="4743376"/>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ic">
  <p:cSld name="1_Title, Pic">
    <p:spTree>
      <p:nvGrpSpPr>
        <p:cNvPr id="860" name="Shape 860"/>
        <p:cNvGrpSpPr/>
        <p:nvPr/>
      </p:nvGrpSpPr>
      <p:grpSpPr>
        <a:xfrm>
          <a:off x="0" y="0"/>
          <a:ext cx="0" cy="0"/>
          <a:chOff x="0" y="0"/>
          <a:chExt cx="0" cy="0"/>
        </a:xfrm>
      </p:grpSpPr>
      <p:sp>
        <p:nvSpPr>
          <p:cNvPr id="861" name="Google Shape;861;p66"/>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862" name="Google Shape;862;p66"/>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863" name="Google Shape;863;p66"/>
          <p:cNvCxnSpPr/>
          <p:nvPr/>
        </p:nvCxnSpPr>
        <p:spPr>
          <a:xfrm>
            <a:off x="-46438"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64" name="Google Shape;864;p66"/>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65" name="Google Shape;865;p66"/>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66" name="Google Shape;866;p66"/>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67" name="Google Shape;867;p66"/>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868" name="Google Shape;868;p6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69" name="Google Shape;869;p6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70" name="Google Shape;870;p6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71" name="Google Shape;871;p66"/>
          <p:cNvSpPr txBox="1"/>
          <p:nvPr>
            <p:ph idx="1" type="body"/>
          </p:nvPr>
        </p:nvSpPr>
        <p:spPr>
          <a:xfrm>
            <a:off x="6303981" y="1659612"/>
            <a:ext cx="5353397" cy="119379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1"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2" name="Google Shape;872;p66"/>
          <p:cNvSpPr txBox="1"/>
          <p:nvPr>
            <p:ph idx="2" type="body"/>
          </p:nvPr>
        </p:nvSpPr>
        <p:spPr>
          <a:xfrm>
            <a:off x="6303981" y="4001457"/>
            <a:ext cx="5353397" cy="155419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person, indoor&#10;&#10;Description automatically generated" id="873" name="Google Shape;873;p66"/>
          <p:cNvPicPr preferRelativeResize="0"/>
          <p:nvPr/>
        </p:nvPicPr>
        <p:blipFill rotWithShape="1">
          <a:blip r:embed="rId6">
            <a:alphaModFix/>
          </a:blip>
          <a:srcRect b="0" l="0" r="0" t="0"/>
          <a:stretch/>
        </p:blipFill>
        <p:spPr>
          <a:xfrm>
            <a:off x="671712" y="1659612"/>
            <a:ext cx="4253837" cy="4198988"/>
          </a:xfrm>
          <a:prstGeom prst="rect">
            <a:avLst/>
          </a:prstGeom>
          <a:noFill/>
          <a:ln cap="flat" cmpd="sng" w="9525">
            <a:solidFill>
              <a:srgbClr val="666666"/>
            </a:solidFill>
            <a:prstDash val="solid"/>
            <a:round/>
            <a:headEnd len="sm" w="sm" type="none"/>
            <a:tailEnd len="sm" w="sm" type="none"/>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ilitator">
  <p:cSld name="Facilitator">
    <p:spTree>
      <p:nvGrpSpPr>
        <p:cNvPr id="55" name="Shape 55"/>
        <p:cNvGrpSpPr/>
        <p:nvPr/>
      </p:nvGrpSpPr>
      <p:grpSpPr>
        <a:xfrm>
          <a:off x="0" y="0"/>
          <a:ext cx="0" cy="0"/>
          <a:chOff x="0" y="0"/>
          <a:chExt cx="0" cy="0"/>
        </a:xfrm>
      </p:grpSpPr>
      <p:sp>
        <p:nvSpPr>
          <p:cNvPr id="56" name="Google Shape;56;p8"/>
          <p:cNvSpPr/>
          <p:nvPr/>
        </p:nvSpPr>
        <p:spPr>
          <a:xfrm>
            <a:off x="0" y="0"/>
            <a:ext cx="12192000" cy="1291245"/>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57" name="Google Shape;57;p8"/>
          <p:cNvCxnSpPr/>
          <p:nvPr/>
        </p:nvCxnSpPr>
        <p:spPr>
          <a:xfrm>
            <a:off x="0" y="1291245"/>
            <a:ext cx="12192000" cy="0"/>
          </a:xfrm>
          <a:prstGeom prst="straightConnector1">
            <a:avLst/>
          </a:prstGeom>
          <a:noFill/>
          <a:ln cap="flat" cmpd="sng" w="76200">
            <a:solidFill>
              <a:srgbClr val="96C93F"/>
            </a:solidFill>
            <a:prstDash val="solid"/>
            <a:miter lim="800000"/>
            <a:headEnd len="sm" w="sm" type="none"/>
            <a:tailEnd len="sm" w="sm" type="none"/>
          </a:ln>
        </p:spPr>
      </p:cxnSp>
      <p:pic>
        <p:nvPicPr>
          <p:cNvPr id="58" name="Google Shape;58;p8"/>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cxnSp>
        <p:nvCxnSpPr>
          <p:cNvPr id="59" name="Google Shape;59;p8"/>
          <p:cNvCxnSpPr>
            <a:endCxn id="56" idx="2"/>
          </p:cNvCxnSpPr>
          <p:nvPr/>
        </p:nvCxnSpPr>
        <p:spPr>
          <a:xfrm>
            <a:off x="0" y="1291245"/>
            <a:ext cx="6096000" cy="0"/>
          </a:xfrm>
          <a:prstGeom prst="straightConnector1">
            <a:avLst/>
          </a:prstGeom>
          <a:noFill/>
          <a:ln cap="flat" cmpd="sng" w="76200">
            <a:solidFill>
              <a:srgbClr val="96C93F"/>
            </a:solidFill>
            <a:prstDash val="solid"/>
            <a:miter lim="800000"/>
            <a:headEnd len="sm" w="sm" type="none"/>
            <a:tailEnd len="sm" w="sm" type="none"/>
          </a:ln>
        </p:spPr>
      </p:cxnSp>
      <p:pic>
        <p:nvPicPr>
          <p:cNvPr id="60" name="Google Shape;60;p8"/>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sp>
        <p:nvSpPr>
          <p:cNvPr id="61" name="Google Shape;61;p8"/>
          <p:cNvSpPr txBox="1"/>
          <p:nvPr>
            <p:ph type="title"/>
          </p:nvPr>
        </p:nvSpPr>
        <p:spPr>
          <a:xfrm>
            <a:off x="0" y="-1"/>
            <a:ext cx="9160042"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2" name="Google Shape;62;p8"/>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 name="Google Shape;63;p8"/>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_2 Content boxes">
  <p:cSld name="2 Reading tip_2 Content boxes">
    <p:spTree>
      <p:nvGrpSpPr>
        <p:cNvPr id="874" name="Shape 874"/>
        <p:cNvGrpSpPr/>
        <p:nvPr/>
      </p:nvGrpSpPr>
      <p:grpSpPr>
        <a:xfrm>
          <a:off x="0" y="0"/>
          <a:ext cx="0" cy="0"/>
          <a:chOff x="0" y="0"/>
          <a:chExt cx="0" cy="0"/>
        </a:xfrm>
      </p:grpSpPr>
      <p:sp>
        <p:nvSpPr>
          <p:cNvPr id="875" name="Google Shape;875;p67"/>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76" name="Google Shape;876;p67"/>
          <p:cNvSpPr txBox="1"/>
          <p:nvPr>
            <p:ph idx="1" type="body"/>
          </p:nvPr>
        </p:nvSpPr>
        <p:spPr>
          <a:xfrm>
            <a:off x="1185028" y="1692275"/>
            <a:ext cx="4830762"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7" name="Google Shape;877;p67"/>
          <p:cNvSpPr txBox="1"/>
          <p:nvPr>
            <p:ph idx="2" type="body"/>
          </p:nvPr>
        </p:nvSpPr>
        <p:spPr>
          <a:xfrm>
            <a:off x="6250420" y="1692275"/>
            <a:ext cx="4756551" cy="4100677"/>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878" name="Google Shape;878;p67"/>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879" name="Google Shape;879;p67"/>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80" name="Google Shape;880;p67"/>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81" name="Google Shape;881;p67"/>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82" name="Google Shape;882;p67"/>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83" name="Google Shape;883;p67"/>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884" name="Google Shape;884;p6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85" name="Google Shape;885;p67"/>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886" name="Google Shape;886;p6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2 Content boxes">
  <p:cSld name="4_2 Content boxes">
    <p:spTree>
      <p:nvGrpSpPr>
        <p:cNvPr id="887" name="Shape 887"/>
        <p:cNvGrpSpPr/>
        <p:nvPr/>
      </p:nvGrpSpPr>
      <p:grpSpPr>
        <a:xfrm>
          <a:off x="0" y="0"/>
          <a:ext cx="0" cy="0"/>
          <a:chOff x="0" y="0"/>
          <a:chExt cx="0" cy="0"/>
        </a:xfrm>
      </p:grpSpPr>
      <p:pic>
        <p:nvPicPr>
          <p:cNvPr id="888" name="Google Shape;888;p68"/>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889" name="Google Shape;889;p68"/>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90" name="Google Shape;890;p68"/>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91" name="Google Shape;891;p68"/>
          <p:cNvCxnSpPr/>
          <p:nvPr/>
        </p:nvCxnSpPr>
        <p:spPr>
          <a:xfrm>
            <a:off x="10120153" y="6584021"/>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892" name="Google Shape;892;p68"/>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893" name="Google Shape;893;p68"/>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94" name="Google Shape;894;p68"/>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895" name="Google Shape;895;p6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96" name="Google Shape;896;p6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97" name="Google Shape;897;p68"/>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98" name="Google Shape;898;p68"/>
          <p:cNvSpPr txBox="1"/>
          <p:nvPr>
            <p:ph idx="1" type="body"/>
          </p:nvPr>
        </p:nvSpPr>
        <p:spPr>
          <a:xfrm>
            <a:off x="1185028" y="1692275"/>
            <a:ext cx="4830762"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9" name="Google Shape;899;p68"/>
          <p:cNvSpPr txBox="1"/>
          <p:nvPr>
            <p:ph idx="2" type="body"/>
          </p:nvPr>
        </p:nvSpPr>
        <p:spPr>
          <a:xfrm>
            <a:off x="6250420" y="1692275"/>
            <a:ext cx="4756551" cy="410067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900" name="Shape 900"/>
        <p:cNvGrpSpPr/>
        <p:nvPr/>
      </p:nvGrpSpPr>
      <p:grpSpPr>
        <a:xfrm>
          <a:off x="0" y="0"/>
          <a:ext cx="0" cy="0"/>
          <a:chOff x="0" y="0"/>
          <a:chExt cx="0" cy="0"/>
        </a:xfrm>
      </p:grpSpPr>
      <p:sp>
        <p:nvSpPr>
          <p:cNvPr id="901" name="Google Shape;901;p69"/>
          <p:cNvSpPr txBox="1"/>
          <p:nvPr>
            <p:ph idx="1" type="body"/>
          </p:nvPr>
        </p:nvSpPr>
        <p:spPr>
          <a:xfrm>
            <a:off x="459596" y="3948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2" name="Google Shape;902;p69"/>
          <p:cNvSpPr txBox="1"/>
          <p:nvPr>
            <p:ph idx="2" type="body"/>
          </p:nvPr>
        </p:nvSpPr>
        <p:spPr>
          <a:xfrm>
            <a:off x="6201972"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3" name="Google Shape;903;p69"/>
          <p:cNvSpPr txBox="1"/>
          <p:nvPr>
            <p:ph idx="3" type="body"/>
          </p:nvPr>
        </p:nvSpPr>
        <p:spPr>
          <a:xfrm>
            <a:off x="90731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4" name="Google Shape;904;p69"/>
          <p:cNvSpPr txBox="1"/>
          <p:nvPr>
            <p:ph idx="4" type="body"/>
          </p:nvPr>
        </p:nvSpPr>
        <p:spPr>
          <a:xfrm>
            <a:off x="3330784" y="3950205"/>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5" name="Google Shape;905;p69"/>
          <p:cNvSpPr txBox="1"/>
          <p:nvPr>
            <p:ph idx="5" type="body"/>
          </p:nvPr>
        </p:nvSpPr>
        <p:spPr>
          <a:xfrm>
            <a:off x="651620" y="1700202"/>
            <a:ext cx="2130552" cy="2130552"/>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6" name="Google Shape;906;p69"/>
          <p:cNvSpPr txBox="1"/>
          <p:nvPr>
            <p:ph idx="6" type="body"/>
          </p:nvPr>
        </p:nvSpPr>
        <p:spPr>
          <a:xfrm>
            <a:off x="3479964" y="1854357"/>
            <a:ext cx="2487168" cy="197510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7" name="Google Shape;907;p69"/>
          <p:cNvSpPr txBox="1"/>
          <p:nvPr>
            <p:ph idx="7" type="body"/>
          </p:nvPr>
        </p:nvSpPr>
        <p:spPr>
          <a:xfrm>
            <a:off x="6416856" y="1861619"/>
            <a:ext cx="2084832" cy="197510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8" name="Google Shape;908;p69"/>
          <p:cNvSpPr txBox="1"/>
          <p:nvPr>
            <p:ph idx="8" type="body"/>
          </p:nvPr>
        </p:nvSpPr>
        <p:spPr>
          <a:xfrm>
            <a:off x="9355776" y="1852559"/>
            <a:ext cx="2084832" cy="197510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9" name="Google Shape;909;p69"/>
          <p:cNvSpPr txBox="1"/>
          <p:nvPr>
            <p:ph type="ctrTitle"/>
          </p:nvPr>
        </p:nvSpPr>
        <p:spPr>
          <a:xfrm>
            <a:off x="0" y="32084"/>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10" name="Google Shape;910;p69"/>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911" name="Google Shape;911;p69"/>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12" name="Google Shape;912;p69"/>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13" name="Google Shape;913;p69"/>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14" name="Google Shape;914;p69"/>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15" name="Google Shape;915;p69"/>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16" name="Google Shape;916;p6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17" name="Google Shape;917;p6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18" name="Google Shape;918;p6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2">
    <p:spTree>
      <p:nvGrpSpPr>
        <p:cNvPr id="919" name="Shape 919"/>
        <p:cNvGrpSpPr/>
        <p:nvPr/>
      </p:nvGrpSpPr>
      <p:grpSpPr>
        <a:xfrm>
          <a:off x="0" y="0"/>
          <a:ext cx="0" cy="0"/>
          <a:chOff x="0" y="0"/>
          <a:chExt cx="0" cy="0"/>
        </a:xfrm>
      </p:grpSpPr>
      <p:sp>
        <p:nvSpPr>
          <p:cNvPr id="920" name="Google Shape;920;p70"/>
          <p:cNvSpPr/>
          <p:nvPr>
            <p:ph idx="2" type="pic"/>
          </p:nvPr>
        </p:nvSpPr>
        <p:spPr>
          <a:xfrm>
            <a:off x="5292892" y="1502510"/>
            <a:ext cx="6578600" cy="4545253"/>
          </a:xfrm>
          <a:prstGeom prst="rect">
            <a:avLst/>
          </a:prstGeom>
          <a:noFill/>
          <a:ln cap="flat" cmpd="sng" w="19050">
            <a:solidFill>
              <a:srgbClr val="666666"/>
            </a:solidFill>
            <a:prstDash val="solid"/>
            <a:round/>
            <a:headEnd len="sm" w="sm" type="none"/>
            <a:tailEnd len="sm" w="sm" type="none"/>
          </a:ln>
        </p:spPr>
      </p:sp>
      <p:sp>
        <p:nvSpPr>
          <p:cNvPr id="921" name="Google Shape;921;p70"/>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2" name="Google Shape;922;p70"/>
          <p:cNvSpPr txBox="1"/>
          <p:nvPr>
            <p:ph idx="3"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3" name="Google Shape;923;p70"/>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24" name="Google Shape;924;p70"/>
          <p:cNvSpPr txBox="1"/>
          <p:nvPr>
            <p:ph idx="4"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25" name="Google Shape;925;p70"/>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926" name="Google Shape;926;p70"/>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27" name="Google Shape;927;p70"/>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28" name="Google Shape;928;p70"/>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29" name="Google Shape;929;p70"/>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30" name="Google Shape;930;p70"/>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31" name="Google Shape;931;p7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32" name="Google Shape;932;p7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33" name="Google Shape;933;p7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934" name="Google Shape;934;p70"/>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935" name="Google Shape;935;p70"/>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936" name="Google Shape;936;p70"/>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Welcome (Virtual) 4 Points, Pic">
    <p:spTree>
      <p:nvGrpSpPr>
        <p:cNvPr id="937" name="Shape 937"/>
        <p:cNvGrpSpPr/>
        <p:nvPr/>
      </p:nvGrpSpPr>
      <p:grpSpPr>
        <a:xfrm>
          <a:off x="0" y="0"/>
          <a:ext cx="0" cy="0"/>
          <a:chOff x="0" y="0"/>
          <a:chExt cx="0" cy="0"/>
        </a:xfrm>
      </p:grpSpPr>
      <p:sp>
        <p:nvSpPr>
          <p:cNvPr id="938" name="Google Shape;938;p71"/>
          <p:cNvSpPr/>
          <p:nvPr>
            <p:ph idx="2" type="pic"/>
          </p:nvPr>
        </p:nvSpPr>
        <p:spPr>
          <a:xfrm>
            <a:off x="5292892" y="1502510"/>
            <a:ext cx="6578600" cy="4545253"/>
          </a:xfrm>
          <a:prstGeom prst="rect">
            <a:avLst/>
          </a:prstGeom>
          <a:noFill/>
          <a:ln cap="flat" cmpd="sng" w="19050">
            <a:solidFill>
              <a:srgbClr val="666666"/>
            </a:solidFill>
            <a:prstDash val="solid"/>
            <a:round/>
            <a:headEnd len="sm" w="sm" type="none"/>
            <a:tailEnd len="sm" w="sm" type="none"/>
          </a:ln>
        </p:spPr>
      </p:sp>
      <p:sp>
        <p:nvSpPr>
          <p:cNvPr id="939" name="Google Shape;939;p71"/>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0" name="Google Shape;940;p71"/>
          <p:cNvSpPr txBox="1"/>
          <p:nvPr>
            <p:ph idx="3"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1" name="Google Shape;941;p71"/>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42" name="Google Shape;942;p71"/>
          <p:cNvSpPr txBox="1"/>
          <p:nvPr>
            <p:ph idx="4"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43" name="Google Shape;943;p71"/>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944" name="Google Shape;944;p71"/>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45" name="Google Shape;945;p71"/>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46" name="Google Shape;946;p71"/>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47" name="Google Shape;947;p71"/>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48" name="Google Shape;948;p71"/>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49" name="Google Shape;949;p7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50" name="Google Shape;950;p71"/>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51" name="Google Shape;951;p7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952" name="Google Shape;952;p71"/>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953" name="Google Shape;953;p71"/>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954" name="Google Shape;954;p71"/>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spTree>
      <p:nvGrpSpPr>
        <p:cNvPr id="955" name="Shape 955"/>
        <p:cNvGrpSpPr/>
        <p:nvPr/>
      </p:nvGrpSpPr>
      <p:grpSpPr>
        <a:xfrm>
          <a:off x="0" y="0"/>
          <a:ext cx="0" cy="0"/>
          <a:chOff x="0" y="0"/>
          <a:chExt cx="0" cy="0"/>
        </a:xfrm>
      </p:grpSpPr>
      <p:sp>
        <p:nvSpPr>
          <p:cNvPr id="956" name="Google Shape;956;p72"/>
          <p:cNvSpPr txBox="1"/>
          <p:nvPr>
            <p:ph idx="1" type="body"/>
          </p:nvPr>
        </p:nvSpPr>
        <p:spPr>
          <a:xfrm>
            <a:off x="4588042" y="1489802"/>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7" name="Google Shape;957;p72"/>
          <p:cNvSpPr txBox="1"/>
          <p:nvPr>
            <p:ph idx="2" type="body"/>
          </p:nvPr>
        </p:nvSpPr>
        <p:spPr>
          <a:xfrm>
            <a:off x="4588042" y="2653440"/>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8" name="Google Shape;958;p72"/>
          <p:cNvSpPr txBox="1"/>
          <p:nvPr>
            <p:ph idx="3" type="body"/>
          </p:nvPr>
        </p:nvSpPr>
        <p:spPr>
          <a:xfrm>
            <a:off x="4588042" y="3817079"/>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9" name="Google Shape;959;p72"/>
          <p:cNvSpPr txBox="1"/>
          <p:nvPr>
            <p:ph idx="4" type="body"/>
          </p:nvPr>
        </p:nvSpPr>
        <p:spPr>
          <a:xfrm>
            <a:off x="4588042" y="4992079"/>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0" name="Google Shape;960;p72"/>
          <p:cNvSpPr txBox="1"/>
          <p:nvPr>
            <p:ph idx="5" type="body"/>
          </p:nvPr>
        </p:nvSpPr>
        <p:spPr>
          <a:xfrm>
            <a:off x="691245" y="1502511"/>
            <a:ext cx="3435278"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1" name="Google Shape;961;p72"/>
          <p:cNvSpPr txBox="1"/>
          <p:nvPr>
            <p:ph idx="6" type="body"/>
          </p:nvPr>
        </p:nvSpPr>
        <p:spPr>
          <a:xfrm>
            <a:off x="693292" y="2653440"/>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2" name="Google Shape;962;p72"/>
          <p:cNvSpPr txBox="1"/>
          <p:nvPr>
            <p:ph idx="7" type="body"/>
          </p:nvPr>
        </p:nvSpPr>
        <p:spPr>
          <a:xfrm>
            <a:off x="691246" y="3804369"/>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3" name="Google Shape;963;p72"/>
          <p:cNvSpPr txBox="1"/>
          <p:nvPr>
            <p:ph idx="8" type="body"/>
          </p:nvPr>
        </p:nvSpPr>
        <p:spPr>
          <a:xfrm>
            <a:off x="691245" y="4959551"/>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4" name="Google Shape;964;p72"/>
          <p:cNvSpPr txBox="1"/>
          <p:nvPr>
            <p:ph type="ctrTitle"/>
          </p:nvPr>
        </p:nvSpPr>
        <p:spPr>
          <a:xfrm>
            <a:off x="0" y="32084"/>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65" name="Google Shape;965;p72"/>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966" name="Google Shape;966;p72"/>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67" name="Google Shape;967;p72"/>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68" name="Google Shape;968;p72"/>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69" name="Google Shape;969;p72"/>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70" name="Google Shape;970;p72"/>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71" name="Google Shape;971;p7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72" name="Google Shape;972;p7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73" name="Google Shape;973;p7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2">
    <p:spTree>
      <p:nvGrpSpPr>
        <p:cNvPr id="974" name="Shape 974"/>
        <p:cNvGrpSpPr/>
        <p:nvPr/>
      </p:nvGrpSpPr>
      <p:grpSpPr>
        <a:xfrm>
          <a:off x="0" y="0"/>
          <a:ext cx="0" cy="0"/>
          <a:chOff x="0" y="0"/>
          <a:chExt cx="0" cy="0"/>
        </a:xfrm>
      </p:grpSpPr>
      <p:pic>
        <p:nvPicPr>
          <p:cNvPr id="975" name="Google Shape;975;p73"/>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976" name="Google Shape;976;p73"/>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77" name="Google Shape;977;p73"/>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78" name="Google Shape;978;p73"/>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79" name="Google Shape;979;p7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80" name="Google Shape;980;p73"/>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981" name="Google Shape;981;p73"/>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82" name="Google Shape;982;p73"/>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983" name="Google Shape;983;p73"/>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984" name="Google Shape;984;p73"/>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85" name="Google Shape;985;p73"/>
          <p:cNvSpPr txBox="1"/>
          <p:nvPr>
            <p:ph idx="1" type="body"/>
          </p:nvPr>
        </p:nvSpPr>
        <p:spPr>
          <a:xfrm>
            <a:off x="1639564" y="1374414"/>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6" name="Google Shape;986;p73"/>
          <p:cNvSpPr txBox="1"/>
          <p:nvPr>
            <p:ph idx="2" type="body"/>
          </p:nvPr>
        </p:nvSpPr>
        <p:spPr>
          <a:xfrm>
            <a:off x="1627989" y="259224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7" name="Google Shape;987;p73"/>
          <p:cNvSpPr txBox="1"/>
          <p:nvPr>
            <p:ph idx="3" type="body"/>
          </p:nvPr>
        </p:nvSpPr>
        <p:spPr>
          <a:xfrm>
            <a:off x="1655384" y="38091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8" name="Google Shape;988;p73"/>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9" name="Google Shape;989;p73"/>
          <p:cNvSpPr txBox="1"/>
          <p:nvPr>
            <p:ph idx="5" type="body"/>
          </p:nvPr>
        </p:nvSpPr>
        <p:spPr>
          <a:xfrm>
            <a:off x="698497" y="3809178"/>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0" name="Google Shape;990;p73"/>
          <p:cNvSpPr txBox="1"/>
          <p:nvPr>
            <p:ph idx="6" type="body"/>
          </p:nvPr>
        </p:nvSpPr>
        <p:spPr>
          <a:xfrm>
            <a:off x="1627989" y="50249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1" name="Google Shape;991;p73"/>
          <p:cNvSpPr txBox="1"/>
          <p:nvPr>
            <p:ph idx="7" type="body"/>
          </p:nvPr>
        </p:nvSpPr>
        <p:spPr>
          <a:xfrm>
            <a:off x="698497" y="2592249"/>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2" name="Google Shape;992;p73"/>
          <p:cNvSpPr txBox="1"/>
          <p:nvPr>
            <p:ph idx="8" type="body"/>
          </p:nvPr>
        </p:nvSpPr>
        <p:spPr>
          <a:xfrm>
            <a:off x="698497" y="5027421"/>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993" name="Google Shape;993;p73"/>
          <p:cNvPicPr preferRelativeResize="0"/>
          <p:nvPr/>
        </p:nvPicPr>
        <p:blipFill rotWithShape="1">
          <a:blip r:embed="rId6">
            <a:alphaModFix/>
          </a:blip>
          <a:srcRect b="0" l="0" r="0" t="0"/>
          <a:stretch/>
        </p:blipFill>
        <p:spPr>
          <a:xfrm>
            <a:off x="6552007" y="2127658"/>
            <a:ext cx="5112983" cy="3839191"/>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3">
    <p:spTree>
      <p:nvGrpSpPr>
        <p:cNvPr id="994" name="Shape 994"/>
        <p:cNvGrpSpPr/>
        <p:nvPr/>
      </p:nvGrpSpPr>
      <p:grpSpPr>
        <a:xfrm>
          <a:off x="0" y="0"/>
          <a:ext cx="0" cy="0"/>
          <a:chOff x="0" y="0"/>
          <a:chExt cx="0" cy="0"/>
        </a:xfrm>
      </p:grpSpPr>
      <p:pic>
        <p:nvPicPr>
          <p:cNvPr id="995" name="Google Shape;995;p74"/>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996" name="Google Shape;996;p74"/>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97" name="Google Shape;997;p74"/>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98" name="Google Shape;998;p74"/>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99" name="Google Shape;999;p7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00" name="Google Shape;1000;p74"/>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01" name="Google Shape;1001;p74"/>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02" name="Google Shape;1002;p74"/>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003" name="Google Shape;1003;p74"/>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004" name="Google Shape;1004;p74"/>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05" name="Google Shape;1005;p74"/>
          <p:cNvSpPr txBox="1"/>
          <p:nvPr>
            <p:ph idx="1" type="body"/>
          </p:nvPr>
        </p:nvSpPr>
        <p:spPr>
          <a:xfrm>
            <a:off x="1639564" y="1374414"/>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6" name="Google Shape;1006;p74"/>
          <p:cNvSpPr txBox="1"/>
          <p:nvPr>
            <p:ph idx="2" type="body"/>
          </p:nvPr>
        </p:nvSpPr>
        <p:spPr>
          <a:xfrm>
            <a:off x="1627989" y="259224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7" name="Google Shape;1007;p74"/>
          <p:cNvSpPr txBox="1"/>
          <p:nvPr>
            <p:ph idx="3" type="body"/>
          </p:nvPr>
        </p:nvSpPr>
        <p:spPr>
          <a:xfrm>
            <a:off x="1655384" y="38091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8" name="Google Shape;1008;p74"/>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9" name="Google Shape;1009;p74"/>
          <p:cNvSpPr txBox="1"/>
          <p:nvPr>
            <p:ph idx="5" type="body"/>
          </p:nvPr>
        </p:nvSpPr>
        <p:spPr>
          <a:xfrm>
            <a:off x="698497" y="3809178"/>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0" name="Google Shape;1010;p74"/>
          <p:cNvSpPr txBox="1"/>
          <p:nvPr>
            <p:ph idx="6" type="body"/>
          </p:nvPr>
        </p:nvSpPr>
        <p:spPr>
          <a:xfrm>
            <a:off x="1627989" y="50249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1" name="Google Shape;1011;p74"/>
          <p:cNvSpPr txBox="1"/>
          <p:nvPr>
            <p:ph idx="7" type="body"/>
          </p:nvPr>
        </p:nvSpPr>
        <p:spPr>
          <a:xfrm>
            <a:off x="698497" y="2592249"/>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2" name="Google Shape;1012;p74"/>
          <p:cNvSpPr txBox="1"/>
          <p:nvPr>
            <p:ph idx="8" type="body"/>
          </p:nvPr>
        </p:nvSpPr>
        <p:spPr>
          <a:xfrm>
            <a:off x="698497" y="5027421"/>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3" name="Google Shape;1013;p74"/>
          <p:cNvSpPr txBox="1"/>
          <p:nvPr>
            <p:ph idx="9" type="body"/>
          </p:nvPr>
        </p:nvSpPr>
        <p:spPr>
          <a:xfrm>
            <a:off x="8389001" y="1520875"/>
            <a:ext cx="3488018" cy="12364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1014" name="Google Shape;1014;p74"/>
          <p:cNvPicPr preferRelativeResize="0"/>
          <p:nvPr/>
        </p:nvPicPr>
        <p:blipFill rotWithShape="1">
          <a:blip r:embed="rId6">
            <a:alphaModFix/>
          </a:blip>
          <a:srcRect b="0" l="0" r="0" t="0"/>
          <a:stretch/>
        </p:blipFill>
        <p:spPr>
          <a:xfrm>
            <a:off x="5348708" y="3084976"/>
            <a:ext cx="3642577" cy="2854739"/>
          </a:xfrm>
          <a:prstGeom prst="rect">
            <a:avLst/>
          </a:prstGeom>
          <a:noFill/>
          <a:ln cap="sq" cmpd="sng" w="19050">
            <a:solidFill>
              <a:srgbClr val="666666"/>
            </a:solidFill>
            <a:prstDash val="solid"/>
            <a:miter lim="800000"/>
            <a:headEnd len="sm" w="sm" type="none"/>
            <a:tailEnd len="sm" w="sm" type="none"/>
          </a:ln>
        </p:spPr>
      </p:pic>
      <p:sp>
        <p:nvSpPr>
          <p:cNvPr id="1015" name="Google Shape;1015;p74"/>
          <p:cNvSpPr/>
          <p:nvPr/>
        </p:nvSpPr>
        <p:spPr>
          <a:xfrm>
            <a:off x="8182573" y="1374414"/>
            <a:ext cx="3801397" cy="1571144"/>
          </a:xfrm>
          <a:prstGeom prst="wedgeRoundRectCallout">
            <a:avLst>
              <a:gd fmla="val -43672" name="adj1"/>
              <a:gd fmla="val 91341"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6" name="Google Shape;1016;p74"/>
          <p:cNvSpPr/>
          <p:nvPr/>
        </p:nvSpPr>
        <p:spPr>
          <a:xfrm>
            <a:off x="8852546" y="4379200"/>
            <a:ext cx="3206776" cy="1571145"/>
          </a:xfrm>
          <a:prstGeom prst="wedgeRoundRectCallout">
            <a:avLst>
              <a:gd fmla="val -55946" name="adj1"/>
              <a:gd fmla="val -85718"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7" name="Google Shape;1017;p74"/>
          <p:cNvSpPr txBox="1"/>
          <p:nvPr>
            <p:ph idx="13" type="body"/>
          </p:nvPr>
        </p:nvSpPr>
        <p:spPr>
          <a:xfrm>
            <a:off x="8991285" y="4468187"/>
            <a:ext cx="2885734" cy="139316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018" name="Shape 1018"/>
        <p:cNvGrpSpPr/>
        <p:nvPr/>
      </p:nvGrpSpPr>
      <p:grpSpPr>
        <a:xfrm>
          <a:off x="0" y="0"/>
          <a:ext cx="0" cy="0"/>
          <a:chOff x="0" y="0"/>
          <a:chExt cx="0" cy="0"/>
        </a:xfrm>
      </p:grpSpPr>
      <p:pic>
        <p:nvPicPr>
          <p:cNvPr id="1019" name="Google Shape;1019;p75"/>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020" name="Google Shape;1020;p75"/>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21" name="Google Shape;1021;p75"/>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22" name="Google Shape;1022;p75"/>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23" name="Google Shape;1023;p75"/>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24" name="Google Shape;1024;p75"/>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25" name="Google Shape;1025;p7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26" name="Google Shape;1026;p75"/>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1027" name="Google Shape;1027;p7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028" name="Google Shape;1028;p75"/>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29" name="Google Shape;1029;p75"/>
          <p:cNvSpPr txBox="1"/>
          <p:nvPr>
            <p:ph idx="1" type="body"/>
          </p:nvPr>
        </p:nvSpPr>
        <p:spPr>
          <a:xfrm>
            <a:off x="421059" y="1739549"/>
            <a:ext cx="6408738" cy="364013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2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0" name="Google Shape;1030;p75"/>
          <p:cNvSpPr txBox="1"/>
          <p:nvPr>
            <p:ph idx="2" type="body"/>
          </p:nvPr>
        </p:nvSpPr>
        <p:spPr>
          <a:xfrm>
            <a:off x="7182346" y="1811338"/>
            <a:ext cx="4443597" cy="364013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boxes">
  <p:cSld name="Title, 2 content boxes">
    <p:spTree>
      <p:nvGrpSpPr>
        <p:cNvPr id="1031" name="Shape 1031"/>
        <p:cNvGrpSpPr/>
        <p:nvPr/>
      </p:nvGrpSpPr>
      <p:grpSpPr>
        <a:xfrm>
          <a:off x="0" y="0"/>
          <a:ext cx="0" cy="0"/>
          <a:chOff x="0" y="0"/>
          <a:chExt cx="0" cy="0"/>
        </a:xfrm>
      </p:grpSpPr>
      <p:pic>
        <p:nvPicPr>
          <p:cNvPr id="1032" name="Google Shape;1032;p76"/>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033" name="Google Shape;1033;p76"/>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34" name="Google Shape;1034;p76"/>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35" name="Google Shape;1035;p76"/>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36" name="Google Shape;1036;p7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37" name="Google Shape;1037;p76"/>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38" name="Google Shape;1038;p76"/>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39" name="Google Shape;1039;p76"/>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040" name="Google Shape;1040;p76"/>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041" name="Google Shape;1041;p76"/>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42" name="Google Shape;1042;p76"/>
          <p:cNvSpPr txBox="1"/>
          <p:nvPr>
            <p:ph idx="1" type="body"/>
          </p:nvPr>
        </p:nvSpPr>
        <p:spPr>
          <a:xfrm>
            <a:off x="1114424" y="1558925"/>
            <a:ext cx="4583491" cy="444182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3" name="Google Shape;1043;p76"/>
          <p:cNvSpPr txBox="1"/>
          <p:nvPr>
            <p:ph idx="2" type="body"/>
          </p:nvPr>
        </p:nvSpPr>
        <p:spPr>
          <a:xfrm>
            <a:off x="6494085" y="1558924"/>
            <a:ext cx="4583491" cy="444182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p:spTree>
      <p:nvGrpSpPr>
        <p:cNvPr id="69" name="Shape 69"/>
        <p:cNvGrpSpPr/>
        <p:nvPr/>
      </p:nvGrpSpPr>
      <p:grpSpPr>
        <a:xfrm>
          <a:off x="0" y="0"/>
          <a:ext cx="0" cy="0"/>
          <a:chOff x="0" y="0"/>
          <a:chExt cx="0" cy="0"/>
        </a:xfrm>
      </p:grpSpPr>
      <p:sp>
        <p:nvSpPr>
          <p:cNvPr id="70" name="Google Shape;70;p10"/>
          <p:cNvSpPr/>
          <p:nvPr>
            <p:ph idx="2" type="pic"/>
          </p:nvPr>
        </p:nvSpPr>
        <p:spPr>
          <a:xfrm>
            <a:off x="5305232" y="1853299"/>
            <a:ext cx="6578700" cy="3764100"/>
          </a:xfrm>
          <a:prstGeom prst="rect">
            <a:avLst/>
          </a:prstGeom>
          <a:noFill/>
          <a:ln cap="flat" cmpd="sng" w="19050">
            <a:solidFill>
              <a:srgbClr val="666666"/>
            </a:solidFill>
            <a:prstDash val="solid"/>
            <a:round/>
            <a:headEnd len="sm" w="sm" type="none"/>
            <a:tailEnd len="sm" w="sm" type="none"/>
          </a:ln>
        </p:spPr>
      </p:sp>
      <p:sp>
        <p:nvSpPr>
          <p:cNvPr id="71" name="Google Shape;71;p10"/>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 name="Google Shape;72;p10"/>
          <p:cNvSpPr txBox="1"/>
          <p:nvPr>
            <p:ph idx="3" type="body"/>
          </p:nvPr>
        </p:nvSpPr>
        <p:spPr>
          <a:xfrm>
            <a:off x="1660585" y="2653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Google Shape;73;p10"/>
          <p:cNvSpPr txBox="1"/>
          <p:nvPr>
            <p:ph idx="4"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 name="Google Shape;74;p1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5" name="Google Shape;75;p10"/>
          <p:cNvSpPr txBox="1"/>
          <p:nvPr>
            <p:ph idx="5"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76" name="Google Shape;76;p1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77" name="Google Shape;77;p1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8" name="Google Shape;78;p1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9" name="Google Shape;79;p1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0" name="Google Shape;80;p1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1" name="Google Shape;81;p1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2" name="Google Shape;82;p1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3" name="Google Shape;83;p1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4" name="Google Shape;84;p1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5" name="Google Shape;85;p10"/>
          <p:cNvSpPr txBox="1"/>
          <p:nvPr>
            <p:ph idx="6" type="body"/>
          </p:nvPr>
        </p:nvSpPr>
        <p:spPr>
          <a:xfrm>
            <a:off x="691245" y="1502511"/>
            <a:ext cx="576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 name="Google Shape;86;p10"/>
          <p:cNvSpPr txBox="1"/>
          <p:nvPr>
            <p:ph idx="7" type="body"/>
          </p:nvPr>
        </p:nvSpPr>
        <p:spPr>
          <a:xfrm>
            <a:off x="693292" y="2822770"/>
            <a:ext cx="7590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0"/>
          <p:cNvSpPr txBox="1"/>
          <p:nvPr>
            <p:ph idx="8" type="body"/>
          </p:nvPr>
        </p:nvSpPr>
        <p:spPr>
          <a:xfrm>
            <a:off x="691246" y="3939833"/>
            <a:ext cx="7956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10"/>
          <p:cNvSpPr txBox="1"/>
          <p:nvPr>
            <p:ph idx="9" type="body"/>
          </p:nvPr>
        </p:nvSpPr>
        <p:spPr>
          <a:xfrm>
            <a:off x="691245" y="5162747"/>
            <a:ext cx="658500" cy="763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content boxes">
  <p:cSld name="1_Title, 2 content boxes">
    <p:spTree>
      <p:nvGrpSpPr>
        <p:cNvPr id="1044" name="Shape 1044"/>
        <p:cNvGrpSpPr/>
        <p:nvPr/>
      </p:nvGrpSpPr>
      <p:grpSpPr>
        <a:xfrm>
          <a:off x="0" y="0"/>
          <a:ext cx="0" cy="0"/>
          <a:chOff x="0" y="0"/>
          <a:chExt cx="0" cy="0"/>
        </a:xfrm>
      </p:grpSpPr>
      <p:pic>
        <p:nvPicPr>
          <p:cNvPr id="1045" name="Google Shape;1045;p77"/>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046" name="Google Shape;1046;p77"/>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47" name="Google Shape;1047;p77"/>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48" name="Google Shape;1048;p77"/>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49" name="Google Shape;1049;p7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50" name="Google Shape;1050;p77"/>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51" name="Google Shape;1051;p77"/>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52" name="Google Shape;1052;p77"/>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053" name="Google Shape;1053;p77"/>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054" name="Google Shape;1054;p77"/>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55" name="Google Shape;1055;p77"/>
          <p:cNvSpPr txBox="1"/>
          <p:nvPr>
            <p:ph idx="1" type="body"/>
          </p:nvPr>
        </p:nvSpPr>
        <p:spPr>
          <a:xfrm>
            <a:off x="5528247" y="1563523"/>
            <a:ext cx="6168431" cy="411228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6" name="Google Shape;1056;p77"/>
          <p:cNvSpPr txBox="1"/>
          <p:nvPr>
            <p:ph idx="2" type="body"/>
          </p:nvPr>
        </p:nvSpPr>
        <p:spPr>
          <a:xfrm>
            <a:off x="1660584" y="16041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7" name="Google Shape;1057;p77"/>
          <p:cNvSpPr txBox="1"/>
          <p:nvPr>
            <p:ph idx="3" type="body"/>
          </p:nvPr>
        </p:nvSpPr>
        <p:spPr>
          <a:xfrm>
            <a:off x="1660585" y="3034440"/>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8" name="Google Shape;1058;p77"/>
          <p:cNvSpPr txBox="1"/>
          <p:nvPr>
            <p:ph idx="4" type="body"/>
          </p:nvPr>
        </p:nvSpPr>
        <p:spPr>
          <a:xfrm>
            <a:off x="1660585" y="4505841"/>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9" name="Google Shape;1059;p77"/>
          <p:cNvSpPr txBox="1"/>
          <p:nvPr>
            <p:ph idx="5" type="body"/>
          </p:nvPr>
        </p:nvSpPr>
        <p:spPr>
          <a:xfrm>
            <a:off x="698500" y="1615215"/>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0" name="Google Shape;1060;p77"/>
          <p:cNvSpPr txBox="1"/>
          <p:nvPr>
            <p:ph idx="6" type="body"/>
          </p:nvPr>
        </p:nvSpPr>
        <p:spPr>
          <a:xfrm>
            <a:off x="698498" y="3040794"/>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1" name="Google Shape;1061;p77"/>
          <p:cNvSpPr txBox="1"/>
          <p:nvPr>
            <p:ph idx="7" type="body"/>
          </p:nvPr>
        </p:nvSpPr>
        <p:spPr>
          <a:xfrm>
            <a:off x="698498" y="4505840"/>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062" name="Shape 1062"/>
        <p:cNvGrpSpPr/>
        <p:nvPr/>
      </p:nvGrpSpPr>
      <p:grpSpPr>
        <a:xfrm>
          <a:off x="0" y="0"/>
          <a:ext cx="0" cy="0"/>
          <a:chOff x="0" y="0"/>
          <a:chExt cx="0" cy="0"/>
        </a:xfrm>
      </p:grpSpPr>
      <p:pic>
        <p:nvPicPr>
          <p:cNvPr id="1063" name="Google Shape;1063;p78"/>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064" name="Google Shape;1064;p78"/>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65" name="Google Shape;1065;p78"/>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66" name="Google Shape;1066;p78"/>
          <p:cNvCxnSpPr/>
          <p:nvPr/>
        </p:nvCxnSpPr>
        <p:spPr>
          <a:xfrm>
            <a:off x="10120153" y="6584021"/>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067" name="Google Shape;1067;p78"/>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068" name="Google Shape;1068;p78"/>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69" name="Google Shape;1069;p78"/>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70" name="Google Shape;1070;p7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71" name="Google Shape;1071;p7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072" name="Google Shape;1072;p78"/>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73" name="Google Shape;1073;p78"/>
          <p:cNvSpPr txBox="1"/>
          <p:nvPr>
            <p:ph idx="1" type="body"/>
          </p:nvPr>
        </p:nvSpPr>
        <p:spPr>
          <a:xfrm>
            <a:off x="1265238" y="1692275"/>
            <a:ext cx="9766300"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074" name="Shape 1074"/>
        <p:cNvGrpSpPr/>
        <p:nvPr/>
      </p:nvGrpSpPr>
      <p:grpSpPr>
        <a:xfrm>
          <a:off x="0" y="0"/>
          <a:ext cx="0" cy="0"/>
          <a:chOff x="0" y="0"/>
          <a:chExt cx="0" cy="0"/>
        </a:xfrm>
      </p:grpSpPr>
      <p:pic>
        <p:nvPicPr>
          <p:cNvPr id="1075" name="Google Shape;1075;p79"/>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076" name="Google Shape;1076;p79"/>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77" name="Google Shape;1077;p79"/>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78" name="Google Shape;1078;p79"/>
          <p:cNvCxnSpPr/>
          <p:nvPr/>
        </p:nvCxnSpPr>
        <p:spPr>
          <a:xfrm>
            <a:off x="10120153" y="6584021"/>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079" name="Google Shape;1079;p79"/>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080" name="Google Shape;1080;p79"/>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81" name="Google Shape;1081;p79"/>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82" name="Google Shape;1082;p7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83" name="Google Shape;1083;p7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084" name="Google Shape;1084;p79"/>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85" name="Google Shape;1085;p79"/>
          <p:cNvSpPr txBox="1"/>
          <p:nvPr>
            <p:ph idx="1" type="body"/>
          </p:nvPr>
        </p:nvSpPr>
        <p:spPr>
          <a:xfrm>
            <a:off x="1185028" y="1692275"/>
            <a:ext cx="4830762"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6" name="Google Shape;1086;p79"/>
          <p:cNvSpPr txBox="1"/>
          <p:nvPr>
            <p:ph idx="2" type="body"/>
          </p:nvPr>
        </p:nvSpPr>
        <p:spPr>
          <a:xfrm>
            <a:off x="6250420" y="1692275"/>
            <a:ext cx="4756551" cy="4100677"/>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veled Text, Pic">
  <p:cSld name="Title. Leveled Text, Pic">
    <p:spTree>
      <p:nvGrpSpPr>
        <p:cNvPr id="1087" name="Shape 1087"/>
        <p:cNvGrpSpPr/>
        <p:nvPr/>
      </p:nvGrpSpPr>
      <p:grpSpPr>
        <a:xfrm>
          <a:off x="0" y="0"/>
          <a:ext cx="0" cy="0"/>
          <a:chOff x="0" y="0"/>
          <a:chExt cx="0" cy="0"/>
        </a:xfrm>
      </p:grpSpPr>
      <p:sp>
        <p:nvSpPr>
          <p:cNvPr id="1088" name="Google Shape;1088;p80"/>
          <p:cNvSpPr/>
          <p:nvPr>
            <p:ph idx="2" type="pic"/>
          </p:nvPr>
        </p:nvSpPr>
        <p:spPr>
          <a:xfrm>
            <a:off x="8142818" y="1687513"/>
            <a:ext cx="3587749" cy="3763962"/>
          </a:xfrm>
          <a:prstGeom prst="rect">
            <a:avLst/>
          </a:prstGeom>
          <a:noFill/>
          <a:ln cap="flat" cmpd="sng" w="19050">
            <a:solidFill>
              <a:srgbClr val="666666"/>
            </a:solidFill>
            <a:prstDash val="solid"/>
            <a:round/>
            <a:headEnd len="sm" w="sm" type="none"/>
            <a:tailEnd len="sm" w="sm" type="none"/>
          </a:ln>
        </p:spPr>
      </p:sp>
      <p:sp>
        <p:nvSpPr>
          <p:cNvPr id="1089" name="Google Shape;1089;p80"/>
          <p:cNvSpPr txBox="1"/>
          <p:nvPr>
            <p:ph idx="1" type="body"/>
          </p:nvPr>
        </p:nvSpPr>
        <p:spPr>
          <a:xfrm>
            <a:off x="258234" y="1687513"/>
            <a:ext cx="7884583" cy="3763962"/>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0" name="Google Shape;1090;p80"/>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1_Title and Vertical Text">
    <p:spTree>
      <p:nvGrpSpPr>
        <p:cNvPr id="1096" name="Shape 1096"/>
        <p:cNvGrpSpPr/>
        <p:nvPr/>
      </p:nvGrpSpPr>
      <p:grpSpPr>
        <a:xfrm>
          <a:off x="0" y="0"/>
          <a:ext cx="0" cy="0"/>
          <a:chOff x="0" y="0"/>
          <a:chExt cx="0" cy="0"/>
        </a:xfrm>
      </p:grpSpPr>
      <p:sp>
        <p:nvSpPr>
          <p:cNvPr id="1097" name="Google Shape;1097;p82"/>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098" name="Google Shape;1098;p82"/>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99" name="Google Shape;1099;p82"/>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100" name="Google Shape;1100;p82"/>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101" name="Google Shape;1101;p82"/>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1102" name="Google Shape;1102;p82"/>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103" name="Google Shape;1103;p82"/>
          <p:cNvPicPr preferRelativeResize="0"/>
          <p:nvPr/>
        </p:nvPicPr>
        <p:blipFill rotWithShape="1">
          <a:blip r:embed="rId4">
            <a:alphaModFix/>
          </a:blip>
          <a:srcRect b="0" l="0" r="0" t="0"/>
          <a:stretch/>
        </p:blipFill>
        <p:spPr>
          <a:xfrm>
            <a:off x="3847875" y="6251086"/>
            <a:ext cx="309929" cy="493980"/>
          </a:xfrm>
          <a:prstGeom prst="rect">
            <a:avLst/>
          </a:prstGeom>
          <a:noFill/>
          <a:ln>
            <a:noFill/>
          </a:ln>
        </p:spPr>
      </p:pic>
      <p:pic>
        <p:nvPicPr>
          <p:cNvPr id="1104" name="Google Shape;1104;p82"/>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1105" name="Google Shape;1105;p82"/>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6" name="Google Shape;1106;p82"/>
          <p:cNvSpPr/>
          <p:nvPr>
            <p:ph idx="2" type="pic"/>
          </p:nvPr>
        </p:nvSpPr>
        <p:spPr>
          <a:xfrm>
            <a:off x="457146" y="524736"/>
            <a:ext cx="2514600" cy="2935200"/>
          </a:xfrm>
          <a:prstGeom prst="rect">
            <a:avLst/>
          </a:prstGeom>
          <a:noFill/>
          <a:ln>
            <a:noFill/>
          </a:ln>
        </p:spPr>
      </p:sp>
      <p:sp>
        <p:nvSpPr>
          <p:cNvPr id="1107" name="Google Shape;1107;p82"/>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pic and conversation bubbles">
  <p:cSld name="2 Reading tip with pic and conversation bubbles">
    <p:spTree>
      <p:nvGrpSpPr>
        <p:cNvPr id="1108" name="Shape 1108"/>
        <p:cNvGrpSpPr/>
        <p:nvPr/>
      </p:nvGrpSpPr>
      <p:grpSpPr>
        <a:xfrm>
          <a:off x="0" y="0"/>
          <a:ext cx="0" cy="0"/>
          <a:chOff x="0" y="0"/>
          <a:chExt cx="0" cy="0"/>
        </a:xfrm>
      </p:grpSpPr>
      <p:sp>
        <p:nvSpPr>
          <p:cNvPr id="1109" name="Google Shape;1109;p83"/>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0" name="Google Shape;1110;p83"/>
          <p:cNvSpPr txBox="1"/>
          <p:nvPr>
            <p:ph idx="1" type="body"/>
          </p:nvPr>
        </p:nvSpPr>
        <p:spPr>
          <a:xfrm>
            <a:off x="207818" y="1577975"/>
            <a:ext cx="29892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11" name="Google Shape;1111;p83"/>
          <p:cNvSpPr txBox="1"/>
          <p:nvPr>
            <p:ph idx="2" type="body"/>
          </p:nvPr>
        </p:nvSpPr>
        <p:spPr>
          <a:xfrm>
            <a:off x="207817" y="3992563"/>
            <a:ext cx="30201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112" name="Google Shape;1112;p83"/>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13" name="Google Shape;1113;p83"/>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114" name="Google Shape;1114;p83"/>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15" name="Google Shape;1115;p83"/>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116" name="Google Shape;1116;p83"/>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117" name="Google Shape;1117;p83"/>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118" name="Google Shape;1118;p83"/>
          <p:cNvPicPr preferRelativeResize="0"/>
          <p:nvPr/>
        </p:nvPicPr>
        <p:blipFill rotWithShape="1">
          <a:blip r:embed="rId5">
            <a:alphaModFix/>
          </a:blip>
          <a:srcRect b="0" l="0" r="0" t="0"/>
          <a:stretch/>
        </p:blipFill>
        <p:spPr>
          <a:xfrm>
            <a:off x="3847875" y="6251086"/>
            <a:ext cx="309929" cy="493980"/>
          </a:xfrm>
          <a:prstGeom prst="rect">
            <a:avLst/>
          </a:prstGeom>
          <a:noFill/>
          <a:ln>
            <a:noFill/>
          </a:ln>
        </p:spPr>
      </p:pic>
      <p:pic>
        <p:nvPicPr>
          <p:cNvPr descr="A picture containing person, indoor, table&#10;&#10;Description generated with very high confidence" id="1119" name="Google Shape;1119;p83"/>
          <p:cNvPicPr preferRelativeResize="0"/>
          <p:nvPr/>
        </p:nvPicPr>
        <p:blipFill rotWithShape="1">
          <a:blip r:embed="rId6">
            <a:alphaModFix/>
          </a:blip>
          <a:srcRect b="0" l="0" r="0" t="0"/>
          <a:stretch/>
        </p:blipFill>
        <p:spPr>
          <a:xfrm>
            <a:off x="6533129" y="2343959"/>
            <a:ext cx="2453431" cy="3680153"/>
          </a:xfrm>
          <a:prstGeom prst="rect">
            <a:avLst/>
          </a:prstGeom>
          <a:noFill/>
          <a:ln cap="sq" cmpd="sng" w="19050">
            <a:solidFill>
              <a:srgbClr val="666666"/>
            </a:solidFill>
            <a:prstDash val="solid"/>
            <a:miter lim="800000"/>
            <a:headEnd len="sm" w="sm" type="none"/>
            <a:tailEnd len="sm" w="sm" type="none"/>
          </a:ln>
        </p:spPr>
      </p:pic>
      <p:sp>
        <p:nvSpPr>
          <p:cNvPr id="1120" name="Google Shape;1120;p83"/>
          <p:cNvSpPr/>
          <p:nvPr/>
        </p:nvSpPr>
        <p:spPr>
          <a:xfrm rot="949803">
            <a:off x="8632588" y="1934638"/>
            <a:ext cx="3479666" cy="2748714"/>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1" name="Google Shape;1121;p83"/>
          <p:cNvSpPr/>
          <p:nvPr/>
        </p:nvSpPr>
        <p:spPr>
          <a:xfrm flipH="1" rot="-2036003">
            <a:off x="3537616" y="1994864"/>
            <a:ext cx="3036928" cy="2147042"/>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22" name="Google Shape;1122;p83"/>
          <p:cNvSpPr txBox="1"/>
          <p:nvPr>
            <p:ph idx="3" type="body"/>
          </p:nvPr>
        </p:nvSpPr>
        <p:spPr>
          <a:xfrm rot="-2153668">
            <a:off x="3954263" y="2367682"/>
            <a:ext cx="2234544" cy="14089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3" name="Google Shape;1123;p83"/>
          <p:cNvSpPr txBox="1"/>
          <p:nvPr>
            <p:ph idx="4" type="body"/>
          </p:nvPr>
        </p:nvSpPr>
        <p:spPr>
          <a:xfrm rot="860265">
            <a:off x="9153636" y="2384138"/>
            <a:ext cx="2405938" cy="182879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4" name="Google Shape;1124;p83"/>
          <p:cNvSpPr txBox="1"/>
          <p:nvPr>
            <p:ph idx="5"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open slide">
  <p:cSld name="2 Reading tip with open slide">
    <p:spTree>
      <p:nvGrpSpPr>
        <p:cNvPr id="1125" name="Shape 1125"/>
        <p:cNvGrpSpPr/>
        <p:nvPr/>
      </p:nvGrpSpPr>
      <p:grpSpPr>
        <a:xfrm>
          <a:off x="0" y="0"/>
          <a:ext cx="0" cy="0"/>
          <a:chOff x="0" y="0"/>
          <a:chExt cx="0" cy="0"/>
        </a:xfrm>
      </p:grpSpPr>
      <p:sp>
        <p:nvSpPr>
          <p:cNvPr id="1126" name="Google Shape;1126;p84"/>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7" name="Google Shape;1127;p84"/>
          <p:cNvSpPr txBox="1"/>
          <p:nvPr>
            <p:ph idx="1"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8" name="Google Shape;1128;p84"/>
          <p:cNvSpPr txBox="1"/>
          <p:nvPr>
            <p:ph idx="2" type="body"/>
          </p:nvPr>
        </p:nvSpPr>
        <p:spPr>
          <a:xfrm>
            <a:off x="162285" y="1411720"/>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9" name="Google Shape;1129;p84"/>
          <p:cNvSpPr txBox="1"/>
          <p:nvPr>
            <p:ph idx="3" type="body"/>
          </p:nvPr>
        </p:nvSpPr>
        <p:spPr>
          <a:xfrm>
            <a:off x="180109" y="3992563"/>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130" name="Google Shape;1130;p84"/>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31" name="Google Shape;1131;p84"/>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132" name="Google Shape;1132;p84"/>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33" name="Google Shape;1133;p84"/>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134" name="Google Shape;1134;p84"/>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135" name="Google Shape;1135;p84"/>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136" name="Google Shape;1136;p84"/>
          <p:cNvPicPr preferRelativeResize="0"/>
          <p:nvPr/>
        </p:nvPicPr>
        <p:blipFill rotWithShape="1">
          <a:blip r:embed="rId5">
            <a:alphaModFix/>
          </a:blip>
          <a:srcRect b="0" l="0" r="0" t="0"/>
          <a:stretch/>
        </p:blipFill>
        <p:spPr>
          <a:xfrm>
            <a:off x="3847875" y="6251086"/>
            <a:ext cx="309929" cy="493980"/>
          </a:xfrm>
          <a:prstGeom prst="rect">
            <a:avLst/>
          </a:prstGeom>
          <a:noFill/>
          <a:ln>
            <a:noFill/>
          </a:ln>
        </p:spPr>
      </p:pic>
      <p:sp>
        <p:nvSpPr>
          <p:cNvPr id="1137" name="Google Shape;1137;p84"/>
          <p:cNvSpPr txBox="1"/>
          <p:nvPr>
            <p:ph idx="4" type="body"/>
          </p:nvPr>
        </p:nvSpPr>
        <p:spPr>
          <a:xfrm>
            <a:off x="4104471" y="1818827"/>
            <a:ext cx="75420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8" name="Google Shape;1138;p84"/>
          <p:cNvSpPr txBox="1"/>
          <p:nvPr>
            <p:ph idx="5" type="body"/>
          </p:nvPr>
        </p:nvSpPr>
        <p:spPr>
          <a:xfrm>
            <a:off x="3969386" y="3243174"/>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9" name="Google Shape;1139;p84"/>
          <p:cNvSpPr txBox="1"/>
          <p:nvPr>
            <p:ph idx="6" type="body"/>
          </p:nvPr>
        </p:nvSpPr>
        <p:spPr>
          <a:xfrm>
            <a:off x="3987210" y="4810036"/>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0" name="Google Shape;1140;p84"/>
          <p:cNvSpPr txBox="1"/>
          <p:nvPr>
            <p:ph idx="7" type="body"/>
          </p:nvPr>
        </p:nvSpPr>
        <p:spPr>
          <a:xfrm>
            <a:off x="7676147" y="3224908"/>
            <a:ext cx="39702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41" name="Shape 1141"/>
        <p:cNvGrpSpPr/>
        <p:nvPr/>
      </p:nvGrpSpPr>
      <p:grpSpPr>
        <a:xfrm>
          <a:off x="0" y="0"/>
          <a:ext cx="0" cy="0"/>
          <a:chOff x="0" y="0"/>
          <a:chExt cx="0" cy="0"/>
        </a:xfrm>
      </p:grpSpPr>
      <p:sp>
        <p:nvSpPr>
          <p:cNvPr id="1142" name="Google Shape;1142;p85"/>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3" name="Google Shape;1143;p85"/>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4" name="Google Shape;1144;p85"/>
          <p:cNvSpPr txBox="1"/>
          <p:nvPr>
            <p:ph idx="2" type="body"/>
          </p:nvPr>
        </p:nvSpPr>
        <p:spPr>
          <a:xfrm>
            <a:off x="0" y="1577975"/>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5" name="Google Shape;1145;p85"/>
          <p:cNvSpPr txBox="1"/>
          <p:nvPr>
            <p:ph idx="3" type="body"/>
          </p:nvPr>
        </p:nvSpPr>
        <p:spPr>
          <a:xfrm>
            <a:off x="-39687" y="3992563"/>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6" name="Google Shape;1146;p85"/>
          <p:cNvSpPr txBox="1"/>
          <p:nvPr>
            <p:ph idx="4" type="body"/>
          </p:nvPr>
        </p:nvSpPr>
        <p:spPr>
          <a:xfrm>
            <a:off x="3790950" y="1944688"/>
            <a:ext cx="81408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147" name="Google Shape;1147;p85"/>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48" name="Google Shape;1148;p85"/>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149" name="Google Shape;1149;p85"/>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50" name="Google Shape;1150;p85"/>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151" name="Google Shape;1151;p85"/>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152" name="Google Shape;1152;p85"/>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153" name="Google Shape;1153;p85"/>
          <p:cNvPicPr preferRelativeResize="0"/>
          <p:nvPr/>
        </p:nvPicPr>
        <p:blipFill rotWithShape="1">
          <a:blip r:embed="rId5">
            <a:alphaModFix/>
          </a:blip>
          <a:srcRect b="0" l="0" r="0" t="0"/>
          <a:stretch/>
        </p:blipFill>
        <p:spPr>
          <a:xfrm>
            <a:off x="3847875" y="6251086"/>
            <a:ext cx="309929" cy="49398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154" name="Shape 1154"/>
        <p:cNvGrpSpPr/>
        <p:nvPr/>
      </p:nvGrpSpPr>
      <p:grpSpPr>
        <a:xfrm>
          <a:off x="0" y="0"/>
          <a:ext cx="0" cy="0"/>
          <a:chOff x="0" y="0"/>
          <a:chExt cx="0" cy="0"/>
        </a:xfrm>
      </p:grpSpPr>
      <p:sp>
        <p:nvSpPr>
          <p:cNvPr id="1155" name="Google Shape;1155;p86"/>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156" name="Google Shape;1156;p86"/>
          <p:cNvPicPr preferRelativeResize="0"/>
          <p:nvPr/>
        </p:nvPicPr>
        <p:blipFill rotWithShape="1">
          <a:blip r:embed="rId2">
            <a:alphaModFix/>
          </a:blip>
          <a:srcRect b="0" l="0" r="0" t="0"/>
          <a:stretch/>
        </p:blipFill>
        <p:spPr>
          <a:xfrm>
            <a:off x="3837047" y="6246434"/>
            <a:ext cx="309931" cy="493980"/>
          </a:xfrm>
          <a:prstGeom prst="rect">
            <a:avLst/>
          </a:prstGeom>
          <a:noFill/>
          <a:ln>
            <a:noFill/>
          </a:ln>
        </p:spPr>
      </p:pic>
      <p:cxnSp>
        <p:nvCxnSpPr>
          <p:cNvPr id="1157" name="Google Shape;1157;p86"/>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58" name="Google Shape;1158;p86"/>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59" name="Google Shape;1159;p86"/>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60" name="Google Shape;1160;p86"/>
          <p:cNvPicPr preferRelativeResize="0"/>
          <p:nvPr/>
        </p:nvPicPr>
        <p:blipFill rotWithShape="1">
          <a:blip r:embed="rId3">
            <a:alphaModFix/>
          </a:blip>
          <a:srcRect b="0" l="0" r="0" t="0"/>
          <a:stretch/>
        </p:blipFill>
        <p:spPr>
          <a:xfrm>
            <a:off x="11442515" y="6196177"/>
            <a:ext cx="491969" cy="536174"/>
          </a:xfrm>
          <a:prstGeom prst="rect">
            <a:avLst/>
          </a:prstGeom>
          <a:noFill/>
          <a:ln>
            <a:noFill/>
          </a:ln>
        </p:spPr>
      </p:pic>
      <p:pic>
        <p:nvPicPr>
          <p:cNvPr id="1161" name="Google Shape;1161;p86"/>
          <p:cNvPicPr preferRelativeResize="0"/>
          <p:nvPr/>
        </p:nvPicPr>
        <p:blipFill rotWithShape="1">
          <a:blip r:embed="rId4">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162" name="Google Shape;1162;p86"/>
          <p:cNvPicPr preferRelativeResize="0"/>
          <p:nvPr/>
        </p:nvPicPr>
        <p:blipFill rotWithShape="1">
          <a:blip r:embed="rId5">
            <a:alphaModFix/>
          </a:blip>
          <a:srcRect b="0" l="0" r="0" t="0"/>
          <a:stretch/>
        </p:blipFill>
        <p:spPr>
          <a:xfrm>
            <a:off x="8721174" y="6196177"/>
            <a:ext cx="687747" cy="615553"/>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163" name="Shape 1163"/>
        <p:cNvGrpSpPr/>
        <p:nvPr/>
      </p:nvGrpSpPr>
      <p:grpSpPr>
        <a:xfrm>
          <a:off x="0" y="0"/>
          <a:ext cx="0" cy="0"/>
          <a:chOff x="0" y="0"/>
          <a:chExt cx="0" cy="0"/>
        </a:xfrm>
      </p:grpSpPr>
      <p:sp>
        <p:nvSpPr>
          <p:cNvPr id="1164" name="Google Shape;1164;p87"/>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165" name="Google Shape;1165;p87"/>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66" name="Google Shape;1166;p87"/>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167" name="Google Shape;1167;p87"/>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68" name="Google Shape;1168;p87"/>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169" name="Google Shape;1169;p87"/>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170" name="Google Shape;1170;p87"/>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171" name="Google Shape;1171;p87"/>
          <p:cNvPicPr preferRelativeResize="0"/>
          <p:nvPr/>
        </p:nvPicPr>
        <p:blipFill rotWithShape="1">
          <a:blip r:embed="rId5">
            <a:alphaModFix/>
          </a:blip>
          <a:srcRect b="0" l="0" r="0" t="0"/>
          <a:stretch/>
        </p:blipFill>
        <p:spPr>
          <a:xfrm>
            <a:off x="3847875" y="6251086"/>
            <a:ext cx="309929" cy="49398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89" name="Shape 89"/>
        <p:cNvGrpSpPr/>
        <p:nvPr/>
      </p:nvGrpSpPr>
      <p:grpSpPr>
        <a:xfrm>
          <a:off x="0" y="0"/>
          <a:ext cx="0" cy="0"/>
          <a:chOff x="0" y="0"/>
          <a:chExt cx="0" cy="0"/>
        </a:xfrm>
      </p:grpSpPr>
      <p:sp>
        <p:nvSpPr>
          <p:cNvPr id="90" name="Google Shape;90;p11"/>
          <p:cNvSpPr txBox="1"/>
          <p:nvPr>
            <p:ph idx="1" type="body"/>
          </p:nvPr>
        </p:nvSpPr>
        <p:spPr>
          <a:xfrm>
            <a:off x="994808" y="1334491"/>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 name="Google Shape;91;p11"/>
          <p:cNvSpPr txBox="1"/>
          <p:nvPr>
            <p:ph idx="2" type="body"/>
          </p:nvPr>
        </p:nvSpPr>
        <p:spPr>
          <a:xfrm>
            <a:off x="91432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 name="Google Shape;92;p11"/>
          <p:cNvSpPr txBox="1"/>
          <p:nvPr>
            <p:ph idx="3" type="body"/>
          </p:nvPr>
        </p:nvSpPr>
        <p:spPr>
          <a:xfrm>
            <a:off x="4458284" y="2860693"/>
            <a:ext cx="2514600" cy="1828800"/>
          </a:xfrm>
          <a:prstGeom prst="rect">
            <a:avLst/>
          </a:prstGeom>
          <a:solidFill>
            <a:schemeClr val="lt1"/>
          </a:solid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 name="Google Shape;93;p11"/>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4" name="Google Shape;94;p1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5" name="Google Shape;95;p11"/>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6" name="Google Shape;96;p11"/>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7" name="Google Shape;97;p11"/>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8" name="Google Shape;98;p11"/>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9" name="Google Shape;99;p1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0" name="Google Shape;100;p1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1" name="Google Shape;101;p11"/>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2" name="Google Shape;102;p1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03" name="Google Shape;103;p11"/>
          <p:cNvSpPr txBox="1"/>
          <p:nvPr>
            <p:ph idx="4" type="body"/>
          </p:nvPr>
        </p:nvSpPr>
        <p:spPr>
          <a:xfrm>
            <a:off x="994808" y="4100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 name="Google Shape;104;p11"/>
          <p:cNvSpPr txBox="1"/>
          <p:nvPr>
            <p:ph idx="5" type="body"/>
          </p:nvPr>
        </p:nvSpPr>
        <p:spPr>
          <a:xfrm>
            <a:off x="9143260" y="14080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05" name="Google Shape;105;p11"/>
          <p:cNvPicPr preferRelativeResize="0"/>
          <p:nvPr/>
        </p:nvPicPr>
        <p:blipFill rotWithShape="1">
          <a:blip r:embed="rId6">
            <a:alphaModFix/>
          </a:blip>
          <a:srcRect b="0" l="0" r="0" t="0"/>
          <a:stretch/>
        </p:blipFill>
        <p:spPr>
          <a:xfrm>
            <a:off x="3265450" y="1494950"/>
            <a:ext cx="5661102" cy="4743376"/>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172" name="Shape 1172"/>
        <p:cNvGrpSpPr/>
        <p:nvPr/>
      </p:nvGrpSpPr>
      <p:grpSpPr>
        <a:xfrm>
          <a:off x="0" y="0"/>
          <a:ext cx="0" cy="0"/>
          <a:chOff x="0" y="0"/>
          <a:chExt cx="0" cy="0"/>
        </a:xfrm>
      </p:grpSpPr>
      <p:sp>
        <p:nvSpPr>
          <p:cNvPr id="1173" name="Google Shape;1173;p88"/>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174" name="Google Shape;1174;p88"/>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175" name="Google Shape;1175;p88"/>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176" name="Google Shape;1176;p88"/>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id="1177" name="Google Shape;1177;p88"/>
          <p:cNvPicPr preferRelativeResize="0"/>
          <p:nvPr/>
        </p:nvPicPr>
        <p:blipFill rotWithShape="1">
          <a:blip r:embed="rId3">
            <a:alphaModFix/>
          </a:blip>
          <a:srcRect b="0" l="0" r="0" t="0"/>
          <a:stretch/>
        </p:blipFill>
        <p:spPr>
          <a:xfrm>
            <a:off x="6134673" y="6324412"/>
            <a:ext cx="529889" cy="497951"/>
          </a:xfrm>
          <a:prstGeom prst="rect">
            <a:avLst/>
          </a:prstGeom>
          <a:noFill/>
          <a:ln>
            <a:noFill/>
          </a:ln>
        </p:spPr>
      </p:pic>
      <p:cxnSp>
        <p:nvCxnSpPr>
          <p:cNvPr id="1178" name="Google Shape;1178;p88"/>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179" name="Google Shape;1179;p88"/>
          <p:cNvPicPr preferRelativeResize="0"/>
          <p:nvPr/>
        </p:nvPicPr>
        <p:blipFill rotWithShape="1">
          <a:blip r:embed="rId4">
            <a:alphaModFix/>
          </a:blip>
          <a:srcRect b="0" l="0" r="0" t="0"/>
          <a:stretch/>
        </p:blipFill>
        <p:spPr>
          <a:xfrm>
            <a:off x="3847875" y="6251086"/>
            <a:ext cx="309929" cy="493980"/>
          </a:xfrm>
          <a:prstGeom prst="rect">
            <a:avLst/>
          </a:prstGeom>
          <a:noFill/>
          <a:ln>
            <a:noFill/>
          </a:ln>
        </p:spPr>
      </p:pic>
      <p:pic>
        <p:nvPicPr>
          <p:cNvPr id="1180" name="Google Shape;1180;p88"/>
          <p:cNvPicPr preferRelativeResize="0"/>
          <p:nvPr/>
        </p:nvPicPr>
        <p:blipFill rotWithShape="1">
          <a:blip r:embed="rId5">
            <a:alphaModFix/>
          </a:blip>
          <a:srcRect b="0" l="0" r="0" t="0"/>
          <a:stretch/>
        </p:blipFill>
        <p:spPr>
          <a:xfrm>
            <a:off x="8709189" y="6196177"/>
            <a:ext cx="714098" cy="615553"/>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181" name="Shape 1181"/>
        <p:cNvGrpSpPr/>
        <p:nvPr/>
      </p:nvGrpSpPr>
      <p:grpSpPr>
        <a:xfrm>
          <a:off x="0" y="0"/>
          <a:ext cx="0" cy="0"/>
          <a:chOff x="0" y="0"/>
          <a:chExt cx="0" cy="0"/>
        </a:xfrm>
      </p:grpSpPr>
      <p:sp>
        <p:nvSpPr>
          <p:cNvPr id="1182" name="Google Shape;1182;p89"/>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183" name="Google Shape;1183;p89"/>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84" name="Google Shape;1184;p89"/>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185" name="Google Shape;1185;p89"/>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186" name="Google Shape;1186;p89"/>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1187" name="Google Shape;1187;p89"/>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188" name="Google Shape;1188;p89"/>
          <p:cNvPicPr preferRelativeResize="0"/>
          <p:nvPr/>
        </p:nvPicPr>
        <p:blipFill rotWithShape="1">
          <a:blip r:embed="rId4">
            <a:alphaModFix/>
          </a:blip>
          <a:srcRect b="0" l="0" r="0" t="0"/>
          <a:stretch/>
        </p:blipFill>
        <p:spPr>
          <a:xfrm>
            <a:off x="3847875" y="6251086"/>
            <a:ext cx="309929" cy="493980"/>
          </a:xfrm>
          <a:prstGeom prst="rect">
            <a:avLst/>
          </a:prstGeom>
          <a:noFill/>
          <a:ln>
            <a:noFill/>
          </a:ln>
        </p:spPr>
      </p:pic>
      <p:pic>
        <p:nvPicPr>
          <p:cNvPr id="1189" name="Google Shape;1189;p89"/>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1190" name="Google Shape;1190;p89"/>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1" name="Google Shape;1191;p89"/>
          <p:cNvSpPr/>
          <p:nvPr>
            <p:ph idx="2" type="pic"/>
          </p:nvPr>
        </p:nvSpPr>
        <p:spPr>
          <a:xfrm>
            <a:off x="457146" y="524736"/>
            <a:ext cx="2514600" cy="2935200"/>
          </a:xfrm>
          <a:prstGeom prst="rect">
            <a:avLst/>
          </a:prstGeom>
          <a:noFill/>
          <a:ln>
            <a:noFill/>
          </a:ln>
        </p:spPr>
      </p:sp>
      <p:sp>
        <p:nvSpPr>
          <p:cNvPr id="1192" name="Google Shape;1192;p89"/>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5_Content with Caption">
    <p:spTree>
      <p:nvGrpSpPr>
        <p:cNvPr id="1198" name="Shape 1198"/>
        <p:cNvGrpSpPr/>
        <p:nvPr/>
      </p:nvGrpSpPr>
      <p:grpSpPr>
        <a:xfrm>
          <a:off x="0" y="0"/>
          <a:ext cx="0" cy="0"/>
          <a:chOff x="0" y="0"/>
          <a:chExt cx="0" cy="0"/>
        </a:xfrm>
      </p:grpSpPr>
      <p:sp>
        <p:nvSpPr>
          <p:cNvPr id="1199" name="Google Shape;1199;p91"/>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0" name="Google Shape;1200;p91"/>
          <p:cNvSpPr/>
          <p:nvPr>
            <p:ph idx="2" type="pic"/>
          </p:nvPr>
        </p:nvSpPr>
        <p:spPr>
          <a:xfrm>
            <a:off x="8953152" y="1444919"/>
            <a:ext cx="2916900" cy="2596800"/>
          </a:xfrm>
          <a:prstGeom prst="rect">
            <a:avLst/>
          </a:prstGeom>
          <a:noFill/>
          <a:ln>
            <a:noFill/>
          </a:ln>
        </p:spPr>
      </p:sp>
      <p:sp>
        <p:nvSpPr>
          <p:cNvPr id="1201" name="Google Shape;1201;p91"/>
          <p:cNvSpPr txBox="1"/>
          <p:nvPr>
            <p:ph idx="1" type="body"/>
          </p:nvPr>
        </p:nvSpPr>
        <p:spPr>
          <a:xfrm>
            <a:off x="9163051" y="4074693"/>
            <a:ext cx="2497200" cy="2368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700"/>
              <a:buFont typeface="Noto Sans Symbols"/>
              <a:buNone/>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202" name="Google Shape;1202;p91"/>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03" name="Google Shape;1203;p91"/>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04" name="Google Shape;1204;p91"/>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205" name="Google Shape;1205;p91"/>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206" name="Google Shape;1206;p9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07" name="Google Shape;1207;p91"/>
          <p:cNvPicPr preferRelativeResize="0"/>
          <p:nvPr/>
        </p:nvPicPr>
        <p:blipFill rotWithShape="1">
          <a:blip r:embed="rId4">
            <a:alphaModFix/>
          </a:blip>
          <a:srcRect b="0" l="0" r="0" t="0"/>
          <a:stretch/>
        </p:blipFill>
        <p:spPr>
          <a:xfrm>
            <a:off x="190275" y="6251086"/>
            <a:ext cx="309929" cy="493980"/>
          </a:xfrm>
          <a:prstGeom prst="rect">
            <a:avLst/>
          </a:prstGeom>
          <a:noFill/>
          <a:ln>
            <a:noFill/>
          </a:ln>
        </p:spPr>
      </p:pic>
      <p:pic>
        <p:nvPicPr>
          <p:cNvPr id="1208" name="Google Shape;1208;p91"/>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209" name="Google Shape;1209;p91"/>
          <p:cNvSpPr/>
          <p:nvPr>
            <p:ph idx="3" type="pic"/>
          </p:nvPr>
        </p:nvSpPr>
        <p:spPr>
          <a:xfrm>
            <a:off x="1620982" y="1733964"/>
            <a:ext cx="5123700" cy="3849300"/>
          </a:xfrm>
          <a:prstGeom prst="rect">
            <a:avLst/>
          </a:prstGeom>
          <a:noFill/>
          <a:ln>
            <a:noFill/>
          </a:ln>
        </p:spPr>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d Your Materials">
  <p:cSld name="Find Your Materials">
    <p:spTree>
      <p:nvGrpSpPr>
        <p:cNvPr id="1210" name="Shape 1210"/>
        <p:cNvGrpSpPr/>
        <p:nvPr/>
      </p:nvGrpSpPr>
      <p:grpSpPr>
        <a:xfrm>
          <a:off x="0" y="0"/>
          <a:ext cx="0" cy="0"/>
          <a:chOff x="0" y="0"/>
          <a:chExt cx="0" cy="0"/>
        </a:xfrm>
      </p:grpSpPr>
      <p:sp>
        <p:nvSpPr>
          <p:cNvPr id="1211" name="Google Shape;1211;p92"/>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212" name="Google Shape;1212;p92"/>
          <p:cNvPicPr preferRelativeResize="0"/>
          <p:nvPr/>
        </p:nvPicPr>
        <p:blipFill rotWithShape="1">
          <a:blip r:embed="rId2">
            <a:alphaModFix/>
          </a:blip>
          <a:srcRect b="0" l="0" r="0" t="0"/>
          <a:stretch/>
        </p:blipFill>
        <p:spPr>
          <a:xfrm>
            <a:off x="179447" y="6246434"/>
            <a:ext cx="309931" cy="493980"/>
          </a:xfrm>
          <a:prstGeom prst="rect">
            <a:avLst/>
          </a:prstGeom>
          <a:noFill/>
          <a:ln>
            <a:noFill/>
          </a:ln>
        </p:spPr>
      </p:pic>
      <p:cxnSp>
        <p:nvCxnSpPr>
          <p:cNvPr id="1213" name="Google Shape;1213;p92"/>
          <p:cNvCxnSpPr/>
          <p:nvPr/>
        </p:nvCxnSpPr>
        <p:spPr>
          <a:xfrm>
            <a:off x="371844"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14" name="Google Shape;1214;p92"/>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15" name="Google Shape;1215;p92"/>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16" name="Google Shape;1216;p92"/>
          <p:cNvPicPr preferRelativeResize="0"/>
          <p:nvPr/>
        </p:nvPicPr>
        <p:blipFill rotWithShape="1">
          <a:blip r:embed="rId3">
            <a:alphaModFix/>
          </a:blip>
          <a:srcRect b="0" l="0" r="0" t="0"/>
          <a:stretch/>
        </p:blipFill>
        <p:spPr>
          <a:xfrm>
            <a:off x="7784915" y="6196177"/>
            <a:ext cx="491969" cy="536174"/>
          </a:xfrm>
          <a:prstGeom prst="rect">
            <a:avLst/>
          </a:prstGeom>
          <a:noFill/>
          <a:ln>
            <a:noFill/>
          </a:ln>
        </p:spPr>
      </p:pic>
      <p:pic>
        <p:nvPicPr>
          <p:cNvPr id="1217" name="Google Shape;1217;p92"/>
          <p:cNvPicPr preferRelativeResize="0"/>
          <p:nvPr/>
        </p:nvPicPr>
        <p:blipFill rotWithShape="1">
          <a:blip r:embed="rId4">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218" name="Google Shape;1218;p92"/>
          <p:cNvPicPr preferRelativeResize="0"/>
          <p:nvPr/>
        </p:nvPicPr>
        <p:blipFill rotWithShape="1">
          <a:blip r:embed="rId5">
            <a:alphaModFix/>
          </a:blip>
          <a:srcRect b="0" l="0" r="0" t="0"/>
          <a:stretch/>
        </p:blipFill>
        <p:spPr>
          <a:xfrm>
            <a:off x="5063574" y="6196177"/>
            <a:ext cx="687747" cy="615553"/>
          </a:xfrm>
          <a:prstGeom prst="rect">
            <a:avLst/>
          </a:prstGeom>
          <a:noFill/>
          <a:ln>
            <a:noFill/>
          </a:ln>
        </p:spPr>
      </p:pic>
      <p:sp>
        <p:nvSpPr>
          <p:cNvPr id="1219" name="Google Shape;1219;p92"/>
          <p:cNvSpPr txBox="1"/>
          <p:nvPr>
            <p:ph idx="1" type="body"/>
          </p:nvPr>
        </p:nvSpPr>
        <p:spPr>
          <a:xfrm>
            <a:off x="628275" y="1620838"/>
            <a:ext cx="30816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0" name="Google Shape;1220;p92"/>
          <p:cNvSpPr txBox="1"/>
          <p:nvPr>
            <p:ph idx="2" type="body"/>
          </p:nvPr>
        </p:nvSpPr>
        <p:spPr>
          <a:xfrm>
            <a:off x="4059003" y="1632097"/>
            <a:ext cx="40050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1" name="Google Shape;1221;p92"/>
          <p:cNvSpPr txBox="1"/>
          <p:nvPr>
            <p:ph idx="3" type="body"/>
          </p:nvPr>
        </p:nvSpPr>
        <p:spPr>
          <a:xfrm>
            <a:off x="8794864" y="1454588"/>
            <a:ext cx="3348000" cy="1172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2" name="Google Shape;1222;p92"/>
          <p:cNvSpPr txBox="1"/>
          <p:nvPr>
            <p:ph idx="4" type="body"/>
          </p:nvPr>
        </p:nvSpPr>
        <p:spPr>
          <a:xfrm>
            <a:off x="8794863" y="2645354"/>
            <a:ext cx="3348000" cy="153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3" name="Google Shape;1223;p92"/>
          <p:cNvSpPr/>
          <p:nvPr>
            <p:ph idx="5" type="pic"/>
          </p:nvPr>
        </p:nvSpPr>
        <p:spPr>
          <a:xfrm>
            <a:off x="8989159" y="4407656"/>
            <a:ext cx="2926200" cy="1947600"/>
          </a:xfrm>
          <a:prstGeom prst="rect">
            <a:avLst/>
          </a:prstGeom>
          <a:noFill/>
          <a:ln>
            <a:noFill/>
          </a:ln>
        </p:spPr>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introduction">
  <p:cSld name="3_Reading tip">
    <p:spTree>
      <p:nvGrpSpPr>
        <p:cNvPr id="1224" name="Shape 1224"/>
        <p:cNvGrpSpPr/>
        <p:nvPr/>
      </p:nvGrpSpPr>
      <p:grpSpPr>
        <a:xfrm>
          <a:off x="0" y="0"/>
          <a:ext cx="0" cy="0"/>
          <a:chOff x="0" y="0"/>
          <a:chExt cx="0" cy="0"/>
        </a:xfrm>
      </p:grpSpPr>
      <p:sp>
        <p:nvSpPr>
          <p:cNvPr id="1225" name="Google Shape;1225;p93"/>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26" name="Google Shape;1226;p93"/>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27" name="Google Shape;1227;p93"/>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28" name="Google Shape;1228;p93"/>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29" name="Google Shape;1229;p93"/>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230" name="Google Shape;1230;p93"/>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31" name="Google Shape;1231;p93"/>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232" name="Google Shape;1232;p93"/>
          <p:cNvPicPr preferRelativeResize="0"/>
          <p:nvPr/>
        </p:nvPicPr>
        <p:blipFill rotWithShape="1">
          <a:blip r:embed="rId5">
            <a:alphaModFix/>
          </a:blip>
          <a:srcRect b="0" l="0" r="0" t="0"/>
          <a:stretch/>
        </p:blipFill>
        <p:spPr>
          <a:xfrm>
            <a:off x="190275" y="6251086"/>
            <a:ext cx="309929" cy="493980"/>
          </a:xfrm>
          <a:prstGeom prst="rect">
            <a:avLst/>
          </a:prstGeom>
          <a:noFill/>
          <a:ln>
            <a:noFill/>
          </a:ln>
        </p:spPr>
      </p:pic>
      <p:sp>
        <p:nvSpPr>
          <p:cNvPr id="1233" name="Google Shape;1233;p93"/>
          <p:cNvSpPr/>
          <p:nvPr>
            <p:ph idx="2" type="pic"/>
          </p:nvPr>
        </p:nvSpPr>
        <p:spPr>
          <a:xfrm>
            <a:off x="9282749" y="1283634"/>
            <a:ext cx="2377500" cy="3173100"/>
          </a:xfrm>
          <a:prstGeom prst="rect">
            <a:avLst/>
          </a:prstGeom>
          <a:noFill/>
          <a:ln>
            <a:noFill/>
          </a:ln>
        </p:spPr>
      </p:sp>
      <p:sp>
        <p:nvSpPr>
          <p:cNvPr id="1234" name="Google Shape;1234;p93"/>
          <p:cNvSpPr txBox="1"/>
          <p:nvPr>
            <p:ph idx="1" type="body"/>
          </p:nvPr>
        </p:nvSpPr>
        <p:spPr>
          <a:xfrm>
            <a:off x="9222900" y="4748864"/>
            <a:ext cx="2497200" cy="1342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5" name="Google Shape;1235;p93"/>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6" name="Google Shape;1236;p93"/>
          <p:cNvSpPr txBox="1"/>
          <p:nvPr>
            <p:ph idx="4" type="title"/>
          </p:nvPr>
        </p:nvSpPr>
        <p:spPr>
          <a:xfrm>
            <a:off x="371850" y="491044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7" name="Google Shape;1237;p93"/>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8" name="Google Shape;1238;p93"/>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239" name="Google Shape;1239;p93"/>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240" name="Google Shape;1240;p93"/>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241" name="Google Shape;1241;p93"/>
          <p:cNvSpPr txBox="1"/>
          <p:nvPr>
            <p:ph idx="9" type="body"/>
          </p:nvPr>
        </p:nvSpPr>
        <p:spPr>
          <a:xfrm>
            <a:off x="1340838" y="491044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242" name="Google Shape;1242;p93"/>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wider picture">
  <p:cSld name="3_Reading tip with wider picture">
    <p:spTree>
      <p:nvGrpSpPr>
        <p:cNvPr id="1243" name="Shape 1243"/>
        <p:cNvGrpSpPr/>
        <p:nvPr/>
      </p:nvGrpSpPr>
      <p:grpSpPr>
        <a:xfrm>
          <a:off x="0" y="0"/>
          <a:ext cx="0" cy="0"/>
          <a:chOff x="0" y="0"/>
          <a:chExt cx="0" cy="0"/>
        </a:xfrm>
      </p:grpSpPr>
      <p:sp>
        <p:nvSpPr>
          <p:cNvPr id="1244" name="Google Shape;1244;p94"/>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45" name="Google Shape;1245;p94"/>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46" name="Google Shape;1246;p94"/>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47" name="Google Shape;1247;p94"/>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48" name="Google Shape;1248;p94"/>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249" name="Google Shape;1249;p94"/>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50" name="Google Shape;1250;p94"/>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251" name="Google Shape;1251;p94"/>
          <p:cNvPicPr preferRelativeResize="0"/>
          <p:nvPr/>
        </p:nvPicPr>
        <p:blipFill rotWithShape="1">
          <a:blip r:embed="rId5">
            <a:alphaModFix/>
          </a:blip>
          <a:srcRect b="0" l="0" r="0" t="0"/>
          <a:stretch/>
        </p:blipFill>
        <p:spPr>
          <a:xfrm>
            <a:off x="190275" y="6251086"/>
            <a:ext cx="309929" cy="493980"/>
          </a:xfrm>
          <a:prstGeom prst="rect">
            <a:avLst/>
          </a:prstGeom>
          <a:noFill/>
          <a:ln>
            <a:noFill/>
          </a:ln>
        </p:spPr>
      </p:pic>
      <p:sp>
        <p:nvSpPr>
          <p:cNvPr id="1252" name="Google Shape;1252;p94"/>
          <p:cNvSpPr txBox="1"/>
          <p:nvPr>
            <p:ph idx="1" type="body"/>
          </p:nvPr>
        </p:nvSpPr>
        <p:spPr>
          <a:xfrm>
            <a:off x="500204" y="1587499"/>
            <a:ext cx="7520700" cy="436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3" name="Google Shape;1253;p94"/>
          <p:cNvSpPr/>
          <p:nvPr>
            <p:ph idx="2" type="pic"/>
          </p:nvPr>
        </p:nvSpPr>
        <p:spPr>
          <a:xfrm>
            <a:off x="8832388" y="1251284"/>
            <a:ext cx="3251700" cy="2499000"/>
          </a:xfrm>
          <a:prstGeom prst="rect">
            <a:avLst/>
          </a:prstGeom>
          <a:noFill/>
          <a:ln>
            <a:noFill/>
          </a:ln>
        </p:spPr>
      </p:sp>
      <p:sp>
        <p:nvSpPr>
          <p:cNvPr id="1254" name="Google Shape;1254;p94"/>
          <p:cNvSpPr txBox="1"/>
          <p:nvPr>
            <p:ph idx="3" type="body"/>
          </p:nvPr>
        </p:nvSpPr>
        <p:spPr>
          <a:xfrm>
            <a:off x="9209609" y="4065956"/>
            <a:ext cx="2497200" cy="2185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az Kids">
  <p:cSld name="4_Raz Kids">
    <p:spTree>
      <p:nvGrpSpPr>
        <p:cNvPr id="1255" name="Shape 1255"/>
        <p:cNvGrpSpPr/>
        <p:nvPr/>
      </p:nvGrpSpPr>
      <p:grpSpPr>
        <a:xfrm>
          <a:off x="0" y="0"/>
          <a:ext cx="0" cy="0"/>
          <a:chOff x="0" y="0"/>
          <a:chExt cx="0" cy="0"/>
        </a:xfrm>
      </p:grpSpPr>
      <p:sp>
        <p:nvSpPr>
          <p:cNvPr id="1256" name="Google Shape;1256;p95"/>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57" name="Google Shape;1257;p95"/>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58" name="Google Shape;1258;p95"/>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59" name="Google Shape;1259;p95"/>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260" name="Google Shape;1260;p95"/>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261" name="Google Shape;1261;p95"/>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62" name="Google Shape;1262;p95"/>
          <p:cNvPicPr preferRelativeResize="0"/>
          <p:nvPr/>
        </p:nvPicPr>
        <p:blipFill rotWithShape="1">
          <a:blip r:embed="rId4">
            <a:alphaModFix/>
          </a:blip>
          <a:srcRect b="0" l="0" r="0" t="0"/>
          <a:stretch/>
        </p:blipFill>
        <p:spPr>
          <a:xfrm>
            <a:off x="190275" y="6251086"/>
            <a:ext cx="309929" cy="493980"/>
          </a:xfrm>
          <a:prstGeom prst="rect">
            <a:avLst/>
          </a:prstGeom>
          <a:noFill/>
          <a:ln>
            <a:noFill/>
          </a:ln>
        </p:spPr>
      </p:pic>
      <p:pic>
        <p:nvPicPr>
          <p:cNvPr id="1263" name="Google Shape;1263;p95"/>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264" name="Google Shape;1264;p95"/>
          <p:cNvSpPr/>
          <p:nvPr>
            <p:ph idx="2" type="pic"/>
          </p:nvPr>
        </p:nvSpPr>
        <p:spPr>
          <a:xfrm>
            <a:off x="9093038" y="1058781"/>
            <a:ext cx="2715900" cy="2715900"/>
          </a:xfrm>
          <a:prstGeom prst="rect">
            <a:avLst/>
          </a:prstGeom>
          <a:noFill/>
          <a:ln>
            <a:noFill/>
          </a:ln>
        </p:spPr>
      </p:sp>
      <p:sp>
        <p:nvSpPr>
          <p:cNvPr id="1265" name="Google Shape;1265;p95"/>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6" name="Google Shape;1266;p95"/>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7" name="Google Shape;1267;p95"/>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8" name="Google Shape;1268;p95"/>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9" name="Google Shape;1269;p95"/>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0" name="Google Shape;1270;p95"/>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1" name="Google Shape;1271;p95"/>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Social Media">
    <p:spTree>
      <p:nvGrpSpPr>
        <p:cNvPr id="1272" name="Shape 1272"/>
        <p:cNvGrpSpPr/>
        <p:nvPr/>
      </p:nvGrpSpPr>
      <p:grpSpPr>
        <a:xfrm>
          <a:off x="0" y="0"/>
          <a:ext cx="0" cy="0"/>
          <a:chOff x="0" y="0"/>
          <a:chExt cx="0" cy="0"/>
        </a:xfrm>
      </p:grpSpPr>
      <p:sp>
        <p:nvSpPr>
          <p:cNvPr id="1273" name="Google Shape;1273;p96"/>
          <p:cNvSpPr/>
          <p:nvPr>
            <p:ph idx="2" type="pic"/>
          </p:nvPr>
        </p:nvSpPr>
        <p:spPr>
          <a:xfrm>
            <a:off x="9810967" y="1562916"/>
            <a:ext cx="1152000" cy="1143000"/>
          </a:xfrm>
          <a:prstGeom prst="rect">
            <a:avLst/>
          </a:prstGeom>
          <a:noFill/>
          <a:ln>
            <a:noFill/>
          </a:ln>
        </p:spPr>
      </p:sp>
      <p:sp>
        <p:nvSpPr>
          <p:cNvPr id="1274" name="Google Shape;1274;p96"/>
          <p:cNvSpPr txBox="1"/>
          <p:nvPr>
            <p:ph idx="1" type="body"/>
          </p:nvPr>
        </p:nvSpPr>
        <p:spPr>
          <a:xfrm>
            <a:off x="371844" y="1687513"/>
            <a:ext cx="8090700" cy="336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5000"/>
              <a:buFont typeface="Arial"/>
              <a:buNone/>
              <a:defRPr b="0" i="0" sz="5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5" name="Google Shape;1275;p96"/>
          <p:cNvSpPr/>
          <p:nvPr>
            <p:ph idx="3" type="pic"/>
          </p:nvPr>
        </p:nvSpPr>
        <p:spPr>
          <a:xfrm>
            <a:off x="9757009" y="3260706"/>
            <a:ext cx="1216200" cy="987600"/>
          </a:xfrm>
          <a:prstGeom prst="rect">
            <a:avLst/>
          </a:prstGeom>
          <a:noFill/>
          <a:ln>
            <a:noFill/>
          </a:ln>
        </p:spPr>
      </p:sp>
      <p:sp>
        <p:nvSpPr>
          <p:cNvPr id="1276" name="Google Shape;1276;p96"/>
          <p:cNvSpPr/>
          <p:nvPr>
            <p:ph idx="4" type="pic"/>
          </p:nvPr>
        </p:nvSpPr>
        <p:spPr>
          <a:xfrm>
            <a:off x="9810967" y="4777725"/>
            <a:ext cx="1143000" cy="1143000"/>
          </a:xfrm>
          <a:prstGeom prst="rect">
            <a:avLst/>
          </a:prstGeom>
          <a:noFill/>
          <a:ln>
            <a:noFill/>
          </a:ln>
        </p:spPr>
      </p:sp>
      <p:cxnSp>
        <p:nvCxnSpPr>
          <p:cNvPr id="1277" name="Google Shape;1277;p96"/>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78" name="Google Shape;1278;p96"/>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79" name="Google Shape;1279;p96"/>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280" name="Google Shape;1280;p96"/>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281" name="Google Shape;1281;p96"/>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82" name="Google Shape;1282;p96"/>
          <p:cNvPicPr preferRelativeResize="0"/>
          <p:nvPr/>
        </p:nvPicPr>
        <p:blipFill rotWithShape="1">
          <a:blip r:embed="rId4">
            <a:alphaModFix/>
          </a:blip>
          <a:srcRect b="0" l="0" r="0" t="0"/>
          <a:stretch/>
        </p:blipFill>
        <p:spPr>
          <a:xfrm>
            <a:off x="190275" y="6251086"/>
            <a:ext cx="309929" cy="493980"/>
          </a:xfrm>
          <a:prstGeom prst="rect">
            <a:avLst/>
          </a:prstGeom>
          <a:noFill/>
          <a:ln>
            <a:noFill/>
          </a:ln>
        </p:spPr>
      </p:pic>
      <p:pic>
        <p:nvPicPr>
          <p:cNvPr id="1283" name="Google Shape;1283;p96"/>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284" name="Google Shape;1284;p96"/>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Reading tip with older child extra">
  <p:cSld name="2--Reading tip with older child extra">
    <p:spTree>
      <p:nvGrpSpPr>
        <p:cNvPr id="1285" name="Shape 1285"/>
        <p:cNvGrpSpPr/>
        <p:nvPr/>
      </p:nvGrpSpPr>
      <p:grpSpPr>
        <a:xfrm>
          <a:off x="0" y="0"/>
          <a:ext cx="0" cy="0"/>
          <a:chOff x="0" y="0"/>
          <a:chExt cx="0" cy="0"/>
        </a:xfrm>
      </p:grpSpPr>
      <p:sp>
        <p:nvSpPr>
          <p:cNvPr id="1286" name="Google Shape;1286;p97"/>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87" name="Google Shape;1287;p97"/>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88" name="Google Shape;1288;p97"/>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89" name="Google Shape;1289;p97"/>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90" name="Google Shape;1290;p97"/>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291" name="Google Shape;1291;p97"/>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92" name="Google Shape;1292;p97"/>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293" name="Google Shape;1293;p97"/>
          <p:cNvPicPr preferRelativeResize="0"/>
          <p:nvPr/>
        </p:nvPicPr>
        <p:blipFill rotWithShape="1">
          <a:blip r:embed="rId5">
            <a:alphaModFix/>
          </a:blip>
          <a:srcRect b="0" l="0" r="0" t="0"/>
          <a:stretch/>
        </p:blipFill>
        <p:spPr>
          <a:xfrm>
            <a:off x="190275" y="6251086"/>
            <a:ext cx="309929" cy="493980"/>
          </a:xfrm>
          <a:prstGeom prst="rect">
            <a:avLst/>
          </a:prstGeom>
          <a:noFill/>
          <a:ln>
            <a:noFill/>
          </a:ln>
        </p:spPr>
      </p:pic>
      <p:sp>
        <p:nvSpPr>
          <p:cNvPr id="1294" name="Google Shape;1294;p97"/>
          <p:cNvSpPr/>
          <p:nvPr>
            <p:ph idx="2" type="pic"/>
          </p:nvPr>
        </p:nvSpPr>
        <p:spPr>
          <a:xfrm>
            <a:off x="9209369" y="1251283"/>
            <a:ext cx="2404500" cy="2949900"/>
          </a:xfrm>
          <a:prstGeom prst="rect">
            <a:avLst/>
          </a:prstGeom>
          <a:noFill/>
          <a:ln>
            <a:noFill/>
          </a:ln>
        </p:spPr>
      </p:sp>
      <p:sp>
        <p:nvSpPr>
          <p:cNvPr id="1295" name="Google Shape;1295;p97"/>
          <p:cNvSpPr txBox="1"/>
          <p:nvPr>
            <p:ph idx="1" type="body"/>
          </p:nvPr>
        </p:nvSpPr>
        <p:spPr>
          <a:xfrm>
            <a:off x="8822723" y="4264514"/>
            <a:ext cx="3212700" cy="2301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6" name="Google Shape;1296;p97"/>
          <p:cNvSpPr txBox="1"/>
          <p:nvPr>
            <p:ph idx="3" type="body"/>
          </p:nvPr>
        </p:nvSpPr>
        <p:spPr>
          <a:xfrm>
            <a:off x="500205" y="1566099"/>
            <a:ext cx="7528800" cy="3463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7" name="Google Shape;1297;p97"/>
          <p:cNvSpPr txBox="1"/>
          <p:nvPr>
            <p:ph idx="4" type="body"/>
          </p:nvPr>
        </p:nvSpPr>
        <p:spPr>
          <a:xfrm>
            <a:off x="5940679" y="1768203"/>
            <a:ext cx="2692800" cy="25632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98" name="Shape 1298"/>
        <p:cNvGrpSpPr/>
        <p:nvPr/>
      </p:nvGrpSpPr>
      <p:grpSpPr>
        <a:xfrm>
          <a:off x="0" y="0"/>
          <a:ext cx="0" cy="0"/>
          <a:chOff x="0" y="0"/>
          <a:chExt cx="0" cy="0"/>
        </a:xfrm>
      </p:grpSpPr>
      <p:sp>
        <p:nvSpPr>
          <p:cNvPr id="1299" name="Google Shape;1299;p98"/>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0" name="Google Shape;1300;p98"/>
          <p:cNvSpPr txBox="1"/>
          <p:nvPr>
            <p:ph idx="1" type="body"/>
          </p:nvPr>
        </p:nvSpPr>
        <p:spPr>
          <a:xfrm>
            <a:off x="-1" y="1623059"/>
            <a:ext cx="8589900" cy="4297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57200" lvl="1" marL="914400" marR="0" rtl="0" algn="l">
              <a:lnSpc>
                <a:spcPct val="90000"/>
              </a:lnSpc>
              <a:spcBef>
                <a:spcPts val="5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81000" lvl="5" marL="27432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1" name="Google Shape;1301;p98"/>
          <p:cNvSpPr txBox="1"/>
          <p:nvPr>
            <p:ph idx="2" type="body"/>
          </p:nvPr>
        </p:nvSpPr>
        <p:spPr>
          <a:xfrm>
            <a:off x="8783638" y="1622425"/>
            <a:ext cx="3306900" cy="23094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55600" lvl="1" marL="9144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2" name="Google Shape;1302;p98"/>
          <p:cNvSpPr txBox="1"/>
          <p:nvPr>
            <p:ph idx="3" type="body"/>
          </p:nvPr>
        </p:nvSpPr>
        <p:spPr>
          <a:xfrm>
            <a:off x="8783638" y="5737860"/>
            <a:ext cx="3306900" cy="656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3" name="Google Shape;1303;p98"/>
          <p:cNvSpPr txBox="1"/>
          <p:nvPr>
            <p:ph idx="4" type="body"/>
          </p:nvPr>
        </p:nvSpPr>
        <p:spPr>
          <a:xfrm>
            <a:off x="8783638" y="4225881"/>
            <a:ext cx="3306900" cy="1214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ic">
  <p:cSld name="1_Title, Pic">
    <p:spTree>
      <p:nvGrpSpPr>
        <p:cNvPr id="106" name="Shape 106"/>
        <p:cNvGrpSpPr/>
        <p:nvPr/>
      </p:nvGrpSpPr>
      <p:grpSpPr>
        <a:xfrm>
          <a:off x="0" y="0"/>
          <a:ext cx="0" cy="0"/>
          <a:chOff x="0" y="0"/>
          <a:chExt cx="0" cy="0"/>
        </a:xfrm>
      </p:grpSpPr>
      <p:sp>
        <p:nvSpPr>
          <p:cNvPr id="107" name="Google Shape;107;p1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08" name="Google Shape;108;p1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9" name="Google Shape;109;p12"/>
          <p:cNvCxnSpPr/>
          <p:nvPr/>
        </p:nvCxnSpPr>
        <p:spPr>
          <a:xfrm>
            <a:off x="-46438"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0" name="Google Shape;110;p1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1" name="Google Shape;111;p1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2" name="Google Shape;112;p1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3" name="Google Shape;113;p1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4" name="Google Shape;114;p1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5" name="Google Shape;115;p1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6" name="Google Shape;116;p1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17" name="Google Shape;117;p12"/>
          <p:cNvSpPr txBox="1"/>
          <p:nvPr>
            <p:ph idx="1" type="body"/>
          </p:nvPr>
        </p:nvSpPr>
        <p:spPr>
          <a:xfrm>
            <a:off x="6303981" y="1659612"/>
            <a:ext cx="5353500" cy="11937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1"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 name="Google Shape;118;p12"/>
          <p:cNvSpPr txBox="1"/>
          <p:nvPr>
            <p:ph idx="2" type="body"/>
          </p:nvPr>
        </p:nvSpPr>
        <p:spPr>
          <a:xfrm>
            <a:off x="6303981" y="4001457"/>
            <a:ext cx="5353500" cy="15543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person, indoor&#10;&#10;Description automatically generated" id="119" name="Google Shape;119;p12"/>
          <p:cNvPicPr preferRelativeResize="0"/>
          <p:nvPr/>
        </p:nvPicPr>
        <p:blipFill rotWithShape="1">
          <a:blip r:embed="rId6">
            <a:alphaModFix/>
          </a:blip>
          <a:srcRect b="0" l="0" r="0" t="0"/>
          <a:stretch/>
        </p:blipFill>
        <p:spPr>
          <a:xfrm>
            <a:off x="671712" y="1659612"/>
            <a:ext cx="4253838" cy="4198987"/>
          </a:xfrm>
          <a:prstGeom prst="rect">
            <a:avLst/>
          </a:prstGeom>
          <a:noFill/>
          <a:ln cap="flat" cmpd="sng" w="9525">
            <a:solidFill>
              <a:srgbClr val="666666"/>
            </a:solidFill>
            <a:prstDash val="solid"/>
            <a:round/>
            <a:headEnd len="sm" w="sm" type="none"/>
            <a:tailEnd len="sm" w="sm" type="none"/>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304" name="Shape 1304"/>
        <p:cNvGrpSpPr/>
        <p:nvPr/>
      </p:nvGrpSpPr>
      <p:grpSpPr>
        <a:xfrm>
          <a:off x="0" y="0"/>
          <a:ext cx="0" cy="0"/>
          <a:chOff x="0" y="0"/>
          <a:chExt cx="0" cy="0"/>
        </a:xfrm>
      </p:grpSpPr>
      <p:sp>
        <p:nvSpPr>
          <p:cNvPr id="1305" name="Google Shape;1305;p99"/>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1306" name="Shape 1306"/>
        <p:cNvGrpSpPr/>
        <p:nvPr/>
      </p:nvGrpSpPr>
      <p:grpSpPr>
        <a:xfrm>
          <a:off x="0" y="0"/>
          <a:ext cx="0" cy="0"/>
          <a:chOff x="0" y="0"/>
          <a:chExt cx="0" cy="0"/>
        </a:xfrm>
      </p:grpSpPr>
      <p:sp>
        <p:nvSpPr>
          <p:cNvPr id="1307" name="Google Shape;1307;p100"/>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08" name="Google Shape;1308;p100"/>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09" name="Google Shape;1309;p100"/>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10" name="Google Shape;1310;p100"/>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11" name="Google Shape;1311;p100"/>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312" name="Google Shape;1312;p10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13" name="Google Shape;1313;p100"/>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314" name="Google Shape;1314;p100"/>
          <p:cNvPicPr preferRelativeResize="0"/>
          <p:nvPr/>
        </p:nvPicPr>
        <p:blipFill rotWithShape="1">
          <a:blip r:embed="rId5">
            <a:alphaModFix/>
          </a:blip>
          <a:srcRect b="0" l="0" r="0" t="0"/>
          <a:stretch/>
        </p:blipFill>
        <p:spPr>
          <a:xfrm>
            <a:off x="190275" y="6251086"/>
            <a:ext cx="309929" cy="493980"/>
          </a:xfrm>
          <a:prstGeom prst="rect">
            <a:avLst/>
          </a:prstGeom>
          <a:noFill/>
          <a:ln>
            <a:noFill/>
          </a:ln>
        </p:spPr>
      </p:pic>
      <p:sp>
        <p:nvSpPr>
          <p:cNvPr id="1315" name="Google Shape;1315;p100"/>
          <p:cNvSpPr/>
          <p:nvPr>
            <p:ph idx="2" type="pic"/>
          </p:nvPr>
        </p:nvSpPr>
        <p:spPr>
          <a:xfrm>
            <a:off x="8916576" y="1661249"/>
            <a:ext cx="2990100" cy="2715900"/>
          </a:xfrm>
          <a:prstGeom prst="rect">
            <a:avLst/>
          </a:prstGeom>
          <a:noFill/>
          <a:ln>
            <a:noFill/>
          </a:ln>
        </p:spPr>
      </p:sp>
      <p:sp>
        <p:nvSpPr>
          <p:cNvPr id="1316" name="Google Shape;1316;p100"/>
          <p:cNvSpPr txBox="1"/>
          <p:nvPr>
            <p:ph idx="1" type="body"/>
          </p:nvPr>
        </p:nvSpPr>
        <p:spPr>
          <a:xfrm>
            <a:off x="8916576" y="4120489"/>
            <a:ext cx="2990100" cy="1342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7" name="Google Shape;1317;p100"/>
          <p:cNvSpPr txBox="1"/>
          <p:nvPr>
            <p:ph idx="3" type="body"/>
          </p:nvPr>
        </p:nvSpPr>
        <p:spPr>
          <a:xfrm>
            <a:off x="740937" y="183144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8" name="Google Shape;1318;p100"/>
          <p:cNvSpPr txBox="1"/>
          <p:nvPr>
            <p:ph idx="4" type="body"/>
          </p:nvPr>
        </p:nvSpPr>
        <p:spPr>
          <a:xfrm>
            <a:off x="740937" y="3256853"/>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9" name="Google Shape;1319;p100"/>
          <p:cNvSpPr txBox="1"/>
          <p:nvPr>
            <p:ph idx="5" type="body"/>
          </p:nvPr>
        </p:nvSpPr>
        <p:spPr>
          <a:xfrm>
            <a:off x="740937" y="472651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320" name="Shape 1320"/>
        <p:cNvGrpSpPr/>
        <p:nvPr/>
      </p:nvGrpSpPr>
      <p:grpSpPr>
        <a:xfrm>
          <a:off x="0" y="0"/>
          <a:ext cx="0" cy="0"/>
          <a:chOff x="0" y="0"/>
          <a:chExt cx="0" cy="0"/>
        </a:xfrm>
      </p:grpSpPr>
      <p:sp>
        <p:nvSpPr>
          <p:cNvPr id="1321" name="Google Shape;1321;p101"/>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22" name="Google Shape;1322;p101"/>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23" name="Google Shape;1323;p101"/>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24" name="Google Shape;1324;p101"/>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325" name="Google Shape;1325;p101"/>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326" name="Google Shape;1326;p10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27" name="Google Shape;1327;p101"/>
          <p:cNvPicPr preferRelativeResize="0"/>
          <p:nvPr/>
        </p:nvPicPr>
        <p:blipFill rotWithShape="1">
          <a:blip r:embed="rId4">
            <a:alphaModFix/>
          </a:blip>
          <a:srcRect b="0" l="0" r="0" t="0"/>
          <a:stretch/>
        </p:blipFill>
        <p:spPr>
          <a:xfrm>
            <a:off x="190275" y="6251086"/>
            <a:ext cx="309929" cy="493980"/>
          </a:xfrm>
          <a:prstGeom prst="rect">
            <a:avLst/>
          </a:prstGeom>
          <a:noFill/>
          <a:ln>
            <a:noFill/>
          </a:ln>
        </p:spPr>
      </p:pic>
      <p:pic>
        <p:nvPicPr>
          <p:cNvPr id="1328" name="Google Shape;1328;p101"/>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329" name="Google Shape;1329;p101"/>
          <p:cNvSpPr/>
          <p:nvPr>
            <p:ph idx="2" type="pic"/>
          </p:nvPr>
        </p:nvSpPr>
        <p:spPr>
          <a:xfrm>
            <a:off x="9093038" y="1058781"/>
            <a:ext cx="2715900" cy="2715900"/>
          </a:xfrm>
          <a:prstGeom prst="rect">
            <a:avLst/>
          </a:prstGeom>
          <a:noFill/>
          <a:ln>
            <a:noFill/>
          </a:ln>
        </p:spPr>
      </p:sp>
      <p:sp>
        <p:nvSpPr>
          <p:cNvPr id="1330" name="Google Shape;1330;p101"/>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1" name="Google Shape;1331;p101"/>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2" name="Google Shape;1332;p101"/>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3" name="Google Shape;1333;p101"/>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4" name="Google Shape;1334;p101"/>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5" name="Google Shape;1335;p101"/>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6" name="Google Shape;1336;p101"/>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1337" name="Shape 1337"/>
        <p:cNvGrpSpPr/>
        <p:nvPr/>
      </p:nvGrpSpPr>
      <p:grpSpPr>
        <a:xfrm>
          <a:off x="0" y="0"/>
          <a:ext cx="0" cy="0"/>
          <a:chOff x="0" y="0"/>
          <a:chExt cx="0" cy="0"/>
        </a:xfrm>
      </p:grpSpPr>
      <p:sp>
        <p:nvSpPr>
          <p:cNvPr id="1338" name="Google Shape;1338;p102"/>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9" name="Google Shape;1339;p102"/>
          <p:cNvSpPr/>
          <p:nvPr>
            <p:ph idx="2" type="pic"/>
          </p:nvPr>
        </p:nvSpPr>
        <p:spPr>
          <a:xfrm>
            <a:off x="9510134" y="1431036"/>
            <a:ext cx="1965900" cy="3996000"/>
          </a:xfrm>
          <a:prstGeom prst="rect">
            <a:avLst/>
          </a:prstGeom>
          <a:noFill/>
          <a:ln>
            <a:noFill/>
          </a:ln>
        </p:spPr>
      </p:sp>
      <p:cxnSp>
        <p:nvCxnSpPr>
          <p:cNvPr id="1340" name="Google Shape;1340;p102"/>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41" name="Google Shape;1341;p102"/>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42" name="Google Shape;1342;p102"/>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343" name="Google Shape;1343;p102"/>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344" name="Google Shape;1344;p102"/>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45" name="Google Shape;1345;p102"/>
          <p:cNvPicPr preferRelativeResize="0"/>
          <p:nvPr/>
        </p:nvPicPr>
        <p:blipFill rotWithShape="1">
          <a:blip r:embed="rId4">
            <a:alphaModFix/>
          </a:blip>
          <a:srcRect b="0" l="0" r="0" t="0"/>
          <a:stretch/>
        </p:blipFill>
        <p:spPr>
          <a:xfrm>
            <a:off x="190275" y="6251086"/>
            <a:ext cx="309929" cy="493980"/>
          </a:xfrm>
          <a:prstGeom prst="rect">
            <a:avLst/>
          </a:prstGeom>
          <a:noFill/>
          <a:ln>
            <a:noFill/>
          </a:ln>
        </p:spPr>
      </p:pic>
      <p:pic>
        <p:nvPicPr>
          <p:cNvPr id="1346" name="Google Shape;1346;p102"/>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347" name="Google Shape;1347;p102"/>
          <p:cNvSpPr txBox="1"/>
          <p:nvPr>
            <p:ph idx="1" type="body"/>
          </p:nvPr>
        </p:nvSpPr>
        <p:spPr>
          <a:xfrm>
            <a:off x="1660583" y="1489802"/>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48" name="Google Shape;1348;p102"/>
          <p:cNvSpPr txBox="1"/>
          <p:nvPr>
            <p:ph idx="3" type="body"/>
          </p:nvPr>
        </p:nvSpPr>
        <p:spPr>
          <a:xfrm>
            <a:off x="1660584" y="2653440"/>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49" name="Google Shape;1349;p102"/>
          <p:cNvSpPr txBox="1"/>
          <p:nvPr>
            <p:ph idx="4" type="body"/>
          </p:nvPr>
        </p:nvSpPr>
        <p:spPr>
          <a:xfrm>
            <a:off x="1660583" y="3817079"/>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0" name="Google Shape;1350;p102"/>
          <p:cNvSpPr txBox="1"/>
          <p:nvPr>
            <p:ph idx="5" type="body"/>
          </p:nvPr>
        </p:nvSpPr>
        <p:spPr>
          <a:xfrm>
            <a:off x="1660583" y="5006628"/>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1" name="Google Shape;1351;p102"/>
          <p:cNvSpPr txBox="1"/>
          <p:nvPr>
            <p:ph idx="6" type="body"/>
          </p:nvPr>
        </p:nvSpPr>
        <p:spPr>
          <a:xfrm>
            <a:off x="691245" y="1502511"/>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2" name="Google Shape;1352;p102"/>
          <p:cNvSpPr txBox="1"/>
          <p:nvPr>
            <p:ph idx="7" type="body"/>
          </p:nvPr>
        </p:nvSpPr>
        <p:spPr>
          <a:xfrm>
            <a:off x="693291" y="2653441"/>
            <a:ext cx="7935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3" name="Google Shape;1353;p102"/>
          <p:cNvSpPr txBox="1"/>
          <p:nvPr>
            <p:ph idx="8" type="body"/>
          </p:nvPr>
        </p:nvSpPr>
        <p:spPr>
          <a:xfrm>
            <a:off x="691246" y="3817079"/>
            <a:ext cx="795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4" name="Google Shape;1354;p102"/>
          <p:cNvSpPr txBox="1"/>
          <p:nvPr>
            <p:ph idx="9" type="body"/>
          </p:nvPr>
        </p:nvSpPr>
        <p:spPr>
          <a:xfrm>
            <a:off x="691245" y="5006628"/>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25.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21" Type="http://schemas.openxmlformats.org/officeDocument/2006/relationships/theme" Target="../theme/theme9.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1" Type="http://schemas.openxmlformats.org/officeDocument/2006/relationships/image" Target="../media/image2.png"/><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9" Type="http://schemas.openxmlformats.org/officeDocument/2006/relationships/slideLayout" Target="../slideLayouts/slideLayout14.xml"/><Relationship Id="rId15" Type="http://schemas.openxmlformats.org/officeDocument/2006/relationships/slideLayout" Target="../slideLayouts/slideLayout20.xml"/><Relationship Id="rId14" Type="http://schemas.openxmlformats.org/officeDocument/2006/relationships/slideLayout" Target="../slideLayouts/slideLayout19.xml"/><Relationship Id="rId17" Type="http://schemas.openxmlformats.org/officeDocument/2006/relationships/slideLayout" Target="../slideLayouts/slideLayout22.xml"/><Relationship Id="rId16" Type="http://schemas.openxmlformats.org/officeDocument/2006/relationships/slideLayout" Target="../slideLayouts/slideLayout21.xml"/><Relationship Id="rId5" Type="http://schemas.openxmlformats.org/officeDocument/2006/relationships/slideLayout" Target="../slideLayouts/slideLayout10.xml"/><Relationship Id="rId19" Type="http://schemas.openxmlformats.org/officeDocument/2006/relationships/slideLayout" Target="../slideLayouts/slideLayout24.xml"/><Relationship Id="rId6" Type="http://schemas.openxmlformats.org/officeDocument/2006/relationships/slideLayout" Target="../slideLayouts/slideLayout11.xml"/><Relationship Id="rId18" Type="http://schemas.openxmlformats.org/officeDocument/2006/relationships/slideLayout" Target="../slideLayouts/slideLayout23.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theme" Target="../theme/theme4.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2.xml"/><Relationship Id="rId10" Type="http://schemas.openxmlformats.org/officeDocument/2006/relationships/slideLayout" Target="../slideLayouts/slideLayout41.xml"/><Relationship Id="rId13" Type="http://schemas.openxmlformats.org/officeDocument/2006/relationships/slideLayout" Target="../slideLayouts/slideLayout44.xml"/><Relationship Id="rId12" Type="http://schemas.openxmlformats.org/officeDocument/2006/relationships/slideLayout" Target="../slideLayouts/slideLayout43.xml"/><Relationship Id="rId1" Type="http://schemas.openxmlformats.org/officeDocument/2006/relationships/image" Target="../media/image2.png"/><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5" Type="http://schemas.openxmlformats.org/officeDocument/2006/relationships/slideLayout" Target="../slideLayouts/slideLayout46.xml"/><Relationship Id="rId14" Type="http://schemas.openxmlformats.org/officeDocument/2006/relationships/slideLayout" Target="../slideLayouts/slideLayout45.xml"/><Relationship Id="rId16" Type="http://schemas.openxmlformats.org/officeDocument/2006/relationships/theme" Target="../theme/theme10.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11" Type="http://schemas.openxmlformats.org/officeDocument/2006/relationships/theme" Target="../theme/theme6.xml"/><Relationship Id="rId10" Type="http://schemas.openxmlformats.org/officeDocument/2006/relationships/slideLayout" Target="../slideLayouts/slideLayout55.xml"/><Relationship Id="rId1" Type="http://schemas.openxmlformats.org/officeDocument/2006/relationships/image" Target="../media/image2.png"/><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20" Type="http://schemas.openxmlformats.org/officeDocument/2006/relationships/theme" Target="../theme/theme5.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 Type="http://schemas.openxmlformats.org/officeDocument/2006/relationships/image" Target="../media/image2.png"/><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5" Type="http://schemas.openxmlformats.org/officeDocument/2006/relationships/slideLayout" Target="../slideLayouts/slideLayout69.xml"/><Relationship Id="rId14" Type="http://schemas.openxmlformats.org/officeDocument/2006/relationships/slideLayout" Target="../slideLayouts/slideLayout68.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5" Type="http://schemas.openxmlformats.org/officeDocument/2006/relationships/slideLayout" Target="../slideLayouts/slideLayout59.xml"/><Relationship Id="rId19" Type="http://schemas.openxmlformats.org/officeDocument/2006/relationships/slideLayout" Target="../slideLayouts/slideLayout73.xml"/><Relationship Id="rId6" Type="http://schemas.openxmlformats.org/officeDocument/2006/relationships/slideLayout" Target="../slideLayouts/slideLayout60.xml"/><Relationship Id="rId18" Type="http://schemas.openxmlformats.org/officeDocument/2006/relationships/slideLayout" Target="../slideLayouts/slideLayout72.xml"/><Relationship Id="rId7" Type="http://schemas.openxmlformats.org/officeDocument/2006/relationships/slideLayout" Target="../slideLayouts/slideLayout61.xml"/><Relationship Id="rId8"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10" Type="http://schemas.openxmlformats.org/officeDocument/2006/relationships/theme" Target="../theme/theme1.xml"/><Relationship Id="rId1" Type="http://schemas.openxmlformats.org/officeDocument/2006/relationships/image" Target="../media/image2.png"/><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1.xml"/><Relationship Id="rId10" Type="http://schemas.openxmlformats.org/officeDocument/2006/relationships/slideLayout" Target="../slideLayouts/slideLayout90.xml"/><Relationship Id="rId13" Type="http://schemas.openxmlformats.org/officeDocument/2006/relationships/slideLayout" Target="../slideLayouts/slideLayout93.xml"/><Relationship Id="rId12" Type="http://schemas.openxmlformats.org/officeDocument/2006/relationships/slideLayout" Target="../slideLayouts/slideLayout92.xml"/><Relationship Id="rId1" Type="http://schemas.openxmlformats.org/officeDocument/2006/relationships/image" Target="../media/image2.png"/><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8.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12400" y="-11050"/>
            <a:ext cx="12204300" cy="1355100"/>
          </a:xfrm>
          <a:prstGeom prst="rect">
            <a:avLst/>
          </a:prstGeom>
          <a:solidFill>
            <a:srgbClr val="006FB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 name="Shape 14"/>
        <p:cNvGrpSpPr/>
        <p:nvPr/>
      </p:nvGrpSpPr>
      <p:grpSpPr>
        <a:xfrm>
          <a:off x="0" y="0"/>
          <a:ext cx="0" cy="0"/>
          <a:chOff x="0" y="0"/>
          <a:chExt cx="0" cy="0"/>
        </a:xfrm>
      </p:grpSpPr>
      <p:grpSp>
        <p:nvGrpSpPr>
          <p:cNvPr id="15" name="Google Shape;15;p3"/>
          <p:cNvGrpSpPr/>
          <p:nvPr/>
        </p:nvGrpSpPr>
        <p:grpSpPr>
          <a:xfrm>
            <a:off x="0" y="5607273"/>
            <a:ext cx="12214159" cy="1252536"/>
            <a:chOff x="-33239" y="5603791"/>
            <a:chExt cx="9160619" cy="1252536"/>
          </a:xfrm>
        </p:grpSpPr>
        <p:sp>
          <p:nvSpPr>
            <p:cNvPr id="16" name="Google Shape;16;p3"/>
            <p:cNvSpPr/>
            <p:nvPr/>
          </p:nvSpPr>
          <p:spPr>
            <a:xfrm>
              <a:off x="-29914" y="5611028"/>
              <a:ext cx="9157294" cy="1245299"/>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17" name="Google Shape;17;p3"/>
            <p:cNvCxnSpPr/>
            <p:nvPr/>
          </p:nvCxnSpPr>
          <p:spPr>
            <a:xfrm>
              <a:off x="-29914" y="5603791"/>
              <a:ext cx="9143999" cy="0"/>
            </a:xfrm>
            <a:prstGeom prst="straightConnector1">
              <a:avLst/>
            </a:prstGeom>
            <a:noFill/>
            <a:ln cap="flat" cmpd="sng" w="88900">
              <a:solidFill>
                <a:srgbClr val="006FB6"/>
              </a:solidFill>
              <a:prstDash val="solid"/>
              <a:miter lim="800000"/>
              <a:headEnd len="sm" w="sm" type="none"/>
              <a:tailEnd len="sm" w="sm" type="none"/>
            </a:ln>
          </p:spPr>
        </p:cxnSp>
        <p:cxnSp>
          <p:nvCxnSpPr>
            <p:cNvPr id="18" name="Google Shape;18;p3"/>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 name="Shape 64"/>
        <p:cNvGrpSpPr/>
        <p:nvPr/>
      </p:nvGrpSpPr>
      <p:grpSpPr>
        <a:xfrm>
          <a:off x="0" y="0"/>
          <a:ext cx="0" cy="0"/>
          <a:chOff x="0" y="0"/>
          <a:chExt cx="0" cy="0"/>
        </a:xfrm>
      </p:grpSpPr>
      <p:sp>
        <p:nvSpPr>
          <p:cNvPr id="65" name="Google Shape;65;p9"/>
          <p:cNvSpPr/>
          <p:nvPr/>
        </p:nvSpPr>
        <p:spPr>
          <a:xfrm>
            <a:off x="0" y="-11086"/>
            <a:ext cx="12192000" cy="1273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66" name="Google Shape;66;p9"/>
          <p:cNvCxnSpPr/>
          <p:nvPr/>
        </p:nvCxnSpPr>
        <p:spPr>
          <a:xfrm>
            <a:off x="-4671" y="1260844"/>
            <a:ext cx="12192000" cy="0"/>
          </a:xfrm>
          <a:prstGeom prst="straightConnector1">
            <a:avLst/>
          </a:prstGeom>
          <a:solidFill>
            <a:srgbClr val="D7E8AF"/>
          </a:solidFill>
          <a:ln cap="flat" cmpd="sng" w="76200">
            <a:solidFill>
              <a:srgbClr val="96C93E"/>
            </a:solidFill>
            <a:prstDash val="solid"/>
            <a:miter lim="800000"/>
            <a:headEnd len="sm" w="sm" type="none"/>
            <a:tailEnd len="sm" w="sm" type="none"/>
          </a:ln>
        </p:spPr>
      </p:cxnSp>
      <p:sp>
        <p:nvSpPr>
          <p:cNvPr id="67" name="Google Shape;67;p9"/>
          <p:cNvSpPr txBox="1"/>
          <p:nvPr/>
        </p:nvSpPr>
        <p:spPr>
          <a:xfrm>
            <a:off x="0" y="1"/>
            <a:ext cx="12192000" cy="1257300"/>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006FB6"/>
              </a:solidFill>
              <a:latin typeface="Calibri"/>
              <a:ea typeface="Calibri"/>
              <a:cs typeface="Calibri"/>
              <a:sym typeface="Calibri"/>
            </a:endParaRPr>
          </a:p>
        </p:txBody>
      </p:sp>
      <p:pic>
        <p:nvPicPr>
          <p:cNvPr id="68" name="Google Shape;68;p9"/>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8" name="Shape 368"/>
        <p:cNvGrpSpPr/>
        <p:nvPr/>
      </p:nvGrpSpPr>
      <p:grpSpPr>
        <a:xfrm>
          <a:off x="0" y="0"/>
          <a:ext cx="0" cy="0"/>
          <a:chOff x="0" y="0"/>
          <a:chExt cx="0" cy="0"/>
        </a:xfrm>
      </p:grpSpPr>
      <p:sp>
        <p:nvSpPr>
          <p:cNvPr id="369" name="Google Shape;369;p29"/>
          <p:cNvSpPr/>
          <p:nvPr/>
        </p:nvSpPr>
        <p:spPr>
          <a:xfrm>
            <a:off x="0" y="-11086"/>
            <a:ext cx="12192000" cy="1273200"/>
          </a:xfrm>
          <a:prstGeom prst="rect">
            <a:avLst/>
          </a:prstGeom>
          <a:solidFill>
            <a:srgbClr val="A2DEF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370" name="Google Shape;370;p29"/>
          <p:cNvCxnSpPr/>
          <p:nvPr/>
        </p:nvCxnSpPr>
        <p:spPr>
          <a:xfrm>
            <a:off x="-4671" y="1260844"/>
            <a:ext cx="12192000" cy="0"/>
          </a:xfrm>
          <a:prstGeom prst="straightConnector1">
            <a:avLst/>
          </a:prstGeom>
          <a:solidFill>
            <a:srgbClr val="D7E8AF"/>
          </a:solidFill>
          <a:ln cap="flat" cmpd="sng" w="76200">
            <a:solidFill>
              <a:srgbClr val="006FB6"/>
            </a:solidFill>
            <a:prstDash val="solid"/>
            <a:miter lim="800000"/>
            <a:headEnd len="sm" w="sm" type="none"/>
            <a:tailEnd len="sm" w="sm" type="none"/>
          </a:ln>
        </p:spPr>
      </p:cxnSp>
      <p:pic>
        <p:nvPicPr>
          <p:cNvPr id="371" name="Google Shape;371;p29"/>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1" name="Shape 491"/>
        <p:cNvGrpSpPr/>
        <p:nvPr/>
      </p:nvGrpSpPr>
      <p:grpSpPr>
        <a:xfrm>
          <a:off x="0" y="0"/>
          <a:ext cx="0" cy="0"/>
          <a:chOff x="0" y="0"/>
          <a:chExt cx="0" cy="0"/>
        </a:xfrm>
      </p:grpSpPr>
      <p:sp>
        <p:nvSpPr>
          <p:cNvPr id="492" name="Google Shape;492;p37"/>
          <p:cNvSpPr/>
          <p:nvPr/>
        </p:nvSpPr>
        <p:spPr>
          <a:xfrm>
            <a:off x="8655315" y="1"/>
            <a:ext cx="3536684"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493" name="Google Shape;493;p37"/>
          <p:cNvCxnSpPr/>
          <p:nvPr/>
        </p:nvCxnSpPr>
        <p:spPr>
          <a:xfrm>
            <a:off x="8646698" y="0"/>
            <a:ext cx="0" cy="6858000"/>
          </a:xfrm>
          <a:prstGeom prst="straightConnector1">
            <a:avLst/>
          </a:prstGeom>
          <a:noFill/>
          <a:ln cap="flat" cmpd="sng" w="88900">
            <a:solidFill>
              <a:srgbClr val="96C93F"/>
            </a:solidFill>
            <a:prstDash val="solid"/>
            <a:miter lim="800000"/>
            <a:headEnd len="sm" w="sm" type="none"/>
            <a:tailEnd len="sm" w="sm" type="none"/>
          </a:ln>
        </p:spPr>
      </p:cxnSp>
      <p:sp>
        <p:nvSpPr>
          <p:cNvPr id="494" name="Google Shape;494;p37"/>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95" name="Google Shape;495;p37"/>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0" name="Shape 680"/>
        <p:cNvGrpSpPr/>
        <p:nvPr/>
      </p:nvGrpSpPr>
      <p:grpSpPr>
        <a:xfrm>
          <a:off x="0" y="0"/>
          <a:ext cx="0" cy="0"/>
          <a:chOff x="0" y="0"/>
          <a:chExt cx="0" cy="0"/>
        </a:xfrm>
      </p:grpSpPr>
      <p:sp>
        <p:nvSpPr>
          <p:cNvPr id="681" name="Google Shape;681;p52"/>
          <p:cNvSpPr/>
          <p:nvPr/>
        </p:nvSpPr>
        <p:spPr>
          <a:xfrm>
            <a:off x="0" y="0"/>
            <a:ext cx="3536684"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682" name="Google Shape;682;p52"/>
          <p:cNvCxnSpPr/>
          <p:nvPr/>
        </p:nvCxnSpPr>
        <p:spPr>
          <a:xfrm>
            <a:off x="3536684" y="0"/>
            <a:ext cx="0" cy="6858000"/>
          </a:xfrm>
          <a:prstGeom prst="straightConnector1">
            <a:avLst/>
          </a:prstGeom>
          <a:noFill/>
          <a:ln cap="flat" cmpd="sng" w="88900">
            <a:solidFill>
              <a:srgbClr val="96C93F"/>
            </a:solidFill>
            <a:prstDash val="solid"/>
            <a:miter lim="800000"/>
            <a:headEnd len="sm" w="sm" type="none"/>
            <a:tailEnd len="sm" w="sm" type="none"/>
          </a:ln>
        </p:spPr>
      </p:cxnSp>
      <p:pic>
        <p:nvPicPr>
          <p:cNvPr id="683" name="Google Shape;683;p52"/>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
        <p:nvSpPr>
          <p:cNvPr id="684" name="Google Shape;684;p52"/>
          <p:cNvSpPr txBox="1"/>
          <p:nvPr>
            <p:ph type="title"/>
          </p:nvPr>
        </p:nvSpPr>
        <p:spPr>
          <a:xfrm>
            <a:off x="3536683" y="0"/>
            <a:ext cx="5683571" cy="1577339"/>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4200"/>
              <a:buFont typeface="Calibri"/>
              <a:buNone/>
              <a:defRPr b="1" i="0" sz="42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7" name="Shape 797"/>
        <p:cNvGrpSpPr/>
        <p:nvPr/>
      </p:nvGrpSpPr>
      <p:grpSpPr>
        <a:xfrm>
          <a:off x="0" y="0"/>
          <a:ext cx="0" cy="0"/>
          <a:chOff x="0" y="0"/>
          <a:chExt cx="0" cy="0"/>
        </a:xfrm>
      </p:grpSpPr>
      <p:sp>
        <p:nvSpPr>
          <p:cNvPr id="798" name="Google Shape;798;p62"/>
          <p:cNvSpPr/>
          <p:nvPr/>
        </p:nvSpPr>
        <p:spPr>
          <a:xfrm>
            <a:off x="0" y="-11086"/>
            <a:ext cx="12192000" cy="1273233"/>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799" name="Google Shape;799;p62"/>
          <p:cNvCxnSpPr/>
          <p:nvPr/>
        </p:nvCxnSpPr>
        <p:spPr>
          <a:xfrm>
            <a:off x="-4671" y="1260844"/>
            <a:ext cx="12192000" cy="0"/>
          </a:xfrm>
          <a:prstGeom prst="straightConnector1">
            <a:avLst/>
          </a:prstGeom>
          <a:solidFill>
            <a:srgbClr val="D7E8AF"/>
          </a:solidFill>
          <a:ln cap="flat" cmpd="sng" w="76200">
            <a:solidFill>
              <a:srgbClr val="96C93E"/>
            </a:solidFill>
            <a:prstDash val="solid"/>
            <a:miter lim="800000"/>
            <a:headEnd len="sm" w="sm" type="none"/>
            <a:tailEnd len="sm" w="sm" type="none"/>
          </a:ln>
        </p:spPr>
      </p:cxnSp>
      <p:sp>
        <p:nvSpPr>
          <p:cNvPr id="800" name="Google Shape;800;p62"/>
          <p:cNvSpPr txBox="1"/>
          <p:nvPr/>
        </p:nvSpPr>
        <p:spPr>
          <a:xfrm>
            <a:off x="0" y="1"/>
            <a:ext cx="12192000" cy="1257405"/>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006FB6"/>
              </a:solidFill>
              <a:latin typeface="Calibri"/>
              <a:ea typeface="Calibri"/>
              <a:cs typeface="Calibri"/>
              <a:sym typeface="Calibri"/>
            </a:endParaRPr>
          </a:p>
        </p:txBody>
      </p:sp>
      <p:pic>
        <p:nvPicPr>
          <p:cNvPr id="801" name="Google Shape;801;p62"/>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1" name="Shape 1091"/>
        <p:cNvGrpSpPr/>
        <p:nvPr/>
      </p:nvGrpSpPr>
      <p:grpSpPr>
        <a:xfrm>
          <a:off x="0" y="0"/>
          <a:ext cx="0" cy="0"/>
          <a:chOff x="0" y="0"/>
          <a:chExt cx="0" cy="0"/>
        </a:xfrm>
      </p:grpSpPr>
      <p:sp>
        <p:nvSpPr>
          <p:cNvPr id="1092" name="Google Shape;1092;p81"/>
          <p:cNvSpPr/>
          <p:nvPr/>
        </p:nvSpPr>
        <p:spPr>
          <a:xfrm>
            <a:off x="0" y="0"/>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1093" name="Google Shape;1093;p81"/>
          <p:cNvCxnSpPr/>
          <p:nvPr/>
        </p:nvCxnSpPr>
        <p:spPr>
          <a:xfrm>
            <a:off x="3536684" y="0"/>
            <a:ext cx="0" cy="6858000"/>
          </a:xfrm>
          <a:prstGeom prst="straightConnector1">
            <a:avLst/>
          </a:prstGeom>
          <a:noFill/>
          <a:ln cap="flat" cmpd="sng" w="88900">
            <a:solidFill>
              <a:srgbClr val="96C93F"/>
            </a:solidFill>
            <a:prstDash val="solid"/>
            <a:miter lim="800000"/>
            <a:headEnd len="sm" w="sm" type="none"/>
            <a:tailEnd len="sm" w="sm" type="none"/>
          </a:ln>
        </p:spPr>
      </p:cxnSp>
      <p:pic>
        <p:nvPicPr>
          <p:cNvPr id="1094" name="Google Shape;1094;p81"/>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
        <p:nvSpPr>
          <p:cNvPr id="1095" name="Google Shape;1095;p81"/>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4200"/>
              <a:buFont typeface="Calibri"/>
              <a:buNone/>
              <a:defRPr b="1" i="0" sz="42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3" name="Shape 1193"/>
        <p:cNvGrpSpPr/>
        <p:nvPr/>
      </p:nvGrpSpPr>
      <p:grpSpPr>
        <a:xfrm>
          <a:off x="0" y="0"/>
          <a:ext cx="0" cy="0"/>
          <a:chOff x="0" y="0"/>
          <a:chExt cx="0" cy="0"/>
        </a:xfrm>
      </p:grpSpPr>
      <p:sp>
        <p:nvSpPr>
          <p:cNvPr id="1194" name="Google Shape;1194;p90"/>
          <p:cNvSpPr/>
          <p:nvPr/>
        </p:nvSpPr>
        <p:spPr>
          <a:xfrm>
            <a:off x="8655315" y="1"/>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1195" name="Google Shape;1195;p90"/>
          <p:cNvCxnSpPr/>
          <p:nvPr/>
        </p:nvCxnSpPr>
        <p:spPr>
          <a:xfrm>
            <a:off x="8646698" y="0"/>
            <a:ext cx="0" cy="6858000"/>
          </a:xfrm>
          <a:prstGeom prst="straightConnector1">
            <a:avLst/>
          </a:prstGeom>
          <a:noFill/>
          <a:ln cap="flat" cmpd="sng" w="88900">
            <a:solidFill>
              <a:srgbClr val="96C93F"/>
            </a:solidFill>
            <a:prstDash val="solid"/>
            <a:miter lim="800000"/>
            <a:headEnd len="sm" w="sm" type="none"/>
            <a:tailEnd len="sm" w="sm" type="none"/>
          </a:ln>
        </p:spPr>
      </p:cxnSp>
      <p:sp>
        <p:nvSpPr>
          <p:cNvPr id="1196" name="Google Shape;1196;p90"/>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197" name="Google Shape;1197;p90"/>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xml"/><Relationship Id="rId3" Type="http://schemas.openxmlformats.org/officeDocument/2006/relationships/image" Target="../media/image55.png"/><Relationship Id="rId4" Type="http://schemas.openxmlformats.org/officeDocument/2006/relationships/image" Target="../media/image60.png"/><Relationship Id="rId5"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 Id="rId3" Type="http://schemas.openxmlformats.org/officeDocument/2006/relationships/image" Target="../media/image65.png"/><Relationship Id="rId4" Type="http://schemas.openxmlformats.org/officeDocument/2006/relationships/image" Target="../media/image61.jpg"/><Relationship Id="rId5"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 Id="rId3"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xml"/><Relationship Id="rId3"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 Id="rId3" Type="http://schemas.openxmlformats.org/officeDocument/2006/relationships/image" Target="../media/image51.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5.xml"/><Relationship Id="rId3" Type="http://schemas.openxmlformats.org/officeDocument/2006/relationships/image" Target="../media/image5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6.xml"/><Relationship Id="rId3" Type="http://schemas.openxmlformats.org/officeDocument/2006/relationships/image" Target="../media/image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7.xml"/><Relationship Id="rId3" Type="http://schemas.openxmlformats.org/officeDocument/2006/relationships/image" Target="../media/image53.png"/><Relationship Id="rId4" Type="http://schemas.openxmlformats.org/officeDocument/2006/relationships/image" Target="../media/image5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4.jpg"/><Relationship Id="rId4" Type="http://schemas.openxmlformats.org/officeDocument/2006/relationships/image" Target="../media/image38.jpg"/><Relationship Id="rId5" Type="http://schemas.openxmlformats.org/officeDocument/2006/relationships/image" Target="../media/image45.jpg"/><Relationship Id="rId6" Type="http://schemas.openxmlformats.org/officeDocument/2006/relationships/image" Target="../media/image39.jpg"/><Relationship Id="rId7" Type="http://schemas.openxmlformats.org/officeDocument/2006/relationships/image" Target="../media/image4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47.png"/><Relationship Id="rId4" Type="http://schemas.openxmlformats.org/officeDocument/2006/relationships/image" Target="../media/image42.png"/><Relationship Id="rId5" Type="http://schemas.openxmlformats.org/officeDocument/2006/relationships/image" Target="../media/image40.png"/><Relationship Id="rId6"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 Id="rId3" Type="http://schemas.openxmlformats.org/officeDocument/2006/relationships/image" Target="../media/image5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xml"/><Relationship Id="rId3" Type="http://schemas.openxmlformats.org/officeDocument/2006/relationships/image" Target="../media/image64.png"/><Relationship Id="rId4" Type="http://schemas.openxmlformats.org/officeDocument/2006/relationships/image" Target="../media/image60.png"/><Relationship Id="rId5"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xml"/><Relationship Id="rId3" Type="http://schemas.openxmlformats.org/officeDocument/2006/relationships/image" Target="../media/image63.png"/><Relationship Id="rId4" Type="http://schemas.openxmlformats.org/officeDocument/2006/relationships/image" Target="../media/image57.png"/><Relationship Id="rId5" Type="http://schemas.openxmlformats.org/officeDocument/2006/relationships/image" Target="../media/image60.png"/><Relationship Id="rId6"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sp>
        <p:nvSpPr>
          <p:cNvPr id="1359" name="Google Shape;1359;p103"/>
          <p:cNvSpPr txBox="1"/>
          <p:nvPr>
            <p:ph type="title"/>
          </p:nvPr>
        </p:nvSpPr>
        <p:spPr>
          <a:xfrm>
            <a:off x="12783" y="-31960"/>
            <a:ext cx="91599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5000"/>
              <a:buFont typeface="Calibri"/>
              <a:buNone/>
            </a:pPr>
            <a:r>
              <a:rPr lang="en-US"/>
              <a:t>Workshop guide</a:t>
            </a:r>
            <a:endParaRPr/>
          </a:p>
        </p:txBody>
      </p:sp>
      <p:sp>
        <p:nvSpPr>
          <p:cNvPr id="1360" name="Google Shape;1360;p103"/>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6FB6"/>
              </a:buClr>
              <a:buSzPts val="4400"/>
              <a:buNone/>
            </a:pPr>
            <a:r>
              <a:rPr lang="en-US">
                <a:solidFill>
                  <a:srgbClr val="006FB6"/>
                </a:solidFill>
              </a:rPr>
              <a:t>Cover With Your Finger</a:t>
            </a:r>
            <a:endParaRPr/>
          </a:p>
        </p:txBody>
      </p:sp>
      <p:sp>
        <p:nvSpPr>
          <p:cNvPr id="1361" name="Google Shape;1361;p103"/>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p>
            <a:pPr indent="0" lvl="0" marL="0" rtl="0" algn="l">
              <a:lnSpc>
                <a:spcPct val="100000"/>
              </a:lnSpc>
              <a:spcBef>
                <a:spcPts val="0"/>
              </a:spcBef>
              <a:spcAft>
                <a:spcPts val="0"/>
              </a:spcAft>
              <a:buClr>
                <a:srgbClr val="006FB6"/>
              </a:buClr>
              <a:buSzPts val="4000"/>
              <a:buNone/>
            </a:pPr>
            <a:r>
              <a:rPr lang="en-US" sz="4000">
                <a:solidFill>
                  <a:srgbClr val="006FB6"/>
                </a:solidFill>
              </a:rPr>
              <a:t>Facilitator: </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Read notes to prepare. Amend slides if needed.</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Practice the script aloud. Change as needed. </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Ready the family-facing materials.</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Display slide 2 as families arrive.</a:t>
            </a:r>
            <a:endParaRPr/>
          </a:p>
          <a:p>
            <a:pPr indent="0" lvl="0" marL="228600" rtl="0" algn="l">
              <a:lnSpc>
                <a:spcPct val="100000"/>
              </a:lnSpc>
              <a:spcBef>
                <a:spcPts val="1000"/>
              </a:spcBef>
              <a:spcAft>
                <a:spcPts val="0"/>
              </a:spcAft>
              <a:buClr>
                <a:srgbClr val="0771BA"/>
              </a:buClr>
              <a:buSzPts val="36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7" name="Shape 1457"/>
        <p:cNvGrpSpPr/>
        <p:nvPr/>
      </p:nvGrpSpPr>
      <p:grpSpPr>
        <a:xfrm>
          <a:off x="0" y="0"/>
          <a:ext cx="0" cy="0"/>
          <a:chOff x="0" y="0"/>
          <a:chExt cx="0" cy="0"/>
        </a:xfrm>
      </p:grpSpPr>
      <p:sp>
        <p:nvSpPr>
          <p:cNvPr id="1458" name="Google Shape;1458;p112"/>
          <p:cNvSpPr txBox="1"/>
          <p:nvPr>
            <p:ph type="ctrTitle"/>
          </p:nvPr>
        </p:nvSpPr>
        <p:spPr>
          <a:xfrm>
            <a:off x="0" y="0"/>
            <a:ext cx="84942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4400"/>
              <a:buFont typeface="Arial"/>
              <a:buNone/>
            </a:pPr>
            <a:r>
              <a:rPr lang="en-US" sz="4400">
                <a:latin typeface="Calibri"/>
                <a:ea typeface="Calibri"/>
                <a:cs typeface="Calibri"/>
                <a:sym typeface="Calibri"/>
              </a:rPr>
              <a:t>Use your finger for compound words </a:t>
            </a:r>
            <a:endParaRPr>
              <a:latin typeface="Calibri"/>
              <a:ea typeface="Calibri"/>
              <a:cs typeface="Calibri"/>
              <a:sym typeface="Calibri"/>
            </a:endParaRPr>
          </a:p>
        </p:txBody>
      </p:sp>
      <p:sp>
        <p:nvSpPr>
          <p:cNvPr id="1459" name="Google Shape;1459;p112"/>
          <p:cNvSpPr txBox="1"/>
          <p:nvPr>
            <p:ph idx="1" type="body"/>
          </p:nvPr>
        </p:nvSpPr>
        <p:spPr>
          <a:xfrm>
            <a:off x="8867262" y="1559023"/>
            <a:ext cx="2831400" cy="3640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3000"/>
              <a:buFont typeface="Arial"/>
              <a:buNone/>
            </a:pPr>
            <a:r>
              <a:rPr b="1" lang="en-US" sz="3000">
                <a:latin typeface="Calibri"/>
                <a:ea typeface="Calibri"/>
                <a:cs typeface="Calibri"/>
                <a:sym typeface="Calibri"/>
              </a:rPr>
              <a:t>Child: </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3000"/>
              <a:buFont typeface="Arial"/>
              <a:buNone/>
            </a:pPr>
            <a:r>
              <a:rPr lang="en-US" sz="3000">
                <a:latin typeface="Calibri"/>
                <a:ea typeface="Calibri"/>
                <a:cs typeface="Calibri"/>
                <a:sym typeface="Calibri"/>
              </a:rPr>
              <a:t>“I see the word ‘sun’ and I see the word ‘rise.’  Together that makes the longer word, ‘sunrise.’” </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3000"/>
              <a:buFont typeface="Arial"/>
              <a:buNone/>
            </a:pPr>
            <a:r>
              <a:t/>
            </a:r>
            <a:endParaRPr sz="3000"/>
          </a:p>
        </p:txBody>
      </p:sp>
      <p:sp>
        <p:nvSpPr>
          <p:cNvPr id="1460" name="Google Shape;1460;p112"/>
          <p:cNvSpPr txBox="1"/>
          <p:nvPr>
            <p:ph idx="3" type="body"/>
          </p:nvPr>
        </p:nvSpPr>
        <p:spPr>
          <a:xfrm>
            <a:off x="441775" y="1559022"/>
            <a:ext cx="2624400" cy="3640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3000"/>
              <a:buNone/>
            </a:pPr>
            <a:r>
              <a:rPr b="1" lang="en-US" sz="3000">
                <a:latin typeface="Calibri"/>
                <a:ea typeface="Calibri"/>
                <a:cs typeface="Calibri"/>
                <a:sym typeface="Calibri"/>
              </a:rPr>
              <a:t>Adult:</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3000"/>
              <a:buNone/>
            </a:pPr>
            <a:r>
              <a:rPr lang="en-US" sz="3000">
                <a:latin typeface="Calibri"/>
                <a:ea typeface="Calibri"/>
                <a:cs typeface="Calibri"/>
                <a:sym typeface="Calibri"/>
              </a:rPr>
              <a:t>“Do you see any words you know inside the tricky word?”</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3000"/>
              <a:buNone/>
            </a:pPr>
            <a:r>
              <a:t/>
            </a:r>
            <a:endParaRPr sz="3000"/>
          </a:p>
          <a:p>
            <a:pPr indent="0" lvl="0" marL="0" rtl="0" algn="l">
              <a:lnSpc>
                <a:spcPct val="90000"/>
              </a:lnSpc>
              <a:spcBef>
                <a:spcPts val="1000"/>
              </a:spcBef>
              <a:spcAft>
                <a:spcPts val="0"/>
              </a:spcAft>
              <a:buClr>
                <a:srgbClr val="006FB6"/>
              </a:buClr>
              <a:buSzPts val="3000"/>
              <a:buNone/>
            </a:pPr>
            <a:r>
              <a:t/>
            </a:r>
            <a:endParaRPr sz="3000"/>
          </a:p>
        </p:txBody>
      </p:sp>
      <p:pic>
        <p:nvPicPr>
          <p:cNvPr descr="A person standing in front of a mountain&#10;&#10;Description automatically generated" id="1461" name="Google Shape;1461;p112"/>
          <p:cNvPicPr preferRelativeResize="0"/>
          <p:nvPr>
            <p:ph idx="2" type="pic"/>
          </p:nvPr>
        </p:nvPicPr>
        <p:blipFill rotWithShape="1">
          <a:blip r:embed="rId3">
            <a:alphaModFix/>
          </a:blip>
          <a:srcRect b="12372" l="0" r="0" t="12372"/>
          <a:stretch/>
        </p:blipFill>
        <p:spPr>
          <a:xfrm>
            <a:off x="3439310" y="1559021"/>
            <a:ext cx="5054958" cy="3640125"/>
          </a:xfrm>
          <a:prstGeom prst="rect">
            <a:avLst/>
          </a:prstGeom>
          <a:noFill/>
          <a:ln cap="flat" cmpd="sng" w="19050">
            <a:solidFill>
              <a:srgbClr val="666666"/>
            </a:solidFill>
            <a:prstDash val="solid"/>
            <a:round/>
            <a:headEnd len="sm" w="sm" type="none"/>
            <a:tailEnd len="sm" w="sm" type="none"/>
          </a:ln>
        </p:spPr>
      </p:pic>
      <p:pic>
        <p:nvPicPr>
          <p:cNvPr id="1462" name="Google Shape;1462;p112"/>
          <p:cNvPicPr preferRelativeResize="0"/>
          <p:nvPr/>
        </p:nvPicPr>
        <p:blipFill rotWithShape="1">
          <a:blip r:embed="rId4">
            <a:alphaModFix/>
          </a:blip>
          <a:srcRect b="0" l="0" r="0" t="0"/>
          <a:stretch/>
        </p:blipFill>
        <p:spPr>
          <a:xfrm>
            <a:off x="6477976" y="4313924"/>
            <a:ext cx="1468526" cy="1970110"/>
          </a:xfrm>
          <a:prstGeom prst="rect">
            <a:avLst/>
          </a:prstGeom>
          <a:noFill/>
          <a:ln>
            <a:noFill/>
          </a:ln>
        </p:spPr>
      </p:pic>
      <p:pic>
        <p:nvPicPr>
          <p:cNvPr id="1463" name="Google Shape;1463;p112"/>
          <p:cNvPicPr preferRelativeResize="0"/>
          <p:nvPr/>
        </p:nvPicPr>
        <p:blipFill rotWithShape="1">
          <a:blip r:embed="rId5">
            <a:alphaModFix/>
          </a:blip>
          <a:srcRect b="0" l="0" r="0" t="-1666"/>
          <a:stretch/>
        </p:blipFill>
        <p:spPr>
          <a:xfrm>
            <a:off x="738325" y="4313925"/>
            <a:ext cx="428634" cy="6344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462"/>
                                        </p:tgtEl>
                                      </p:cBhvr>
                                    </p:animEffect>
                                    <p:set>
                                      <p:cBhvr>
                                        <p:cTn dur="1" fill="hold">
                                          <p:stCondLst>
                                            <p:cond delay="500"/>
                                          </p:stCondLst>
                                        </p:cTn>
                                        <p:tgtEl>
                                          <p:spTgt spid="146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7" name="Shape 1467"/>
        <p:cNvGrpSpPr/>
        <p:nvPr/>
      </p:nvGrpSpPr>
      <p:grpSpPr>
        <a:xfrm>
          <a:off x="0" y="0"/>
          <a:ext cx="0" cy="0"/>
          <a:chOff x="0" y="0"/>
          <a:chExt cx="0" cy="0"/>
        </a:xfrm>
      </p:grpSpPr>
      <p:sp>
        <p:nvSpPr>
          <p:cNvPr id="1468" name="Google Shape;1468;p113"/>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p>
            <a:pPr indent="0" lvl="0" marL="0" rtl="0" algn="l">
              <a:lnSpc>
                <a:spcPct val="100000"/>
              </a:lnSpc>
              <a:spcBef>
                <a:spcPts val="0"/>
              </a:spcBef>
              <a:spcAft>
                <a:spcPts val="0"/>
              </a:spcAft>
              <a:buClr>
                <a:srgbClr val="006FB6"/>
              </a:buClr>
              <a:buSzPts val="5000"/>
              <a:buFont typeface="Arial"/>
              <a:buNone/>
            </a:pPr>
            <a:r>
              <a:rPr lang="en-US">
                <a:solidFill>
                  <a:srgbClr val="006FB6"/>
                </a:solidFill>
              </a:rPr>
              <a:t>Use your finger</a:t>
            </a:r>
            <a:endParaRPr/>
          </a:p>
        </p:txBody>
      </p:sp>
      <p:pic>
        <p:nvPicPr>
          <p:cNvPr descr="A close up of many different vegetables on display&#10;&#10;Description automatically generated" id="1469" name="Google Shape;1469;p113"/>
          <p:cNvPicPr preferRelativeResize="0"/>
          <p:nvPr>
            <p:ph idx="1" type="body"/>
          </p:nvPr>
        </p:nvPicPr>
        <p:blipFill rotWithShape="1">
          <a:blip r:embed="rId3">
            <a:alphaModFix/>
          </a:blip>
          <a:srcRect b="0" l="0" r="0" t="0"/>
          <a:stretch/>
        </p:blipFill>
        <p:spPr>
          <a:xfrm>
            <a:off x="2163996" y="2397125"/>
            <a:ext cx="4295400" cy="3621000"/>
          </a:xfrm>
          <a:prstGeom prst="rect">
            <a:avLst/>
          </a:prstGeom>
          <a:noFill/>
          <a:ln cap="flat" cmpd="sng" w="22225">
            <a:solidFill>
              <a:srgbClr val="31538F"/>
            </a:solidFill>
            <a:prstDash val="solid"/>
            <a:round/>
            <a:headEnd len="sm" w="sm" type="none"/>
            <a:tailEnd len="sm" w="sm" type="none"/>
          </a:ln>
        </p:spPr>
      </p:pic>
      <p:pic>
        <p:nvPicPr>
          <p:cNvPr descr="A picture containing person, child, laptop, indoor&#10;&#10;Description generated with very high confidence" id="1470" name="Google Shape;1470;p113"/>
          <p:cNvPicPr preferRelativeResize="0"/>
          <p:nvPr>
            <p:ph idx="2" type="pic"/>
          </p:nvPr>
        </p:nvPicPr>
        <p:blipFill rotWithShape="1">
          <a:blip r:embed="rId4">
            <a:alphaModFix/>
          </a:blip>
          <a:srcRect b="0" l="7834" r="7833" t="0"/>
          <a:stretch/>
        </p:blipFill>
        <p:spPr>
          <a:xfrm>
            <a:off x="8953152" y="1444919"/>
            <a:ext cx="2916938" cy="2596894"/>
          </a:xfrm>
          <a:prstGeom prst="rect">
            <a:avLst/>
          </a:prstGeom>
          <a:noFill/>
          <a:ln cap="sq" cmpd="sng" w="19050">
            <a:solidFill>
              <a:srgbClr val="666666"/>
            </a:solidFill>
            <a:prstDash val="solid"/>
            <a:miter lim="800000"/>
            <a:headEnd len="sm" w="sm" type="none"/>
            <a:tailEnd len="sm" w="sm" type="none"/>
          </a:ln>
        </p:spPr>
      </p:pic>
      <p:sp>
        <p:nvSpPr>
          <p:cNvPr id="1471" name="Google Shape;1471;p113"/>
          <p:cNvSpPr txBox="1"/>
          <p:nvPr>
            <p:ph idx="4" type="body"/>
          </p:nvPr>
        </p:nvSpPr>
        <p:spPr>
          <a:xfrm>
            <a:off x="371844" y="1393080"/>
            <a:ext cx="7717200" cy="634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3400"/>
              <a:buNone/>
            </a:pPr>
            <a:r>
              <a:rPr lang="en-US">
                <a:latin typeface="Calibri"/>
                <a:ea typeface="Calibri"/>
                <a:cs typeface="Calibri"/>
                <a:sym typeface="Calibri"/>
              </a:rPr>
              <a:t>Is there a strategy you can use to </a:t>
            </a:r>
            <a:r>
              <a:rPr b="1" lang="en-US">
                <a:latin typeface="Calibri"/>
                <a:ea typeface="Calibri"/>
                <a:cs typeface="Calibri"/>
                <a:sym typeface="Calibri"/>
              </a:rPr>
              <a:t>figure out this word?</a:t>
            </a:r>
            <a:endParaRPr>
              <a:latin typeface="Calibri"/>
              <a:ea typeface="Calibri"/>
              <a:cs typeface="Calibri"/>
              <a:sym typeface="Calibri"/>
            </a:endParaRPr>
          </a:p>
        </p:txBody>
      </p:sp>
      <p:cxnSp>
        <p:nvCxnSpPr>
          <p:cNvPr id="1472" name="Google Shape;1472;p113"/>
          <p:cNvCxnSpPr/>
          <p:nvPr/>
        </p:nvCxnSpPr>
        <p:spPr>
          <a:xfrm>
            <a:off x="820615" y="5744308"/>
            <a:ext cx="1343400" cy="0"/>
          </a:xfrm>
          <a:prstGeom prst="straightConnector1">
            <a:avLst/>
          </a:prstGeom>
          <a:noFill/>
          <a:ln cap="flat" cmpd="sng" w="101600">
            <a:solidFill>
              <a:srgbClr val="006FB6"/>
            </a:solidFill>
            <a:prstDash val="solid"/>
            <a:miter lim="800000"/>
            <a:headEnd len="sm" w="sm" type="none"/>
            <a:tailEnd len="med" w="med" type="triangle"/>
          </a:ln>
        </p:spPr>
      </p:cxnSp>
      <p:pic>
        <p:nvPicPr>
          <p:cNvPr id="1473" name="Google Shape;1473;p113"/>
          <p:cNvPicPr preferRelativeResize="0"/>
          <p:nvPr/>
        </p:nvPicPr>
        <p:blipFill rotWithShape="1">
          <a:blip r:embed="rId5">
            <a:alphaModFix/>
          </a:blip>
          <a:srcRect b="0" l="0" r="0" t="-1666"/>
          <a:stretch/>
        </p:blipFill>
        <p:spPr>
          <a:xfrm>
            <a:off x="7660425" y="1393075"/>
            <a:ext cx="428634" cy="634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7" name="Shape 1477"/>
        <p:cNvGrpSpPr/>
        <p:nvPr/>
      </p:nvGrpSpPr>
      <p:grpSpPr>
        <a:xfrm>
          <a:off x="0" y="0"/>
          <a:ext cx="0" cy="0"/>
          <a:chOff x="0" y="0"/>
          <a:chExt cx="0" cy="0"/>
        </a:xfrm>
      </p:grpSpPr>
      <p:sp>
        <p:nvSpPr>
          <p:cNvPr id="1478" name="Google Shape;1478;p114"/>
          <p:cNvSpPr txBox="1"/>
          <p:nvPr>
            <p:ph type="ctrTitle"/>
          </p:nvPr>
        </p:nvSpPr>
        <p:spPr>
          <a:xfrm>
            <a:off x="820225" y="0"/>
            <a:ext cx="113718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Reading = conversation (K-1)</a:t>
            </a:r>
            <a:endParaRPr/>
          </a:p>
        </p:txBody>
      </p:sp>
      <p:sp>
        <p:nvSpPr>
          <p:cNvPr id="1479" name="Google Shape;1479;p114"/>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2800"/>
              <a:buNone/>
            </a:pPr>
            <a:r>
              <a:rPr lang="en-US">
                <a:solidFill>
                  <a:srgbClr val="006FB6"/>
                </a:solidFill>
              </a:rPr>
              <a:t>Use your finger. Cover up part of the word. What’s left?</a:t>
            </a:r>
            <a:endParaRPr/>
          </a:p>
        </p:txBody>
      </p:sp>
      <p:sp>
        <p:nvSpPr>
          <p:cNvPr id="1480" name="Google Shape;1480;p114"/>
          <p:cNvSpPr txBox="1"/>
          <p:nvPr>
            <p:ph idx="2" type="body"/>
          </p:nvPr>
        </p:nvSpPr>
        <p:spPr>
          <a:xfrm>
            <a:off x="4072874" y="4724938"/>
            <a:ext cx="3306871" cy="1393169"/>
          </a:xfrm>
          <a:prstGeom prst="rect">
            <a:avLst/>
          </a:prstGeom>
          <a:noFill/>
          <a:ln>
            <a:noFill/>
          </a:ln>
        </p:spPr>
        <p:txBody>
          <a:bodyPr anchorCtr="0" anchor="ctr" bIns="45700" lIns="91425" spcFirstLastPara="1" rIns="91425" wrap="square" tIns="45700">
            <a:noAutofit/>
          </a:bodyPr>
          <a:lstStyle/>
          <a:p>
            <a:pPr indent="-4763" lvl="0" marL="233363" marR="0" rtl="0" algn="l">
              <a:lnSpc>
                <a:spcPct val="90000"/>
              </a:lnSpc>
              <a:spcBef>
                <a:spcPts val="1000"/>
              </a:spcBef>
              <a:spcAft>
                <a:spcPts val="0"/>
              </a:spcAft>
              <a:buClr>
                <a:srgbClr val="0771BA"/>
              </a:buClr>
              <a:buSzPts val="2800"/>
              <a:buFont typeface="Arial"/>
              <a:buNone/>
            </a:pPr>
            <a:r>
              <a:rPr lang="en-US">
                <a:solidFill>
                  <a:srgbClr val="006FB6"/>
                </a:solidFill>
              </a:rPr>
              <a:t>Use your finger and point to each part of the word as you sound it out.</a:t>
            </a:r>
            <a:endParaRPr/>
          </a:p>
        </p:txBody>
      </p:sp>
      <p:sp>
        <p:nvSpPr>
          <p:cNvPr id="1481" name="Google Shape;1481;p114"/>
          <p:cNvSpPr txBox="1"/>
          <p:nvPr>
            <p:ph idx="3" type="body"/>
          </p:nvPr>
        </p:nvSpPr>
        <p:spPr>
          <a:xfrm>
            <a:off x="240914" y="1445813"/>
            <a:ext cx="3488018" cy="12364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solidFill>
                  <a:srgbClr val="006FB6"/>
                </a:solidFill>
              </a:rPr>
              <a:t>Can you break the word into two smaller parts?</a:t>
            </a:r>
            <a:endParaRPr/>
          </a:p>
        </p:txBody>
      </p:sp>
      <p:sp>
        <p:nvSpPr>
          <p:cNvPr id="1482" name="Google Shape;1482;p114"/>
          <p:cNvSpPr txBox="1"/>
          <p:nvPr>
            <p:ph idx="4" type="body"/>
          </p:nvPr>
        </p:nvSpPr>
        <p:spPr>
          <a:xfrm>
            <a:off x="319505" y="4495585"/>
            <a:ext cx="2885734" cy="1393169"/>
          </a:xfrm>
          <a:prstGeom prst="rect">
            <a:avLst/>
          </a:prstGeom>
          <a:noFill/>
          <a:ln>
            <a:noFill/>
          </a:ln>
        </p:spPr>
        <p:txBody>
          <a:bodyPr anchorCtr="0" anchor="ctr" bIns="45700" lIns="91425" spcFirstLastPara="1" rIns="91425" wrap="square" tIns="45700">
            <a:noAutofit/>
          </a:bodyPr>
          <a:lstStyle/>
          <a:p>
            <a:pPr indent="0" lvl="0" marL="9525" marR="0" rtl="0" algn="l">
              <a:lnSpc>
                <a:spcPct val="90000"/>
              </a:lnSpc>
              <a:spcBef>
                <a:spcPts val="1000"/>
              </a:spcBef>
              <a:spcAft>
                <a:spcPts val="0"/>
              </a:spcAft>
              <a:buClr>
                <a:srgbClr val="0771BA"/>
              </a:buClr>
              <a:buSzPts val="2800"/>
              <a:buFont typeface="Arial"/>
              <a:buNone/>
            </a:pPr>
            <a:r>
              <a:rPr lang="en-US">
                <a:solidFill>
                  <a:srgbClr val="006FB6"/>
                </a:solidFill>
              </a:rPr>
              <a:t>Do you see any letter clues to solve this word?</a:t>
            </a:r>
            <a:endParaRPr/>
          </a:p>
        </p:txBody>
      </p:sp>
      <p:pic>
        <p:nvPicPr>
          <p:cNvPr id="1483" name="Google Shape;1483;p114"/>
          <p:cNvPicPr preferRelativeResize="0"/>
          <p:nvPr/>
        </p:nvPicPr>
        <p:blipFill rotWithShape="1">
          <a:blip r:embed="rId3">
            <a:alphaModFix/>
          </a:blip>
          <a:srcRect b="0" l="0" r="0" t="-1666"/>
          <a:stretch/>
        </p:blipFill>
        <p:spPr>
          <a:xfrm>
            <a:off x="240925" y="86525"/>
            <a:ext cx="678450" cy="1004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7" name="Shape 1487"/>
        <p:cNvGrpSpPr/>
        <p:nvPr/>
      </p:nvGrpSpPr>
      <p:grpSpPr>
        <a:xfrm>
          <a:off x="0" y="0"/>
          <a:ext cx="0" cy="0"/>
          <a:chOff x="0" y="0"/>
          <a:chExt cx="0" cy="0"/>
        </a:xfrm>
      </p:grpSpPr>
      <p:sp>
        <p:nvSpPr>
          <p:cNvPr id="1488" name="Google Shape;1488;p115"/>
          <p:cNvSpPr txBox="1"/>
          <p:nvPr>
            <p:ph type="ctrTitle"/>
          </p:nvPr>
        </p:nvSpPr>
        <p:spPr>
          <a:xfrm>
            <a:off x="833025" y="0"/>
            <a:ext cx="113592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Reading = conversation (2-3)</a:t>
            </a:r>
            <a:endParaRPr/>
          </a:p>
        </p:txBody>
      </p:sp>
      <p:sp>
        <p:nvSpPr>
          <p:cNvPr id="1489" name="Google Shape;1489;p115"/>
          <p:cNvSpPr txBox="1"/>
          <p:nvPr>
            <p:ph idx="1" type="body"/>
          </p:nvPr>
        </p:nvSpPr>
        <p:spPr>
          <a:xfrm>
            <a:off x="8450575" y="3165416"/>
            <a:ext cx="3488018" cy="12364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2800"/>
              <a:buNone/>
            </a:pPr>
            <a:r>
              <a:rPr lang="en-US">
                <a:solidFill>
                  <a:srgbClr val="006FB6"/>
                </a:solidFill>
              </a:rPr>
              <a:t>What clues in the word can you use to solve this word?</a:t>
            </a:r>
            <a:endParaRPr/>
          </a:p>
        </p:txBody>
      </p:sp>
      <p:sp>
        <p:nvSpPr>
          <p:cNvPr id="1490" name="Google Shape;1490;p115"/>
          <p:cNvSpPr txBox="1"/>
          <p:nvPr>
            <p:ph idx="2" type="body"/>
          </p:nvPr>
        </p:nvSpPr>
        <p:spPr>
          <a:xfrm>
            <a:off x="5816498" y="1588544"/>
            <a:ext cx="3488018" cy="12364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solidFill>
                  <a:srgbClr val="006FB6"/>
                </a:solidFill>
              </a:rPr>
              <a:t>Do you see any smaller words inside that word?</a:t>
            </a:r>
            <a:endParaRPr/>
          </a:p>
        </p:txBody>
      </p:sp>
      <p:sp>
        <p:nvSpPr>
          <p:cNvPr id="1491" name="Google Shape;1491;p115"/>
          <p:cNvSpPr txBox="1"/>
          <p:nvPr>
            <p:ph idx="3" type="body"/>
          </p:nvPr>
        </p:nvSpPr>
        <p:spPr>
          <a:xfrm>
            <a:off x="6003646" y="4619956"/>
            <a:ext cx="5388701" cy="139316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2800"/>
              <a:buNone/>
            </a:pPr>
            <a:r>
              <a:rPr lang="en-US">
                <a:solidFill>
                  <a:srgbClr val="006FB6"/>
                </a:solidFill>
              </a:rPr>
              <a:t>Can you break the word into syllables? What sound does each syllable make?</a:t>
            </a:r>
            <a:endParaRPr/>
          </a:p>
        </p:txBody>
      </p:sp>
      <p:pic>
        <p:nvPicPr>
          <p:cNvPr id="1492" name="Google Shape;1492;p115"/>
          <p:cNvPicPr preferRelativeResize="0"/>
          <p:nvPr/>
        </p:nvPicPr>
        <p:blipFill rotWithShape="1">
          <a:blip r:embed="rId3">
            <a:alphaModFix/>
          </a:blip>
          <a:srcRect b="0" l="0" r="0" t="0"/>
          <a:stretch/>
        </p:blipFill>
        <p:spPr>
          <a:xfrm>
            <a:off x="244059" y="103050"/>
            <a:ext cx="678450" cy="987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6" name="Shape 1496"/>
        <p:cNvGrpSpPr/>
        <p:nvPr/>
      </p:nvGrpSpPr>
      <p:grpSpPr>
        <a:xfrm>
          <a:off x="0" y="0"/>
          <a:ext cx="0" cy="0"/>
          <a:chOff x="0" y="0"/>
          <a:chExt cx="0" cy="0"/>
        </a:xfrm>
      </p:grpSpPr>
      <p:sp>
        <p:nvSpPr>
          <p:cNvPr id="1497" name="Google Shape;1497;p11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SzPts val="5000"/>
              <a:buNone/>
            </a:pPr>
            <a:r>
              <a:rPr lang="en-US"/>
              <a:t>Multilingual families</a:t>
            </a:r>
            <a:endParaRPr/>
          </a:p>
        </p:txBody>
      </p:sp>
      <p:sp>
        <p:nvSpPr>
          <p:cNvPr id="1498" name="Google Shape;1498;p116"/>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200"/>
              <a:buNone/>
            </a:pPr>
            <a:r>
              <a:rPr lang="en-US"/>
              <a:t>Use a pronunciation or vowel sound guide.</a:t>
            </a:r>
            <a:endParaRPr/>
          </a:p>
        </p:txBody>
      </p:sp>
      <p:sp>
        <p:nvSpPr>
          <p:cNvPr id="1499" name="Google Shape;1499;p116"/>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200"/>
              <a:buNone/>
            </a:pPr>
            <a:r>
              <a:rPr lang="en-US"/>
              <a:t>Use a dictionary, app, or website to check the words.</a:t>
            </a:r>
            <a:endParaRPr/>
          </a:p>
        </p:txBody>
      </p:sp>
      <p:sp>
        <p:nvSpPr>
          <p:cNvPr id="1500" name="Google Shape;1500;p116"/>
          <p:cNvSpPr txBox="1"/>
          <p:nvPr>
            <p:ph idx="2" type="body"/>
          </p:nvPr>
        </p:nvSpPr>
        <p:spPr>
          <a:xfrm>
            <a:off x="4588042" y="3963415"/>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200"/>
              <a:buNone/>
            </a:pPr>
            <a:r>
              <a:rPr lang="en-US"/>
              <a:t>Chunk parts of words to help sound out unknown words.</a:t>
            </a:r>
            <a:endParaRPr/>
          </a:p>
        </p:txBody>
      </p:sp>
      <p:pic>
        <p:nvPicPr>
          <p:cNvPr id="1501" name="Google Shape;1501;p116"/>
          <p:cNvPicPr preferRelativeResize="0"/>
          <p:nvPr/>
        </p:nvPicPr>
        <p:blipFill rotWithShape="1">
          <a:blip r:embed="rId3">
            <a:alphaModFix/>
          </a:blip>
          <a:srcRect b="0" l="0" r="0" t="0"/>
          <a:stretch/>
        </p:blipFill>
        <p:spPr>
          <a:xfrm>
            <a:off x="2193675" y="1636350"/>
            <a:ext cx="1148275" cy="762600"/>
          </a:xfrm>
          <a:prstGeom prst="rect">
            <a:avLst/>
          </a:prstGeom>
          <a:noFill/>
          <a:ln>
            <a:noFill/>
          </a:ln>
        </p:spPr>
      </p:pic>
      <p:pic>
        <p:nvPicPr>
          <p:cNvPr id="1502" name="Google Shape;1502;p116"/>
          <p:cNvPicPr preferRelativeResize="0"/>
          <p:nvPr/>
        </p:nvPicPr>
        <p:blipFill rotWithShape="1">
          <a:blip r:embed="rId4">
            <a:alphaModFix/>
          </a:blip>
          <a:srcRect b="0" l="0" r="0" t="0"/>
          <a:stretch/>
        </p:blipFill>
        <p:spPr>
          <a:xfrm>
            <a:off x="1877225" y="4257913"/>
            <a:ext cx="1781175" cy="466725"/>
          </a:xfrm>
          <a:prstGeom prst="rect">
            <a:avLst/>
          </a:prstGeom>
          <a:noFill/>
          <a:ln>
            <a:noFill/>
          </a:ln>
        </p:spPr>
      </p:pic>
      <p:pic>
        <p:nvPicPr>
          <p:cNvPr id="1503" name="Google Shape;1503;p116"/>
          <p:cNvPicPr preferRelativeResize="0"/>
          <p:nvPr/>
        </p:nvPicPr>
        <p:blipFill rotWithShape="1">
          <a:blip r:embed="rId3">
            <a:alphaModFix/>
          </a:blip>
          <a:srcRect b="0" l="0" r="0" t="0"/>
          <a:stretch/>
        </p:blipFill>
        <p:spPr>
          <a:xfrm>
            <a:off x="2193675" y="2841600"/>
            <a:ext cx="1148275" cy="762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7" name="Shape 1507"/>
        <p:cNvGrpSpPr/>
        <p:nvPr/>
      </p:nvGrpSpPr>
      <p:grpSpPr>
        <a:xfrm>
          <a:off x="0" y="0"/>
          <a:ext cx="0" cy="0"/>
          <a:chOff x="0" y="0"/>
          <a:chExt cx="0" cy="0"/>
        </a:xfrm>
      </p:grpSpPr>
      <p:sp>
        <p:nvSpPr>
          <p:cNvPr id="1508" name="Google Shape;1508;p117"/>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p>
            <a:pPr indent="0" lvl="0" marL="0" marR="0" rtl="0" algn="l">
              <a:lnSpc>
                <a:spcPct val="90000"/>
              </a:lnSpc>
              <a:spcBef>
                <a:spcPts val="0"/>
              </a:spcBef>
              <a:spcAft>
                <a:spcPts val="0"/>
              </a:spcAft>
              <a:buClr>
                <a:srgbClr val="006FB6"/>
              </a:buClr>
              <a:buSzPts val="5000"/>
              <a:buFont typeface="Calibri"/>
              <a:buNone/>
            </a:pPr>
            <a:r>
              <a:rPr lang="en-US"/>
              <a:t>Practice time</a:t>
            </a:r>
            <a:endParaRPr/>
          </a:p>
        </p:txBody>
      </p:sp>
      <p:sp>
        <p:nvSpPr>
          <p:cNvPr id="1509" name="Google Shape;1509;p117"/>
          <p:cNvSpPr txBox="1"/>
          <p:nvPr>
            <p:ph idx="1" type="body"/>
          </p:nvPr>
        </p:nvSpPr>
        <p:spPr>
          <a:xfrm>
            <a:off x="1639564" y="1450614"/>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2800"/>
              <a:buNone/>
            </a:pPr>
            <a:r>
              <a:rPr lang="en-US" sz="3200"/>
              <a:t>Use your finger to find word parts.</a:t>
            </a:r>
            <a:endParaRPr/>
          </a:p>
        </p:txBody>
      </p:sp>
      <p:sp>
        <p:nvSpPr>
          <p:cNvPr id="1510" name="Google Shape;1510;p117"/>
          <p:cNvSpPr txBox="1"/>
          <p:nvPr>
            <p:ph idx="2" type="body"/>
          </p:nvPr>
        </p:nvSpPr>
        <p:spPr>
          <a:xfrm>
            <a:off x="1628000" y="2592251"/>
            <a:ext cx="3393900" cy="1769100"/>
          </a:xfrm>
          <a:prstGeom prst="rect">
            <a:avLst/>
          </a:prstGeom>
          <a:noFill/>
          <a:ln>
            <a:noFill/>
          </a:ln>
        </p:spPr>
        <p:txBody>
          <a:bodyPr anchorCtr="0" anchor="ctr" bIns="45700" lIns="91425" spcFirstLastPara="1" rIns="91425" wrap="square" tIns="45700">
            <a:noAutofit/>
          </a:bodyPr>
          <a:lstStyle/>
          <a:p>
            <a:pPr indent="0" lvl="0" marL="0" rtl="0" algn="l">
              <a:lnSpc>
                <a:spcPct val="70000"/>
              </a:lnSpc>
              <a:spcBef>
                <a:spcPts val="0"/>
              </a:spcBef>
              <a:spcAft>
                <a:spcPts val="0"/>
              </a:spcAft>
              <a:buSzPts val="2170"/>
              <a:buNone/>
            </a:pPr>
            <a:r>
              <a:rPr lang="en-US" sz="3200"/>
              <a:t>Use your finger to find small words you know.</a:t>
            </a:r>
            <a:endParaRPr sz="3200"/>
          </a:p>
        </p:txBody>
      </p:sp>
      <p:sp>
        <p:nvSpPr>
          <p:cNvPr id="1511" name="Google Shape;1511;p117"/>
          <p:cNvSpPr txBox="1"/>
          <p:nvPr>
            <p:ph idx="3" type="body"/>
          </p:nvPr>
        </p:nvSpPr>
        <p:spPr>
          <a:xfrm>
            <a:off x="1655375" y="4523475"/>
            <a:ext cx="3393900" cy="13626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SzPts val="2800"/>
              <a:buNone/>
            </a:pPr>
            <a:r>
              <a:rPr lang="en-US" sz="3200"/>
              <a:t>Use your finger to break apart compound words.</a:t>
            </a:r>
            <a:endParaRPr/>
          </a:p>
        </p:txBody>
      </p:sp>
      <p:sp>
        <p:nvSpPr>
          <p:cNvPr id="1512" name="Google Shape;1512;p117"/>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p>
            <a:pPr indent="-228600" lvl="0" marL="457200" marR="0" rtl="0" algn="ctr">
              <a:lnSpc>
                <a:spcPct val="80000"/>
              </a:lnSpc>
              <a:spcBef>
                <a:spcPts val="1000"/>
              </a:spcBef>
              <a:spcAft>
                <a:spcPts val="0"/>
              </a:spcAft>
              <a:buClr>
                <a:srgbClr val="006FB6"/>
              </a:buClr>
              <a:buSzPts val="7000"/>
              <a:buFont typeface="Arial"/>
              <a:buNone/>
            </a:pPr>
            <a:r>
              <a:rPr lang="en-US" sz="6475"/>
              <a:t>1</a:t>
            </a:r>
            <a:endParaRPr/>
          </a:p>
        </p:txBody>
      </p:sp>
      <p:sp>
        <p:nvSpPr>
          <p:cNvPr id="1513" name="Google Shape;1513;p117"/>
          <p:cNvSpPr txBox="1"/>
          <p:nvPr>
            <p:ph idx="5" type="body"/>
          </p:nvPr>
        </p:nvSpPr>
        <p:spPr>
          <a:xfrm>
            <a:off x="698500" y="4142474"/>
            <a:ext cx="847200" cy="1557300"/>
          </a:xfrm>
          <a:prstGeom prst="rect">
            <a:avLst/>
          </a:prstGeom>
          <a:noFill/>
          <a:ln>
            <a:noFill/>
          </a:ln>
        </p:spPr>
        <p:txBody>
          <a:bodyPr anchorCtr="0" anchor="ctr" bIns="45700" lIns="91425" spcFirstLastPara="1" rIns="91425" wrap="square" tIns="45700">
            <a:normAutofit/>
          </a:bodyPr>
          <a:lstStyle/>
          <a:p>
            <a:pPr indent="-228600" lvl="0" marL="457200" marR="0" rtl="0" algn="ctr">
              <a:lnSpc>
                <a:spcPct val="80000"/>
              </a:lnSpc>
              <a:spcBef>
                <a:spcPts val="1000"/>
              </a:spcBef>
              <a:spcAft>
                <a:spcPts val="0"/>
              </a:spcAft>
              <a:buClr>
                <a:srgbClr val="006FB6"/>
              </a:buClr>
              <a:buSzPts val="7000"/>
              <a:buFont typeface="Arial"/>
              <a:buNone/>
            </a:pPr>
            <a:r>
              <a:rPr lang="en-US" sz="6475"/>
              <a:t>3</a:t>
            </a:r>
            <a:endParaRPr/>
          </a:p>
        </p:txBody>
      </p:sp>
      <p:sp>
        <p:nvSpPr>
          <p:cNvPr id="1514" name="Google Shape;1514;p117"/>
          <p:cNvSpPr txBox="1"/>
          <p:nvPr>
            <p:ph idx="7" type="body"/>
          </p:nvPr>
        </p:nvSpPr>
        <p:spPr>
          <a:xfrm>
            <a:off x="698497" y="2744649"/>
            <a:ext cx="847200" cy="1055700"/>
          </a:xfrm>
          <a:prstGeom prst="rect">
            <a:avLst/>
          </a:prstGeom>
          <a:noFill/>
          <a:ln>
            <a:noFill/>
          </a:ln>
        </p:spPr>
        <p:txBody>
          <a:bodyPr anchorCtr="0" anchor="ctr" bIns="45700" lIns="91425" spcFirstLastPara="1" rIns="91425" wrap="square" tIns="45700">
            <a:normAutofit/>
          </a:bodyPr>
          <a:lstStyle/>
          <a:p>
            <a:pPr indent="-228600" lvl="0" marL="457200" marR="0" rtl="0" algn="ctr">
              <a:lnSpc>
                <a:spcPct val="80000"/>
              </a:lnSpc>
              <a:spcBef>
                <a:spcPts val="1000"/>
              </a:spcBef>
              <a:spcAft>
                <a:spcPts val="0"/>
              </a:spcAft>
              <a:buClr>
                <a:srgbClr val="006FB6"/>
              </a:buClr>
              <a:buSzPts val="7000"/>
              <a:buFont typeface="Arial"/>
              <a:buNone/>
            </a:pPr>
            <a:r>
              <a:rPr lang="en-US" sz="6475"/>
              <a:t>2</a:t>
            </a:r>
            <a:endParaRPr/>
          </a:p>
        </p:txBody>
      </p:sp>
      <p:sp>
        <p:nvSpPr>
          <p:cNvPr id="1515" name="Google Shape;1515;p117"/>
          <p:cNvSpPr txBox="1"/>
          <p:nvPr>
            <p:ph idx="13"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p>
            <a:pPr indent="-12700" lvl="0" marL="241300" rtl="0" algn="l">
              <a:lnSpc>
                <a:spcPct val="100000"/>
              </a:lnSpc>
              <a:spcBef>
                <a:spcPts val="0"/>
              </a:spcBef>
              <a:spcAft>
                <a:spcPts val="0"/>
              </a:spcAft>
              <a:buSzPts val="3400"/>
              <a:buNone/>
            </a:pPr>
            <a:r>
              <a:rPr lang="en-US" sz="3000"/>
              <a:t>Call me over when you have a question!</a:t>
            </a:r>
            <a:endParaRPr/>
          </a:p>
        </p:txBody>
      </p:sp>
      <p:sp>
        <p:nvSpPr>
          <p:cNvPr id="1516" name="Google Shape;1516;p117"/>
          <p:cNvSpPr/>
          <p:nvPr>
            <p:ph idx="9" type="pic"/>
          </p:nvPr>
        </p:nvSpPr>
        <p:spPr>
          <a:xfrm>
            <a:off x="7967502" y="1420398"/>
            <a:ext cx="3962100" cy="3122700"/>
          </a:xfrm>
          <a:prstGeom prst="rect">
            <a:avLst/>
          </a:prstGeom>
          <a:noFill/>
          <a:ln>
            <a:noFill/>
          </a:ln>
        </p:spPr>
      </p:sp>
      <p:pic>
        <p:nvPicPr>
          <p:cNvPr id="1517" name="Google Shape;1517;p117"/>
          <p:cNvPicPr preferRelativeResize="0"/>
          <p:nvPr/>
        </p:nvPicPr>
        <p:blipFill rotWithShape="1">
          <a:blip r:embed="rId3">
            <a:alphaModFix/>
          </a:blip>
          <a:srcRect b="0" l="7548" r="7537" t="0"/>
          <a:stretch/>
        </p:blipFill>
        <p:spPr>
          <a:xfrm>
            <a:off x="7967502" y="1420398"/>
            <a:ext cx="3962194" cy="312271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1" name="Shape 1521"/>
        <p:cNvGrpSpPr/>
        <p:nvPr/>
      </p:nvGrpSpPr>
      <p:grpSpPr>
        <a:xfrm>
          <a:off x="0" y="0"/>
          <a:ext cx="0" cy="0"/>
          <a:chOff x="0" y="0"/>
          <a:chExt cx="0" cy="0"/>
        </a:xfrm>
      </p:grpSpPr>
      <p:sp>
        <p:nvSpPr>
          <p:cNvPr id="1522" name="Google Shape;1522;p118"/>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4200"/>
              <a:buFont typeface="Calibri"/>
              <a:buNone/>
            </a:pPr>
            <a:r>
              <a:rPr lang="en-US"/>
              <a:t>Reflect </a:t>
            </a:r>
            <a:endParaRPr/>
          </a:p>
        </p:txBody>
      </p:sp>
      <p:sp>
        <p:nvSpPr>
          <p:cNvPr id="1523" name="Google Shape;1523;p118"/>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p>
            <a:pPr indent="-444500" lvl="0" marL="457200" rtl="0" algn="l">
              <a:lnSpc>
                <a:spcPct val="100000"/>
              </a:lnSpc>
              <a:spcBef>
                <a:spcPts val="2400"/>
              </a:spcBef>
              <a:spcAft>
                <a:spcPts val="0"/>
              </a:spcAft>
              <a:buSzPts val="3400"/>
              <a:buChar char="•"/>
            </a:pPr>
            <a:r>
              <a:rPr lang="en-US"/>
              <a:t>Any questions about the reading tip?</a:t>
            </a:r>
            <a:endParaRPr/>
          </a:p>
          <a:p>
            <a:pPr indent="-444500" lvl="0" marL="457200" rtl="0" algn="l">
              <a:lnSpc>
                <a:spcPct val="100000"/>
              </a:lnSpc>
              <a:spcBef>
                <a:spcPts val="2400"/>
              </a:spcBef>
              <a:spcAft>
                <a:spcPts val="0"/>
              </a:spcAft>
              <a:buSzPts val="3400"/>
              <a:buChar char="•"/>
            </a:pPr>
            <a:r>
              <a:rPr lang="en-US"/>
              <a:t>Turn and talk with your child: Do we feel ready to try this reading tip at home?</a:t>
            </a:r>
            <a:endParaRPr/>
          </a:p>
          <a:p>
            <a:pPr indent="-444500" lvl="0" marL="457200" rtl="0" algn="l">
              <a:lnSpc>
                <a:spcPct val="100000"/>
              </a:lnSpc>
              <a:spcBef>
                <a:spcPts val="2400"/>
              </a:spcBef>
              <a:spcAft>
                <a:spcPts val="0"/>
              </a:spcAft>
              <a:buSzPts val="3400"/>
              <a:buChar char="•"/>
            </a:pPr>
            <a:r>
              <a:rPr lang="en-US"/>
              <a:t>Please share how you might use this at home.</a:t>
            </a:r>
            <a:endParaRPr/>
          </a:p>
        </p:txBody>
      </p:sp>
      <p:sp>
        <p:nvSpPr>
          <p:cNvPr id="1524" name="Google Shape;1524;p118"/>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2100"/>
              <a:buFont typeface="Noto Sans Symbols"/>
              <a:buNone/>
            </a:pPr>
            <a:r>
              <a:rPr lang="en-US"/>
              <a:t>Your question will help someone else in the room!</a:t>
            </a:r>
            <a:endParaRPr/>
          </a:p>
        </p:txBody>
      </p:sp>
      <p:pic>
        <p:nvPicPr>
          <p:cNvPr descr="A close up of a logo&#10;&#10;Description automatically generated" id="1525" name="Google Shape;1525;p118"/>
          <p:cNvPicPr preferRelativeResize="0"/>
          <p:nvPr>
            <p:ph idx="2" type="pic"/>
          </p:nvPr>
        </p:nvPicPr>
        <p:blipFill rotWithShape="1">
          <a:blip r:embed="rId3">
            <a:alphaModFix/>
          </a:blip>
          <a:srcRect b="0" l="6933" r="6932" t="0"/>
          <a:stretch/>
        </p:blipFill>
        <p:spPr>
          <a:xfrm>
            <a:off x="457146" y="524736"/>
            <a:ext cx="2514599" cy="2935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9" name="Shape 1529"/>
        <p:cNvGrpSpPr/>
        <p:nvPr/>
      </p:nvGrpSpPr>
      <p:grpSpPr>
        <a:xfrm>
          <a:off x="0" y="0"/>
          <a:ext cx="0" cy="0"/>
          <a:chOff x="0" y="0"/>
          <a:chExt cx="0" cy="0"/>
        </a:xfrm>
      </p:grpSpPr>
      <p:sp>
        <p:nvSpPr>
          <p:cNvPr id="1530" name="Google Shape;1530;p119"/>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5000"/>
              <a:buFont typeface="Calibri"/>
              <a:buNone/>
            </a:pPr>
            <a:r>
              <a:rPr lang="en-US"/>
              <a:t>Feedback, please</a:t>
            </a:r>
            <a:endParaRPr/>
          </a:p>
        </p:txBody>
      </p:sp>
      <p:pic>
        <p:nvPicPr>
          <p:cNvPr id="1531" name="Google Shape;1531;p119"/>
          <p:cNvPicPr preferRelativeResize="0"/>
          <p:nvPr>
            <p:ph idx="2" type="pic"/>
          </p:nvPr>
        </p:nvPicPr>
        <p:blipFill rotWithShape="1">
          <a:blip r:embed="rId3">
            <a:alphaModFix/>
          </a:blip>
          <a:srcRect b="-4522" l="274" r="274" t="-7982"/>
          <a:stretch/>
        </p:blipFill>
        <p:spPr>
          <a:xfrm>
            <a:off x="8953152" y="1444919"/>
            <a:ext cx="2916937" cy="2596895"/>
          </a:xfrm>
          <a:prstGeom prst="rect">
            <a:avLst/>
          </a:prstGeom>
          <a:noFill/>
          <a:ln>
            <a:noFill/>
          </a:ln>
        </p:spPr>
      </p:pic>
      <p:sp>
        <p:nvSpPr>
          <p:cNvPr id="1532" name="Google Shape;1532;p119"/>
          <p:cNvSpPr txBox="1"/>
          <p:nvPr>
            <p:ph idx="1" type="body"/>
          </p:nvPr>
        </p:nvSpPr>
        <p:spPr>
          <a:xfrm>
            <a:off x="9163051" y="4074693"/>
            <a:ext cx="2497200" cy="2368800"/>
          </a:xfrm>
          <a:prstGeom prst="rect">
            <a:avLst/>
          </a:prstGeom>
          <a:noFill/>
          <a:ln>
            <a:noFill/>
          </a:ln>
        </p:spPr>
        <p:txBody>
          <a:bodyPr anchorCtr="0" anchor="t" bIns="45700" lIns="91425" spcFirstLastPara="1" rIns="91425" wrap="square" tIns="45700">
            <a:noAutofit/>
          </a:bodyPr>
          <a:lstStyle/>
          <a:p>
            <a:pPr indent="0" lvl="0" marL="57150" marR="0" rtl="0" algn="l">
              <a:lnSpc>
                <a:spcPct val="90000"/>
              </a:lnSpc>
              <a:spcBef>
                <a:spcPts val="1000"/>
              </a:spcBef>
              <a:spcAft>
                <a:spcPts val="0"/>
              </a:spcAft>
              <a:buClr>
                <a:srgbClr val="006FB6"/>
              </a:buClr>
              <a:buSzPts val="2700"/>
              <a:buFont typeface="Noto Sans Symbols"/>
              <a:buNone/>
            </a:pPr>
            <a:r>
              <a:rPr lang="en-US"/>
              <a:t>Your input improves our time together!</a:t>
            </a:r>
            <a:endParaRPr/>
          </a:p>
          <a:p>
            <a:pPr indent="0" lvl="0" marL="57150" marR="0" rtl="0" algn="l">
              <a:lnSpc>
                <a:spcPct val="90000"/>
              </a:lnSpc>
              <a:spcBef>
                <a:spcPts val="1000"/>
              </a:spcBef>
              <a:spcAft>
                <a:spcPts val="0"/>
              </a:spcAft>
              <a:buClr>
                <a:srgbClr val="006FB6"/>
              </a:buClr>
              <a:buSzPts val="2700"/>
              <a:buFont typeface="Noto Sans Symbols"/>
              <a:buNone/>
            </a:pPr>
            <a:r>
              <a:t/>
            </a:r>
            <a:endParaRPr/>
          </a:p>
        </p:txBody>
      </p:sp>
      <p:pic>
        <p:nvPicPr>
          <p:cNvPr descr="A picture containing person, indoor, blue&#10;&#10;Description automatically generated" id="1533" name="Google Shape;1533;p119"/>
          <p:cNvPicPr preferRelativeResize="0"/>
          <p:nvPr>
            <p:ph idx="3" type="pic"/>
          </p:nvPr>
        </p:nvPicPr>
        <p:blipFill rotWithShape="1">
          <a:blip r:embed="rId4">
            <a:alphaModFix/>
          </a:blip>
          <a:srcRect b="0" l="21828" r="21827" t="0"/>
          <a:stretch/>
        </p:blipFill>
        <p:spPr>
          <a:xfrm rot="5400000">
            <a:off x="2258220" y="1096169"/>
            <a:ext cx="3849688" cy="5124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5" name="Shape 1365"/>
        <p:cNvGrpSpPr/>
        <p:nvPr/>
      </p:nvGrpSpPr>
      <p:grpSpPr>
        <a:xfrm>
          <a:off x="0" y="0"/>
          <a:ext cx="0" cy="0"/>
          <a:chOff x="0" y="0"/>
          <a:chExt cx="0" cy="0"/>
        </a:xfrm>
      </p:grpSpPr>
      <p:sp>
        <p:nvSpPr>
          <p:cNvPr id="1366" name="Google Shape;1366;p104"/>
          <p:cNvSpPr txBox="1"/>
          <p:nvPr>
            <p:ph type="title"/>
          </p:nvPr>
        </p:nvSpPr>
        <p:spPr>
          <a:xfrm>
            <a:off x="-8" y="5994664"/>
            <a:ext cx="9156300" cy="559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6FB6"/>
              </a:buClr>
              <a:buSzPts val="4400"/>
              <a:buFont typeface="Arial"/>
              <a:buNone/>
            </a:pPr>
            <a:r>
              <a:rPr lang="en-US" sz="4400"/>
              <a:t>Cover With Your Finger</a:t>
            </a:r>
            <a:endParaRPr sz="4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p105"/>
          <p:cNvSpPr txBox="1"/>
          <p:nvPr>
            <p:ph idx="1" type="body"/>
          </p:nvPr>
        </p:nvSpPr>
        <p:spPr>
          <a:xfrm>
            <a:off x="1660583" y="1489802"/>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Welcome</a:t>
            </a:r>
            <a:endParaRPr/>
          </a:p>
        </p:txBody>
      </p:sp>
      <p:sp>
        <p:nvSpPr>
          <p:cNvPr id="1372" name="Google Shape;1372;p105"/>
          <p:cNvSpPr txBox="1"/>
          <p:nvPr>
            <p:ph idx="3" type="body"/>
          </p:nvPr>
        </p:nvSpPr>
        <p:spPr>
          <a:xfrm>
            <a:off x="1660583" y="2653440"/>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Reading tip</a:t>
            </a:r>
            <a:endParaRPr/>
          </a:p>
        </p:txBody>
      </p:sp>
      <p:sp>
        <p:nvSpPr>
          <p:cNvPr id="1373" name="Google Shape;1373;p105"/>
          <p:cNvSpPr txBox="1"/>
          <p:nvPr>
            <p:ph idx="4" type="body"/>
          </p:nvPr>
        </p:nvSpPr>
        <p:spPr>
          <a:xfrm>
            <a:off x="1660583" y="3817079"/>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Practice time</a:t>
            </a:r>
            <a:endParaRPr/>
          </a:p>
        </p:txBody>
      </p:sp>
      <p:sp>
        <p:nvSpPr>
          <p:cNvPr id="1374" name="Google Shape;1374;p10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Agenda</a:t>
            </a:r>
            <a:endParaRPr/>
          </a:p>
        </p:txBody>
      </p:sp>
      <p:sp>
        <p:nvSpPr>
          <p:cNvPr id="1375" name="Google Shape;1375;p105"/>
          <p:cNvSpPr txBox="1"/>
          <p:nvPr>
            <p:ph idx="5" type="body"/>
          </p:nvPr>
        </p:nvSpPr>
        <p:spPr>
          <a:xfrm>
            <a:off x="1660583" y="4992079"/>
            <a:ext cx="36426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Reflection &amp; updates</a:t>
            </a:r>
            <a:endParaRPr/>
          </a:p>
        </p:txBody>
      </p:sp>
      <p:pic>
        <p:nvPicPr>
          <p:cNvPr id="1376" name="Google Shape;1376;p105"/>
          <p:cNvPicPr preferRelativeResize="0"/>
          <p:nvPr>
            <p:ph idx="6" type="body"/>
          </p:nvPr>
        </p:nvPicPr>
        <p:blipFill rotWithShape="1">
          <a:blip r:embed="rId3">
            <a:alphaModFix/>
          </a:blip>
          <a:srcRect b="0" l="0" r="0" t="0"/>
          <a:stretch/>
        </p:blipFill>
        <p:spPr>
          <a:xfrm>
            <a:off x="912540" y="1504823"/>
            <a:ext cx="573000" cy="908400"/>
          </a:xfrm>
          <a:prstGeom prst="rect">
            <a:avLst/>
          </a:prstGeom>
          <a:noFill/>
          <a:ln>
            <a:noFill/>
          </a:ln>
        </p:spPr>
      </p:pic>
      <p:pic>
        <p:nvPicPr>
          <p:cNvPr id="1377" name="Google Shape;1377;p105"/>
          <p:cNvPicPr preferRelativeResize="0"/>
          <p:nvPr>
            <p:ph idx="7" type="body"/>
          </p:nvPr>
        </p:nvPicPr>
        <p:blipFill rotWithShape="1">
          <a:blip r:embed="rId4">
            <a:alphaModFix/>
          </a:blip>
          <a:srcRect b="0" l="0" r="0" t="0"/>
          <a:stretch/>
        </p:blipFill>
        <p:spPr>
          <a:xfrm>
            <a:off x="693738" y="2821020"/>
            <a:ext cx="758700" cy="710400"/>
          </a:xfrm>
          <a:prstGeom prst="rect">
            <a:avLst/>
          </a:prstGeom>
          <a:noFill/>
          <a:ln>
            <a:noFill/>
          </a:ln>
        </p:spPr>
      </p:pic>
      <p:pic>
        <p:nvPicPr>
          <p:cNvPr id="1378" name="Google Shape;1378;p105"/>
          <p:cNvPicPr preferRelativeResize="0"/>
          <p:nvPr>
            <p:ph idx="8" type="body"/>
          </p:nvPr>
        </p:nvPicPr>
        <p:blipFill rotWithShape="1">
          <a:blip r:embed="rId5">
            <a:alphaModFix/>
          </a:blip>
          <a:srcRect b="0" l="0" r="0" t="0"/>
          <a:stretch/>
        </p:blipFill>
        <p:spPr>
          <a:xfrm>
            <a:off x="676611" y="3936650"/>
            <a:ext cx="793200" cy="714300"/>
          </a:xfrm>
          <a:prstGeom prst="rect">
            <a:avLst/>
          </a:prstGeom>
          <a:noFill/>
          <a:ln>
            <a:noFill/>
          </a:ln>
        </p:spPr>
      </p:pic>
      <p:pic>
        <p:nvPicPr>
          <p:cNvPr id="1379" name="Google Shape;1379;p105"/>
          <p:cNvPicPr preferRelativeResize="0"/>
          <p:nvPr>
            <p:ph idx="9" type="body"/>
          </p:nvPr>
        </p:nvPicPr>
        <p:blipFill rotWithShape="1">
          <a:blip r:embed="rId6">
            <a:alphaModFix/>
          </a:blip>
          <a:srcRect b="0" l="0" r="0" t="0"/>
          <a:stretch/>
        </p:blipFill>
        <p:spPr>
          <a:xfrm>
            <a:off x="743965" y="5088376"/>
            <a:ext cx="658500" cy="719400"/>
          </a:xfrm>
          <a:prstGeom prst="rect">
            <a:avLst/>
          </a:prstGeom>
          <a:noFill/>
          <a:ln>
            <a:noFill/>
          </a:ln>
        </p:spPr>
      </p:pic>
      <p:pic>
        <p:nvPicPr>
          <p:cNvPr descr="A group of people posing for the camera&#10;&#10;Description automatically generated" id="1380" name="Google Shape;1380;p105"/>
          <p:cNvPicPr preferRelativeResize="0"/>
          <p:nvPr>
            <p:ph idx="2" type="pic"/>
          </p:nvPr>
        </p:nvPicPr>
        <p:blipFill rotWithShape="1">
          <a:blip r:embed="rId7">
            <a:alphaModFix/>
          </a:blip>
          <a:srcRect b="61" l="0" r="0" t="65"/>
          <a:stretch/>
        </p:blipFill>
        <p:spPr>
          <a:xfrm>
            <a:off x="6174911" y="1558066"/>
            <a:ext cx="5394325" cy="4518024"/>
          </a:xfrm>
          <a:prstGeom prst="rect">
            <a:avLst/>
          </a:prstGeom>
          <a:noFill/>
          <a:ln cap="flat" cmpd="sng" w="19050">
            <a:solidFill>
              <a:srgbClr val="666666"/>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4" name="Shape 1384"/>
        <p:cNvGrpSpPr/>
        <p:nvPr/>
      </p:nvGrpSpPr>
      <p:grpSpPr>
        <a:xfrm>
          <a:off x="0" y="0"/>
          <a:ext cx="0" cy="0"/>
          <a:chOff x="0" y="0"/>
          <a:chExt cx="0" cy="0"/>
        </a:xfrm>
      </p:grpSpPr>
      <p:sp>
        <p:nvSpPr>
          <p:cNvPr id="1385" name="Google Shape;1385;p106"/>
          <p:cNvSpPr txBox="1"/>
          <p:nvPr>
            <p:ph type="title"/>
          </p:nvPr>
        </p:nvSpPr>
        <p:spPr>
          <a:xfrm>
            <a:off x="0" y="-1"/>
            <a:ext cx="91599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SzPts val="5100"/>
              <a:buNone/>
            </a:pPr>
            <a:r>
              <a:rPr lang="en-US"/>
              <a:t>Family Confidence Survey</a:t>
            </a:r>
            <a:endParaRPr/>
          </a:p>
        </p:txBody>
      </p:sp>
      <p:pic>
        <p:nvPicPr>
          <p:cNvPr id="1386" name="Google Shape;1386;p106"/>
          <p:cNvPicPr preferRelativeResize="0"/>
          <p:nvPr/>
        </p:nvPicPr>
        <p:blipFill rotWithShape="1">
          <a:blip r:embed="rId3">
            <a:alphaModFix/>
          </a:blip>
          <a:srcRect b="0" l="0" r="0" t="0"/>
          <a:stretch/>
        </p:blipFill>
        <p:spPr>
          <a:xfrm>
            <a:off x="5676700" y="1461499"/>
            <a:ext cx="5200402" cy="5200403"/>
          </a:xfrm>
          <a:prstGeom prst="rect">
            <a:avLst/>
          </a:prstGeom>
          <a:noFill/>
          <a:ln>
            <a:noFill/>
          </a:ln>
        </p:spPr>
      </p:pic>
      <p:sp>
        <p:nvSpPr>
          <p:cNvPr id="1387" name="Google Shape;1387;p106"/>
          <p:cNvSpPr txBox="1"/>
          <p:nvPr/>
        </p:nvSpPr>
        <p:spPr>
          <a:xfrm>
            <a:off x="1035333" y="2645700"/>
            <a:ext cx="4023300" cy="2809200"/>
          </a:xfrm>
          <a:prstGeom prst="rect">
            <a:avLst/>
          </a:prstGeom>
          <a:noFill/>
          <a:ln>
            <a:noFill/>
          </a:ln>
        </p:spPr>
        <p:txBody>
          <a:bodyPr anchorCtr="0" anchor="t" bIns="121900" lIns="121900" spcFirstLastPara="1" rIns="121900" wrap="square" tIns="121900">
            <a:spAutoFit/>
          </a:bodyPr>
          <a:lstStyle/>
          <a:p>
            <a:pPr indent="0" lvl="0" marL="0" marR="0" rtl="0" algn="l">
              <a:lnSpc>
                <a:spcPct val="90000"/>
              </a:lnSpc>
              <a:spcBef>
                <a:spcPts val="0"/>
              </a:spcBef>
              <a:spcAft>
                <a:spcPts val="0"/>
              </a:spcAft>
              <a:buClr>
                <a:srgbClr val="000000"/>
              </a:buClr>
              <a:buSzPts val="3700"/>
              <a:buFont typeface="Arial"/>
              <a:buNone/>
            </a:pPr>
            <a:r>
              <a:rPr b="1" i="0" lang="en-US" sz="3700" u="none" cap="none" strike="noStrike">
                <a:solidFill>
                  <a:srgbClr val="0771BA"/>
                </a:solidFill>
                <a:latin typeface="Calibri"/>
                <a:ea typeface="Calibri"/>
                <a:cs typeface="Calibri"/>
                <a:sym typeface="Calibri"/>
              </a:rPr>
              <a:t>Scan this code to share how you’re feeling about reading with your child. </a:t>
            </a:r>
            <a:endParaRPr b="1" i="0" sz="3700" u="none" cap="none" strike="noStrike">
              <a:solidFill>
                <a:srgbClr val="0771BA"/>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1" name="Shape 1391"/>
        <p:cNvGrpSpPr/>
        <p:nvPr/>
      </p:nvGrpSpPr>
      <p:grpSpPr>
        <a:xfrm>
          <a:off x="0" y="0"/>
          <a:ext cx="0" cy="0"/>
          <a:chOff x="0" y="0"/>
          <a:chExt cx="0" cy="0"/>
        </a:xfrm>
      </p:grpSpPr>
      <p:sp>
        <p:nvSpPr>
          <p:cNvPr id="1392" name="Google Shape;1392;p107"/>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393" name="Google Shape;1393;p107"/>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394" name="Google Shape;1394;p107"/>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395" name="Google Shape;1395;p107"/>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396" name="Google Shape;1396;p107"/>
          <p:cNvSpPr txBox="1"/>
          <p:nvPr>
            <p:ph idx="5" type="body"/>
          </p:nvPr>
        </p:nvSpPr>
        <p:spPr>
          <a:xfrm>
            <a:off x="1044438" y="1502511"/>
            <a:ext cx="34353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Be prepared.</a:t>
            </a:r>
            <a:endParaRPr/>
          </a:p>
        </p:txBody>
      </p:sp>
      <p:sp>
        <p:nvSpPr>
          <p:cNvPr id="1397" name="Google Shape;1397;p107"/>
          <p:cNvSpPr txBox="1"/>
          <p:nvPr>
            <p:ph idx="6" type="body"/>
          </p:nvPr>
        </p:nvSpPr>
        <p:spPr>
          <a:xfrm>
            <a:off x="1046485" y="2653440"/>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Be present.</a:t>
            </a:r>
            <a:endParaRPr/>
          </a:p>
        </p:txBody>
      </p:sp>
      <p:sp>
        <p:nvSpPr>
          <p:cNvPr id="1398" name="Google Shape;1398;p107"/>
          <p:cNvSpPr txBox="1"/>
          <p:nvPr>
            <p:ph idx="7" type="body"/>
          </p:nvPr>
        </p:nvSpPr>
        <p:spPr>
          <a:xfrm>
            <a:off x="1044439" y="3804369"/>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Be courteous.</a:t>
            </a:r>
            <a:endParaRPr/>
          </a:p>
        </p:txBody>
      </p:sp>
      <p:sp>
        <p:nvSpPr>
          <p:cNvPr id="1399" name="Google Shape;1399;p107"/>
          <p:cNvSpPr txBox="1"/>
          <p:nvPr>
            <p:ph idx="8" type="body"/>
          </p:nvPr>
        </p:nvSpPr>
        <p:spPr>
          <a:xfrm>
            <a:off x="1044438" y="4959551"/>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Ask questions.</a:t>
            </a:r>
            <a:endParaRPr/>
          </a:p>
        </p:txBody>
      </p:sp>
      <p:sp>
        <p:nvSpPr>
          <p:cNvPr id="1400" name="Google Shape;1400;p107"/>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Workshop guidelines</a:t>
            </a:r>
            <a:endParaRPr/>
          </a:p>
        </p:txBody>
      </p:sp>
      <p:pic>
        <p:nvPicPr>
          <p:cNvPr descr="Icon&#10;&#10;Description automatically generated" id="1401" name="Google Shape;1401;p107"/>
          <p:cNvPicPr preferRelativeResize="0"/>
          <p:nvPr/>
        </p:nvPicPr>
        <p:blipFill rotWithShape="1">
          <a:blip r:embed="rId3">
            <a:alphaModFix/>
          </a:blip>
          <a:srcRect b="0" l="0" r="0" t="0"/>
          <a:stretch/>
        </p:blipFill>
        <p:spPr>
          <a:xfrm>
            <a:off x="350915" y="1601936"/>
            <a:ext cx="585197" cy="831415"/>
          </a:xfrm>
          <a:prstGeom prst="rect">
            <a:avLst/>
          </a:prstGeom>
          <a:noFill/>
          <a:ln>
            <a:noFill/>
          </a:ln>
        </p:spPr>
      </p:pic>
      <p:pic>
        <p:nvPicPr>
          <p:cNvPr descr="Icon&#10;&#10;Description automatically generated" id="1402" name="Google Shape;1402;p107"/>
          <p:cNvPicPr preferRelativeResize="0"/>
          <p:nvPr/>
        </p:nvPicPr>
        <p:blipFill rotWithShape="1">
          <a:blip r:embed="rId4">
            <a:alphaModFix/>
          </a:blip>
          <a:srcRect b="0" l="0" r="0" t="0"/>
          <a:stretch/>
        </p:blipFill>
        <p:spPr>
          <a:xfrm>
            <a:off x="350915" y="5188440"/>
            <a:ext cx="585196" cy="585196"/>
          </a:xfrm>
          <a:prstGeom prst="rect">
            <a:avLst/>
          </a:prstGeom>
          <a:noFill/>
          <a:ln>
            <a:noFill/>
          </a:ln>
        </p:spPr>
      </p:pic>
      <p:pic>
        <p:nvPicPr>
          <p:cNvPr descr="Icon&#10;&#10;Description automatically generated" id="1403" name="Google Shape;1403;p107"/>
          <p:cNvPicPr preferRelativeResize="0"/>
          <p:nvPr/>
        </p:nvPicPr>
        <p:blipFill rotWithShape="1">
          <a:blip r:embed="rId5">
            <a:alphaModFix/>
          </a:blip>
          <a:srcRect b="0" l="0" r="0" t="0"/>
          <a:stretch/>
        </p:blipFill>
        <p:spPr>
          <a:xfrm>
            <a:off x="350915" y="4116743"/>
            <a:ext cx="585197" cy="418228"/>
          </a:xfrm>
          <a:prstGeom prst="rect">
            <a:avLst/>
          </a:prstGeom>
          <a:noFill/>
          <a:ln>
            <a:noFill/>
          </a:ln>
        </p:spPr>
      </p:pic>
      <p:pic>
        <p:nvPicPr>
          <p:cNvPr descr="Icon&#10;&#10;Description automatically generated" id="1404" name="Google Shape;1404;p107"/>
          <p:cNvPicPr preferRelativeResize="0"/>
          <p:nvPr/>
        </p:nvPicPr>
        <p:blipFill rotWithShape="1">
          <a:blip r:embed="rId6">
            <a:alphaModFix/>
          </a:blip>
          <a:srcRect b="0" l="0" r="0" t="0"/>
          <a:stretch/>
        </p:blipFill>
        <p:spPr>
          <a:xfrm>
            <a:off x="478779" y="2796891"/>
            <a:ext cx="329468" cy="6663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8" name="Shape 1408"/>
        <p:cNvGrpSpPr/>
        <p:nvPr/>
      </p:nvGrpSpPr>
      <p:grpSpPr>
        <a:xfrm>
          <a:off x="0" y="0"/>
          <a:ext cx="0" cy="0"/>
          <a:chOff x="0" y="0"/>
          <a:chExt cx="0" cy="0"/>
        </a:xfrm>
      </p:grpSpPr>
      <p:sp>
        <p:nvSpPr>
          <p:cNvPr id="1409" name="Google Shape;1409;p108"/>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p>
            <a:pPr indent="0" lvl="0" marL="0" rtl="0" algn="l">
              <a:lnSpc>
                <a:spcPct val="100000"/>
              </a:lnSpc>
              <a:spcBef>
                <a:spcPts val="0"/>
              </a:spcBef>
              <a:spcAft>
                <a:spcPts val="0"/>
              </a:spcAft>
              <a:buClr>
                <a:srgbClr val="006FB6"/>
              </a:buClr>
              <a:buSzPts val="5000"/>
              <a:buFont typeface="Calibri"/>
              <a:buNone/>
            </a:pPr>
            <a:r>
              <a:rPr lang="en-US">
                <a:solidFill>
                  <a:srgbClr val="006FB6"/>
                </a:solidFill>
              </a:rPr>
              <a:t>Cover with your finger</a:t>
            </a:r>
            <a:endParaRPr/>
          </a:p>
        </p:txBody>
      </p:sp>
      <p:sp>
        <p:nvSpPr>
          <p:cNvPr id="1410" name="Google Shape;1410;p108"/>
          <p:cNvSpPr txBox="1"/>
          <p:nvPr>
            <p:ph idx="1" type="body"/>
          </p:nvPr>
        </p:nvSpPr>
        <p:spPr>
          <a:xfrm>
            <a:off x="9222900" y="4204589"/>
            <a:ext cx="2497200" cy="29082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rgbClr val="006FB6"/>
              </a:buClr>
              <a:buSzPts val="2100"/>
              <a:buNone/>
            </a:pPr>
            <a:r>
              <a:rPr lang="en-US"/>
              <a:t>Using your finger can help you and your eyes keep track of the words on the page. </a:t>
            </a:r>
            <a:endParaRPr/>
          </a:p>
          <a:p>
            <a:pPr indent="0" lvl="0" marL="0" rtl="0" algn="ctr">
              <a:lnSpc>
                <a:spcPct val="90000"/>
              </a:lnSpc>
              <a:spcBef>
                <a:spcPts val="1000"/>
              </a:spcBef>
              <a:spcAft>
                <a:spcPts val="0"/>
              </a:spcAft>
              <a:buClr>
                <a:srgbClr val="006FB6"/>
              </a:buClr>
              <a:buSzPts val="1950"/>
              <a:buNone/>
            </a:pPr>
            <a:r>
              <a:t/>
            </a:r>
            <a:endParaRPr sz="2600">
              <a:solidFill>
                <a:srgbClr val="006FB6"/>
              </a:solidFill>
            </a:endParaRPr>
          </a:p>
        </p:txBody>
      </p:sp>
      <p:pic>
        <p:nvPicPr>
          <p:cNvPr id="1411" name="Google Shape;1411;p108"/>
          <p:cNvPicPr preferRelativeResize="0"/>
          <p:nvPr>
            <p:ph idx="2" type="pic"/>
          </p:nvPr>
        </p:nvPicPr>
        <p:blipFill rotWithShape="1">
          <a:blip r:embed="rId3">
            <a:alphaModFix/>
          </a:blip>
          <a:srcRect b="0" l="0" r="0" t="0"/>
          <a:stretch/>
        </p:blipFill>
        <p:spPr>
          <a:xfrm>
            <a:off x="9282749" y="2164562"/>
            <a:ext cx="2377500" cy="1411243"/>
          </a:xfrm>
          <a:prstGeom prst="rect">
            <a:avLst/>
          </a:prstGeom>
          <a:noFill/>
          <a:ln>
            <a:noFill/>
          </a:ln>
        </p:spPr>
      </p:pic>
      <p:sp>
        <p:nvSpPr>
          <p:cNvPr id="1412" name="Google Shape;1412;p108"/>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2</a:t>
            </a:r>
            <a:endParaRPr/>
          </a:p>
        </p:txBody>
      </p:sp>
      <p:sp>
        <p:nvSpPr>
          <p:cNvPr id="1413" name="Google Shape;1413;p108"/>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3</a:t>
            </a:r>
            <a:endParaRPr/>
          </a:p>
        </p:txBody>
      </p:sp>
      <p:sp>
        <p:nvSpPr>
          <p:cNvPr id="1414" name="Google Shape;1414;p108"/>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Use your finger to find word parts.</a:t>
            </a:r>
            <a:endParaRPr/>
          </a:p>
        </p:txBody>
      </p:sp>
      <p:sp>
        <p:nvSpPr>
          <p:cNvPr id="1415" name="Google Shape;1415;p108"/>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Use your finger to find small words you know.</a:t>
            </a:r>
            <a:endParaRPr/>
          </a:p>
        </p:txBody>
      </p:sp>
      <p:sp>
        <p:nvSpPr>
          <p:cNvPr id="1416" name="Google Shape;1416;p108"/>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Use your finger to break apart compound words.</a:t>
            </a:r>
            <a:endParaRPr/>
          </a:p>
        </p:txBody>
      </p:sp>
      <p:sp>
        <p:nvSpPr>
          <p:cNvPr id="1417" name="Google Shape;1417;p108"/>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1" name="Shape 1421"/>
        <p:cNvGrpSpPr/>
        <p:nvPr/>
      </p:nvGrpSpPr>
      <p:grpSpPr>
        <a:xfrm>
          <a:off x="0" y="0"/>
          <a:ext cx="0" cy="0"/>
          <a:chOff x="0" y="0"/>
          <a:chExt cx="0" cy="0"/>
        </a:xfrm>
      </p:grpSpPr>
      <p:sp>
        <p:nvSpPr>
          <p:cNvPr id="1422" name="Google Shape;1422;p109"/>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rPr lang="en-US" sz="3000"/>
              <a:t>a small word part with one vowel sound</a:t>
            </a:r>
            <a:endParaRPr/>
          </a:p>
        </p:txBody>
      </p:sp>
      <p:sp>
        <p:nvSpPr>
          <p:cNvPr id="1423" name="Google Shape;1423;p109"/>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rPr lang="en-US"/>
              <a:t>a word made up of two words put together (e.g. sunshine)</a:t>
            </a:r>
            <a:endParaRPr/>
          </a:p>
        </p:txBody>
      </p:sp>
      <p:sp>
        <p:nvSpPr>
          <p:cNvPr id="1424" name="Google Shape;1424;p109"/>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rPr lang="en-US"/>
              <a:t>when you break up the sounds in the word to help you read the word</a:t>
            </a:r>
            <a:endParaRPr/>
          </a:p>
        </p:txBody>
      </p:sp>
      <p:sp>
        <p:nvSpPr>
          <p:cNvPr id="1425" name="Google Shape;1425;p109"/>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426" name="Google Shape;1426;p109"/>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rPr b="1" lang="en-US" sz="4000"/>
              <a:t>Syllable</a:t>
            </a:r>
            <a:endParaRPr/>
          </a:p>
        </p:txBody>
      </p:sp>
      <p:sp>
        <p:nvSpPr>
          <p:cNvPr id="1427" name="Google Shape;1427;p109"/>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1000"/>
              </a:spcBef>
              <a:spcAft>
                <a:spcPts val="0"/>
              </a:spcAft>
              <a:buSzPts val="4000"/>
              <a:buNone/>
            </a:pPr>
            <a:r>
              <a:rPr b="1" lang="en-US" sz="4000"/>
              <a:t>Compound</a:t>
            </a:r>
            <a:r>
              <a:rPr lang="en-US"/>
              <a:t> </a:t>
            </a:r>
            <a:r>
              <a:rPr b="1" lang="en-US" sz="4000"/>
              <a:t>word</a:t>
            </a:r>
            <a:endParaRPr/>
          </a:p>
        </p:txBody>
      </p:sp>
      <p:sp>
        <p:nvSpPr>
          <p:cNvPr id="1428" name="Google Shape;1428;p109"/>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rPr b="1" lang="en-US" sz="4000"/>
              <a:t>Decode</a:t>
            </a:r>
            <a:endParaRPr b="1" sz="4000"/>
          </a:p>
        </p:txBody>
      </p:sp>
      <p:sp>
        <p:nvSpPr>
          <p:cNvPr id="1429" name="Google Shape;1429;p109"/>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430" name="Google Shape;1430;p10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SzPts val="5000"/>
              <a:buNone/>
            </a:pPr>
            <a:r>
              <a:rPr lang="en-US"/>
              <a:t>Check in on literacy terms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4" name="Shape 1434"/>
        <p:cNvGrpSpPr/>
        <p:nvPr/>
      </p:nvGrpSpPr>
      <p:grpSpPr>
        <a:xfrm>
          <a:off x="0" y="0"/>
          <a:ext cx="0" cy="0"/>
          <a:chOff x="0" y="0"/>
          <a:chExt cx="0" cy="0"/>
        </a:xfrm>
      </p:grpSpPr>
      <p:sp>
        <p:nvSpPr>
          <p:cNvPr id="1435" name="Google Shape;1435;p110"/>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06FB6"/>
              </a:buClr>
              <a:buSzPts val="4400"/>
              <a:buFont typeface="Arial"/>
              <a:buNone/>
            </a:pPr>
            <a:r>
              <a:rPr lang="en-US" sz="4400">
                <a:solidFill>
                  <a:srgbClr val="006FB6"/>
                </a:solidFill>
              </a:rPr>
              <a:t>Use your finger to find word parts</a:t>
            </a:r>
            <a:endParaRPr/>
          </a:p>
        </p:txBody>
      </p:sp>
      <p:sp>
        <p:nvSpPr>
          <p:cNvPr id="1436" name="Google Shape;1436;p110"/>
          <p:cNvSpPr txBox="1"/>
          <p:nvPr>
            <p:ph idx="1" type="body"/>
          </p:nvPr>
        </p:nvSpPr>
        <p:spPr>
          <a:xfrm>
            <a:off x="278816" y="1277032"/>
            <a:ext cx="2823300" cy="2151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6FB6"/>
              </a:buClr>
              <a:buSzPts val="3200"/>
              <a:buNone/>
            </a:pPr>
            <a:r>
              <a:t/>
            </a:r>
            <a:endParaRPr sz="3200">
              <a:latin typeface="Calibri"/>
              <a:ea typeface="Calibri"/>
              <a:cs typeface="Calibri"/>
              <a:sym typeface="Calibri"/>
            </a:endParaRPr>
          </a:p>
          <a:p>
            <a:pPr indent="-457200" lvl="0" marL="457200" rtl="0" algn="l">
              <a:lnSpc>
                <a:spcPct val="100000"/>
              </a:lnSpc>
              <a:spcBef>
                <a:spcPts val="0"/>
              </a:spcBef>
              <a:spcAft>
                <a:spcPts val="0"/>
              </a:spcAft>
              <a:buClr>
                <a:srgbClr val="006FB6"/>
              </a:buClr>
              <a:buSzPts val="3200"/>
              <a:buFont typeface="Calibri"/>
              <a:buChar char="•"/>
            </a:pPr>
            <a:r>
              <a:rPr lang="en-US" sz="3200">
                <a:latin typeface="Calibri"/>
                <a:ea typeface="Calibri"/>
                <a:cs typeface="Calibri"/>
                <a:sym typeface="Calibri"/>
              </a:rPr>
              <a:t>If this is a  new idea for your child, model with your fingers, then let your child try! </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2400"/>
              <a:buFont typeface="Arial"/>
              <a:buNone/>
            </a:pPr>
            <a:r>
              <a:t/>
            </a:r>
            <a:endParaRPr sz="3200">
              <a:latin typeface="Calibri"/>
              <a:ea typeface="Calibri"/>
              <a:cs typeface="Calibri"/>
              <a:sym typeface="Calibri"/>
            </a:endParaRPr>
          </a:p>
        </p:txBody>
      </p:sp>
      <p:pic>
        <p:nvPicPr>
          <p:cNvPr descr="A picture containing outdoor, grass, bird, small&#10;&#10;Description automatically generated" id="1437" name="Google Shape;1437;p110"/>
          <p:cNvPicPr preferRelativeResize="0"/>
          <p:nvPr>
            <p:ph idx="3" type="pic"/>
          </p:nvPr>
        </p:nvPicPr>
        <p:blipFill rotWithShape="1">
          <a:blip r:embed="rId3">
            <a:alphaModFix/>
          </a:blip>
          <a:srcRect b="0" l="2033" r="2043" t="0"/>
          <a:stretch/>
        </p:blipFill>
        <p:spPr>
          <a:xfrm>
            <a:off x="5840798" y="2015630"/>
            <a:ext cx="3692323" cy="3402377"/>
          </a:xfrm>
          <a:prstGeom prst="rect">
            <a:avLst/>
          </a:prstGeom>
          <a:noFill/>
          <a:ln>
            <a:noFill/>
          </a:ln>
        </p:spPr>
      </p:pic>
      <p:sp>
        <p:nvSpPr>
          <p:cNvPr id="1438" name="Google Shape;1438;p110"/>
          <p:cNvSpPr txBox="1"/>
          <p:nvPr>
            <p:ph idx="4" type="body"/>
          </p:nvPr>
        </p:nvSpPr>
        <p:spPr>
          <a:xfrm>
            <a:off x="3794600" y="1947062"/>
            <a:ext cx="2270100" cy="341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2100"/>
              <a:buNone/>
            </a:pPr>
            <a:r>
              <a:rPr b="1" lang="en-US">
                <a:latin typeface="Calibri"/>
                <a:ea typeface="Calibri"/>
                <a:cs typeface="Calibri"/>
                <a:sym typeface="Calibri"/>
              </a:rPr>
              <a:t>Adult:</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None/>
            </a:pPr>
            <a:r>
              <a:rPr lang="en-US">
                <a:latin typeface="Calibri"/>
                <a:ea typeface="Calibri"/>
                <a:cs typeface="Calibri"/>
                <a:sym typeface="Calibri"/>
              </a:rPr>
              <a:t>“Do you see any word parts you know inside the tricky words?”</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None/>
            </a:pPr>
            <a:r>
              <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None/>
            </a:pPr>
            <a:r>
              <a:t/>
            </a:r>
            <a:endParaRPr b="1">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Font typeface="Arial"/>
              <a:buNone/>
            </a:pPr>
            <a:r>
              <a:t/>
            </a:r>
            <a:endParaRPr>
              <a:latin typeface="Calibri"/>
              <a:ea typeface="Calibri"/>
              <a:cs typeface="Calibri"/>
              <a:sym typeface="Calibri"/>
            </a:endParaRPr>
          </a:p>
        </p:txBody>
      </p:sp>
      <p:sp>
        <p:nvSpPr>
          <p:cNvPr id="1439" name="Google Shape;1439;p110"/>
          <p:cNvSpPr txBox="1"/>
          <p:nvPr>
            <p:ph idx="5" type="body"/>
          </p:nvPr>
        </p:nvSpPr>
        <p:spPr>
          <a:xfrm>
            <a:off x="9757002" y="1947062"/>
            <a:ext cx="2270100" cy="341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2100"/>
              <a:buFont typeface="Arial"/>
              <a:buNone/>
            </a:pPr>
            <a:r>
              <a:rPr b="1" lang="en-US">
                <a:latin typeface="Calibri"/>
                <a:ea typeface="Calibri"/>
                <a:cs typeface="Calibri"/>
                <a:sym typeface="Calibri"/>
              </a:rPr>
              <a:t>Child: </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Font typeface="Arial"/>
              <a:buNone/>
            </a:pPr>
            <a:r>
              <a:rPr lang="en-US">
                <a:latin typeface="Calibri"/>
                <a:ea typeface="Calibri"/>
                <a:cs typeface="Calibri"/>
                <a:sym typeface="Calibri"/>
              </a:rPr>
              <a:t>“I know |a| and |n| says ‘an’ so ‘p’ and ‘l’ and ‘an’ and ‘t’ says ‘plant’!”</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Font typeface="Arial"/>
              <a:buNone/>
            </a:pPr>
            <a:r>
              <a:t/>
            </a:r>
            <a:endParaRPr/>
          </a:p>
        </p:txBody>
      </p:sp>
      <p:sp>
        <p:nvSpPr>
          <p:cNvPr id="1440" name="Google Shape;1440;p110"/>
          <p:cNvSpPr txBox="1"/>
          <p:nvPr>
            <p:ph idx="6" type="body"/>
          </p:nvPr>
        </p:nvSpPr>
        <p:spPr>
          <a:xfrm>
            <a:off x="349300" y="129891"/>
            <a:ext cx="2823300" cy="468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6FB6"/>
              </a:buClr>
              <a:buSzPts val="2400"/>
              <a:buFont typeface="Arial"/>
              <a:buNone/>
            </a:pPr>
            <a:r>
              <a:rPr i="0" lang="en-US" sz="3200" u="none" cap="none" strike="noStrike">
                <a:solidFill>
                  <a:srgbClr val="006FB6"/>
                </a:solidFill>
                <a:latin typeface="Calibri"/>
                <a:ea typeface="Calibri"/>
                <a:cs typeface="Calibri"/>
                <a:sym typeface="Calibri"/>
              </a:rPr>
              <a:t>Tips and tricks</a:t>
            </a:r>
            <a:endParaRPr>
              <a:latin typeface="Calibri"/>
              <a:ea typeface="Calibri"/>
              <a:cs typeface="Calibri"/>
              <a:sym typeface="Calibri"/>
            </a:endParaRPr>
          </a:p>
        </p:txBody>
      </p:sp>
      <p:pic>
        <p:nvPicPr>
          <p:cNvPr id="1441" name="Google Shape;1441;p110"/>
          <p:cNvPicPr preferRelativeResize="0"/>
          <p:nvPr/>
        </p:nvPicPr>
        <p:blipFill rotWithShape="1">
          <a:blip r:embed="rId4">
            <a:alphaModFix/>
          </a:blip>
          <a:srcRect b="0" l="0" r="0" t="0"/>
          <a:stretch/>
        </p:blipFill>
        <p:spPr>
          <a:xfrm>
            <a:off x="7818065" y="4964641"/>
            <a:ext cx="1602979" cy="2150485"/>
          </a:xfrm>
          <a:prstGeom prst="rect">
            <a:avLst/>
          </a:prstGeom>
          <a:noFill/>
          <a:ln>
            <a:noFill/>
          </a:ln>
        </p:spPr>
      </p:pic>
      <p:pic>
        <p:nvPicPr>
          <p:cNvPr id="1442" name="Google Shape;1442;p110"/>
          <p:cNvPicPr preferRelativeResize="0"/>
          <p:nvPr/>
        </p:nvPicPr>
        <p:blipFill rotWithShape="1">
          <a:blip r:embed="rId5">
            <a:alphaModFix/>
          </a:blip>
          <a:srcRect b="0" l="0" r="0" t="-1666"/>
          <a:stretch/>
        </p:blipFill>
        <p:spPr>
          <a:xfrm>
            <a:off x="4071200" y="4940000"/>
            <a:ext cx="428634" cy="6344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441"/>
                                        </p:tgtEl>
                                      </p:cBhvr>
                                    </p:animEffect>
                                    <p:set>
                                      <p:cBhvr>
                                        <p:cTn dur="1" fill="hold">
                                          <p:stCondLst>
                                            <p:cond delay="500"/>
                                          </p:stCondLst>
                                        </p:cTn>
                                        <p:tgtEl>
                                          <p:spTgt spid="144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6" name="Shape 1446"/>
        <p:cNvGrpSpPr/>
        <p:nvPr/>
      </p:nvGrpSpPr>
      <p:grpSpPr>
        <a:xfrm>
          <a:off x="0" y="0"/>
          <a:ext cx="0" cy="0"/>
          <a:chOff x="0" y="0"/>
          <a:chExt cx="0" cy="0"/>
        </a:xfrm>
      </p:grpSpPr>
      <p:sp>
        <p:nvSpPr>
          <p:cNvPr id="1447" name="Google Shape;1447;p111"/>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p>
            <a:pPr indent="0" lvl="0" marL="0" rtl="0" algn="l">
              <a:lnSpc>
                <a:spcPct val="100000"/>
              </a:lnSpc>
              <a:spcBef>
                <a:spcPts val="0"/>
              </a:spcBef>
              <a:spcAft>
                <a:spcPts val="0"/>
              </a:spcAft>
              <a:buClr>
                <a:srgbClr val="006FB6"/>
              </a:buClr>
              <a:buSzPts val="4400"/>
              <a:buFont typeface="Arial"/>
              <a:buNone/>
            </a:pPr>
            <a:r>
              <a:rPr lang="en-US" sz="4400">
                <a:solidFill>
                  <a:srgbClr val="006FB6"/>
                </a:solidFill>
              </a:rPr>
              <a:t>Use your finger to find little words</a:t>
            </a:r>
            <a:endParaRPr/>
          </a:p>
        </p:txBody>
      </p:sp>
      <p:pic>
        <p:nvPicPr>
          <p:cNvPr descr="A picture containing person, indoor, table, food&#10;&#10;Description automatically generated" id="1448" name="Google Shape;1448;p111"/>
          <p:cNvPicPr preferRelativeResize="0"/>
          <p:nvPr>
            <p:ph idx="2" type="pic"/>
          </p:nvPr>
        </p:nvPicPr>
        <p:blipFill rotWithShape="1">
          <a:blip r:embed="rId3">
            <a:alphaModFix/>
          </a:blip>
          <a:srcRect b="8178" l="0" r="0" t="8179"/>
          <a:stretch/>
        </p:blipFill>
        <p:spPr>
          <a:xfrm>
            <a:off x="503705" y="821803"/>
            <a:ext cx="2514600" cy="3135900"/>
          </a:xfrm>
          <a:prstGeom prst="rect">
            <a:avLst/>
          </a:prstGeom>
          <a:noFill/>
          <a:ln>
            <a:noFill/>
          </a:ln>
        </p:spPr>
      </p:pic>
      <p:pic>
        <p:nvPicPr>
          <p:cNvPr descr="A large orange fruit&#10;&#10;Description automatically generated" id="1449" name="Google Shape;1449;p111"/>
          <p:cNvPicPr preferRelativeResize="0"/>
          <p:nvPr>
            <p:ph idx="3" type="pic"/>
          </p:nvPr>
        </p:nvPicPr>
        <p:blipFill rotWithShape="1">
          <a:blip r:embed="rId4">
            <a:alphaModFix/>
          </a:blip>
          <a:srcRect b="3060" l="0" r="0" t="3069"/>
          <a:stretch/>
        </p:blipFill>
        <p:spPr>
          <a:xfrm>
            <a:off x="6064679" y="1947062"/>
            <a:ext cx="3692400" cy="3402300"/>
          </a:xfrm>
          <a:prstGeom prst="rect">
            <a:avLst/>
          </a:prstGeom>
          <a:noFill/>
          <a:ln>
            <a:noFill/>
          </a:ln>
        </p:spPr>
      </p:pic>
      <p:sp>
        <p:nvSpPr>
          <p:cNvPr id="1450" name="Google Shape;1450;p111"/>
          <p:cNvSpPr txBox="1"/>
          <p:nvPr>
            <p:ph idx="4" type="body"/>
          </p:nvPr>
        </p:nvSpPr>
        <p:spPr>
          <a:xfrm>
            <a:off x="3794600" y="1947062"/>
            <a:ext cx="2270100" cy="341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2100"/>
              <a:buNone/>
            </a:pPr>
            <a:r>
              <a:rPr b="1" lang="en-US">
                <a:latin typeface="Calibri"/>
                <a:ea typeface="Calibri"/>
                <a:cs typeface="Calibri"/>
                <a:sym typeface="Calibri"/>
              </a:rPr>
              <a:t>Adult:</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None/>
            </a:pPr>
            <a:r>
              <a:rPr lang="en-US">
                <a:latin typeface="Calibri"/>
                <a:ea typeface="Calibri"/>
                <a:cs typeface="Calibri"/>
                <a:sym typeface="Calibri"/>
              </a:rPr>
              <a:t>“Do you see any little words you know inside the tricky word?”</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None/>
            </a:pPr>
            <a:r>
              <a:t/>
            </a:r>
            <a:endParaRPr/>
          </a:p>
          <a:p>
            <a:pPr indent="0" lvl="0" marL="0" rtl="0" algn="l">
              <a:lnSpc>
                <a:spcPct val="90000"/>
              </a:lnSpc>
              <a:spcBef>
                <a:spcPts val="1000"/>
              </a:spcBef>
              <a:spcAft>
                <a:spcPts val="0"/>
              </a:spcAft>
              <a:buClr>
                <a:srgbClr val="006FB6"/>
              </a:buClr>
              <a:buSzPts val="2100"/>
              <a:buNone/>
            </a:pPr>
            <a:r>
              <a:t/>
            </a:r>
            <a:endParaRPr b="1"/>
          </a:p>
          <a:p>
            <a:pPr indent="0" lvl="0" marL="0" rtl="0" algn="l">
              <a:lnSpc>
                <a:spcPct val="90000"/>
              </a:lnSpc>
              <a:spcBef>
                <a:spcPts val="1000"/>
              </a:spcBef>
              <a:spcAft>
                <a:spcPts val="0"/>
              </a:spcAft>
              <a:buClr>
                <a:srgbClr val="006FB6"/>
              </a:buClr>
              <a:buSzPts val="2100"/>
              <a:buFont typeface="Arial"/>
              <a:buNone/>
            </a:pPr>
            <a:r>
              <a:t/>
            </a:r>
            <a:endParaRPr/>
          </a:p>
        </p:txBody>
      </p:sp>
      <p:sp>
        <p:nvSpPr>
          <p:cNvPr id="1451" name="Google Shape;1451;p111"/>
          <p:cNvSpPr txBox="1"/>
          <p:nvPr>
            <p:ph idx="5" type="body"/>
          </p:nvPr>
        </p:nvSpPr>
        <p:spPr>
          <a:xfrm>
            <a:off x="9757002" y="1947062"/>
            <a:ext cx="2270100" cy="341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2100"/>
              <a:buFont typeface="Arial"/>
              <a:buNone/>
            </a:pPr>
            <a:r>
              <a:rPr b="1" lang="en-US">
                <a:latin typeface="Calibri"/>
                <a:ea typeface="Calibri"/>
                <a:cs typeface="Calibri"/>
                <a:sym typeface="Calibri"/>
              </a:rPr>
              <a:t>Child: </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None/>
            </a:pPr>
            <a:r>
              <a:rPr lang="en-US">
                <a:latin typeface="Calibri"/>
                <a:ea typeface="Calibri"/>
                <a:cs typeface="Calibri"/>
                <a:sym typeface="Calibri"/>
              </a:rPr>
              <a:t>“I see the word ‘pump.’ </a:t>
            </a:r>
            <a:r>
              <a:rPr lang="en-US"/>
              <a:t>That gets me started! Now I can read the whole word - ‘pumpkin.’”</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Font typeface="Arial"/>
              <a:buNone/>
            </a:pPr>
            <a:r>
              <a:t/>
            </a:r>
            <a:endParaRPr>
              <a:latin typeface="Calibri"/>
              <a:ea typeface="Calibri"/>
              <a:cs typeface="Calibri"/>
              <a:sym typeface="Calibri"/>
            </a:endParaRPr>
          </a:p>
        </p:txBody>
      </p:sp>
      <p:pic>
        <p:nvPicPr>
          <p:cNvPr id="1452" name="Google Shape;1452;p111"/>
          <p:cNvPicPr preferRelativeResize="0"/>
          <p:nvPr/>
        </p:nvPicPr>
        <p:blipFill rotWithShape="1">
          <a:blip r:embed="rId5">
            <a:alphaModFix/>
          </a:blip>
          <a:srcRect b="0" l="0" r="0" t="0"/>
          <a:stretch/>
        </p:blipFill>
        <p:spPr>
          <a:xfrm>
            <a:off x="6738629" y="4769723"/>
            <a:ext cx="995822" cy="1335951"/>
          </a:xfrm>
          <a:prstGeom prst="rect">
            <a:avLst/>
          </a:prstGeom>
          <a:noFill/>
          <a:ln>
            <a:noFill/>
          </a:ln>
        </p:spPr>
      </p:pic>
      <p:pic>
        <p:nvPicPr>
          <p:cNvPr id="1453" name="Google Shape;1453;p111"/>
          <p:cNvPicPr preferRelativeResize="0"/>
          <p:nvPr/>
        </p:nvPicPr>
        <p:blipFill rotWithShape="1">
          <a:blip r:embed="rId6">
            <a:alphaModFix/>
          </a:blip>
          <a:srcRect b="0" l="0" r="0" t="-1666"/>
          <a:stretch/>
        </p:blipFill>
        <p:spPr>
          <a:xfrm>
            <a:off x="4071200" y="4940000"/>
            <a:ext cx="428634" cy="6344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452"/>
                                        </p:tgtEl>
                                      </p:cBhvr>
                                    </p:animEffect>
                                    <p:set>
                                      <p:cBhvr>
                                        <p:cTn dur="1" fill="hold">
                                          <p:stCondLst>
                                            <p:cond delay="500"/>
                                          </p:stCondLst>
                                        </p:cTn>
                                        <p:tgtEl>
                                          <p:spTgt spid="145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