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6" r:id="rId1"/>
    <p:sldMasterId id="2147483757" r:id="rId2"/>
    <p:sldMasterId id="2147483758" r:id="rId3"/>
    <p:sldMasterId id="2147483759" r:id="rId4"/>
    <p:sldMasterId id="2147483760" r:id="rId5"/>
    <p:sldMasterId id="2147483761" r:id="rId6"/>
    <p:sldMasterId id="2147483762" r:id="rId7"/>
    <p:sldMasterId id="2147483763" r:id="rId8"/>
    <p:sldMasterId id="2147483764" r:id="rId9"/>
    <p:sldMasterId id="2147483765" r:id="rId10"/>
    <p:sldMasterId id="2147483766" r:id="rId11"/>
  </p:sldMasterIdLst>
  <p:notesMasterIdLst>
    <p:notesMasterId r:id="rId29"/>
  </p:notesMasterIdLst>
  <p:sldIdLst>
    <p:sldId id="256" r:id="rId12"/>
    <p:sldId id="257" r:id="rId13"/>
    <p:sldId id="258" r:id="rId14"/>
    <p:sldId id="273"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2" d="100"/>
          <a:sy n="112" d="100"/>
        </p:scale>
        <p:origin x="48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commentAuthors" Target="commentAuthors.xml"/><Relationship Id="rId8" Type="http://schemas.openxmlformats.org/officeDocument/2006/relationships/slideMaster" Target="slideMasters/slideMaster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2-04T03:41:14.232" idx="1">
    <p:pos x="6000" y="0"/>
    <p:text>@a.hamilton-roos@springboardcollaborative.org  I am not sure what happened to the text in the title, but this title says "cover eat your finger" instead of "cover with your finger". Should I change it here, or does it need to be changed elsewhere?
-Allison Yakel</p:text>
  </p:cm>
  <p:cm authorId="0" dt="2024-12-04T03:41:14.240" idx="2">
    <p:pos x="6000" y="100"/>
    <p:text>Yes change here. I checked the Reading tip sheet and it is fine. Thanks goodness!
-Amanda Hamilton Roos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wordreference.com" TargetMode="External"/><Relationship Id="rId7" Type="http://schemas.openxmlformats.org/officeDocument/2006/relationships/hyperlink" Target="https://bit.ly/SBCfeedbackform"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spanishdict.com/answers/233243/pronunciacin-de-las-consonantes-y-vocales-en-ingls" TargetMode="External"/><Relationship Id="rId5" Type="http://schemas.openxmlformats.org/officeDocument/2006/relationships/hyperlink" Target="https://pin.it/vbvxj7nrnb5g57" TargetMode="External"/><Relationship Id="rId4" Type="http://schemas.openxmlformats.org/officeDocument/2006/relationships/hyperlink" Target="https://www.colorincolorado.org/article/reading-101-english-language-learner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marL="457200" lvl="0" indent="-22860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b="1"/>
              <a:t>Overview and rationale</a:t>
            </a:r>
            <a:endParaRPr/>
          </a:p>
          <a:p>
            <a:pPr marL="0" lvl="0" indent="0" algn="l" rtl="0">
              <a:lnSpc>
                <a:spcPct val="100000"/>
              </a:lnSpc>
              <a:spcBef>
                <a:spcPts val="0"/>
              </a:spcBef>
              <a:spcAft>
                <a:spcPts val="0"/>
              </a:spcAft>
              <a:buClr>
                <a:schemeClr val="dk1"/>
              </a:buClr>
              <a:buSzPts val="1400"/>
              <a:buFont typeface="Arial"/>
              <a:buNone/>
            </a:pPr>
            <a:r>
              <a:rPr lang="en-US"/>
              <a:t>This is a </a:t>
            </a:r>
            <a:r>
              <a:rPr lang="en-US" b="1"/>
              <a:t>figure out the word </a:t>
            </a:r>
            <a:r>
              <a:rPr lang="en-US"/>
              <a:t>workshop. Through the workshop, families learn and practice questions that prompt their child to use their finger to decode unfamiliar words. This strategy helps readers because it turns the mental skill of figuring out a word syllable by syllable into a tangible, physical process. Once a word is broken into chunks, children can more easily figure out the word. </a:t>
            </a:r>
            <a:endParaRPr b="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b="1"/>
              <a:t>Materials</a:t>
            </a:r>
            <a:r>
              <a:rPr lang="en-US"/>
              <a:t> </a:t>
            </a:r>
            <a:endParaRPr/>
          </a:p>
          <a:p>
            <a:pPr marL="457200" lvl="0" indent="-279400" algn="l" rtl="0">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marL="457200" lvl="0" indent="-279400" algn="l" rtl="0">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marL="457200" lvl="0" indent="-279400" algn="l" rtl="0">
              <a:lnSpc>
                <a:spcPct val="100000"/>
              </a:lnSpc>
              <a:spcBef>
                <a:spcPts val="0"/>
              </a:spcBef>
              <a:spcAft>
                <a:spcPts val="0"/>
              </a:spcAft>
              <a:buClr>
                <a:schemeClr val="dk1"/>
              </a:buClr>
              <a:buSzPts val="800"/>
              <a:buFont typeface="Calibri"/>
              <a:buChar char="●"/>
            </a:pPr>
            <a:r>
              <a:rPr lang="en-US"/>
              <a:t>Books for families to use during practice time. This strategy works with both fiction and nonfiction texts.</a:t>
            </a:r>
            <a:endParaRPr/>
          </a:p>
          <a:p>
            <a:pPr marL="457200" lvl="0" indent="-279400" algn="l" rtl="0">
              <a:lnSpc>
                <a:spcPct val="100000"/>
              </a:lnSpc>
              <a:spcBef>
                <a:spcPts val="0"/>
              </a:spcBef>
              <a:spcAft>
                <a:spcPts val="0"/>
              </a:spcAft>
              <a:buClr>
                <a:schemeClr val="dk1"/>
              </a:buClr>
              <a:buSzPts val="800"/>
              <a:buFont typeface="Calibri"/>
              <a:buChar char="●"/>
            </a:pPr>
            <a:r>
              <a:rPr lang="en-US"/>
              <a:t>Projector to display slides</a:t>
            </a:r>
            <a:endParaRPr/>
          </a:p>
          <a:p>
            <a:pPr marL="457200" lvl="0" indent="-279400" algn="l" rtl="0">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marL="457200" lvl="0" indent="-279400" algn="l" rtl="0">
              <a:lnSpc>
                <a:spcPct val="100000"/>
              </a:lnSpc>
              <a:spcBef>
                <a:spcPts val="0"/>
              </a:spcBef>
              <a:spcAft>
                <a:spcPts val="0"/>
              </a:spcAft>
              <a:buClr>
                <a:schemeClr val="dk1"/>
              </a:buClr>
              <a:buSzPts val="800"/>
              <a:buFont typeface="Calibri"/>
              <a:buChar char="●"/>
            </a:pPr>
            <a:r>
              <a:rPr lang="en-US"/>
              <a:t>Name tags (optional but highly recommended)</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Facilitation notes</a:t>
            </a:r>
            <a:endParaRPr/>
          </a:p>
          <a:p>
            <a:pPr marL="0" lvl="0" indent="0" algn="l" rtl="0">
              <a:lnSpc>
                <a:spcPct val="100000"/>
              </a:lnSpc>
              <a:spcBef>
                <a:spcPts val="0"/>
              </a:spcBef>
              <a:spcAft>
                <a:spcPts val="0"/>
              </a:spcAft>
              <a:buClr>
                <a:schemeClr val="dk1"/>
              </a:buClr>
              <a:buSzPts val="1400"/>
              <a:buFont typeface="Arial"/>
              <a:buNone/>
            </a:pPr>
            <a:r>
              <a:rPr lang="en-US" u="sng"/>
              <a:t>To prepare</a:t>
            </a:r>
            <a:endParaRPr/>
          </a:p>
          <a:p>
            <a:pPr marL="457200" lvl="0" indent="-298450" algn="l" rtl="0">
              <a:lnSpc>
                <a:spcPct val="100000"/>
              </a:lnSpc>
              <a:spcBef>
                <a:spcPts val="0"/>
              </a:spcBef>
              <a:spcAft>
                <a:spcPts val="0"/>
              </a:spcAft>
              <a:buClr>
                <a:schemeClr val="dk1"/>
              </a:buClr>
              <a:buSzPts val="1100"/>
              <a:buFont typeface="Calibri"/>
              <a:buChar char="•"/>
            </a:pPr>
            <a:r>
              <a:rPr lang="en-US"/>
              <a:t>In this workshop, you will model cover with your finger. </a:t>
            </a:r>
            <a:endParaRPr/>
          </a:p>
          <a:p>
            <a:pPr marL="457200" lvl="0" indent="-298450" algn="l" rtl="0">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 (needs of the families, grade level).</a:t>
            </a:r>
            <a:endParaRPr/>
          </a:p>
          <a:p>
            <a:pPr marL="457200" lvl="0" indent="-298450" algn="l" rtl="0">
              <a:lnSpc>
                <a:spcPct val="100000"/>
              </a:lnSpc>
              <a:spcBef>
                <a:spcPts val="0"/>
              </a:spcBef>
              <a:spcAft>
                <a:spcPts val="0"/>
              </a:spcAft>
              <a:buClr>
                <a:schemeClr val="dk1"/>
              </a:buClr>
              <a:buSzPts val="1100"/>
              <a:buFont typeface="Calibri"/>
              <a:buChar char="•"/>
            </a:pPr>
            <a:r>
              <a:rPr lang="en-US"/>
              <a:t>Familiarize yourself with the content of the presentation so you can talk with families not </a:t>
            </a:r>
            <a:r>
              <a:rPr lang="en-US" i="1"/>
              <a:t>at</a:t>
            </a:r>
            <a:r>
              <a:rPr lang="en-US"/>
              <a:t> them.</a:t>
            </a:r>
            <a:endParaRPr/>
          </a:p>
          <a:p>
            <a:pPr marL="457200" lvl="0" indent="-298450" algn="l" rtl="0">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for cover with your finger. </a:t>
            </a:r>
            <a:endParaRPr/>
          </a:p>
          <a:p>
            <a:pPr marL="914400" lvl="1" indent="-298450" algn="l" rtl="0">
              <a:lnSpc>
                <a:spcPct val="100000"/>
              </a:lnSpc>
              <a:spcBef>
                <a:spcPts val="0"/>
              </a:spcBef>
              <a:spcAft>
                <a:spcPts val="0"/>
              </a:spcAft>
              <a:buClr>
                <a:schemeClr val="dk1"/>
              </a:buClr>
              <a:buSzPts val="1100"/>
              <a:buFont typeface="Calibri"/>
              <a:buChar char="•"/>
            </a:pPr>
            <a:r>
              <a:rPr lang="en-US"/>
              <a:t>You may want to practice with additional sentences in the slide “Use your finger.” If this is the case, post the additional sentences on a whiteboard large enough for families to read.</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During workshop</a:t>
            </a:r>
            <a:endParaRPr/>
          </a:p>
          <a:p>
            <a:pPr marL="457200" lvl="0" indent="-298450" algn="l" rtl="0">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marL="457200" lvl="0" indent="-298450" algn="l" rtl="0">
              <a:lnSpc>
                <a:spcPct val="100000"/>
              </a:lnSpc>
              <a:spcBef>
                <a:spcPts val="0"/>
              </a:spcBef>
              <a:spcAft>
                <a:spcPts val="0"/>
              </a:spcAft>
              <a:buClr>
                <a:schemeClr val="dk1"/>
              </a:buClr>
              <a:buSzPts val="1100"/>
              <a:buFont typeface="Calibri"/>
              <a:buChar char="•"/>
            </a:pPr>
            <a:r>
              <a:rPr lang="en-US"/>
              <a:t>Keep pace so that families have time to practice the tip and also reflect. Practice and reflection help families internalize the strategy.</a:t>
            </a:r>
            <a:endParaRPr/>
          </a:p>
          <a:p>
            <a:pPr marL="457200" lvl="0" indent="-298450" algn="l" rtl="0">
              <a:lnSpc>
                <a:spcPct val="100000"/>
              </a:lnSpc>
              <a:spcBef>
                <a:spcPts val="0"/>
              </a:spcBef>
              <a:spcAft>
                <a:spcPts val="0"/>
              </a:spcAft>
              <a:buClr>
                <a:schemeClr val="dk1"/>
              </a:buClr>
              <a:buSzPts val="1100"/>
              <a:buFont typeface="Calibri"/>
              <a:buChar char="•"/>
            </a:pPr>
            <a:r>
              <a:rPr lang="en-US"/>
              <a:t>Circulate and check-in with families individually during practice time. See the “Practice time” slide for more specific suggestions.</a:t>
            </a:r>
            <a:endParaRPr/>
          </a:p>
          <a:p>
            <a:pPr marL="457200" lvl="0" indent="-228600" algn="l" rtl="0">
              <a:lnSpc>
                <a:spcPct val="100000"/>
              </a:lnSpc>
              <a:spcBef>
                <a:spcPts val="0"/>
              </a:spcBef>
              <a:spcAft>
                <a:spcPts val="0"/>
              </a:spcAft>
              <a:buClr>
                <a:schemeClr val="dk1"/>
              </a:buClr>
              <a:buSzPts val="1400"/>
              <a:buFont typeface="Arial"/>
              <a:buNone/>
            </a:pPr>
            <a:endParaRPr u="sng"/>
          </a:p>
          <a:p>
            <a:pPr marL="0" lvl="0" indent="0" algn="l" rtl="0">
              <a:lnSpc>
                <a:spcPct val="100000"/>
              </a:lnSpc>
              <a:spcBef>
                <a:spcPts val="0"/>
              </a:spcBef>
              <a:spcAft>
                <a:spcPts val="0"/>
              </a:spcAft>
              <a:buClr>
                <a:schemeClr val="dk1"/>
              </a:buClr>
              <a:buSzPts val="1400"/>
              <a:buFont typeface="Arial"/>
              <a:buNone/>
            </a:pPr>
            <a:r>
              <a:rPr lang="en-US" u="sng"/>
              <a:t>Ideas to differentiate </a:t>
            </a:r>
            <a:endParaRPr/>
          </a:p>
          <a:p>
            <a:pPr marL="457200" lvl="0" indent="-298450" algn="l" rtl="0">
              <a:lnSpc>
                <a:spcPct val="100000"/>
              </a:lnSpc>
              <a:spcBef>
                <a:spcPts val="0"/>
              </a:spcBef>
              <a:spcAft>
                <a:spcPts val="0"/>
              </a:spcAft>
              <a:buClr>
                <a:schemeClr val="dk1"/>
              </a:buClr>
              <a:buSzPts val="1100"/>
              <a:buFont typeface="Calibri"/>
              <a:buChar char="•"/>
            </a:pPr>
            <a:r>
              <a:rPr lang="en-US"/>
              <a:t>Consider changing the passages on the slides to be more appropriately matched to the level of your students.</a:t>
            </a:r>
            <a:endParaRPr/>
          </a:p>
          <a:p>
            <a:pPr marL="457200" lvl="0" indent="-298450" algn="l" rtl="0">
              <a:lnSpc>
                <a:spcPct val="100000"/>
              </a:lnSpc>
              <a:spcBef>
                <a:spcPts val="0"/>
              </a:spcBef>
              <a:spcAft>
                <a:spcPts val="0"/>
              </a:spcAft>
              <a:buClr>
                <a:schemeClr val="dk1"/>
              </a:buClr>
              <a:buSzPts val="1100"/>
              <a:buFont typeface="Calibri"/>
              <a:buChar char="•"/>
            </a:pPr>
            <a:r>
              <a:rPr lang="en-US"/>
              <a:t>Preview the “Check in on literacy terms” slide and adjust terms or definitions as needed.</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 families with </a:t>
            </a:r>
            <a:r>
              <a:rPr lang="en-US" b="1"/>
              <a:t>younger readers</a:t>
            </a:r>
            <a:r>
              <a:rPr lang="en-US"/>
              <a:t>:</a:t>
            </a:r>
            <a:endParaRPr/>
          </a:p>
          <a:p>
            <a:pPr marL="914400" lvl="1" indent="-317500" algn="l" rtl="0">
              <a:lnSpc>
                <a:spcPct val="100000"/>
              </a:lnSpc>
              <a:spcBef>
                <a:spcPts val="0"/>
              </a:spcBef>
              <a:spcAft>
                <a:spcPts val="0"/>
              </a:spcAft>
              <a:buClr>
                <a:schemeClr val="dk1"/>
              </a:buClr>
              <a:buSzPts val="1400"/>
              <a:buChar char="•"/>
            </a:pPr>
            <a:r>
              <a:rPr lang="en-US"/>
              <a:t>Choose the appropriate “Reading = conversation” slide. </a:t>
            </a:r>
            <a:endParaRPr/>
          </a:p>
          <a:p>
            <a:pPr marL="914400" lvl="1" indent="-317500" algn="l" rtl="0">
              <a:lnSpc>
                <a:spcPct val="100000"/>
              </a:lnSpc>
              <a:spcBef>
                <a:spcPts val="0"/>
              </a:spcBef>
              <a:spcAft>
                <a:spcPts val="0"/>
              </a:spcAft>
              <a:buClr>
                <a:schemeClr val="dk1"/>
              </a:buClr>
              <a:buSzPts val="1400"/>
              <a:buChar char="•"/>
            </a:pPr>
            <a:r>
              <a:rPr lang="en-US"/>
              <a:t>Concentrate on the first two points of the reading tip only; do not go into compound words. Be explicit that “word parts” can be letters. </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 families with </a:t>
            </a:r>
            <a:r>
              <a:rPr lang="en-US" b="1"/>
              <a:t>older readers</a:t>
            </a:r>
            <a:r>
              <a:rPr lang="en-US"/>
              <a:t>:</a:t>
            </a:r>
            <a:endParaRPr/>
          </a:p>
          <a:p>
            <a:pPr marL="914400" lvl="1" indent="-317500" algn="l" rtl="0">
              <a:lnSpc>
                <a:spcPct val="100000"/>
              </a:lnSpc>
              <a:spcBef>
                <a:spcPts val="0"/>
              </a:spcBef>
              <a:spcAft>
                <a:spcPts val="0"/>
              </a:spcAft>
              <a:buClr>
                <a:schemeClr val="dk1"/>
              </a:buClr>
              <a:buSzPts val="1400"/>
              <a:buChar char="•"/>
            </a:pPr>
            <a:r>
              <a:rPr lang="en-US"/>
              <a:t>Choose the appropriate “Reading = conversation” slide. </a:t>
            </a:r>
            <a:endParaRPr/>
          </a:p>
          <a:p>
            <a:pPr marL="914400" lvl="1" indent="-317500" algn="l" rtl="0">
              <a:lnSpc>
                <a:spcPct val="100000"/>
              </a:lnSpc>
              <a:spcBef>
                <a:spcPts val="0"/>
              </a:spcBef>
              <a:spcAft>
                <a:spcPts val="0"/>
              </a:spcAft>
              <a:buClr>
                <a:schemeClr val="dk1"/>
              </a:buClr>
              <a:buSzPts val="1400"/>
              <a:buChar char="•"/>
            </a:pPr>
            <a:r>
              <a:rPr lang="en-US"/>
              <a:t>Introduce the concept of prefixes (un-, an-, dis-, pre-) and suffixes (-ed, -s, -ing, -tion) as "word parts" we can look for.</a:t>
            </a:r>
            <a:endParaRPr/>
          </a:p>
          <a:p>
            <a:pPr marL="457200" lvl="0" indent="-298450" algn="l" rtl="0">
              <a:lnSpc>
                <a:spcPct val="100000"/>
              </a:lnSpc>
              <a:spcBef>
                <a:spcPts val="0"/>
              </a:spcBef>
              <a:spcAft>
                <a:spcPts val="0"/>
              </a:spcAft>
              <a:buClr>
                <a:schemeClr val="dk1"/>
              </a:buClr>
              <a:buSzPts val="1100"/>
              <a:buFont typeface="Calibri"/>
              <a:buChar char="•"/>
            </a:pPr>
            <a:r>
              <a:rPr lang="en-US"/>
              <a:t>If teaching this workshop to</a:t>
            </a:r>
            <a:r>
              <a:rPr lang="en-US" b="1"/>
              <a:t> Multilingual families</a:t>
            </a:r>
            <a:r>
              <a:rPr lang="en-US"/>
              <a:t>: This is a difficult workshop for families new to the English language and is more appropriate for families with some familiarity with the language. To support families consider the following ideas:​</a:t>
            </a:r>
            <a:endParaRPr/>
          </a:p>
          <a:p>
            <a:pPr marL="914400" lvl="1" indent="-298450" algn="l" rtl="0">
              <a:lnSpc>
                <a:spcPct val="100000"/>
              </a:lnSpc>
              <a:spcBef>
                <a:spcPts val="0"/>
              </a:spcBef>
              <a:spcAft>
                <a:spcPts val="0"/>
              </a:spcAft>
              <a:buClr>
                <a:schemeClr val="dk1"/>
              </a:buClr>
              <a:buSzPts val="1100"/>
              <a:buFont typeface="Calibri"/>
              <a:buChar char="•"/>
            </a:pPr>
            <a:r>
              <a:rPr lang="en-US"/>
              <a:t>Remind families that learning to be literate in another language takes time and patience. Stress the important role they play in their child’s development—namely as someone who encourages them to keep trying and keep going. </a:t>
            </a:r>
            <a:endParaRPr/>
          </a:p>
          <a:p>
            <a:pPr marL="914400" lvl="1" indent="-298450" algn="l" rtl="0">
              <a:lnSpc>
                <a:spcPct val="100000"/>
              </a:lnSpc>
              <a:spcBef>
                <a:spcPts val="0"/>
              </a:spcBef>
              <a:spcAft>
                <a:spcPts val="0"/>
              </a:spcAft>
              <a:buClr>
                <a:schemeClr val="dk1"/>
              </a:buClr>
              <a:buSzPts val="1100"/>
              <a:buFont typeface="Calibri"/>
              <a:buChar char="•"/>
            </a:pPr>
            <a:r>
              <a:rPr lang="en-US"/>
              <a:t>Even if they don’t know the word the child is trying to read, they can encourage the child to keep persevering and trying different strategies. This is super valuable!</a:t>
            </a:r>
            <a:endParaRPr/>
          </a:p>
          <a:p>
            <a:pPr marL="914400" lvl="1" indent="-298450" algn="l" rtl="0">
              <a:lnSpc>
                <a:spcPct val="100000"/>
              </a:lnSpc>
              <a:spcBef>
                <a:spcPts val="0"/>
              </a:spcBef>
              <a:spcAft>
                <a:spcPts val="0"/>
              </a:spcAft>
              <a:buClr>
                <a:schemeClr val="dk1"/>
              </a:buClr>
              <a:buSzPts val="1100"/>
              <a:buFont typeface="Calibri"/>
              <a:buChar char="•"/>
            </a:pPr>
            <a:r>
              <a:rPr lang="en-US"/>
              <a:t>Choosing words to practice with may be daunting for adults new to the English language. </a:t>
            </a:r>
            <a:endParaRPr/>
          </a:p>
          <a:p>
            <a:pPr marL="1371600" lvl="2" indent="-298450" algn="l" rtl="0">
              <a:lnSpc>
                <a:spcPct val="100000"/>
              </a:lnSpc>
              <a:spcBef>
                <a:spcPts val="0"/>
              </a:spcBef>
              <a:spcAft>
                <a:spcPts val="0"/>
              </a:spcAft>
              <a:buClr>
                <a:schemeClr val="dk1"/>
              </a:buClr>
              <a:buSzPts val="1100"/>
              <a:buFont typeface="Calibri"/>
              <a:buChar char="•"/>
            </a:pPr>
            <a:r>
              <a:rPr lang="en-US"/>
              <a:t>Consider photocopying a text and highlighting words that families can practice using the strategy on during practice time. Then provide a translation of the words.</a:t>
            </a:r>
            <a:endParaRPr/>
          </a:p>
          <a:p>
            <a:pPr marL="1371600" lvl="2" indent="-298450" algn="l" rtl="0">
              <a:lnSpc>
                <a:spcPct val="100000"/>
              </a:lnSpc>
              <a:spcBef>
                <a:spcPts val="0"/>
              </a:spcBef>
              <a:spcAft>
                <a:spcPts val="0"/>
              </a:spcAft>
              <a:buClr>
                <a:schemeClr val="dk1"/>
              </a:buClr>
              <a:buSzPts val="1100"/>
              <a:buFont typeface="Calibri"/>
              <a:buChar char="•"/>
            </a:pPr>
            <a:r>
              <a:rPr lang="en-US"/>
              <a:t>Remind families that a dictionary or online tool (like </a:t>
            </a:r>
            <a:r>
              <a:rPr lang="en-US" u="sng">
                <a:solidFill>
                  <a:schemeClr val="hlink"/>
                </a:solidFill>
                <a:hlinkClick r:id="rId3"/>
              </a:rPr>
              <a:t>www.wordreference.com</a:t>
            </a:r>
            <a:r>
              <a:rPr lang="en-US"/>
              <a:t>) can help them check to make sure their child is getting the words. They can use the features to hear how the words are pronounced in English. </a:t>
            </a:r>
            <a:endParaRPr/>
          </a:p>
          <a:p>
            <a:pPr marL="914400" lvl="1" indent="-298450" algn="l" rtl="0">
              <a:lnSpc>
                <a:spcPct val="100000"/>
              </a:lnSpc>
              <a:spcBef>
                <a:spcPts val="0"/>
              </a:spcBef>
              <a:spcAft>
                <a:spcPts val="0"/>
              </a:spcAft>
              <a:buClr>
                <a:schemeClr val="dk1"/>
              </a:buClr>
              <a:buSzPts val="1100"/>
              <a:buFont typeface="Calibri"/>
              <a:buChar char="•"/>
            </a:pPr>
            <a:r>
              <a:rPr lang="en-US"/>
              <a:t>Depending on the first language of the families, you may want to briefly explain the concept of phonics and chunking out words to sound out. </a:t>
            </a:r>
            <a:endParaRPr/>
          </a:p>
          <a:p>
            <a:pPr marL="1371600" lvl="2" indent="-298450" algn="l" rtl="0">
              <a:lnSpc>
                <a:spcPct val="100000"/>
              </a:lnSpc>
              <a:spcBef>
                <a:spcPts val="0"/>
              </a:spcBef>
              <a:spcAft>
                <a:spcPts val="0"/>
              </a:spcAft>
              <a:buClr>
                <a:schemeClr val="dk1"/>
              </a:buClr>
              <a:buSzPts val="1100"/>
              <a:buFont typeface="Calibri"/>
              <a:buChar char="•"/>
            </a:pPr>
            <a:r>
              <a:rPr lang="en-US"/>
              <a:t>For Latin-based languages (such as French and Spanish), this will likely be a familiar concept. </a:t>
            </a:r>
            <a:endParaRPr/>
          </a:p>
          <a:p>
            <a:pPr marL="1371600" lvl="2" indent="-298450" algn="l" rtl="0">
              <a:lnSpc>
                <a:spcPct val="100000"/>
              </a:lnSpc>
              <a:spcBef>
                <a:spcPts val="0"/>
              </a:spcBef>
              <a:spcAft>
                <a:spcPts val="0"/>
              </a:spcAft>
              <a:buClr>
                <a:schemeClr val="dk1"/>
              </a:buClr>
              <a:buSzPts val="1100"/>
              <a:buFont typeface="Calibri"/>
              <a:buChar char="•"/>
            </a:pPr>
            <a:r>
              <a:rPr lang="en-US"/>
              <a:t>You may need to take some time to explain some basics of English phonics in particular. See </a:t>
            </a:r>
            <a:r>
              <a:rPr lang="en-US" u="sng">
                <a:solidFill>
                  <a:schemeClr val="hlink"/>
                </a:solidFill>
                <a:hlinkClick r:id="rId4"/>
              </a:rPr>
              <a:t>https://www.colorincolorado.org/article/reading-101-english-language-learners</a:t>
            </a:r>
            <a:r>
              <a:rPr lang="en-US"/>
              <a:t> as reference.</a:t>
            </a:r>
            <a:endParaRPr/>
          </a:p>
          <a:p>
            <a:pPr marL="1371600" lvl="2" indent="-298450" algn="l" rtl="0">
              <a:lnSpc>
                <a:spcPct val="100000"/>
              </a:lnSpc>
              <a:spcBef>
                <a:spcPts val="0"/>
              </a:spcBef>
              <a:spcAft>
                <a:spcPts val="0"/>
              </a:spcAft>
              <a:buClr>
                <a:schemeClr val="dk1"/>
              </a:buClr>
              <a:buSzPts val="1100"/>
              <a:buFont typeface="Calibri"/>
              <a:buChar char="•"/>
            </a:pPr>
            <a:r>
              <a:rPr lang="en-US"/>
              <a:t>Consider distributing a pronunciation guide (such as the Spanish to English pronunciation chart at </a:t>
            </a:r>
            <a:r>
              <a:rPr lang="en-US" u="sng">
                <a:solidFill>
                  <a:schemeClr val="hlink"/>
                </a:solidFill>
                <a:hlinkClick r:id="rId5"/>
              </a:rPr>
              <a:t>https://pin.it/vbvxj7nrnb5g57</a:t>
            </a:r>
            <a:r>
              <a:rPr lang="en-US"/>
              <a:t> or chart of vowel sounds like </a:t>
            </a:r>
            <a:r>
              <a:rPr lang="en-US" u="sng">
                <a:solidFill>
                  <a:schemeClr val="hlink"/>
                </a:solidFill>
                <a:hlinkClick r:id="rId6"/>
              </a:rPr>
              <a:t>https://www.spanishdict.com/answers/233243/pronunciacin-de-las-consonantes-y-vocales-en-ingls</a:t>
            </a:r>
            <a:r>
              <a:rPr lang="en-US"/>
              <a:t> for families to use for steps 2 and 3.</a:t>
            </a:r>
            <a:endParaRPr/>
          </a:p>
          <a:p>
            <a:pPr marL="457200" lvl="0" indent="-317500" algn="l" rtl="0">
              <a:lnSpc>
                <a:spcPct val="100000"/>
              </a:lnSpc>
              <a:spcBef>
                <a:spcPts val="0"/>
              </a:spcBef>
              <a:spcAft>
                <a:spcPts val="0"/>
              </a:spcAft>
              <a:buClr>
                <a:schemeClr val="dk1"/>
              </a:buClr>
              <a:buSzPts val="1400"/>
              <a:buChar char="•"/>
            </a:pPr>
            <a:r>
              <a:rPr lang="en-US"/>
              <a:t>If families are </a:t>
            </a:r>
            <a:r>
              <a:rPr lang="en-US" b="1"/>
              <a:t>familiar with this workshop</a:t>
            </a:r>
            <a:r>
              <a:rPr lang="en-US"/>
              <a:t>, consider how you might leverage their experience. Ask families to share how they helped their child internalize the steps. Invite them (ahead of time) to model one or more steps if appropriate.</a:t>
            </a:r>
            <a:endParaRPr/>
          </a:p>
          <a:p>
            <a:pPr marL="0" lvl="0" indent="0" algn="l" rtl="0">
              <a:lnSpc>
                <a:spcPct val="115000"/>
              </a:lnSpc>
              <a:spcBef>
                <a:spcPts val="0"/>
              </a:spcBef>
              <a:spcAft>
                <a:spcPts val="0"/>
              </a:spcAft>
              <a:buClr>
                <a:schemeClr val="dk1"/>
              </a:buClr>
              <a:buSzPts val="1100"/>
              <a:buFont typeface="Arial"/>
              <a:buNone/>
            </a:pPr>
            <a:endParaRPr u="sng"/>
          </a:p>
          <a:p>
            <a:pPr marL="0" lvl="0" indent="0" algn="l" rtl="0">
              <a:lnSpc>
                <a:spcPct val="115000"/>
              </a:lnSpc>
              <a:spcBef>
                <a:spcPts val="0"/>
              </a:spcBef>
              <a:spcAft>
                <a:spcPts val="0"/>
              </a:spcAft>
              <a:buClr>
                <a:schemeClr val="dk1"/>
              </a:buClr>
              <a:buSzPts val="1100"/>
              <a:buFont typeface="Arial"/>
              <a:buNone/>
            </a:pPr>
            <a:r>
              <a:rPr lang="en-US" u="sng"/>
              <a:t>Timing considerations for a 60 min workshop</a:t>
            </a:r>
            <a:endParaRPr u="sng"/>
          </a:p>
          <a:p>
            <a:pPr marL="0" lvl="0" indent="0" algn="l" rtl="0">
              <a:lnSpc>
                <a:spcPct val="115000"/>
              </a:lnSpc>
              <a:spcBef>
                <a:spcPts val="0"/>
              </a:spcBef>
              <a:spcAft>
                <a:spcPts val="0"/>
              </a:spcAft>
              <a:buClr>
                <a:schemeClr val="dk1"/>
              </a:buClr>
              <a:buSzPts val="1100"/>
              <a:buFont typeface="Arial"/>
              <a:buNone/>
            </a:pPr>
            <a:r>
              <a:rPr lang="en-US"/>
              <a:t>Welcome: 10 mins</a:t>
            </a:r>
            <a:endParaRPr/>
          </a:p>
          <a:p>
            <a:pPr marL="0" lvl="0" indent="0" algn="l" rtl="0">
              <a:lnSpc>
                <a:spcPct val="115000"/>
              </a:lnSpc>
              <a:spcBef>
                <a:spcPts val="0"/>
              </a:spcBef>
              <a:spcAft>
                <a:spcPts val="0"/>
              </a:spcAft>
              <a:buClr>
                <a:schemeClr val="dk1"/>
              </a:buClr>
              <a:buSzPts val="1100"/>
              <a:buFont typeface="Arial"/>
              <a:buNone/>
            </a:pPr>
            <a:r>
              <a:rPr lang="en-US"/>
              <a:t>Reading tip: 15-20 mins</a:t>
            </a:r>
            <a:endParaRPr/>
          </a:p>
          <a:p>
            <a:pPr marL="0" lvl="0" indent="0" algn="l" rtl="0">
              <a:lnSpc>
                <a:spcPct val="115000"/>
              </a:lnSpc>
              <a:spcBef>
                <a:spcPts val="0"/>
              </a:spcBef>
              <a:spcAft>
                <a:spcPts val="0"/>
              </a:spcAft>
              <a:buClr>
                <a:schemeClr val="dk1"/>
              </a:buClr>
              <a:buSzPts val="1100"/>
              <a:buFont typeface="Arial"/>
              <a:buNone/>
            </a:pPr>
            <a:r>
              <a:rPr lang="en-US"/>
              <a:t>Practice: 15-20 mins</a:t>
            </a:r>
            <a:endParaRPr/>
          </a:p>
          <a:p>
            <a:pPr marL="0" lvl="0" indent="0" algn="l" rtl="0">
              <a:lnSpc>
                <a:spcPct val="115000"/>
              </a:lnSpc>
              <a:spcBef>
                <a:spcPts val="0"/>
              </a:spcBef>
              <a:spcAft>
                <a:spcPts val="0"/>
              </a:spcAft>
              <a:buClr>
                <a:schemeClr val="dk1"/>
              </a:buClr>
              <a:buSzPts val="1100"/>
              <a:buFont typeface="Arial"/>
              <a:buNone/>
            </a:pPr>
            <a:r>
              <a:rPr lang="en-US"/>
              <a:t>Reflection and updates: 10 mins</a:t>
            </a:r>
            <a:endParaRPr/>
          </a:p>
          <a:p>
            <a:pPr marL="457200" lvl="0" indent="-22860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After you use these materials, we want to hear your feedback! Fill out the Family Workshop Facilitator Feedback Form at </a:t>
            </a:r>
            <a:r>
              <a:rPr lang="en-US" u="sng">
                <a:solidFill>
                  <a:schemeClr val="hlink"/>
                </a:solidFill>
                <a:hlinkClick r:id="rId7"/>
              </a:rPr>
              <a:t>https://bit.ly/SBCfeedbackform</a:t>
            </a:r>
            <a:r>
              <a:rPr lang="en-US"/>
              <a:t>. </a:t>
            </a:r>
            <a:endParaRPr/>
          </a:p>
          <a:p>
            <a:pPr marL="457200" lvl="0" indent="-228600" algn="l" rtl="0">
              <a:lnSpc>
                <a:spcPct val="100000"/>
              </a:lnSpc>
              <a:spcBef>
                <a:spcPts val="0"/>
              </a:spcBef>
              <a:spcAft>
                <a:spcPts val="0"/>
              </a:spcAft>
              <a:buClr>
                <a:schemeClr val="dk1"/>
              </a:buClr>
              <a:buSzPts val="1400"/>
              <a:buFont typeface="Arial"/>
              <a:buNone/>
            </a:pPr>
            <a:endParaRPr/>
          </a:p>
          <a:p>
            <a:pPr marL="457200" marR="0" lvl="0" indent="-228600" algn="l" rtl="0">
              <a:lnSpc>
                <a:spcPct val="100000"/>
              </a:lnSpc>
              <a:spcBef>
                <a:spcPts val="0"/>
              </a:spcBef>
              <a:spcAft>
                <a:spcPts val="0"/>
              </a:spcAft>
              <a:buSzPts val="1400"/>
              <a:buNone/>
            </a:pPr>
            <a:endParaRPr/>
          </a:p>
        </p:txBody>
      </p:sp>
      <p:sp>
        <p:nvSpPr>
          <p:cNvPr id="1576" name="Google Shape;1576;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9: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b="1"/>
          </a:p>
          <a:p>
            <a:pPr marL="457200" lvl="0" indent="-279400" algn="l" rtl="0">
              <a:lnSpc>
                <a:spcPct val="100000"/>
              </a:lnSpc>
              <a:spcBef>
                <a:spcPts val="0"/>
              </a:spcBef>
              <a:spcAft>
                <a:spcPts val="0"/>
              </a:spcAft>
              <a:buClr>
                <a:schemeClr val="dk1"/>
              </a:buClr>
              <a:buSzPts val="800"/>
              <a:buChar char="●"/>
            </a:pPr>
            <a:r>
              <a:rPr lang="en-US" b="1"/>
              <a:t>Model</a:t>
            </a:r>
            <a:r>
              <a:rPr lang="en-US"/>
              <a:t> looking for small words that you know inside bigger words (</a:t>
            </a:r>
            <a:r>
              <a:rPr lang="en-US" b="1"/>
              <a:t>compound words</a:t>
            </a:r>
            <a:r>
              <a:rPr lang="en-US"/>
              <a:t>). Each of the words on the slide are compound words.</a:t>
            </a:r>
            <a:endParaRPr/>
          </a:p>
          <a:p>
            <a:pPr marL="457200" lvl="0" indent="-279400" algn="l" rtl="0">
              <a:lnSpc>
                <a:spcPct val="100000"/>
              </a:lnSpc>
              <a:spcBef>
                <a:spcPts val="0"/>
              </a:spcBef>
              <a:spcAft>
                <a:spcPts val="0"/>
              </a:spcAft>
              <a:buClr>
                <a:schemeClr val="dk1"/>
              </a:buClr>
              <a:buSzPts val="800"/>
              <a:buFont typeface="Calibri"/>
              <a:buChar char="●"/>
            </a:pPr>
            <a:r>
              <a:rPr lang="en-US"/>
              <a:t>Click to animate the slide (hand will appear, move, and disappear) or use your finger to cover up parts of the word to find “sun” and “rise.”</a:t>
            </a:r>
            <a:endParaRPr/>
          </a:p>
          <a:p>
            <a:pPr marL="457200" lvl="0" indent="-228600" algn="l" rtl="0">
              <a:lnSpc>
                <a:spcPct val="100000"/>
              </a:lnSpc>
              <a:spcBef>
                <a:spcPts val="0"/>
              </a:spcBef>
              <a:spcAft>
                <a:spcPts val="0"/>
              </a:spcAft>
              <a:buClr>
                <a:schemeClr val="dk1"/>
              </a:buClr>
              <a:buSzPts val="1400"/>
              <a:buFont typeface="Arial"/>
              <a:buNone/>
            </a:pPr>
            <a:endParaRPr b="1" u="sng"/>
          </a:p>
          <a:p>
            <a:pPr marL="0" lvl="0" indent="0" algn="l" rtl="0">
              <a:lnSpc>
                <a:spcPct val="100000"/>
              </a:lnSpc>
              <a:spcBef>
                <a:spcPts val="0"/>
              </a:spcBef>
              <a:spcAft>
                <a:spcPts val="0"/>
              </a:spcAft>
              <a:buClr>
                <a:schemeClr val="dk1"/>
              </a:buClr>
              <a:buSzPts val="1400"/>
              <a:buFont typeface="Arial"/>
              <a:buNone/>
            </a:pPr>
            <a:r>
              <a:rPr lang="en-US" u="sng"/>
              <a:t>Sample script</a:t>
            </a:r>
            <a:endParaRPr b="1" u="sng"/>
          </a:p>
          <a:p>
            <a:pPr marL="0" lvl="0" indent="0" algn="l" rtl="0">
              <a:lnSpc>
                <a:spcPct val="100000"/>
              </a:lnSpc>
              <a:spcBef>
                <a:spcPts val="0"/>
              </a:spcBef>
              <a:spcAft>
                <a:spcPts val="0"/>
              </a:spcAft>
              <a:buClr>
                <a:schemeClr val="dk1"/>
              </a:buClr>
              <a:buSzPts val="1400"/>
              <a:buFont typeface="Arial"/>
              <a:buNone/>
            </a:pPr>
            <a:r>
              <a:rPr lang="en-US" i="1"/>
              <a:t>The next habit that good readers rely on is using what we know about </a:t>
            </a:r>
            <a:r>
              <a:rPr lang="en-US" b="1" i="1"/>
              <a:t>words</a:t>
            </a:r>
            <a:r>
              <a:rPr lang="en-US" i="1"/>
              <a:t>. This is very similar to the previous slide. Here we are finding longer words that are sometimes called compound words. These can be combined to be one word, then separated to be their own words individually. </a:t>
            </a:r>
            <a:endParaRPr/>
          </a:p>
          <a:p>
            <a:pPr marL="0" lvl="0" indent="0" algn="l" rtl="0">
              <a:lnSpc>
                <a:spcPct val="100000"/>
              </a:lnSpc>
              <a:spcBef>
                <a:spcPts val="0"/>
              </a:spcBef>
              <a:spcAft>
                <a:spcPts val="0"/>
              </a:spcAft>
              <a:buClr>
                <a:schemeClr val="dk1"/>
              </a:buClr>
              <a:buSzPts val="1400"/>
              <a:buFont typeface="Arial"/>
              <a:buNone/>
            </a:pPr>
            <a:r>
              <a:rPr lang="en-US" i="1"/>
              <a:t>In this example, I see the words “sun” and “rise.” Put it together and it’s “sunrise.”</a:t>
            </a:r>
            <a:endParaRPr/>
          </a:p>
          <a:p>
            <a:pPr marL="0" lvl="0" indent="0" algn="l" rtl="0">
              <a:lnSpc>
                <a:spcPct val="100000"/>
              </a:lnSpc>
              <a:spcBef>
                <a:spcPts val="0"/>
              </a:spcBef>
              <a:spcAft>
                <a:spcPts val="0"/>
              </a:spcAft>
              <a:buClr>
                <a:schemeClr val="dk1"/>
              </a:buClr>
              <a:buSzPts val="1400"/>
              <a:buFont typeface="Arial"/>
              <a:buNone/>
            </a:pPr>
            <a:r>
              <a:rPr lang="en-US" i="1"/>
              <a:t>It’s important to encourage your child to USE that knowledge when figuring out longer words.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Clr>
                <a:schemeClr val="dk1"/>
              </a:buClr>
              <a:buSzPts val="1400"/>
              <a:buFont typeface="Arial"/>
              <a:buNone/>
            </a:pPr>
            <a:r>
              <a:rPr lang="en-US" u="sng"/>
              <a:t>Sample script in Spanish</a:t>
            </a:r>
            <a:endParaRPr b="1" u="sng"/>
          </a:p>
          <a:p>
            <a:pPr marL="0" lvl="0" indent="0" algn="l" rtl="0">
              <a:lnSpc>
                <a:spcPct val="100000"/>
              </a:lnSpc>
              <a:spcBef>
                <a:spcPts val="0"/>
              </a:spcBef>
              <a:spcAft>
                <a:spcPts val="0"/>
              </a:spcAft>
              <a:buClr>
                <a:schemeClr val="dk1"/>
              </a:buClr>
              <a:buSzPts val="1400"/>
              <a:buFont typeface="Arial"/>
              <a:buNone/>
            </a:pPr>
            <a:r>
              <a:rPr lang="en-US" i="1"/>
              <a:t>El próximo hábito que buenos lectores necesitan es usar lo que SABEN de las palabras. Es muy similar a la diapositiva anterior. Aquí, encontramos palabras que a veces se llaman “palabras compuestas”. Se puede juntar las palabras para hacer una palabra, y luego separarlas para hacer palabras individuales. </a:t>
            </a:r>
            <a:endParaRPr i="1"/>
          </a:p>
          <a:p>
            <a:pPr marL="0" lvl="0" indent="0" algn="l" rtl="0">
              <a:lnSpc>
                <a:spcPct val="100000"/>
              </a:lnSpc>
              <a:spcBef>
                <a:spcPts val="0"/>
              </a:spcBef>
              <a:spcAft>
                <a:spcPts val="0"/>
              </a:spcAft>
              <a:buClr>
                <a:schemeClr val="dk1"/>
              </a:buClr>
              <a:buSzPts val="1400"/>
              <a:buFont typeface="Arial"/>
              <a:buNone/>
            </a:pPr>
            <a:r>
              <a:rPr lang="en-US" i="1"/>
              <a:t>Por ejemplo, en este ejemplo yo veo las palabras “sun” y “rise” (sol y levantar). Cuando se juntan, tenemos “sunrise” (amanecer). </a:t>
            </a:r>
            <a:endParaRPr i="1"/>
          </a:p>
          <a:p>
            <a:pPr marL="0" lvl="0" indent="0" algn="l" rtl="0">
              <a:lnSpc>
                <a:spcPct val="100000"/>
              </a:lnSpc>
              <a:spcBef>
                <a:spcPts val="0"/>
              </a:spcBef>
              <a:spcAft>
                <a:spcPts val="0"/>
              </a:spcAft>
              <a:buClr>
                <a:schemeClr val="dk1"/>
              </a:buClr>
              <a:buSzPts val="1400"/>
              <a:buFont typeface="Arial"/>
              <a:buNone/>
            </a:pPr>
            <a:r>
              <a:rPr lang="en-US" i="1"/>
              <a:t>Es importante que le diga a su hijo que USE su conocimiento para averiguar palabras más largas. </a:t>
            </a:r>
            <a:endParaRPr i="1"/>
          </a:p>
          <a:p>
            <a:pPr marL="0" lvl="0" indent="0" algn="l" rtl="0">
              <a:lnSpc>
                <a:spcPct val="100000"/>
              </a:lnSpc>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10:notes"/>
          <p:cNvSpPr>
            <a:spLocks noGrp="1" noRot="1" noChangeAspect="1"/>
          </p:cNvSpPr>
          <p:nvPr>
            <p:ph type="sldImg" idx="2"/>
          </p:nvPr>
        </p:nvSpPr>
        <p:spPr>
          <a:xfrm>
            <a:off x="3533775" y="115888"/>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8" name="Google Shape;1688;p10: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endParaRPr/>
          </a:p>
          <a:p>
            <a:pPr marL="457200" lvl="0" indent="-279400" algn="l" rtl="0">
              <a:lnSpc>
                <a:spcPct val="100000"/>
              </a:lnSpc>
              <a:spcBef>
                <a:spcPts val="0"/>
              </a:spcBef>
              <a:spcAft>
                <a:spcPts val="0"/>
              </a:spcAft>
              <a:buSzPts val="800"/>
              <a:buFont typeface="Calibri"/>
              <a:buChar char="●"/>
            </a:pPr>
            <a:r>
              <a:rPr lang="en-US" b="1"/>
              <a:t>Use this slide for guided practice.</a:t>
            </a:r>
            <a:endParaRPr/>
          </a:p>
          <a:p>
            <a:pPr marL="914400" lvl="1" indent="-279400" algn="l" rtl="0">
              <a:lnSpc>
                <a:spcPct val="100000"/>
              </a:lnSpc>
              <a:spcBef>
                <a:spcPts val="0"/>
              </a:spcBef>
              <a:spcAft>
                <a:spcPts val="0"/>
              </a:spcAft>
              <a:buSzPts val="800"/>
              <a:buFont typeface="Calibri"/>
              <a:buChar char="●"/>
            </a:pPr>
            <a:r>
              <a:rPr lang="en-US"/>
              <a:t>Invite a volunteer to come and cover up part of the word. </a:t>
            </a:r>
            <a:endParaRPr/>
          </a:p>
          <a:p>
            <a:pPr marL="1371600" lvl="2" indent="-279400" algn="l" rtl="0">
              <a:lnSpc>
                <a:spcPct val="100000"/>
              </a:lnSpc>
              <a:spcBef>
                <a:spcPts val="0"/>
              </a:spcBef>
              <a:spcAft>
                <a:spcPts val="0"/>
              </a:spcAft>
              <a:buSzPts val="800"/>
              <a:buFont typeface="Calibri"/>
              <a:buChar char="●"/>
            </a:pPr>
            <a:r>
              <a:rPr lang="en-US"/>
              <a:t>Make sure you’ve previewed this with the volunteer beforehand. Consider using an adult as this word may be too hard for a child. </a:t>
            </a:r>
            <a:endParaRPr/>
          </a:p>
          <a:p>
            <a:pPr marL="914400" lvl="1" indent="-279400" algn="l" rtl="0">
              <a:lnSpc>
                <a:spcPct val="100000"/>
              </a:lnSpc>
              <a:spcBef>
                <a:spcPts val="0"/>
              </a:spcBef>
              <a:spcAft>
                <a:spcPts val="0"/>
              </a:spcAft>
              <a:buSzPts val="800"/>
              <a:buFont typeface="Calibri"/>
              <a:buChar char="●"/>
            </a:pPr>
            <a:r>
              <a:rPr lang="en-US"/>
              <a:t>Talk through what they’re doing.</a:t>
            </a:r>
            <a:endParaRPr/>
          </a:p>
          <a:p>
            <a:pPr marL="173422" lvl="0" indent="-84522"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Font typeface="Arial"/>
              <a:buNone/>
            </a:pPr>
            <a:r>
              <a:rPr lang="en-US" u="sng"/>
              <a:t>Sample script</a:t>
            </a:r>
            <a:endParaRPr b="1" u="sng"/>
          </a:p>
          <a:p>
            <a:pPr marL="0" lvl="0" indent="0" algn="l" rtl="0">
              <a:lnSpc>
                <a:spcPct val="100000"/>
              </a:lnSpc>
              <a:spcBef>
                <a:spcPts val="0"/>
              </a:spcBef>
              <a:spcAft>
                <a:spcPts val="0"/>
              </a:spcAft>
              <a:buSzPts val="1400"/>
              <a:buFont typeface="Arial"/>
              <a:buNone/>
            </a:pPr>
            <a:r>
              <a:rPr lang="en-US" i="1"/>
              <a:t>Let’s practice together. Let’s pretend we have this sentence. I know a lot of the words but there is a longer, trickier word right at the end. Who would like to get their finger out to see if they can cover up some of the word and see if any words jump out at you?</a:t>
            </a:r>
            <a:endParaRPr/>
          </a:p>
          <a:p>
            <a:pPr marL="0" lvl="0" indent="0" algn="l" rtl="0">
              <a:lnSpc>
                <a:spcPct val="100000"/>
              </a:lnSpc>
              <a:spcBef>
                <a:spcPts val="0"/>
              </a:spcBef>
              <a:spcAft>
                <a:spcPts val="0"/>
              </a:spcAft>
              <a:buSzPts val="1400"/>
              <a:buFont typeface="Arial"/>
              <a:buNone/>
            </a:pPr>
            <a:r>
              <a:rPr lang="en-US" i="1"/>
              <a:t>Do we all see the word part “veg” at the beginning? If we start the word with that beginning—veg….looking at the picture, we can say “vegetables.” </a:t>
            </a:r>
            <a:endParaRPr/>
          </a:p>
          <a:p>
            <a:pPr marL="457200" marR="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u="sng"/>
              <a:t>Sample script in Spanish </a:t>
            </a:r>
            <a:endParaRPr b="1" u="sng"/>
          </a:p>
          <a:p>
            <a:pPr marL="0" lvl="0" indent="0" algn="l" rtl="0">
              <a:lnSpc>
                <a:spcPct val="100000"/>
              </a:lnSpc>
              <a:spcBef>
                <a:spcPts val="0"/>
              </a:spcBef>
              <a:spcAft>
                <a:spcPts val="0"/>
              </a:spcAft>
              <a:buSzPts val="1400"/>
              <a:buNone/>
            </a:pPr>
            <a:r>
              <a:rPr lang="en-US" i="1"/>
              <a:t>Vamos a practicarlo juntos usando esta oración. Yo sé muchas palabras pero hay una palabra más larga y complicada aquí al final de la oración.  ¿Quién quisiera usar su dedo para cubrir parte de la palabra y ver si alguna palabra le llama la atención?</a:t>
            </a:r>
            <a:endParaRPr i="1"/>
          </a:p>
          <a:p>
            <a:pPr marL="0" lvl="0" indent="0" algn="l" rtl="0">
              <a:lnSpc>
                <a:spcPct val="100000"/>
              </a:lnSpc>
              <a:spcBef>
                <a:spcPts val="0"/>
              </a:spcBef>
              <a:spcAft>
                <a:spcPts val="0"/>
              </a:spcAft>
              <a:buClr>
                <a:schemeClr val="dk1"/>
              </a:buClr>
              <a:buSzPts val="1400"/>
              <a:buFont typeface="Arial"/>
              <a:buNone/>
            </a:pPr>
            <a:r>
              <a:rPr lang="en-US" i="1"/>
              <a:t>¿Todos pueden ver la parte de la palabra al inicio, “veg”? Si empezamos la palabra al inicio -- veg… cuando vemos la imagen, podemos decir “vegetables.” (verduras)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a:t>Remind families that the </a:t>
            </a:r>
            <a:r>
              <a:rPr lang="en-US" b="1"/>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a:t>► </a:t>
            </a:r>
            <a:r>
              <a:rPr lang="en-US" i="1"/>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Clr>
                <a:schemeClr val="dk1"/>
              </a:buClr>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marL="914400" lvl="1" indent="-317500" algn="l" rtl="0">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a:p>
          <a:p>
            <a:pPr marL="0" lvl="0" indent="0" algn="l" rtl="0">
              <a:lnSpc>
                <a:spcPct val="100000"/>
              </a:lnSpc>
              <a:spcBef>
                <a:spcPts val="0"/>
              </a:spcBef>
              <a:spcAft>
                <a:spcPts val="0"/>
              </a:spcAft>
              <a:buClr>
                <a:schemeClr val="dk1"/>
              </a:buClr>
              <a:buSzPts val="1100"/>
              <a:buFont typeface="Arial"/>
              <a:buNone/>
            </a:pPr>
            <a:r>
              <a:rPr lang="en-US" i="1"/>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i="1"/>
          </a:p>
          <a:p>
            <a:pPr marL="0" lvl="0" indent="0" algn="l" rtl="0">
              <a:lnSpc>
                <a:spcPct val="100000"/>
              </a:lnSpc>
              <a:spcBef>
                <a:spcPts val="0"/>
              </a:spcBef>
              <a:spcAft>
                <a:spcPts val="0"/>
              </a:spcAft>
              <a:buSzPts val="1400"/>
              <a:buNone/>
            </a:pPr>
            <a:endParaRPr u="sng"/>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p:txBody>
      </p:sp>
      <p:sp>
        <p:nvSpPr>
          <p:cNvPr id="1699" name="Google Shape;1699;p1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1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a:t>Remind families that the </a:t>
            </a:r>
            <a:r>
              <a:rPr lang="en-US" b="1"/>
              <a:t>at-home reading coach always asks questions! </a:t>
            </a:r>
            <a:endParaRPr/>
          </a:p>
          <a:p>
            <a:pPr marL="914400" lvl="1" indent="-304800" algn="l" rtl="0">
              <a:lnSpc>
                <a:spcPct val="100000"/>
              </a:lnSpc>
              <a:spcBef>
                <a:spcPts val="0"/>
              </a:spcBef>
              <a:spcAft>
                <a:spcPts val="0"/>
              </a:spcAft>
              <a:buClr>
                <a:schemeClr val="dk1"/>
              </a:buClr>
              <a:buSzPts val="1200"/>
              <a:buFont typeface="Calibri"/>
              <a:buChar char="•"/>
            </a:pPr>
            <a:r>
              <a:rPr lang="en-US"/>
              <a:t>► </a:t>
            </a:r>
            <a:r>
              <a:rPr lang="en-US" i="1"/>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marL="1371600" lvl="2" indent="-304800" algn="l" rtl="0">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marL="1371600" lvl="2" indent="-304800" algn="l" rtl="0">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marL="1371600" lvl="2" indent="-304800" algn="l" rtl="0">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marL="457200" lvl="0" indent="-317500" algn="l" rtl="0">
              <a:lnSpc>
                <a:spcPct val="100000"/>
              </a:lnSpc>
              <a:spcBef>
                <a:spcPts val="0"/>
              </a:spcBef>
              <a:spcAft>
                <a:spcPts val="0"/>
              </a:spcAft>
              <a:buClr>
                <a:schemeClr val="dk1"/>
              </a:buClr>
              <a:buSzPts val="1400"/>
              <a:buChar char="•"/>
            </a:pPr>
            <a:r>
              <a:rPr lang="en-US" b="1"/>
              <a:t>Use this slide to ensure that families have some questions they can ask during practice time.</a:t>
            </a:r>
            <a:endParaRPr b="1"/>
          </a:p>
          <a:p>
            <a:pPr marL="914400" lvl="1" indent="-317500" algn="l" rtl="0">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marL="914400" lvl="1" indent="-317500" algn="l" rtl="0">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a:t>
            </a:r>
            <a:endParaRPr/>
          </a:p>
          <a:p>
            <a:pPr marL="0" lvl="0" indent="0" algn="l" rtl="0">
              <a:lnSpc>
                <a:spcPct val="100000"/>
              </a:lnSpc>
              <a:spcBef>
                <a:spcPts val="0"/>
              </a:spcBef>
              <a:spcAft>
                <a:spcPts val="0"/>
              </a:spcAft>
              <a:buClr>
                <a:schemeClr val="dk1"/>
              </a:buClr>
              <a:buSzPts val="1100"/>
              <a:buFont typeface="Arial"/>
              <a:buNone/>
            </a:pPr>
            <a:r>
              <a:rPr lang="en-US" i="1"/>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a:p>
          <a:p>
            <a:pPr marL="0" lvl="0" indent="0" algn="l" rtl="0">
              <a:lnSpc>
                <a:spcPct val="100000"/>
              </a:lnSpc>
              <a:spcBef>
                <a:spcPts val="0"/>
              </a:spcBef>
              <a:spcAft>
                <a:spcPts val="0"/>
              </a:spcAft>
              <a:buClr>
                <a:schemeClr val="dk1"/>
              </a:buClr>
              <a:buSzPts val="1100"/>
              <a:buFont typeface="Arial"/>
              <a:buNone/>
            </a:pPr>
            <a:r>
              <a:rPr lang="en-US" i="1"/>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i="1"/>
          </a:p>
          <a:p>
            <a:pPr marL="0" lvl="0" indent="0" algn="l" rtl="0">
              <a:lnSpc>
                <a:spcPct val="100000"/>
              </a:lnSpc>
              <a:spcBef>
                <a:spcPts val="0"/>
              </a:spcBef>
              <a:spcAft>
                <a:spcPts val="0"/>
              </a:spcAft>
              <a:buClr>
                <a:schemeClr val="dk1"/>
              </a:buClr>
              <a:buSzPts val="1100"/>
              <a:buFont typeface="Arial"/>
              <a:buNone/>
            </a:pPr>
            <a:endParaRPr u="sng"/>
          </a:p>
          <a:p>
            <a:pPr marL="0" lvl="0" indent="0" algn="l" rtl="0">
              <a:lnSpc>
                <a:spcPct val="100000"/>
              </a:lnSpc>
              <a:spcBef>
                <a:spcPts val="0"/>
              </a:spcBef>
              <a:spcAft>
                <a:spcPts val="0"/>
              </a:spcAft>
              <a:buClr>
                <a:schemeClr val="dk1"/>
              </a:buClr>
              <a:buSzPts val="1400"/>
              <a:buFont typeface="Arial"/>
              <a:buNone/>
            </a:pPr>
            <a:endParaRPr/>
          </a:p>
          <a:p>
            <a:pPr marL="457200" lvl="0" indent="-228600" algn="l" rtl="0">
              <a:lnSpc>
                <a:spcPct val="100000"/>
              </a:lnSpc>
              <a:spcBef>
                <a:spcPts val="0"/>
              </a:spcBef>
              <a:spcAft>
                <a:spcPts val="0"/>
              </a:spcAft>
              <a:buClr>
                <a:schemeClr val="dk1"/>
              </a:buClr>
              <a:buSzPts val="1400"/>
              <a:buFont typeface="Arial"/>
              <a:buNone/>
            </a:pPr>
            <a:endParaRPr/>
          </a:p>
          <a:p>
            <a:pPr marL="457200" lvl="0" indent="-228600" algn="l" rtl="0">
              <a:lnSpc>
                <a:spcPct val="100000"/>
              </a:lnSpc>
              <a:spcBef>
                <a:spcPts val="0"/>
              </a:spcBef>
              <a:spcAft>
                <a:spcPts val="0"/>
              </a:spcAft>
              <a:buSzPts val="1400"/>
              <a:buNone/>
            </a:pPr>
            <a:endParaRPr/>
          </a:p>
        </p:txBody>
      </p:sp>
      <p:sp>
        <p:nvSpPr>
          <p:cNvPr id="1709" name="Google Shape;1709;p1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3: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p1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endParaRPr b="1"/>
          </a:p>
          <a:p>
            <a:pPr marL="171450" lvl="0" indent="-171450" algn="l" rtl="0">
              <a:lnSpc>
                <a:spcPct val="100000"/>
              </a:lnSpc>
              <a:spcBef>
                <a:spcPts val="0"/>
              </a:spcBef>
              <a:spcAft>
                <a:spcPts val="0"/>
              </a:spcAft>
              <a:buClr>
                <a:schemeClr val="dk1"/>
              </a:buClr>
              <a:buSzPts val="1200"/>
              <a:buChar char="•"/>
            </a:pPr>
            <a:r>
              <a:rPr lang="en-US" b="1"/>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marL="171450" lvl="0" indent="-171450" algn="l" rtl="0">
              <a:lnSpc>
                <a:spcPct val="100000"/>
              </a:lnSpc>
              <a:spcBef>
                <a:spcPts val="0"/>
              </a:spcBef>
              <a:spcAft>
                <a:spcPts val="0"/>
              </a:spcAft>
              <a:buClr>
                <a:schemeClr val="dk1"/>
              </a:buClr>
              <a:buSzPts val="1200"/>
              <a:buChar char="•"/>
            </a:pPr>
            <a:r>
              <a:rPr lang="en-US" b="1"/>
              <a:t>Explain the tips on the slide</a:t>
            </a:r>
            <a:r>
              <a:rPr lang="en-US"/>
              <a:t>. If you need more detail, see “Ideas to differentiate” in the Workshop Guide.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p14: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Part 3: Practice time</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SzPts val="1400"/>
              <a:buChar char="•"/>
            </a:pPr>
            <a:r>
              <a:rPr lang="en-US"/>
              <a:t>Note: Practice time should be most of the remaining time. Leave 10 minutes or so at the end for reflection.</a:t>
            </a:r>
            <a:endParaRPr/>
          </a:p>
          <a:p>
            <a:pPr marL="457200" lvl="0" indent="-317500" algn="l" rtl="0">
              <a:lnSpc>
                <a:spcPct val="100000"/>
              </a:lnSpc>
              <a:spcBef>
                <a:spcPts val="0"/>
              </a:spcBef>
              <a:spcAft>
                <a:spcPts val="0"/>
              </a:spcAft>
              <a:buSzPts val="1400"/>
              <a:buChar char="•"/>
            </a:pPr>
            <a:r>
              <a:rPr lang="en-US" sz="1200" b="1" i="0" u="none" strike="noStrike" cap="none">
                <a:solidFill>
                  <a:schemeClr val="dk1"/>
                </a:solidFill>
                <a:latin typeface="Calibri"/>
                <a:ea typeface="Calibri"/>
                <a:cs typeface="Calibri"/>
                <a:sym typeface="Calibri"/>
              </a:rPr>
              <a:t>Summarize the tip, </a:t>
            </a:r>
            <a:r>
              <a:rPr lang="en-US" sz="1200" b="0" i="0" u="none" strike="noStrike" cap="none">
                <a:solidFill>
                  <a:schemeClr val="dk1"/>
                </a:solidFill>
                <a:latin typeface="Calibri"/>
                <a:ea typeface="Calibri"/>
                <a:cs typeface="Calibri"/>
                <a:sym typeface="Calibri"/>
              </a:rPr>
              <a:t>and remind families to repeat these steps during practice time.</a:t>
            </a:r>
            <a:endParaRPr sz="1200" b="0" i="0" u="none" strike="noStrike" cap="none">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n-US" b="1"/>
              <a:t>Take a moment to explain that you’ll be circulating </a:t>
            </a:r>
            <a:r>
              <a:rPr lang="en-US"/>
              <a:t>around while they practice (to provide 1:1 support and answer any questions).</a:t>
            </a:r>
            <a:endParaRPr/>
          </a:p>
          <a:p>
            <a:pPr marL="914400" lvl="1" indent="-317500" algn="l" rtl="0">
              <a:lnSpc>
                <a:spcPct val="100000"/>
              </a:lnSpc>
              <a:spcBef>
                <a:spcPts val="0"/>
              </a:spcBef>
              <a:spcAft>
                <a:spcPts val="0"/>
              </a:spcAft>
              <a:buSzPts val="1400"/>
              <a:buChar char="•"/>
            </a:pPr>
            <a:r>
              <a:rPr lang="en-US"/>
              <a:t>►ELL parents in particular often come with feelings of self-consciousness that can be overcome when they know why they're being observed.</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Remind families to ask questions as they use the tip.</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There are also sample questions on the </a:t>
            </a:r>
            <a:r>
              <a:rPr lang="en-US"/>
              <a:t>Reading Tip Sheet</a:t>
            </a:r>
            <a:r>
              <a:rPr lang="en-US" sz="1200" b="0" i="0" u="none" strike="noStrike" cap="none">
                <a:solidFill>
                  <a:schemeClr val="dk1"/>
                </a:solidFill>
                <a:latin typeface="Calibri"/>
                <a:ea typeface="Calibri"/>
                <a:cs typeface="Calibri"/>
                <a:sym typeface="Calibri"/>
              </a:rPr>
              <a:t>.</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To support families, consider underlining two high leverage questions on the </a:t>
            </a:r>
            <a:r>
              <a:rPr lang="en-US"/>
              <a:t>Reading Tip Sheet</a:t>
            </a:r>
            <a:r>
              <a:rPr lang="en-US" sz="1200" b="0" i="0" u="none" strike="noStrike" cap="none">
                <a:solidFill>
                  <a:schemeClr val="dk1"/>
                </a:solidFill>
                <a:latin typeface="Calibri"/>
                <a:ea typeface="Calibri"/>
                <a:cs typeface="Calibri"/>
                <a:sym typeface="Calibri"/>
              </a:rPr>
              <a:t> a</a:t>
            </a:r>
            <a:r>
              <a:rPr lang="en-US"/>
              <a:t>s you circulate</a:t>
            </a:r>
            <a:r>
              <a:rPr lang="en-US" sz="1200" b="0" i="0" u="none" strike="noStrike" cap="none">
                <a:solidFill>
                  <a:schemeClr val="dk1"/>
                </a:solidFill>
                <a:latin typeface="Calibri"/>
                <a:ea typeface="Calibri"/>
                <a:cs typeface="Calibri"/>
                <a:sym typeface="Calibri"/>
              </a:rPr>
              <a:t>. </a:t>
            </a:r>
            <a:endParaRPr/>
          </a:p>
          <a:p>
            <a:pPr marL="457200" lvl="0" indent="-317500" algn="l" rtl="0">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marL="457200" lvl="0" indent="-317500" algn="l" rtl="0">
              <a:lnSpc>
                <a:spcPct val="100000"/>
              </a:lnSpc>
              <a:spcBef>
                <a:spcPts val="0"/>
              </a:spcBef>
              <a:spcAft>
                <a:spcPts val="0"/>
              </a:spcAft>
              <a:buSzPts val="1400"/>
              <a:buChar char="•"/>
            </a:pPr>
            <a:r>
              <a:rPr lang="en-US" b="1"/>
              <a:t>Circulate and work with families. </a:t>
            </a:r>
            <a:r>
              <a:rPr lang="en-US"/>
              <a:t>Here are some suggestions:</a:t>
            </a:r>
            <a:endParaRPr/>
          </a:p>
          <a:p>
            <a:pPr marL="914400" lvl="1" indent="-317500" algn="l" rtl="0">
              <a:lnSpc>
                <a:spcPct val="100000"/>
              </a:lnSpc>
              <a:spcBef>
                <a:spcPts val="0"/>
              </a:spcBef>
              <a:spcAft>
                <a:spcPts val="0"/>
              </a:spcAft>
              <a:buSzPts val="1400"/>
              <a:buChar char="•"/>
            </a:pPr>
            <a:r>
              <a:rPr lang="en-US"/>
              <a:t>Walk over to a family. Ask, “Do you have any questions about the reading tip?”</a:t>
            </a:r>
            <a:endParaRPr/>
          </a:p>
          <a:p>
            <a:pPr marL="1371600" lvl="2" indent="-317500" algn="l" rtl="0">
              <a:lnSpc>
                <a:spcPct val="100000"/>
              </a:lnSpc>
              <a:spcBef>
                <a:spcPts val="0"/>
              </a:spcBef>
              <a:spcAft>
                <a:spcPts val="0"/>
              </a:spcAft>
              <a:buSzPts val="1400"/>
              <a:buChar char="•"/>
            </a:pPr>
            <a:r>
              <a:rPr lang="en-US"/>
              <a:t>If yes, answer question.</a:t>
            </a:r>
            <a:endParaRPr/>
          </a:p>
          <a:p>
            <a:pPr marL="1371600" lvl="2" indent="-317500" algn="l" rtl="0">
              <a:lnSpc>
                <a:spcPct val="100000"/>
              </a:lnSpc>
              <a:spcBef>
                <a:spcPts val="0"/>
              </a:spcBef>
              <a:spcAft>
                <a:spcPts val="0"/>
              </a:spcAft>
              <a:buSzPts val="1400"/>
              <a:buChar char="•"/>
            </a:pPr>
            <a:r>
              <a:rPr lang="en-US"/>
              <a:t>If no, say, “May I listen in for a moment?</a:t>
            </a:r>
            <a:endParaRPr/>
          </a:p>
          <a:p>
            <a:pPr marL="1828800" lvl="3" indent="-279400" algn="l" rtl="0">
              <a:lnSpc>
                <a:spcPct val="100000"/>
              </a:lnSpc>
              <a:spcBef>
                <a:spcPts val="0"/>
              </a:spcBef>
              <a:spcAft>
                <a:spcPts val="0"/>
              </a:spcAft>
              <a:buSzPts val="800"/>
              <a:buChar char="●"/>
            </a:pPr>
            <a:r>
              <a:rPr lang="en-US"/>
              <a:t>Listen for a full minute.</a:t>
            </a:r>
            <a:endParaRPr/>
          </a:p>
          <a:p>
            <a:pPr marL="1828800" lvl="3" indent="-279400" algn="l" rtl="0">
              <a:lnSpc>
                <a:spcPct val="100000"/>
              </a:lnSpc>
              <a:spcBef>
                <a:spcPts val="0"/>
              </a:spcBef>
              <a:spcAft>
                <a:spcPts val="0"/>
              </a:spcAft>
              <a:buSzPts val="800"/>
              <a:buChar char="●"/>
            </a:pPr>
            <a:r>
              <a:rPr lang="en-US"/>
              <a:t>Compliment the family on something they did well and then leave them with one suggestion (if needed)</a:t>
            </a:r>
            <a:endParaRPr/>
          </a:p>
          <a:p>
            <a:pPr marL="914400" lvl="1" indent="-317500" algn="l" rtl="0">
              <a:lnSpc>
                <a:spcPct val="100000"/>
              </a:lnSpc>
              <a:spcBef>
                <a:spcPts val="0"/>
              </a:spcBef>
              <a:spcAft>
                <a:spcPts val="0"/>
              </a:spcAft>
              <a:buSzPts val="1400"/>
              <a:buChar char="•"/>
            </a:pPr>
            <a:r>
              <a:rPr lang="en-US"/>
              <a:t>Walk over to a family and ask, “Can I try this reading tip with your child?”</a:t>
            </a:r>
            <a:endParaRPr/>
          </a:p>
          <a:p>
            <a:pPr marL="1371600" lvl="2" indent="-317500" algn="l" rtl="0">
              <a:lnSpc>
                <a:spcPct val="100000"/>
              </a:lnSpc>
              <a:spcBef>
                <a:spcPts val="0"/>
              </a:spcBef>
              <a:spcAft>
                <a:spcPts val="0"/>
              </a:spcAft>
              <a:buSzPts val="1400"/>
              <a:buChar char="•"/>
            </a:pPr>
            <a:r>
              <a:rPr lang="en-US"/>
              <a:t>After you’ve modelled it, ask the adult, “What did you notice me doing?” or say “Did you notice that I…”</a:t>
            </a:r>
            <a:endParaRPr/>
          </a:p>
          <a:p>
            <a:pPr marL="914400" lvl="1" indent="-317500" algn="l" rtl="0">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marL="1371600" lvl="2" indent="-317500" algn="l" rtl="0">
              <a:lnSpc>
                <a:spcPct val="100000"/>
              </a:lnSpc>
              <a:spcBef>
                <a:spcPts val="0"/>
              </a:spcBef>
              <a:spcAft>
                <a:spcPts val="0"/>
              </a:spcAft>
              <a:buSzPts val="1400"/>
              <a:buChar char="•"/>
            </a:pPr>
            <a:r>
              <a:rPr lang="en-US"/>
              <a:t>Share the “glows” and “grows” at 10 mins into practice time or wait until the end.</a:t>
            </a:r>
            <a:endParaRPr/>
          </a:p>
          <a:p>
            <a:pPr marL="1371600" lvl="2" indent="-317500" algn="l" rtl="0">
              <a:lnSpc>
                <a:spcPct val="100000"/>
              </a:lnSpc>
              <a:spcBef>
                <a:spcPts val="0"/>
              </a:spcBef>
              <a:spcAft>
                <a:spcPts val="0"/>
              </a:spcAft>
              <a:buSzPts val="1400"/>
              <a:buChar char="•"/>
            </a:pPr>
            <a:r>
              <a:rPr lang="en-US"/>
              <a:t>Keeps “grows” anonymous, but congratulate specific families on “glows.” </a:t>
            </a:r>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1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4: Reflection &amp; updates </a:t>
            </a:r>
            <a:endParaRPr/>
          </a:p>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b="1"/>
              <a:t>Invite participants to ask questions.</a:t>
            </a:r>
            <a:endParaRPr/>
          </a:p>
          <a:p>
            <a:pPr marL="914400" lvl="1" indent="-304800" algn="l" rtl="0">
              <a:lnSpc>
                <a:spcPct val="100000"/>
              </a:lnSpc>
              <a:spcBef>
                <a:spcPts val="0"/>
              </a:spcBef>
              <a:spcAft>
                <a:spcPts val="0"/>
              </a:spcAft>
              <a:buClr>
                <a:schemeClr val="dk1"/>
              </a:buClr>
              <a:buSzPts val="1200"/>
              <a:buFont typeface="Calibri"/>
              <a:buChar char="•"/>
            </a:pPr>
            <a:r>
              <a:rPr lang="en-US"/>
              <a:t>Give ample wait time for each question. ​</a:t>
            </a:r>
            <a:endParaRPr/>
          </a:p>
          <a:p>
            <a:pPr marL="914400" lvl="1" indent="-304800" algn="l" rtl="0">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marL="914400" lvl="1" indent="-304800" algn="l" rtl="0">
              <a:lnSpc>
                <a:spcPct val="100000"/>
              </a:lnSpc>
              <a:spcBef>
                <a:spcPts val="0"/>
              </a:spcBef>
              <a:spcAft>
                <a:spcPts val="0"/>
              </a:spcAft>
              <a:buClr>
                <a:schemeClr val="dk1"/>
              </a:buClr>
              <a:buSzPts val="1200"/>
              <a:buFont typeface="Calibri"/>
              <a:buChar char="•"/>
            </a:pPr>
            <a:r>
              <a:rPr lang="en-US"/>
              <a:t>Encourage other voices to share.</a:t>
            </a:r>
            <a:endParaRPr/>
          </a:p>
          <a:p>
            <a:pPr marL="914400" lvl="1" indent="-304800" algn="l" rtl="0">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marL="457200" lvl="0" indent="-304800" algn="l" rtl="0">
              <a:lnSpc>
                <a:spcPct val="100000"/>
              </a:lnSpc>
              <a:spcBef>
                <a:spcPts val="0"/>
              </a:spcBef>
              <a:spcAft>
                <a:spcPts val="0"/>
              </a:spcAft>
              <a:buClr>
                <a:schemeClr val="dk1"/>
              </a:buClr>
              <a:buSzPts val="1200"/>
              <a:buFont typeface="Calibri"/>
              <a:buChar char="•"/>
            </a:pPr>
            <a:r>
              <a:rPr lang="en-US" b="1"/>
              <a:t>Check in on the goal of Family Workshops.</a:t>
            </a:r>
            <a:r>
              <a:rPr lang="en-US"/>
              <a:t>​</a:t>
            </a:r>
            <a:endParaRPr/>
          </a:p>
          <a:p>
            <a:pPr marL="914400" lvl="1" indent="-304800" algn="l" rtl="0">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marL="914400" lvl="1" indent="-304800" algn="l" rtl="0">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marL="457200" lvl="0" indent="-304800" algn="l" rtl="0">
              <a:lnSpc>
                <a:spcPct val="100000"/>
              </a:lnSpc>
              <a:spcBef>
                <a:spcPts val="0"/>
              </a:spcBef>
              <a:spcAft>
                <a:spcPts val="0"/>
              </a:spcAft>
              <a:buClr>
                <a:schemeClr val="dk1"/>
              </a:buClr>
              <a:buSzPts val="1200"/>
              <a:buFont typeface="Calibri"/>
              <a:buChar char="•"/>
            </a:pPr>
            <a:r>
              <a:rPr lang="en-US"/>
              <a:t>If time permits, you may do a </a:t>
            </a:r>
            <a:r>
              <a:rPr lang="en-US" b="1" i="1"/>
              <a:t>whip-around share</a:t>
            </a:r>
            <a:r>
              <a:rPr lang="en-US" b="1"/>
              <a:t>. </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marL="1371600" lvl="2" indent="-304800" algn="l" rtl="0">
              <a:lnSpc>
                <a:spcPct val="100000"/>
              </a:lnSpc>
              <a:spcBef>
                <a:spcPts val="0"/>
              </a:spcBef>
              <a:spcAft>
                <a:spcPts val="0"/>
              </a:spcAft>
              <a:buClr>
                <a:schemeClr val="dk1"/>
              </a:buClr>
              <a:buSzPts val="1200"/>
              <a:buFont typeface="Calibri"/>
              <a:buChar char="•"/>
            </a:pPr>
            <a:r>
              <a:rPr lang="en-US"/>
              <a:t>Something they learned</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they’re excited to try at home</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 found challenging about this tip</a:t>
            </a:r>
            <a:endParaRPr/>
          </a:p>
          <a:p>
            <a:pPr marL="1371600" lvl="2" indent="-304800" algn="l" rtl="0">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743" name="Google Shape;1743;p1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p1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Invite families to </a:t>
            </a:r>
            <a:r>
              <a:rPr lang="en-US" sz="1200" b="1" i="0" u="none" strike="noStrike" cap="none">
                <a:solidFill>
                  <a:schemeClr val="dk1"/>
                </a:solidFill>
                <a:latin typeface="Calibri"/>
                <a:ea typeface="Calibri"/>
                <a:cs typeface="Calibri"/>
                <a:sym typeface="Calibri"/>
              </a:rPr>
              <a:t>make a reading plan for the upcoming week.</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readers need “reading together” time and “reading alone” time.</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lang="en-US" sz="1200" b="0" i="0" u="none" strike="noStrike" cap="none">
                <a:solidFill>
                  <a:schemeClr val="dk1"/>
                </a:solidFill>
                <a:latin typeface="Calibri"/>
                <a:ea typeface="Calibri"/>
                <a:cs typeface="Calibri"/>
                <a:sym typeface="Calibri"/>
              </a:rPr>
              <a:t>.</a:t>
            </a:r>
            <a:endParaRPr/>
          </a:p>
          <a:p>
            <a:pPr marL="457200" lvl="0" indent="-317500" algn="l" rtl="0">
              <a:lnSpc>
                <a:spcPct val="100000"/>
              </a:lnSpc>
              <a:spcBef>
                <a:spcPts val="0"/>
              </a:spcBef>
              <a:spcAft>
                <a:spcPts val="0"/>
              </a:spcAft>
              <a:buSzPts val="1400"/>
              <a:buChar char="•"/>
            </a:pPr>
            <a:r>
              <a:rPr lang="en-US" b="1"/>
              <a:t>Invite families to give you feedback </a:t>
            </a:r>
            <a:r>
              <a:rPr lang="en-US"/>
              <a:t>so that you can facilitate a workshop that works for them!</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Families can use the printed feedback form (if available) or a digital feedb</a:t>
            </a:r>
            <a:r>
              <a:rPr lang="en-US"/>
              <a:t>ack form.</a:t>
            </a:r>
            <a:endParaRPr/>
          </a:p>
          <a:p>
            <a:pPr marL="914400" lvl="1" indent="-317500" algn="l" rtl="0">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marL="457200" lvl="0" indent="-317500" algn="l" rtl="0">
              <a:lnSpc>
                <a:spcPct val="100000"/>
              </a:lnSpc>
              <a:spcBef>
                <a:spcPts val="0"/>
              </a:spcBef>
              <a:spcAft>
                <a:spcPts val="0"/>
              </a:spcAft>
              <a:buSzPts val="1400"/>
              <a:buFont typeface="Arial"/>
              <a:buChar char="•"/>
            </a:pPr>
            <a:r>
              <a:rPr lang="en-US"/>
              <a:t>Use this time to meet individually with families as needed.</a:t>
            </a:r>
            <a:endParaRPr/>
          </a:p>
          <a:p>
            <a:pPr marL="457200" lvl="0" indent="-22860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marL="457200" lvl="0" indent="-22860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endParaRPr/>
          </a:p>
        </p:txBody>
      </p:sp>
      <p:sp>
        <p:nvSpPr>
          <p:cNvPr id="1751" name="Google Shape;1751;p16: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1: Welcome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endParaRPr/>
          </a:p>
          <a:p>
            <a:pPr marL="171450" lvl="0" indent="-171450" algn="l" rtl="0">
              <a:lnSpc>
                <a:spcPct val="100000"/>
              </a:lnSpc>
              <a:spcBef>
                <a:spcPts val="0"/>
              </a:spcBef>
              <a:spcAft>
                <a:spcPts val="0"/>
              </a:spcAft>
              <a:buSzPts val="1400"/>
              <a:buFont typeface="Arial"/>
              <a:buChar char="•"/>
            </a:pPr>
            <a:r>
              <a:rPr lang="en-US" b="1"/>
              <a:t>Formally welcome families, </a:t>
            </a:r>
            <a:r>
              <a:rPr lang="en-US"/>
              <a:t>and tell them the title of today’s workshop. Do not go into specific steps of the reading tip at this point. </a:t>
            </a:r>
            <a:endParaRPr/>
          </a:p>
          <a:p>
            <a:pPr marL="171450" lvl="0" indent="-171450" algn="l" rtl="0">
              <a:lnSpc>
                <a:spcPct val="100000"/>
              </a:lnSpc>
              <a:spcBef>
                <a:spcPts val="0"/>
              </a:spcBef>
              <a:spcAft>
                <a:spcPts val="0"/>
              </a:spcAft>
              <a:buSzPts val="1400"/>
              <a:buFont typeface="Arial"/>
              <a:buChar char="•"/>
            </a:pPr>
            <a:r>
              <a:rPr lang="en-US"/>
              <a:t>Ensure families have the materials they need and are sitting with their children.</a:t>
            </a:r>
            <a:endParaRPr/>
          </a:p>
          <a:p>
            <a:pPr marL="457200" marR="0" lvl="0" indent="-228600" algn="l" rtl="0">
              <a:lnSpc>
                <a:spcPct val="100000"/>
              </a:lnSpc>
              <a:spcBef>
                <a:spcPts val="0"/>
              </a:spcBef>
              <a:spcAft>
                <a:spcPts val="0"/>
              </a:spcAft>
              <a:buSzPts val="1400"/>
              <a:buNone/>
            </a:pPr>
            <a:endParaRPr/>
          </a:p>
        </p:txBody>
      </p:sp>
      <p:sp>
        <p:nvSpPr>
          <p:cNvPr id="1583" name="Google Shape;1583;p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Arial"/>
              <a:buChar char="•"/>
            </a:pPr>
            <a:r>
              <a:rPr lang="en-US" b="1"/>
              <a:t>Provide an overview of what families </a:t>
            </a:r>
            <a:r>
              <a:rPr lang="en-US"/>
              <a:t>will be doing today (and at every Family Workshop).</a:t>
            </a:r>
            <a:endParaRPr/>
          </a:p>
          <a:p>
            <a:pPr marL="914400" lvl="1" indent="-317500" algn="l" rtl="0">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marL="914400" lvl="1" indent="-317500" algn="l" rtl="0">
              <a:lnSpc>
                <a:spcPct val="100000"/>
              </a:lnSpc>
              <a:spcBef>
                <a:spcPts val="0"/>
              </a:spcBef>
              <a:spcAft>
                <a:spcPts val="0"/>
              </a:spcAft>
              <a:buSzPts val="1400"/>
              <a:buFont typeface="Arial"/>
              <a:buChar char="•"/>
            </a:pPr>
            <a:r>
              <a:rPr lang="en-US"/>
              <a:t>If this is not the first workshop, move quickly through this slide. ​ </a:t>
            </a:r>
            <a:endParaRPr/>
          </a:p>
          <a:p>
            <a:pPr marL="0" lvl="0" indent="0" algn="l" rtl="0">
              <a:lnSpc>
                <a:spcPct val="100000"/>
              </a:lnSpc>
              <a:spcBef>
                <a:spcPts val="0"/>
              </a:spcBef>
              <a:spcAft>
                <a:spcPts val="0"/>
              </a:spcAft>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US" u="sng"/>
              <a:t>Sample script</a:t>
            </a:r>
            <a:endParaRPr/>
          </a:p>
          <a:p>
            <a:pPr marL="0" lvl="0" indent="0" algn="l" rtl="0">
              <a:lnSpc>
                <a:spcPct val="100000"/>
              </a:lnSpc>
              <a:spcBef>
                <a:spcPts val="0"/>
              </a:spcBef>
              <a:spcAft>
                <a:spcPts val="0"/>
              </a:spcAft>
              <a:buClr>
                <a:schemeClr val="dk1"/>
              </a:buClr>
              <a:buSzPts val="1400"/>
              <a:buFont typeface="Calibri"/>
              <a:buNone/>
            </a:pPr>
            <a:r>
              <a:rPr lang="en-US" i="1"/>
              <a:t>Here is our plan for today. You can see each part of our agenda has an icon </a:t>
            </a:r>
            <a:r>
              <a:rPr lang="en-US"/>
              <a:t>[point to the icons]</a:t>
            </a:r>
            <a:r>
              <a:rPr lang="en-US" i="1"/>
              <a:t>. You can also find each icon along the bottom of each slide  </a:t>
            </a:r>
            <a:r>
              <a:rPr lang="en-US"/>
              <a:t>[point to bottom] </a:t>
            </a:r>
            <a:r>
              <a:rPr lang="en-US" i="1"/>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marL="0" lvl="0" indent="0" algn="l" rtl="0">
              <a:lnSpc>
                <a:spcPct val="100000"/>
              </a:lnSpc>
              <a:spcBef>
                <a:spcPts val="0"/>
              </a:spcBef>
              <a:spcAft>
                <a:spcPts val="0"/>
              </a:spcAft>
              <a:buClr>
                <a:schemeClr val="dk1"/>
              </a:buClr>
              <a:buSzPts val="1400"/>
              <a:buFont typeface="Calibri"/>
              <a:buNone/>
            </a:pPr>
            <a:r>
              <a:rPr lang="en-US" i="1"/>
              <a:t> </a:t>
            </a:r>
            <a:endParaRPr i="1"/>
          </a:p>
          <a:p>
            <a:pPr marL="0" lvl="0" indent="0" algn="l" rtl="0">
              <a:lnSpc>
                <a:spcPct val="100000"/>
              </a:lnSpc>
              <a:spcBef>
                <a:spcPts val="0"/>
              </a:spcBef>
              <a:spcAft>
                <a:spcPts val="0"/>
              </a:spcAft>
              <a:buClr>
                <a:schemeClr val="dk1"/>
              </a:buClr>
              <a:buSzPts val="1400"/>
              <a:buFont typeface="Calibri"/>
              <a:buNone/>
            </a:pPr>
            <a:r>
              <a:rPr lang="en-US" i="1"/>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Aquí tenemos el plan para hoy. Se puede ver que cada parte de la agenda tiene un ícono </a:t>
            </a:r>
            <a:r>
              <a:rPr lang="en-US"/>
              <a:t>[point to the icons]. </a:t>
            </a:r>
            <a:r>
              <a:rPr lang="en-US" i="1"/>
              <a:t>También se encuentran en el final de cada diapositiva </a:t>
            </a:r>
            <a:r>
              <a:rPr lang="en-US"/>
              <a:t>[point to bottom] </a:t>
            </a:r>
            <a:r>
              <a:rPr lang="en-US" i="1"/>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marL="0" lvl="0" indent="0" algn="l" rtl="0">
              <a:lnSpc>
                <a:spcPct val="100000"/>
              </a:lnSpc>
              <a:spcBef>
                <a:spcPts val="0"/>
              </a:spcBef>
              <a:spcAft>
                <a:spcPts val="0"/>
              </a:spcAft>
              <a:buClr>
                <a:schemeClr val="dk1"/>
              </a:buClr>
              <a:buSzPts val="1100"/>
              <a:buFont typeface="Arial"/>
              <a:buNone/>
            </a:pPr>
            <a:r>
              <a:rPr lang="en-US"/>
              <a:t> </a:t>
            </a:r>
            <a:endParaRPr/>
          </a:p>
          <a:p>
            <a:pPr marL="0" lvl="0" indent="0" algn="l" rtl="0">
              <a:lnSpc>
                <a:spcPct val="100000"/>
              </a:lnSpc>
              <a:spcBef>
                <a:spcPts val="0"/>
              </a:spcBef>
              <a:spcAft>
                <a:spcPts val="0"/>
              </a:spcAft>
              <a:buClr>
                <a:schemeClr val="dk1"/>
              </a:buClr>
              <a:buSzPts val="1100"/>
              <a:buFont typeface="Arial"/>
              <a:buNone/>
            </a:pPr>
            <a:r>
              <a:rPr lang="en-US" i="1"/>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marL="457200" lvl="0" indent="-228600" algn="l" rtl="0">
              <a:lnSpc>
                <a:spcPct val="100000"/>
              </a:lnSpc>
              <a:spcBef>
                <a:spcPts val="0"/>
              </a:spcBef>
              <a:spcAft>
                <a:spcPts val="0"/>
              </a:spcAft>
              <a:buSzPts val="1400"/>
              <a:buNone/>
            </a:pPr>
            <a:endParaRPr/>
          </a:p>
        </p:txBody>
      </p:sp>
      <p:sp>
        <p:nvSpPr>
          <p:cNvPr id="1588" name="Google Shape;1588;p3: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Briefly explain the guidelines</a:t>
            </a:r>
            <a:r>
              <a:rPr lang="en-US" sz="1200" b="0" i="0" u="none" strike="noStrike" cap="none">
                <a:solidFill>
                  <a:schemeClr val="dk1"/>
                </a:solidFill>
                <a:latin typeface="Calibri"/>
                <a:ea typeface="Calibri"/>
                <a:cs typeface="Calibri"/>
                <a:sym typeface="Calibri"/>
              </a:rPr>
              <a:t> or “the rules we all agree to follow so that we can all have an enjoyable and an effective workshop.”</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If this is the first workshop, briefly explain each of the guidelines.</a:t>
            </a:r>
            <a:endParaRPr sz="1200" b="0" i="0" u="none" strike="noStrike" cap="none">
              <a:solidFill>
                <a:schemeClr val="dk1"/>
              </a:solidFill>
              <a:latin typeface="Calibri"/>
              <a:ea typeface="Calibri"/>
              <a:cs typeface="Calibri"/>
              <a:sym typeface="Calibri"/>
            </a:endParaRPr>
          </a:p>
          <a:p>
            <a:pPr marL="914400" lvl="1" indent="-317500" algn="l" rtl="0">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Emphasize these guidelines are for everyone, including you, the facilitator, and pledge</a:t>
            </a:r>
            <a:r>
              <a:rPr lang="en-US" sz="1200" b="0" i="0" u="none" strike="noStrike" cap="none">
                <a:solidFill>
                  <a:schemeClr val="dk1"/>
                </a:solidFill>
                <a:latin typeface="Calibri"/>
                <a:ea typeface="Calibri"/>
                <a:cs typeface="Calibri"/>
                <a:sym typeface="Calibri"/>
              </a:rPr>
              <a:t> to be prepared,</a:t>
            </a:r>
            <a:r>
              <a:rPr lang="en-US"/>
              <a:t> </a:t>
            </a:r>
            <a:r>
              <a:rPr lang="en-US" sz="1200" b="0" i="0" u="none" strike="noStrike" cap="none">
                <a:solidFill>
                  <a:schemeClr val="dk1"/>
                </a:solidFill>
                <a:latin typeface="Calibri"/>
                <a:ea typeface="Calibri"/>
                <a:cs typeface="Calibri"/>
                <a:sym typeface="Calibri"/>
              </a:rPr>
              <a:t>pre</a:t>
            </a:r>
            <a:r>
              <a:rPr lang="en-US"/>
              <a:t>sent, </a:t>
            </a:r>
            <a:r>
              <a:rPr lang="en-US" sz="1200" b="0" i="0" u="none" strike="noStrike" cap="none">
                <a:solidFill>
                  <a:schemeClr val="dk1"/>
                </a:solidFill>
                <a:latin typeface="Calibri"/>
                <a:ea typeface="Calibri"/>
                <a:cs typeface="Calibri"/>
                <a:sym typeface="Calibri"/>
              </a:rPr>
              <a:t>courteous, and ask questions.</a:t>
            </a: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Emphasize the last point and </a:t>
            </a:r>
            <a:r>
              <a:rPr lang="en-US" sz="1200" b="1" i="0" u="none" strike="noStrike" cap="none">
                <a:solidFill>
                  <a:schemeClr val="dk1"/>
                </a:solidFill>
                <a:latin typeface="Calibri"/>
                <a:ea typeface="Calibri"/>
                <a:cs typeface="Calibri"/>
                <a:sym typeface="Calibri"/>
              </a:rPr>
              <a:t>specifically invite families to ask lots of questions.</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609" name="Google Shape;1609;p4: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5: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Part 2: Reading tip</a:t>
            </a:r>
            <a:endParaRPr/>
          </a:p>
          <a:p>
            <a:pPr marL="457200" lvl="0" indent="-279400" algn="l" rtl="0">
              <a:lnSpc>
                <a:spcPct val="100000"/>
              </a:lnSpc>
              <a:spcBef>
                <a:spcPts val="0"/>
              </a:spcBef>
              <a:spcAft>
                <a:spcPts val="0"/>
              </a:spcAft>
              <a:buSzPts val="800"/>
              <a:buChar char="●"/>
            </a:pPr>
            <a:r>
              <a:rPr lang="en-US" b="1"/>
              <a:t>Introduce the 3 parts of the reading tip</a:t>
            </a:r>
            <a:r>
              <a:rPr lang="en-US"/>
              <a:t> but do not go into details.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a:t>
            </a:r>
            <a:endParaRPr u="sng"/>
          </a:p>
          <a:p>
            <a:pPr marL="0" lvl="0" indent="0" algn="l" rtl="0">
              <a:lnSpc>
                <a:spcPct val="100000"/>
              </a:lnSpc>
              <a:spcBef>
                <a:spcPts val="0"/>
              </a:spcBef>
              <a:spcAft>
                <a:spcPts val="0"/>
              </a:spcAft>
              <a:buClr>
                <a:schemeClr val="dk1"/>
              </a:buClr>
              <a:buSzPts val="1100"/>
              <a:buFont typeface="Arial"/>
              <a:buNone/>
            </a:pPr>
            <a:r>
              <a:rPr lang="en-US" i="1"/>
              <a:t>Today we will practice thinking about the word as we are reading or “attacking” the word.</a:t>
            </a:r>
            <a:endParaRPr i="1"/>
          </a:p>
          <a:p>
            <a:pPr marL="457200" lvl="0" indent="-279400" algn="l" rtl="0">
              <a:lnSpc>
                <a:spcPct val="100000"/>
              </a:lnSpc>
              <a:spcBef>
                <a:spcPts val="0"/>
              </a:spcBef>
              <a:spcAft>
                <a:spcPts val="0"/>
              </a:spcAft>
              <a:buSzPts val="800"/>
              <a:buChar char="●"/>
            </a:pPr>
            <a:r>
              <a:rPr lang="en-US" i="1"/>
              <a:t>First, we will practice using our fingers to find little “word parts.” After we’ve read those parts, we can piece the word back together to solve and read it. </a:t>
            </a:r>
            <a:endParaRPr i="1"/>
          </a:p>
          <a:p>
            <a:pPr marL="457200" lvl="0" indent="-279400" algn="l" rtl="0">
              <a:lnSpc>
                <a:spcPct val="100000"/>
              </a:lnSpc>
              <a:spcBef>
                <a:spcPts val="0"/>
              </a:spcBef>
              <a:spcAft>
                <a:spcPts val="0"/>
              </a:spcAft>
              <a:buSzPts val="800"/>
              <a:buChar char="●"/>
            </a:pPr>
            <a:r>
              <a:rPr lang="en-US" i="1"/>
              <a:t>Then, we can practice finding small words to read first inside a bigger word.</a:t>
            </a:r>
            <a:endParaRPr i="1"/>
          </a:p>
          <a:p>
            <a:pPr marL="457200" lvl="0" indent="-279400" algn="l" rtl="0">
              <a:lnSpc>
                <a:spcPct val="100000"/>
              </a:lnSpc>
              <a:spcBef>
                <a:spcPts val="0"/>
              </a:spcBef>
              <a:spcAft>
                <a:spcPts val="0"/>
              </a:spcAft>
              <a:buSzPts val="800"/>
              <a:buChar char="●"/>
            </a:pPr>
            <a:r>
              <a:rPr lang="en-US" i="1"/>
              <a:t>Finally, for older students, we can break words apart into two separate words. This may not happen with every word but it’s a good tool to have or try, even if it doesn’t work.</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Clr>
                <a:schemeClr val="dk1"/>
              </a:buClr>
              <a:buSzPts val="1100"/>
              <a:buFont typeface="Arial"/>
              <a:buNone/>
            </a:pPr>
            <a:r>
              <a:rPr lang="en-US" i="1"/>
              <a:t>Why?</a:t>
            </a:r>
            <a:endParaRPr i="1"/>
          </a:p>
          <a:p>
            <a:pPr marL="457200" lvl="0" indent="-279400" algn="l" rtl="0">
              <a:lnSpc>
                <a:spcPct val="100000"/>
              </a:lnSpc>
              <a:spcBef>
                <a:spcPts val="0"/>
              </a:spcBef>
              <a:spcAft>
                <a:spcPts val="0"/>
              </a:spcAft>
              <a:buSzPts val="800"/>
              <a:buChar char="●"/>
            </a:pPr>
            <a:r>
              <a:rPr lang="en-US" i="1"/>
              <a:t>We want readers to not be afraid to use their finger as a way to break apart words so they become easier to read. Getting your fingers out of your pockets and using them to cover up parts of words will help children see words they know. Eventually they will do this with their eyes automatically.</a:t>
            </a:r>
            <a:endParaRPr i="1"/>
          </a:p>
          <a:p>
            <a:pPr marL="457200" lvl="0" indent="-279400" algn="l" rtl="0">
              <a:lnSpc>
                <a:spcPct val="100000"/>
              </a:lnSpc>
              <a:spcBef>
                <a:spcPts val="0"/>
              </a:spcBef>
              <a:spcAft>
                <a:spcPts val="0"/>
              </a:spcAft>
              <a:buSzPts val="800"/>
              <a:buChar char="●"/>
            </a:pPr>
            <a:r>
              <a:rPr lang="en-US" i="1"/>
              <a:t>To grow as a reader, a child should begin to have multiple tools in their strategy toolbox to figure out tricky words. Selecting the tool to use can be challenging, which is why you can help guide them toward knowing the tools well enough to automatically pull them out and put them to use! </a:t>
            </a:r>
            <a:endParaRPr i="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Hoy vamos a practicar el acto de pensar sobre el libro mientras estemos leyendo o “atacando” la palabra.  </a:t>
            </a:r>
            <a:endParaRPr i="1"/>
          </a:p>
          <a:p>
            <a:pPr marL="457200" lvl="0" indent="-279400" algn="l" rtl="0">
              <a:lnSpc>
                <a:spcPct val="100000"/>
              </a:lnSpc>
              <a:spcBef>
                <a:spcPts val="0"/>
              </a:spcBef>
              <a:spcAft>
                <a:spcPts val="0"/>
              </a:spcAft>
              <a:buSzPts val="800"/>
              <a:buChar char="●"/>
            </a:pPr>
            <a:r>
              <a:rPr lang="en-US" i="1"/>
              <a:t>Primero, vamos a practicar el uso del dedo para encontrar “las partes chiquitas de la palabra”. Después de leer las partes, podemos juntar la palabra de nuevo para averiguarla y leerla. </a:t>
            </a:r>
            <a:endParaRPr i="1"/>
          </a:p>
          <a:p>
            <a:pPr marL="457200" lvl="0" indent="-279400" algn="l" rtl="0">
              <a:lnSpc>
                <a:spcPct val="100000"/>
              </a:lnSpc>
              <a:spcBef>
                <a:spcPts val="0"/>
              </a:spcBef>
              <a:spcAft>
                <a:spcPts val="0"/>
              </a:spcAft>
              <a:buSzPts val="800"/>
              <a:buChar char="●"/>
            </a:pPr>
            <a:r>
              <a:rPr lang="en-US" i="1"/>
              <a:t>Luego, vamos a buscar palabras pequeñas dentro de las palabras grandes, para leerlas primero. </a:t>
            </a:r>
            <a:endParaRPr i="1"/>
          </a:p>
          <a:p>
            <a:pPr marL="457200" lvl="0" indent="-279400" algn="l" rtl="0">
              <a:lnSpc>
                <a:spcPct val="100000"/>
              </a:lnSpc>
              <a:spcBef>
                <a:spcPts val="0"/>
              </a:spcBef>
              <a:spcAft>
                <a:spcPts val="0"/>
              </a:spcAft>
              <a:buSzPts val="800"/>
              <a:buChar char="●"/>
            </a:pPr>
            <a:r>
              <a:rPr lang="en-US" i="1"/>
              <a:t>Al final, para los estudiantes mayores, podemos romper las palabras en dos palabras diferentes. No se puede con todas las palabras, pero vale la pena intentarlo, a pesar de que no siempre funcione. </a:t>
            </a:r>
            <a:endParaRPr i="1"/>
          </a:p>
          <a:p>
            <a:pPr marL="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¿Por qué?</a:t>
            </a:r>
            <a:endParaRPr i="1"/>
          </a:p>
          <a:p>
            <a:pPr marL="457200" lvl="0" indent="-279400" algn="l" rtl="0">
              <a:lnSpc>
                <a:spcPct val="100000"/>
              </a:lnSpc>
              <a:spcBef>
                <a:spcPts val="0"/>
              </a:spcBef>
              <a:spcAft>
                <a:spcPts val="0"/>
              </a:spcAft>
              <a:buSzPts val="800"/>
              <a:buChar char="●"/>
            </a:pPr>
            <a:r>
              <a:rPr lang="en-US" i="1"/>
              <a:t>Queremos que los lectores no tengan miedo de usar su dedo de esta manera para romper las palabras para que sean más fáciles de leer. Sacar los dedos del bolsillo y usarlos para cubrir las partes de las palabras les va a ayudar a los niños para ver las palabras que conocen. Eventualmente lo harán con sus ojos automáticamente. </a:t>
            </a:r>
            <a:endParaRPr i="1"/>
          </a:p>
          <a:p>
            <a:pPr marL="457200" lvl="0" indent="-279400" algn="l" rtl="0">
              <a:lnSpc>
                <a:spcPct val="100000"/>
              </a:lnSpc>
              <a:spcBef>
                <a:spcPts val="0"/>
              </a:spcBef>
              <a:spcAft>
                <a:spcPts val="0"/>
              </a:spcAft>
              <a:buSzPts val="800"/>
              <a:buChar char="●"/>
            </a:pPr>
            <a:r>
              <a:rPr lang="en-US" i="1"/>
              <a:t>Para crecer como un lector, un niño debe de empezar a tener varias herramientas en su caja de estrategias para averiguar las palabras complicadas. Seleccionar la herramienta que necesita en cada momento puede ser desafiante. Por eso, usted necesita ayudarle. ¡Puede guiarlo para conocer las herramientas tan bien que pueda sacarlas y usarlas en cualquier momento!</a:t>
            </a:r>
            <a:endParaRPr i="1"/>
          </a:p>
          <a:p>
            <a:pPr marL="0" lvl="0" indent="0" algn="l" rtl="0">
              <a:lnSpc>
                <a:spcPct val="100000"/>
              </a:lnSpc>
              <a:spcBef>
                <a:spcPts val="0"/>
              </a:spcBef>
              <a:spcAft>
                <a:spcPts val="0"/>
              </a:spcAft>
              <a:buSzPts val="1400"/>
              <a:buNone/>
            </a:pPr>
            <a:endParaRPr/>
          </a:p>
        </p:txBody>
      </p:sp>
      <p:sp>
        <p:nvSpPr>
          <p:cNvPr id="1626" name="Google Shape;1626;p5: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6: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0" name="Google Shape;1640;p6: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Font typeface="Calibri"/>
              <a:buChar char="●"/>
            </a:pPr>
            <a:r>
              <a:rPr lang="en-US"/>
              <a:t>To make sure everyone has a common understanding, </a:t>
            </a:r>
            <a:r>
              <a:rPr lang="en-US" b="1"/>
              <a:t>define some literacy terms</a:t>
            </a:r>
            <a:r>
              <a:rPr lang="en-US"/>
              <a:t> as needed.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7:notes"/>
          <p:cNvSpPr>
            <a:spLocks noGrp="1" noRot="1" noChangeAspect="1"/>
          </p:cNvSpPr>
          <p:nvPr>
            <p:ph type="sldImg" idx="2"/>
          </p:nvPr>
        </p:nvSpPr>
        <p:spPr>
          <a:xfrm>
            <a:off x="35337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3" name="Google Shape;1653;p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Font typeface="Arial"/>
              <a:buNone/>
            </a:pPr>
            <a:endParaRPr b="1"/>
          </a:p>
          <a:p>
            <a:pPr marL="457200" lvl="0" indent="-279400" algn="l" rtl="0">
              <a:lnSpc>
                <a:spcPct val="100000"/>
              </a:lnSpc>
              <a:spcBef>
                <a:spcPts val="0"/>
              </a:spcBef>
              <a:spcAft>
                <a:spcPts val="0"/>
              </a:spcAft>
              <a:buSzPts val="800"/>
              <a:buChar char="●"/>
            </a:pPr>
            <a:r>
              <a:rPr lang="en-US" b="1"/>
              <a:t>Model looking for small parts of words </a:t>
            </a:r>
            <a:r>
              <a:rPr lang="en-US"/>
              <a:t>(-am, -et, -ag, -ud, -ip, etc.) that you know inside bigger words. The word parts could be prefixes (un-, mis-) and suffixes (-er, -less)</a:t>
            </a:r>
            <a:endParaRPr/>
          </a:p>
          <a:p>
            <a:pPr marL="914400" lvl="1" indent="-279400" algn="l" rtl="0">
              <a:lnSpc>
                <a:spcPct val="100000"/>
              </a:lnSpc>
              <a:spcBef>
                <a:spcPts val="0"/>
              </a:spcBef>
              <a:spcAft>
                <a:spcPts val="0"/>
              </a:spcAft>
              <a:buSzPts val="800"/>
              <a:buFont typeface="Calibri"/>
              <a:buChar char="●"/>
            </a:pPr>
            <a:r>
              <a:rPr lang="en-US"/>
              <a:t>Use the small word parts to get started figuring out big words.</a:t>
            </a:r>
            <a:endParaRPr/>
          </a:p>
          <a:p>
            <a:pPr marL="914400" lvl="1" indent="-279400" algn="l" rtl="0">
              <a:lnSpc>
                <a:spcPct val="100000"/>
              </a:lnSpc>
              <a:spcBef>
                <a:spcPts val="0"/>
              </a:spcBef>
              <a:spcAft>
                <a:spcPts val="0"/>
              </a:spcAft>
              <a:buSzPts val="800"/>
              <a:buFont typeface="Calibri"/>
              <a:buChar char="●"/>
            </a:pPr>
            <a:r>
              <a:rPr lang="en-US"/>
              <a:t>For smaller words, remind families that a letter is also a word part.</a:t>
            </a:r>
            <a:endParaRPr/>
          </a:p>
          <a:p>
            <a:pPr marL="457200" lvl="0" indent="-279400" algn="l" rtl="0">
              <a:lnSpc>
                <a:spcPct val="100000"/>
              </a:lnSpc>
              <a:spcBef>
                <a:spcPts val="0"/>
              </a:spcBef>
              <a:spcAft>
                <a:spcPts val="0"/>
              </a:spcAft>
              <a:buSzPts val="800"/>
              <a:buFont typeface="Calibri"/>
              <a:buChar char="●"/>
            </a:pPr>
            <a:r>
              <a:rPr lang="en-US"/>
              <a:t>Click to animate slide (hand will appear) or use your finger to cover up parts of the word to find the part “an” in the word “plant”.</a:t>
            </a:r>
            <a:endParaRPr/>
          </a:p>
          <a:p>
            <a:pPr marL="457200" lvl="0" indent="-228600" algn="l" rtl="0">
              <a:lnSpc>
                <a:spcPct val="100000"/>
              </a:lnSpc>
              <a:spcBef>
                <a:spcPts val="0"/>
              </a:spcBef>
              <a:spcAft>
                <a:spcPts val="0"/>
              </a:spcAft>
              <a:buSzPts val="1400"/>
              <a:buNone/>
            </a:pPr>
            <a:endParaRPr b="1" u="sng"/>
          </a:p>
          <a:p>
            <a:pPr marL="0" lvl="0" indent="0" algn="l" rtl="0">
              <a:lnSpc>
                <a:spcPct val="100000"/>
              </a:lnSpc>
              <a:spcBef>
                <a:spcPts val="0"/>
              </a:spcBef>
              <a:spcAft>
                <a:spcPts val="0"/>
              </a:spcAft>
              <a:buSzPts val="1400"/>
              <a:buFont typeface="Arial"/>
              <a:buNone/>
            </a:pPr>
            <a:r>
              <a:rPr lang="en-US" u="sng"/>
              <a:t>Sample script</a:t>
            </a:r>
            <a:endParaRPr b="1" u="sng"/>
          </a:p>
          <a:p>
            <a:pPr marL="0" lvl="0" indent="0" algn="l" rtl="0">
              <a:lnSpc>
                <a:spcPct val="100000"/>
              </a:lnSpc>
              <a:spcBef>
                <a:spcPts val="0"/>
              </a:spcBef>
              <a:spcAft>
                <a:spcPts val="0"/>
              </a:spcAft>
              <a:buSzPts val="1400"/>
              <a:buFont typeface="Arial"/>
              <a:buNone/>
            </a:pPr>
            <a:r>
              <a:rPr lang="en-US" i="1"/>
              <a:t>This first habit that readers rely on is using what we KNOW about word parts. </a:t>
            </a:r>
            <a:endParaRPr/>
          </a:p>
          <a:p>
            <a:pPr marL="0" lvl="0" indent="0" algn="l" rtl="0">
              <a:lnSpc>
                <a:spcPct val="100000"/>
              </a:lnSpc>
              <a:spcBef>
                <a:spcPts val="0"/>
              </a:spcBef>
              <a:spcAft>
                <a:spcPts val="0"/>
              </a:spcAft>
              <a:buSzPts val="1400"/>
              <a:buFont typeface="Arial"/>
              <a:buNone/>
            </a:pPr>
            <a:r>
              <a:rPr lang="en-US" i="1"/>
              <a:t>When we start sounding out words, two letters can be “glued together” so that solving the rest of the word isn’t as tricky (if I know “ag,” I know “tag”). Students may also use word parts that mean something, like prefixes and suffixes, to solve a word. It’s important to encourage your child to USE this knowledge when figuring out longer words.  </a:t>
            </a:r>
            <a:endParaRPr/>
          </a:p>
          <a:p>
            <a:pPr marL="0" lvl="0" indent="0" algn="l" rtl="0">
              <a:lnSpc>
                <a:spcPct val="100000"/>
              </a:lnSpc>
              <a:spcBef>
                <a:spcPts val="0"/>
              </a:spcBef>
              <a:spcAft>
                <a:spcPts val="0"/>
              </a:spcAft>
              <a:buSzPts val="1400"/>
              <a:buFont typeface="Arial"/>
              <a:buNone/>
            </a:pPr>
            <a:r>
              <a:rPr lang="en-US" i="1"/>
              <a:t>To help your child find a smaller word inside a bigger word, you may need to help him “break” the word into parts to see the small word. Here’s an example: I‘m trying to figure out this first word. I know “a” and “n” together say “an”. Then I can put it with the rest of the letters to read “plant.”</a:t>
            </a:r>
            <a:endParaRPr i="1"/>
          </a:p>
          <a:p>
            <a:pPr marL="0" lvl="0" indent="0" algn="l" rtl="0">
              <a:lnSpc>
                <a:spcPct val="100000"/>
              </a:lnSpc>
              <a:spcBef>
                <a:spcPts val="0"/>
              </a:spcBef>
              <a:spcAft>
                <a:spcPts val="0"/>
              </a:spcAft>
              <a:buSzPts val="1400"/>
              <a:buFont typeface="Arial"/>
              <a:buNone/>
            </a:pPr>
            <a:endParaRPr i="1"/>
          </a:p>
          <a:p>
            <a:pPr marL="0" lvl="0" indent="0" algn="l" rtl="0">
              <a:lnSpc>
                <a:spcPct val="100000"/>
              </a:lnSpc>
              <a:spcBef>
                <a:spcPts val="0"/>
              </a:spcBef>
              <a:spcAft>
                <a:spcPts val="0"/>
              </a:spcAft>
              <a:buSzPts val="1400"/>
              <a:buFont typeface="Arial"/>
              <a:buNone/>
            </a:pPr>
            <a:r>
              <a:rPr lang="en-US" u="sng"/>
              <a:t>Sample script in Spanish </a:t>
            </a:r>
            <a:endParaRPr u="sng"/>
          </a:p>
          <a:p>
            <a:pPr marL="0" lvl="0" indent="0" algn="l" rtl="0">
              <a:lnSpc>
                <a:spcPct val="100000"/>
              </a:lnSpc>
              <a:spcBef>
                <a:spcPts val="0"/>
              </a:spcBef>
              <a:spcAft>
                <a:spcPts val="0"/>
              </a:spcAft>
              <a:buSzPts val="1400"/>
              <a:buFont typeface="Arial"/>
              <a:buNone/>
            </a:pPr>
            <a:r>
              <a:rPr lang="en-US" i="1"/>
              <a:t>El primer hábito que los lectores necesitan es usar lo que SABEN de las partes de las palabras. </a:t>
            </a:r>
            <a:endParaRPr i="1"/>
          </a:p>
          <a:p>
            <a:pPr marL="0" lvl="0" indent="0" algn="l" rtl="0">
              <a:lnSpc>
                <a:spcPct val="100000"/>
              </a:lnSpc>
              <a:spcBef>
                <a:spcPts val="0"/>
              </a:spcBef>
              <a:spcAft>
                <a:spcPts val="0"/>
              </a:spcAft>
              <a:buClr>
                <a:schemeClr val="dk1"/>
              </a:buClr>
              <a:buSzPts val="1400"/>
              <a:buFont typeface="Arial"/>
              <a:buNone/>
            </a:pPr>
            <a:r>
              <a:rPr lang="en-US" i="1"/>
              <a:t>Cuando empezamos a decir las palabras en partes, se puede juntar dos letras en un grupo para simplificar el proceso de averiguar lo que queda de la palabra (si yo sé decir “ag”, yo sé “tag”). Los estudiantes también pueden usar partes de la palabra que tienen un significado, como prefijos y sufijos, para averiguar una palabra. Es importante que le diga a su hijo que USE su conocimiento para averiguar palabras más largas. </a:t>
            </a:r>
            <a:endParaRPr i="1"/>
          </a:p>
          <a:p>
            <a:pPr marL="0" lvl="0" indent="0" algn="l" rtl="0">
              <a:lnSpc>
                <a:spcPct val="100000"/>
              </a:lnSpc>
              <a:spcBef>
                <a:spcPts val="0"/>
              </a:spcBef>
              <a:spcAft>
                <a:spcPts val="0"/>
              </a:spcAft>
              <a:buSzPts val="1400"/>
              <a:buFont typeface="Arial"/>
              <a:buNone/>
            </a:pPr>
            <a:r>
              <a:rPr lang="en-US" i="1"/>
              <a:t>Para ayudarle a su hijo a encontrar una palabra pequeña dentro de una palabra más grande, hay que “romper” la palabra en partes para ver la palabra pequena. Por ejemplo: Quiero descifrar esta palabra. Yo sé que “a” junto con “n” dice “an”. Luego puedo poner las demas letras y leer “plant” (planta).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8: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p8: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Char char="●"/>
            </a:pPr>
            <a:r>
              <a:rPr lang="en-US" b="1"/>
              <a:t>Model looking for small words </a:t>
            </a:r>
            <a:r>
              <a:rPr lang="en-US"/>
              <a:t>(like high-frequency words) that you know inside bigger words.</a:t>
            </a:r>
            <a:endParaRPr/>
          </a:p>
          <a:p>
            <a:pPr marL="914400" lvl="1" indent="-292100" algn="l" rtl="0">
              <a:lnSpc>
                <a:spcPct val="100000"/>
              </a:lnSpc>
              <a:spcBef>
                <a:spcPts val="0"/>
              </a:spcBef>
              <a:spcAft>
                <a:spcPts val="0"/>
              </a:spcAft>
              <a:buClr>
                <a:schemeClr val="dk1"/>
              </a:buClr>
              <a:buSzPts val="1000"/>
              <a:buFont typeface="Calibri"/>
              <a:buChar char="•"/>
            </a:pPr>
            <a:r>
              <a:rPr lang="en-US"/>
              <a:t>Click to animate the slide (hand will appear) or use your finger to cover up parts of the word to find the part “pump” in the word “pumpkin.”</a:t>
            </a:r>
            <a:endParaRPr/>
          </a:p>
          <a:p>
            <a:pPr marL="457200" lvl="0" indent="-228600" algn="l" rtl="0">
              <a:lnSpc>
                <a:spcPct val="100000"/>
              </a:lnSpc>
              <a:spcBef>
                <a:spcPts val="0"/>
              </a:spcBef>
              <a:spcAft>
                <a:spcPts val="0"/>
              </a:spcAft>
              <a:buClr>
                <a:schemeClr val="dk1"/>
              </a:buClr>
              <a:buSzPts val="1400"/>
              <a:buFont typeface="Arial"/>
              <a:buNone/>
            </a:pPr>
            <a:endParaRPr b="1" u="sng"/>
          </a:p>
          <a:p>
            <a:pPr marL="0" lvl="0" indent="0" algn="l" rtl="0">
              <a:lnSpc>
                <a:spcPct val="100000"/>
              </a:lnSpc>
              <a:spcBef>
                <a:spcPts val="0"/>
              </a:spcBef>
              <a:spcAft>
                <a:spcPts val="0"/>
              </a:spcAft>
              <a:buClr>
                <a:schemeClr val="dk1"/>
              </a:buClr>
              <a:buSzPts val="1400"/>
              <a:buFont typeface="Arial"/>
              <a:buNone/>
            </a:pPr>
            <a:r>
              <a:rPr lang="en-US" u="sng"/>
              <a:t>Sample script </a:t>
            </a:r>
            <a:endParaRPr b="1" u="sng"/>
          </a:p>
          <a:p>
            <a:pPr marL="0" lvl="0" indent="0" algn="l" rtl="0">
              <a:lnSpc>
                <a:spcPct val="100000"/>
              </a:lnSpc>
              <a:spcBef>
                <a:spcPts val="0"/>
              </a:spcBef>
              <a:spcAft>
                <a:spcPts val="0"/>
              </a:spcAft>
              <a:buClr>
                <a:schemeClr val="dk1"/>
              </a:buClr>
              <a:buSzPts val="1400"/>
              <a:buFont typeface="Arial"/>
              <a:buNone/>
            </a:pPr>
            <a:r>
              <a:rPr lang="en-US" i="1"/>
              <a:t>The next habit that good readers rely on is using what we know about </a:t>
            </a:r>
            <a:r>
              <a:rPr lang="en-US" b="1" i="1"/>
              <a:t>words</a:t>
            </a:r>
            <a:r>
              <a:rPr lang="en-US" i="1"/>
              <a:t>.</a:t>
            </a:r>
            <a:endParaRPr/>
          </a:p>
          <a:p>
            <a:pPr marL="0" lvl="0" indent="0" algn="l" rtl="0">
              <a:lnSpc>
                <a:spcPct val="100000"/>
              </a:lnSpc>
              <a:spcBef>
                <a:spcPts val="0"/>
              </a:spcBef>
              <a:spcAft>
                <a:spcPts val="0"/>
              </a:spcAft>
              <a:buClr>
                <a:schemeClr val="dk1"/>
              </a:buClr>
              <a:buSzPts val="1400"/>
              <a:buFont typeface="Arial"/>
              <a:buNone/>
            </a:pPr>
            <a:r>
              <a:rPr lang="en-US" i="1"/>
              <a:t>Your child has already learned a lot of words.</a:t>
            </a:r>
            <a:endParaRPr/>
          </a:p>
          <a:p>
            <a:pPr marL="0" lvl="0" indent="0" algn="l" rtl="0">
              <a:lnSpc>
                <a:spcPct val="100000"/>
              </a:lnSpc>
              <a:spcBef>
                <a:spcPts val="0"/>
              </a:spcBef>
              <a:spcAft>
                <a:spcPts val="0"/>
              </a:spcAft>
              <a:buClr>
                <a:schemeClr val="dk1"/>
              </a:buClr>
              <a:buSzPts val="1400"/>
              <a:buFont typeface="Arial"/>
              <a:buNone/>
            </a:pPr>
            <a:r>
              <a:rPr lang="en-US" i="1"/>
              <a:t>It’s important to encourage your child to USE that knowledge when figuring out longer words.  </a:t>
            </a:r>
            <a:endParaRPr/>
          </a:p>
          <a:p>
            <a:pPr marL="0" lvl="0" indent="0" algn="l" rtl="0">
              <a:lnSpc>
                <a:spcPct val="100000"/>
              </a:lnSpc>
              <a:spcBef>
                <a:spcPts val="0"/>
              </a:spcBef>
              <a:spcAft>
                <a:spcPts val="0"/>
              </a:spcAft>
              <a:buClr>
                <a:schemeClr val="dk1"/>
              </a:buClr>
              <a:buSzPts val="1400"/>
              <a:buFont typeface="Arial"/>
              <a:buNone/>
            </a:pPr>
            <a:r>
              <a:rPr lang="en-US" i="1"/>
              <a:t>To help your child find a smaller word inside a bigger word, you may need to help him break the word into parts to see the small word.</a:t>
            </a:r>
            <a:endParaRPr/>
          </a:p>
          <a:p>
            <a:pPr marL="0" lvl="0" indent="0" algn="l" rtl="0">
              <a:lnSpc>
                <a:spcPct val="100000"/>
              </a:lnSpc>
              <a:spcBef>
                <a:spcPts val="0"/>
              </a:spcBef>
              <a:spcAft>
                <a:spcPts val="0"/>
              </a:spcAft>
              <a:buClr>
                <a:schemeClr val="dk1"/>
              </a:buClr>
              <a:buSzPts val="1400"/>
              <a:buFont typeface="Arial"/>
              <a:buNone/>
            </a:pPr>
            <a:r>
              <a:rPr lang="en-US" i="1"/>
              <a:t>For example, in this last word I see a word your child may have come across already— “pump.” I can use that to sound out the word: “pump—kin.” </a:t>
            </a:r>
            <a:endParaRPr/>
          </a:p>
          <a:p>
            <a:pPr marL="457200" lvl="0" indent="-22860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u="sng"/>
              <a:t>Sample script in Spanish </a:t>
            </a:r>
            <a:endParaRPr b="1" u="sng"/>
          </a:p>
          <a:p>
            <a:pPr marL="0" lvl="0" indent="0" algn="l" rtl="0">
              <a:lnSpc>
                <a:spcPct val="100000"/>
              </a:lnSpc>
              <a:spcBef>
                <a:spcPts val="0"/>
              </a:spcBef>
              <a:spcAft>
                <a:spcPts val="0"/>
              </a:spcAft>
              <a:buClr>
                <a:schemeClr val="dk1"/>
              </a:buClr>
              <a:buSzPts val="1400"/>
              <a:buFont typeface="Arial"/>
              <a:buNone/>
            </a:pPr>
            <a:r>
              <a:rPr lang="en-US" i="1"/>
              <a:t>El próximo hábito que buenos lectores necesitan es usar lo que SABEN de las palabras.</a:t>
            </a:r>
            <a:endParaRPr i="1"/>
          </a:p>
          <a:p>
            <a:pPr marL="0" lvl="0" indent="0" algn="l" rtl="0">
              <a:lnSpc>
                <a:spcPct val="100000"/>
              </a:lnSpc>
              <a:spcBef>
                <a:spcPts val="0"/>
              </a:spcBef>
              <a:spcAft>
                <a:spcPts val="0"/>
              </a:spcAft>
              <a:buClr>
                <a:schemeClr val="dk1"/>
              </a:buClr>
              <a:buSzPts val="1400"/>
              <a:buFont typeface="Arial"/>
              <a:buNone/>
            </a:pPr>
            <a:r>
              <a:rPr lang="en-US" i="1"/>
              <a:t>Su hijo ya ha aprendido muchas palabras. </a:t>
            </a:r>
            <a:endParaRPr i="1"/>
          </a:p>
          <a:p>
            <a:pPr marL="0" lvl="0" indent="0" algn="l" rtl="0">
              <a:lnSpc>
                <a:spcPct val="100000"/>
              </a:lnSpc>
              <a:spcBef>
                <a:spcPts val="0"/>
              </a:spcBef>
              <a:spcAft>
                <a:spcPts val="0"/>
              </a:spcAft>
              <a:buClr>
                <a:schemeClr val="dk1"/>
              </a:buClr>
              <a:buSzPts val="1400"/>
              <a:buFont typeface="Arial"/>
              <a:buNone/>
            </a:pPr>
            <a:r>
              <a:rPr lang="en-US" i="1"/>
              <a:t>Es importante que le diga a su hijo que USE su conocimiento para averiguar palabras más largas. </a:t>
            </a:r>
            <a:endParaRPr i="1"/>
          </a:p>
          <a:p>
            <a:pPr marL="0" lvl="0" indent="0" algn="l" rtl="0">
              <a:lnSpc>
                <a:spcPct val="100000"/>
              </a:lnSpc>
              <a:spcBef>
                <a:spcPts val="0"/>
              </a:spcBef>
              <a:spcAft>
                <a:spcPts val="0"/>
              </a:spcAft>
              <a:buClr>
                <a:schemeClr val="dk1"/>
              </a:buClr>
              <a:buSzPts val="1400"/>
              <a:buFont typeface="Arial"/>
              <a:buNone/>
            </a:pPr>
            <a:r>
              <a:rPr lang="en-US" i="1"/>
              <a:t>Para ayudarle a su hijo a encontrar una palabra pequeña dentro de una palabra más grande, hay que “romper” la palabra en partes para ver la palabra pequena. </a:t>
            </a:r>
            <a:endParaRPr i="1"/>
          </a:p>
          <a:p>
            <a:pPr marL="0" lvl="0" indent="0" algn="l" rtl="0">
              <a:lnSpc>
                <a:spcPct val="100000"/>
              </a:lnSpc>
              <a:spcBef>
                <a:spcPts val="0"/>
              </a:spcBef>
              <a:spcAft>
                <a:spcPts val="0"/>
              </a:spcAft>
              <a:buClr>
                <a:schemeClr val="dk1"/>
              </a:buClr>
              <a:buSzPts val="1400"/>
              <a:buFont typeface="Arial"/>
              <a:buNone/>
            </a:pPr>
            <a:r>
              <a:rPr lang="en-US" i="1"/>
              <a:t>Por ejemplo, en la ultima palabra yo veo una palabra que su hijo probablemente conoce - “pump”. Puedo usar esta palabrita para descifrar la palabra “pump--kin.” </a:t>
            </a:r>
            <a:endParaRPr i="1"/>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i="1"/>
          </a:p>
          <a:p>
            <a:pPr marL="0" lvl="0" indent="0" algn="l" rtl="0">
              <a:lnSpc>
                <a:spcPct val="100000"/>
              </a:lnSpc>
              <a:spcBef>
                <a:spcPts val="0"/>
              </a:spcBef>
              <a:spcAft>
                <a:spcPts val="0"/>
              </a:spcAft>
              <a:buClr>
                <a:schemeClr val="dk1"/>
              </a:buClr>
              <a:buSzPts val="1400"/>
              <a:buFont typeface="Arial"/>
              <a:buNone/>
            </a:pPr>
            <a:endParaRPr sz="1100"/>
          </a:p>
          <a:p>
            <a:pPr marL="0" marR="0" lvl="0" indent="0" algn="l" rtl="0">
              <a:lnSpc>
                <a:spcPct val="100000"/>
              </a:lnSpc>
              <a:spcBef>
                <a:spcPts val="0"/>
              </a:spcBef>
              <a:spcAft>
                <a:spcPts val="0"/>
              </a:spcAft>
              <a:buSzPts val="1400"/>
              <a:buNone/>
            </a:pP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3.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3.jp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6" Type="http://schemas.openxmlformats.org/officeDocument/2006/relationships/image" Target="../media/image26.jpg"/><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20"/>
        <p:cNvGrpSpPr/>
        <p:nvPr/>
      </p:nvGrpSpPr>
      <p:grpSpPr>
        <a:xfrm>
          <a:off x="0" y="0"/>
          <a:ext cx="0" cy="0"/>
          <a:chOff x="0" y="0"/>
          <a:chExt cx="0" cy="0"/>
        </a:xfrm>
      </p:grpSpPr>
      <p:sp>
        <p:nvSpPr>
          <p:cNvPr id="121" name="Google Shape;121;p1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3"/>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3"/>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 name="Google Shape;124;p1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5" name="Google Shape;125;p1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 name="Google Shape;126;p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 name="Google Shape;127;p1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 name="Google Shape;128;p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 name="Google Shape;129;p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 name="Google Shape;130;p1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32" name="Google Shape;132;p1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1462"/>
        <p:cNvGrpSpPr/>
        <p:nvPr/>
      </p:nvGrpSpPr>
      <p:grpSpPr>
        <a:xfrm>
          <a:off x="0" y="0"/>
          <a:ext cx="0" cy="0"/>
          <a:chOff x="0" y="0"/>
          <a:chExt cx="0" cy="0"/>
        </a:xfrm>
      </p:grpSpPr>
      <p:sp>
        <p:nvSpPr>
          <p:cNvPr id="1463" name="Google Shape;1463;p111"/>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64" name="Google Shape;1464;p111"/>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65" name="Google Shape;1465;p111"/>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66" name="Google Shape;1466;p111"/>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67" name="Google Shape;1467;p111"/>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468" name="Google Shape;1468;p11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69" name="Google Shape;1469;p111"/>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470" name="Google Shape;1470;p111"/>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471" name="Google Shape;1471;p111"/>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2" name="Google Shape;1472;p111"/>
          <p:cNvSpPr>
            <a:spLocks noGrp="1"/>
          </p:cNvSpPr>
          <p:nvPr>
            <p:ph type="pic" idx="2"/>
          </p:nvPr>
        </p:nvSpPr>
        <p:spPr>
          <a:xfrm>
            <a:off x="8832388" y="1251284"/>
            <a:ext cx="3251700" cy="2499000"/>
          </a:xfrm>
          <a:prstGeom prst="rect">
            <a:avLst/>
          </a:prstGeom>
          <a:noFill/>
          <a:ln>
            <a:noFill/>
          </a:ln>
        </p:spPr>
      </p:sp>
      <p:sp>
        <p:nvSpPr>
          <p:cNvPr id="1473" name="Google Shape;1473;p111"/>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474"/>
        <p:cNvGrpSpPr/>
        <p:nvPr/>
      </p:nvGrpSpPr>
      <p:grpSpPr>
        <a:xfrm>
          <a:off x="0" y="0"/>
          <a:ext cx="0" cy="0"/>
          <a:chOff x="0" y="0"/>
          <a:chExt cx="0" cy="0"/>
        </a:xfrm>
      </p:grpSpPr>
      <p:sp>
        <p:nvSpPr>
          <p:cNvPr id="1475" name="Google Shape;1475;p112"/>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76" name="Google Shape;1476;p112"/>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77" name="Google Shape;1477;p112"/>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78" name="Google Shape;1478;p112"/>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79" name="Google Shape;1479;p112"/>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80" name="Google Shape;1480;p11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81" name="Google Shape;1481;p112"/>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482" name="Google Shape;1482;p112"/>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83" name="Google Shape;1483;p112"/>
          <p:cNvSpPr>
            <a:spLocks noGrp="1"/>
          </p:cNvSpPr>
          <p:nvPr>
            <p:ph type="pic" idx="2"/>
          </p:nvPr>
        </p:nvSpPr>
        <p:spPr>
          <a:xfrm>
            <a:off x="9093038" y="1058781"/>
            <a:ext cx="2715900" cy="2715900"/>
          </a:xfrm>
          <a:prstGeom prst="rect">
            <a:avLst/>
          </a:prstGeom>
          <a:noFill/>
          <a:ln>
            <a:noFill/>
          </a:ln>
        </p:spPr>
      </p:sp>
      <p:sp>
        <p:nvSpPr>
          <p:cNvPr id="1484" name="Google Shape;1484;p112"/>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5" name="Google Shape;1485;p112"/>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6" name="Google Shape;1486;p112"/>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7" name="Google Shape;1487;p112"/>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8" name="Google Shape;1488;p112"/>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9" name="Google Shape;1489;p112"/>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0" name="Google Shape;1490;p112"/>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491"/>
        <p:cNvGrpSpPr/>
        <p:nvPr/>
      </p:nvGrpSpPr>
      <p:grpSpPr>
        <a:xfrm>
          <a:off x="0" y="0"/>
          <a:ext cx="0" cy="0"/>
          <a:chOff x="0" y="0"/>
          <a:chExt cx="0" cy="0"/>
        </a:xfrm>
      </p:grpSpPr>
      <p:sp>
        <p:nvSpPr>
          <p:cNvPr id="1492" name="Google Shape;1492;p113"/>
          <p:cNvSpPr>
            <a:spLocks noGrp="1"/>
          </p:cNvSpPr>
          <p:nvPr>
            <p:ph type="pic" idx="2"/>
          </p:nvPr>
        </p:nvSpPr>
        <p:spPr>
          <a:xfrm>
            <a:off x="9810967" y="1562916"/>
            <a:ext cx="1152000" cy="1143000"/>
          </a:xfrm>
          <a:prstGeom prst="rect">
            <a:avLst/>
          </a:prstGeom>
          <a:noFill/>
          <a:ln>
            <a:noFill/>
          </a:ln>
        </p:spPr>
      </p:sp>
      <p:sp>
        <p:nvSpPr>
          <p:cNvPr id="1493" name="Google Shape;1493;p113"/>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4" name="Google Shape;1494;p113"/>
          <p:cNvSpPr>
            <a:spLocks noGrp="1"/>
          </p:cNvSpPr>
          <p:nvPr>
            <p:ph type="pic" idx="3"/>
          </p:nvPr>
        </p:nvSpPr>
        <p:spPr>
          <a:xfrm>
            <a:off x="9757009" y="3260706"/>
            <a:ext cx="1216200" cy="987600"/>
          </a:xfrm>
          <a:prstGeom prst="rect">
            <a:avLst/>
          </a:prstGeom>
          <a:noFill/>
          <a:ln>
            <a:noFill/>
          </a:ln>
        </p:spPr>
      </p:sp>
      <p:sp>
        <p:nvSpPr>
          <p:cNvPr id="1495" name="Google Shape;1495;p113"/>
          <p:cNvSpPr>
            <a:spLocks noGrp="1"/>
          </p:cNvSpPr>
          <p:nvPr>
            <p:ph type="pic" idx="4"/>
          </p:nvPr>
        </p:nvSpPr>
        <p:spPr>
          <a:xfrm>
            <a:off x="9810967" y="4777725"/>
            <a:ext cx="1143000" cy="1143000"/>
          </a:xfrm>
          <a:prstGeom prst="rect">
            <a:avLst/>
          </a:prstGeom>
          <a:noFill/>
          <a:ln>
            <a:noFill/>
          </a:ln>
        </p:spPr>
      </p:sp>
      <p:cxnSp>
        <p:nvCxnSpPr>
          <p:cNvPr id="1496" name="Google Shape;1496;p11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97" name="Google Shape;1497;p11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98" name="Google Shape;1498;p11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99" name="Google Shape;1499;p11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500" name="Google Shape;1500;p11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501" name="Google Shape;1501;p113"/>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502" name="Google Shape;1502;p11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503" name="Google Shape;1503;p11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504"/>
        <p:cNvGrpSpPr/>
        <p:nvPr/>
      </p:nvGrpSpPr>
      <p:grpSpPr>
        <a:xfrm>
          <a:off x="0" y="0"/>
          <a:ext cx="0" cy="0"/>
          <a:chOff x="0" y="0"/>
          <a:chExt cx="0" cy="0"/>
        </a:xfrm>
      </p:grpSpPr>
      <p:sp>
        <p:nvSpPr>
          <p:cNvPr id="1505" name="Google Shape;1505;p11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06" name="Google Shape;1506;p114"/>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07" name="Google Shape;1507;p114"/>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08" name="Google Shape;1508;p11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09" name="Google Shape;1509;p114"/>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510" name="Google Shape;1510;p11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511" name="Google Shape;1511;p114"/>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512" name="Google Shape;1512;p114"/>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513" name="Google Shape;1513;p114"/>
          <p:cNvSpPr>
            <a:spLocks noGrp="1"/>
          </p:cNvSpPr>
          <p:nvPr>
            <p:ph type="pic" idx="2"/>
          </p:nvPr>
        </p:nvSpPr>
        <p:spPr>
          <a:xfrm>
            <a:off x="9209369" y="1251283"/>
            <a:ext cx="2404500" cy="2949900"/>
          </a:xfrm>
          <a:prstGeom prst="rect">
            <a:avLst/>
          </a:prstGeom>
          <a:noFill/>
          <a:ln>
            <a:noFill/>
          </a:ln>
        </p:spPr>
      </p:sp>
      <p:sp>
        <p:nvSpPr>
          <p:cNvPr id="1514" name="Google Shape;1514;p114"/>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5" name="Google Shape;1515;p114"/>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6" name="Google Shape;1516;p114"/>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17"/>
        <p:cNvGrpSpPr/>
        <p:nvPr/>
      </p:nvGrpSpPr>
      <p:grpSpPr>
        <a:xfrm>
          <a:off x="0" y="0"/>
          <a:ext cx="0" cy="0"/>
          <a:chOff x="0" y="0"/>
          <a:chExt cx="0" cy="0"/>
        </a:xfrm>
      </p:grpSpPr>
      <p:sp>
        <p:nvSpPr>
          <p:cNvPr id="1518" name="Google Shape;1518;p115"/>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9" name="Google Shape;1519;p115"/>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0" name="Google Shape;1520;p115"/>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1" name="Google Shape;1521;p115"/>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2" name="Google Shape;1522;p115"/>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23"/>
        <p:cNvGrpSpPr/>
        <p:nvPr/>
      </p:nvGrpSpPr>
      <p:grpSpPr>
        <a:xfrm>
          <a:off x="0" y="0"/>
          <a:ext cx="0" cy="0"/>
          <a:chOff x="0" y="0"/>
          <a:chExt cx="0" cy="0"/>
        </a:xfrm>
      </p:grpSpPr>
      <p:sp>
        <p:nvSpPr>
          <p:cNvPr id="1524" name="Google Shape;1524;p116"/>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525"/>
        <p:cNvGrpSpPr/>
        <p:nvPr/>
      </p:nvGrpSpPr>
      <p:grpSpPr>
        <a:xfrm>
          <a:off x="0" y="0"/>
          <a:ext cx="0" cy="0"/>
          <a:chOff x="0" y="0"/>
          <a:chExt cx="0" cy="0"/>
        </a:xfrm>
      </p:grpSpPr>
      <p:sp>
        <p:nvSpPr>
          <p:cNvPr id="1526" name="Google Shape;1526;p11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27" name="Google Shape;1527;p117"/>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28" name="Google Shape;1528;p117"/>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529" name="Google Shape;1529;p117"/>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530" name="Google Shape;1530;p117"/>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531" name="Google Shape;1531;p11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532" name="Google Shape;1532;p117"/>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533" name="Google Shape;1533;p117"/>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534" name="Google Shape;1534;p117"/>
          <p:cNvSpPr>
            <a:spLocks noGrp="1"/>
          </p:cNvSpPr>
          <p:nvPr>
            <p:ph type="pic" idx="2"/>
          </p:nvPr>
        </p:nvSpPr>
        <p:spPr>
          <a:xfrm>
            <a:off x="8916576" y="1661249"/>
            <a:ext cx="2990100" cy="2715900"/>
          </a:xfrm>
          <a:prstGeom prst="rect">
            <a:avLst/>
          </a:prstGeom>
          <a:noFill/>
          <a:ln>
            <a:noFill/>
          </a:ln>
        </p:spPr>
      </p:sp>
      <p:sp>
        <p:nvSpPr>
          <p:cNvPr id="1535" name="Google Shape;1535;p117"/>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6" name="Google Shape;1536;p117"/>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7" name="Google Shape;1537;p117"/>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8" name="Google Shape;1538;p117"/>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539"/>
        <p:cNvGrpSpPr/>
        <p:nvPr/>
      </p:nvGrpSpPr>
      <p:grpSpPr>
        <a:xfrm>
          <a:off x="0" y="0"/>
          <a:ext cx="0" cy="0"/>
          <a:chOff x="0" y="0"/>
          <a:chExt cx="0" cy="0"/>
        </a:xfrm>
      </p:grpSpPr>
      <p:sp>
        <p:nvSpPr>
          <p:cNvPr id="1540" name="Google Shape;1540;p11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41" name="Google Shape;1541;p11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42" name="Google Shape;1542;p11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43" name="Google Shape;1543;p11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544" name="Google Shape;1544;p11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545" name="Google Shape;1545;p11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546" name="Google Shape;1546;p11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547" name="Google Shape;1547;p11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548" name="Google Shape;1548;p118"/>
          <p:cNvSpPr>
            <a:spLocks noGrp="1"/>
          </p:cNvSpPr>
          <p:nvPr>
            <p:ph type="pic" idx="2"/>
          </p:nvPr>
        </p:nvSpPr>
        <p:spPr>
          <a:xfrm>
            <a:off x="9093038" y="1058781"/>
            <a:ext cx="2715900" cy="2715900"/>
          </a:xfrm>
          <a:prstGeom prst="rect">
            <a:avLst/>
          </a:prstGeom>
          <a:noFill/>
          <a:ln>
            <a:noFill/>
          </a:ln>
        </p:spPr>
      </p:sp>
      <p:sp>
        <p:nvSpPr>
          <p:cNvPr id="1549" name="Google Shape;1549;p118"/>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0" name="Google Shape;1550;p118"/>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1" name="Google Shape;1551;p118"/>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2" name="Google Shape;1552;p118"/>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3" name="Google Shape;1553;p118"/>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4" name="Google Shape;1554;p118"/>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5" name="Google Shape;1555;p118"/>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556"/>
        <p:cNvGrpSpPr/>
        <p:nvPr/>
      </p:nvGrpSpPr>
      <p:grpSpPr>
        <a:xfrm>
          <a:off x="0" y="0"/>
          <a:ext cx="0" cy="0"/>
          <a:chOff x="0" y="0"/>
          <a:chExt cx="0" cy="0"/>
        </a:xfrm>
      </p:grpSpPr>
      <p:sp>
        <p:nvSpPr>
          <p:cNvPr id="1557" name="Google Shape;1557;p11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8" name="Google Shape;1558;p119"/>
          <p:cNvSpPr>
            <a:spLocks noGrp="1"/>
          </p:cNvSpPr>
          <p:nvPr>
            <p:ph type="pic" idx="2"/>
          </p:nvPr>
        </p:nvSpPr>
        <p:spPr>
          <a:xfrm>
            <a:off x="9510134" y="1431036"/>
            <a:ext cx="1965900" cy="3996000"/>
          </a:xfrm>
          <a:prstGeom prst="rect">
            <a:avLst/>
          </a:prstGeom>
          <a:noFill/>
          <a:ln>
            <a:noFill/>
          </a:ln>
        </p:spPr>
      </p:sp>
      <p:cxnSp>
        <p:nvCxnSpPr>
          <p:cNvPr id="1559" name="Google Shape;1559;p119"/>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60" name="Google Shape;1560;p119"/>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61" name="Google Shape;1561;p119"/>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562" name="Google Shape;1562;p119"/>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563" name="Google Shape;1563;p11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564" name="Google Shape;1564;p119"/>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565" name="Google Shape;1565;p119"/>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566" name="Google Shape;1566;p119"/>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7" name="Google Shape;1567;p119"/>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8" name="Google Shape;1568;p119"/>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9" name="Google Shape;1569;p119"/>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0" name="Google Shape;1570;p119"/>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1" name="Google Shape;1571;p119"/>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2" name="Google Shape;1572;p119"/>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3" name="Google Shape;1573;p119"/>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33"/>
        <p:cNvGrpSpPr/>
        <p:nvPr/>
      </p:nvGrpSpPr>
      <p:grpSpPr>
        <a:xfrm>
          <a:off x="0" y="0"/>
          <a:ext cx="0" cy="0"/>
          <a:chOff x="0" y="0"/>
          <a:chExt cx="0" cy="0"/>
        </a:xfrm>
      </p:grpSpPr>
      <p:pic>
        <p:nvPicPr>
          <p:cNvPr id="134" name="Google Shape;134;p1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5" name="Google Shape;135;p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6" name="Google Shape;136;p1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 name="Google Shape;137;p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 name="Google Shape;138;p1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39" name="Google Shape;139;p1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40" name="Google Shape;140;p1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1" name="Google Shape;141;p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42" name="Google Shape;142;p1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43" name="Google Shape;143;p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p14"/>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14"/>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14"/>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14"/>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14"/>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14"/>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14"/>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14"/>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14"/>
          <p:cNvSpPr>
            <a:spLocks noGrp="1"/>
          </p:cNvSpPr>
          <p:nvPr>
            <p:ph type="pic" idx="9"/>
          </p:nvPr>
        </p:nvSpPr>
        <p:spPr>
          <a:xfrm>
            <a:off x="7967502" y="1420398"/>
            <a:ext cx="3962100" cy="3122700"/>
          </a:xfrm>
          <a:prstGeom prst="rect">
            <a:avLst/>
          </a:prstGeom>
          <a:noFill/>
          <a:ln>
            <a:noFill/>
          </a:ln>
        </p:spPr>
      </p:sp>
      <p:sp>
        <p:nvSpPr>
          <p:cNvPr id="153" name="Google Shape;153;p14"/>
          <p:cNvSpPr txBox="1">
            <a:spLocks noGrp="1"/>
          </p:cNvSpPr>
          <p:nvPr>
            <p:ph type="body" idx="13"/>
          </p:nvPr>
        </p:nvSpPr>
        <p:spPr>
          <a:xfrm>
            <a:off x="6381858" y="5027422"/>
            <a:ext cx="5547900" cy="105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14"/>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55"/>
        <p:cNvGrpSpPr/>
        <p:nvPr/>
      </p:nvGrpSpPr>
      <p:grpSpPr>
        <a:xfrm>
          <a:off x="0" y="0"/>
          <a:ext cx="0" cy="0"/>
          <a:chOff x="0" y="0"/>
          <a:chExt cx="0" cy="0"/>
        </a:xfrm>
      </p:grpSpPr>
      <p:pic>
        <p:nvPicPr>
          <p:cNvPr id="156" name="Google Shape;156;p1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57" name="Google Shape;157;p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58" name="Google Shape;158;p1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59" name="Google Shape;159;p1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60" name="Google Shape;160;p1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61" name="Google Shape;161;p1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2" name="Google Shape;162;p1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3" name="Google Shape;163;p1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64" name="Google Shape;164;p1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65" name="Google Shape;165;p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6" name="Google Shape;166;p1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1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8"/>
        <p:cNvGrpSpPr/>
        <p:nvPr/>
      </p:nvGrpSpPr>
      <p:grpSpPr>
        <a:xfrm>
          <a:off x="0" y="0"/>
          <a:ext cx="0" cy="0"/>
          <a:chOff x="0" y="0"/>
          <a:chExt cx="0" cy="0"/>
        </a:xfrm>
      </p:grpSpPr>
      <p:sp>
        <p:nvSpPr>
          <p:cNvPr id="169" name="Google Shape;169;p1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1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1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1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16"/>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16"/>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16"/>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16"/>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1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8" name="Google Shape;178;p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79" name="Google Shape;179;p1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0" name="Google Shape;180;p1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81" name="Google Shape;181;p1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2" name="Google Shape;182;p1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83" name="Google Shape;183;p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84" name="Google Shape;184;p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85" name="Google Shape;185;p1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86" name="Google Shape;186;p1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87"/>
        <p:cNvGrpSpPr/>
        <p:nvPr/>
      </p:nvGrpSpPr>
      <p:grpSpPr>
        <a:xfrm>
          <a:off x="0" y="0"/>
          <a:ext cx="0" cy="0"/>
          <a:chOff x="0" y="0"/>
          <a:chExt cx="0" cy="0"/>
        </a:xfrm>
      </p:grpSpPr>
      <p:sp>
        <p:nvSpPr>
          <p:cNvPr id="188" name="Google Shape;188;p17"/>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89" name="Google Shape;189;p1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17"/>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2" name="Google Shape;192;p17"/>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3" name="Google Shape;193;p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94" name="Google Shape;194;p1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5" name="Google Shape;195;p1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6" name="Google Shape;196;p1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7" name="Google Shape;197;p1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8" name="Google Shape;198;p1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99" name="Google Shape;199;p1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00" name="Google Shape;200;p1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1" name="Google Shape;201;p1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02" name="Google Shape;202;p17"/>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03" name="Google Shape;203;p17"/>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04" name="Google Shape;204;p17"/>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205"/>
        <p:cNvGrpSpPr/>
        <p:nvPr/>
      </p:nvGrpSpPr>
      <p:grpSpPr>
        <a:xfrm>
          <a:off x="0" y="0"/>
          <a:ext cx="0" cy="0"/>
          <a:chOff x="0" y="0"/>
          <a:chExt cx="0" cy="0"/>
        </a:xfrm>
      </p:grpSpPr>
      <p:sp>
        <p:nvSpPr>
          <p:cNvPr id="206" name="Google Shape;206;p18"/>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07" name="Google Shape;207;p18"/>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8"/>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1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0" name="Google Shape;210;p18"/>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1" name="Google Shape;211;p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2" name="Google Shape;212;p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3" name="Google Shape;213;p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4" name="Google Shape;214;p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5" name="Google Shape;215;p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6" name="Google Shape;216;p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17" name="Google Shape;217;p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18" name="Google Shape;218;p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19" name="Google Shape;219;p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20" name="Google Shape;220;p1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21" name="Google Shape;221;p1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22" name="Google Shape;222;p18"/>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23"/>
        <p:cNvGrpSpPr/>
        <p:nvPr/>
      </p:nvGrpSpPr>
      <p:grpSpPr>
        <a:xfrm>
          <a:off x="0" y="0"/>
          <a:ext cx="0" cy="0"/>
          <a:chOff x="0" y="0"/>
          <a:chExt cx="0" cy="0"/>
        </a:xfrm>
      </p:grpSpPr>
      <p:sp>
        <p:nvSpPr>
          <p:cNvPr id="224" name="Google Shape;224;p19"/>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19"/>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19"/>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19"/>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19"/>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19"/>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19"/>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19"/>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19"/>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3" name="Google Shape;233;p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34" name="Google Shape;234;p1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5" name="Google Shape;235;p1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6" name="Google Shape;236;p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7" name="Google Shape;237;p1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8" name="Google Shape;238;p1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39" name="Google Shape;239;p1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0" name="Google Shape;240;p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41" name="Google Shape;241;p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242"/>
        <p:cNvGrpSpPr/>
        <p:nvPr/>
      </p:nvGrpSpPr>
      <p:grpSpPr>
        <a:xfrm>
          <a:off x="0" y="0"/>
          <a:ext cx="0" cy="0"/>
          <a:chOff x="0" y="0"/>
          <a:chExt cx="0" cy="0"/>
        </a:xfrm>
      </p:grpSpPr>
      <p:pic>
        <p:nvPicPr>
          <p:cNvPr id="243" name="Google Shape;243;p2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44" name="Google Shape;244;p2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45" name="Google Shape;245;p2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46" name="Google Shape;246;p2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47" name="Google Shape;247;p2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48" name="Google Shape;248;p2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49" name="Google Shape;249;p2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50" name="Google Shape;250;p2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51" name="Google Shape;251;p2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52" name="Google Shape;252;p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3" name="Google Shape;253;p2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2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Google Shape;256;p2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2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2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2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2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1" name="Google Shape;261;p20"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262"/>
        <p:cNvGrpSpPr/>
        <p:nvPr/>
      </p:nvGrpSpPr>
      <p:grpSpPr>
        <a:xfrm>
          <a:off x="0" y="0"/>
          <a:ext cx="0" cy="0"/>
          <a:chOff x="0" y="0"/>
          <a:chExt cx="0" cy="0"/>
        </a:xfrm>
      </p:grpSpPr>
      <p:pic>
        <p:nvPicPr>
          <p:cNvPr id="263" name="Google Shape;263;p2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64" name="Google Shape;264;p2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65" name="Google Shape;265;p21"/>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66" name="Google Shape;266;p2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67" name="Google Shape;267;p2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68" name="Google Shape;268;p2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69" name="Google Shape;269;p21"/>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70" name="Google Shape;270;p2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71" name="Google Shape;271;p2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72" name="Google Shape;272;p2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3" name="Google Shape;273;p21"/>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21"/>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21"/>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21"/>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21"/>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21"/>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21"/>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21"/>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21"/>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2" name="Google Shape;282;p21"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283" name="Google Shape;283;p21"/>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p21"/>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5" name="Google Shape;285;p21"/>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6"/>
        <p:cNvGrpSpPr/>
        <p:nvPr/>
      </p:nvGrpSpPr>
      <p:grpSpPr>
        <a:xfrm>
          <a:off x="0" y="0"/>
          <a:ext cx="0" cy="0"/>
          <a:chOff x="0" y="0"/>
          <a:chExt cx="0" cy="0"/>
        </a:xfrm>
      </p:grpSpPr>
      <p:pic>
        <p:nvPicPr>
          <p:cNvPr id="287" name="Google Shape;287;p2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88" name="Google Shape;288;p2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9" name="Google Shape;289;p2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0" name="Google Shape;290;p2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91" name="Google Shape;291;p2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92" name="Google Shape;292;p2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93" name="Google Shape;293;p2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94" name="Google Shape;294;p22"/>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295" name="Google Shape;295;p2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96" name="Google Shape;296;p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22"/>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22"/>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24" name="Google Shape;24;p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5" name="Google Shape;25;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4"/>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299"/>
        <p:cNvGrpSpPr/>
        <p:nvPr/>
      </p:nvGrpSpPr>
      <p:grpSpPr>
        <a:xfrm>
          <a:off x="0" y="0"/>
          <a:ext cx="0" cy="0"/>
          <a:chOff x="0" y="0"/>
          <a:chExt cx="0" cy="0"/>
        </a:xfrm>
      </p:grpSpPr>
      <p:pic>
        <p:nvPicPr>
          <p:cNvPr id="300" name="Google Shape;300;p2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01" name="Google Shape;301;p2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2" name="Google Shape;302;p2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03" name="Google Shape;303;p2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04" name="Google Shape;304;p2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5" name="Google Shape;305;p2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06" name="Google Shape;306;p2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7" name="Google Shape;307;p2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08" name="Google Shape;308;p2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09" name="Google Shape;309;p2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23"/>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23"/>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12"/>
        <p:cNvGrpSpPr/>
        <p:nvPr/>
      </p:nvGrpSpPr>
      <p:grpSpPr>
        <a:xfrm>
          <a:off x="0" y="0"/>
          <a:ext cx="0" cy="0"/>
          <a:chOff x="0" y="0"/>
          <a:chExt cx="0" cy="0"/>
        </a:xfrm>
      </p:grpSpPr>
      <p:pic>
        <p:nvPicPr>
          <p:cNvPr id="313" name="Google Shape;313;p2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14" name="Google Shape;314;p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15" name="Google Shape;315;p2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16" name="Google Shape;316;p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17" name="Google Shape;317;p2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18" name="Google Shape;318;p2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19" name="Google Shape;319;p2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20" name="Google Shape;320;p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21" name="Google Shape;321;p2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22" name="Google Shape;322;p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3" name="Google Shape;323;p24"/>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24"/>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5" name="Google Shape;325;p24"/>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24"/>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24"/>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24"/>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9" name="Google Shape;329;p24"/>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30"/>
        <p:cNvGrpSpPr/>
        <p:nvPr/>
      </p:nvGrpSpPr>
      <p:grpSpPr>
        <a:xfrm>
          <a:off x="0" y="0"/>
          <a:ext cx="0" cy="0"/>
          <a:chOff x="0" y="0"/>
          <a:chExt cx="0" cy="0"/>
        </a:xfrm>
      </p:grpSpPr>
      <p:pic>
        <p:nvPicPr>
          <p:cNvPr id="331" name="Google Shape;331;p2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32" name="Google Shape;332;p2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3" name="Google Shape;333;p2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34" name="Google Shape;334;p2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35" name="Google Shape;335;p2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36" name="Google Shape;336;p2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7" name="Google Shape;337;p2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38" name="Google Shape;338;p2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39" name="Google Shape;339;p2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40" name="Google Shape;340;p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1" name="Google Shape;341;p25"/>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42"/>
        <p:cNvGrpSpPr/>
        <p:nvPr/>
      </p:nvGrpSpPr>
      <p:grpSpPr>
        <a:xfrm>
          <a:off x="0" y="0"/>
          <a:ext cx="0" cy="0"/>
          <a:chOff x="0" y="0"/>
          <a:chExt cx="0" cy="0"/>
        </a:xfrm>
      </p:grpSpPr>
      <p:pic>
        <p:nvPicPr>
          <p:cNvPr id="343" name="Google Shape;343;p2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44" name="Google Shape;344;p2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5" name="Google Shape;345;p2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46" name="Google Shape;346;p26"/>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47" name="Google Shape;347;p26"/>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48" name="Google Shape;348;p2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9" name="Google Shape;349;p2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50" name="Google Shape;350;p2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51" name="Google Shape;351;p2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52" name="Google Shape;352;p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3" name="Google Shape;353;p26"/>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26"/>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355"/>
        <p:cNvGrpSpPr/>
        <p:nvPr/>
      </p:nvGrpSpPr>
      <p:grpSpPr>
        <a:xfrm>
          <a:off x="0" y="0"/>
          <a:ext cx="0" cy="0"/>
          <a:chOff x="0" y="0"/>
          <a:chExt cx="0" cy="0"/>
        </a:xfrm>
      </p:grpSpPr>
      <p:sp>
        <p:nvSpPr>
          <p:cNvPr id="356" name="Google Shape;356;p27"/>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357" name="Google Shape;357;p27"/>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2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359"/>
        <p:cNvGrpSpPr/>
        <p:nvPr/>
      </p:nvGrpSpPr>
      <p:grpSpPr>
        <a:xfrm>
          <a:off x="0" y="0"/>
          <a:ext cx="0" cy="0"/>
          <a:chOff x="0" y="0"/>
          <a:chExt cx="0" cy="0"/>
        </a:xfrm>
      </p:grpSpPr>
      <p:sp>
        <p:nvSpPr>
          <p:cNvPr id="360" name="Google Shape;360;p28"/>
          <p:cNvSpPr/>
          <p:nvPr/>
        </p:nvSpPr>
        <p:spPr>
          <a:xfrm>
            <a:off x="0" y="0"/>
            <a:ext cx="12192000" cy="1291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cxnSp>
        <p:nvCxnSpPr>
          <p:cNvPr id="361" name="Google Shape;361;p2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362" name="Google Shape;362;p28"/>
          <p:cNvPicPr preferRelativeResize="0"/>
          <p:nvPr/>
        </p:nvPicPr>
        <p:blipFill rotWithShape="1">
          <a:blip r:embed="rId2">
            <a:alphaModFix/>
          </a:blip>
          <a:srcRect/>
          <a:stretch/>
        </p:blipFill>
        <p:spPr>
          <a:xfrm>
            <a:off x="9220261" y="169845"/>
            <a:ext cx="2816352" cy="856742"/>
          </a:xfrm>
          <a:prstGeom prst="rect">
            <a:avLst/>
          </a:prstGeom>
          <a:noFill/>
          <a:ln>
            <a:noFill/>
          </a:ln>
        </p:spPr>
      </p:pic>
      <p:cxnSp>
        <p:nvCxnSpPr>
          <p:cNvPr id="363" name="Google Shape;363;p28"/>
          <p:cNvCxnSpPr>
            <a:endCxn id="360"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364" name="Google Shape;364;p28"/>
          <p:cNvPicPr preferRelativeResize="0"/>
          <p:nvPr/>
        </p:nvPicPr>
        <p:blipFill rotWithShape="1">
          <a:blip r:embed="rId2">
            <a:alphaModFix/>
          </a:blip>
          <a:srcRect/>
          <a:stretch/>
        </p:blipFill>
        <p:spPr>
          <a:xfrm>
            <a:off x="9220261" y="169845"/>
            <a:ext cx="2816352" cy="856742"/>
          </a:xfrm>
          <a:prstGeom prst="rect">
            <a:avLst/>
          </a:prstGeom>
          <a:noFill/>
          <a:ln>
            <a:noFill/>
          </a:ln>
        </p:spPr>
      </p:pic>
      <p:sp>
        <p:nvSpPr>
          <p:cNvPr id="365" name="Google Shape;365;p28"/>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a:lnSpc>
                <a:spcPct val="90000"/>
              </a:lnSpc>
              <a:spcBef>
                <a:spcPts val="0"/>
              </a:spcBef>
              <a:spcAft>
                <a:spcPts val="0"/>
              </a:spcAft>
              <a:buClr>
                <a:srgbClr val="0771BA"/>
              </a:buClr>
              <a:buSzPts val="5100"/>
              <a:buFont typeface="Calibri"/>
              <a:buNone/>
              <a:defRPr sz="5100" b="1" i="0" u="none" strike="noStrike" cap="none">
                <a:solidFill>
                  <a:srgbClr val="0771BA"/>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66" name="Google Shape;366;p28"/>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a:lnSpc>
                <a:spcPct val="90000"/>
              </a:lnSpc>
              <a:spcBef>
                <a:spcPts val="11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67" name="Google Shape;367;p28"/>
          <p:cNvSpPr txBox="1">
            <a:spLocks noGrp="1"/>
          </p:cNvSpPr>
          <p:nvPr>
            <p:ph type="body" idx="2"/>
          </p:nvPr>
        </p:nvSpPr>
        <p:spPr>
          <a:xfrm>
            <a:off x="0" y="1657351"/>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a:lnSpc>
                <a:spcPct val="100000"/>
              </a:lnSpc>
              <a:spcBef>
                <a:spcPts val="11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30"/>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4" name="Google Shape;374;p30"/>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5" name="Google Shape;375;p30"/>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6" name="Google Shape;376;p30"/>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7" name="Google Shape;377;p30"/>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8" name="Google Shape;378;p30"/>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30"/>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30"/>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1" name="Google Shape;381;p30"/>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82" name="Google Shape;382;p3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83" name="Google Shape;383;p3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84" name="Google Shape;384;p3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85" name="Google Shape;385;p3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86" name="Google Shape;386;p3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87" name="Google Shape;387;p3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88" name="Google Shape;388;p3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89" name="Google Shape;389;p3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90" name="Google Shape;390;p3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91"/>
        <p:cNvGrpSpPr/>
        <p:nvPr/>
      </p:nvGrpSpPr>
      <p:grpSpPr>
        <a:xfrm>
          <a:off x="0" y="0"/>
          <a:ext cx="0" cy="0"/>
          <a:chOff x="0" y="0"/>
          <a:chExt cx="0" cy="0"/>
        </a:xfrm>
      </p:grpSpPr>
      <p:sp>
        <p:nvSpPr>
          <p:cNvPr id="392" name="Google Shape;392;p31"/>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393" name="Google Shape;393;p31"/>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4" name="Google Shape;394;p31"/>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3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6" name="Google Shape;396;p31"/>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97" name="Google Shape;397;p3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98" name="Google Shape;398;p3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99" name="Google Shape;399;p3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00" name="Google Shape;400;p3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01" name="Google Shape;401;p3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02" name="Google Shape;402;p3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03" name="Google Shape;403;p3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04" name="Google Shape;404;p3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05" name="Google Shape;405;p3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406" name="Google Shape;406;p31"/>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407" name="Google Shape;407;p31"/>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408" name="Google Shape;408;p31"/>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09"/>
        <p:cNvGrpSpPr/>
        <p:nvPr/>
      </p:nvGrpSpPr>
      <p:grpSpPr>
        <a:xfrm>
          <a:off x="0" y="0"/>
          <a:ext cx="0" cy="0"/>
          <a:chOff x="0" y="0"/>
          <a:chExt cx="0" cy="0"/>
        </a:xfrm>
      </p:grpSpPr>
      <p:sp>
        <p:nvSpPr>
          <p:cNvPr id="410" name="Google Shape;410;p32"/>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1" name="Google Shape;411;p32"/>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2" name="Google Shape;412;p3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3" name="Google Shape;413;p32"/>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14" name="Google Shape;414;p3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15" name="Google Shape;415;p3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16" name="Google Shape;416;p3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17" name="Google Shape;417;p3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18" name="Google Shape;418;p3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19" name="Google Shape;419;p3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20" name="Google Shape;420;p3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21" name="Google Shape;421;p3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22" name="Google Shape;422;p3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423" name="Google Shape;423;p32"/>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424" name="Google Shape;424;p32"/>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425" name="Google Shape;425;p32"/>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426" name="Google Shape;426;p32"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27"/>
        <p:cNvGrpSpPr/>
        <p:nvPr/>
      </p:nvGrpSpPr>
      <p:grpSpPr>
        <a:xfrm>
          <a:off x="0" y="0"/>
          <a:ext cx="0" cy="0"/>
          <a:chOff x="0" y="0"/>
          <a:chExt cx="0" cy="0"/>
        </a:xfrm>
      </p:grpSpPr>
      <p:sp>
        <p:nvSpPr>
          <p:cNvPr id="428" name="Google Shape;428;p3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29" name="Google Shape;429;p33"/>
          <p:cNvPicPr preferRelativeResize="0"/>
          <p:nvPr/>
        </p:nvPicPr>
        <p:blipFill rotWithShape="1">
          <a:blip r:embed="rId2">
            <a:alphaModFix/>
          </a:blip>
          <a:srcRect/>
          <a:stretch/>
        </p:blipFill>
        <p:spPr>
          <a:xfrm>
            <a:off x="2097147" y="6246434"/>
            <a:ext cx="309931" cy="493980"/>
          </a:xfrm>
          <a:prstGeom prst="rect">
            <a:avLst/>
          </a:prstGeom>
          <a:noFill/>
          <a:ln>
            <a:noFill/>
          </a:ln>
        </p:spPr>
      </p:pic>
      <p:pic>
        <p:nvPicPr>
          <p:cNvPr id="430" name="Google Shape;430;p33"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431" name="Google Shape;431;p3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2" name="Google Shape;432;p3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3" name="Google Shape;433;p3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34" name="Google Shape;434;p3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35" name="Google Shape;435;p3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436" name="Google Shape;436;p33"/>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37" name="Google Shape;437;p33"/>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38" name="Google Shape;438;p33"/>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39" name="Google Shape;439;p33"/>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0" name="Google Shape;440;p33"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41" name="Google Shape;441;p33"/>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2" name="Google Shape;442;p33"/>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3" name="Google Shape;443;p33"/>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4" name="Google Shape;444;p33"/>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5" name="Google Shape;445;p33"/>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6" name="Google Shape;446;p33"/>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33" name="Google Shape;33;p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34" name="Google Shape;34;p5"/>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47"/>
        <p:cNvGrpSpPr/>
        <p:nvPr/>
      </p:nvGrpSpPr>
      <p:grpSpPr>
        <a:xfrm>
          <a:off x="0" y="0"/>
          <a:ext cx="0" cy="0"/>
          <a:chOff x="0" y="0"/>
          <a:chExt cx="0" cy="0"/>
        </a:xfrm>
      </p:grpSpPr>
      <p:pic>
        <p:nvPicPr>
          <p:cNvPr id="448" name="Google Shape;448;p34"/>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449" name="Google Shape;449;p3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50" name="Google Shape;450;p34"/>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451" name="Google Shape;451;p3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2" name="Google Shape;452;p3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3" name="Google Shape;453;p3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54" name="Google Shape;454;p3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55" name="Google Shape;455;p3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56" name="Google Shape;456;p34"/>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457" name="Google Shape;457;p34"/>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458" name="Google Shape;458;p34"/>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59" name="Google Shape;459;p34"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460" name="Google Shape;460;p34"/>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1" name="Google Shape;461;p34"/>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 name="Google Shape;462;p34"/>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3" name="Google Shape;463;p34"/>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4" name="Google Shape;464;p34"/>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65"/>
        <p:cNvGrpSpPr/>
        <p:nvPr/>
      </p:nvGrpSpPr>
      <p:grpSpPr>
        <a:xfrm>
          <a:off x="0" y="0"/>
          <a:ext cx="0" cy="0"/>
          <a:chOff x="0" y="0"/>
          <a:chExt cx="0" cy="0"/>
        </a:xfrm>
      </p:grpSpPr>
      <p:sp>
        <p:nvSpPr>
          <p:cNvPr id="466" name="Google Shape;466;p35"/>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7" name="Google Shape;467;p35"/>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35"/>
          <p:cNvSpPr txBox="1">
            <a:spLocks noGrp="1"/>
          </p:cNvSpPr>
          <p:nvPr>
            <p:ph type="body" idx="2"/>
          </p:nvPr>
        </p:nvSpPr>
        <p:spPr>
          <a:xfrm>
            <a:off x="0" y="1657350"/>
            <a:ext cx="12192000" cy="35244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69" name="Google Shape;469;p35"/>
          <p:cNvGrpSpPr/>
          <p:nvPr/>
        </p:nvGrpSpPr>
        <p:grpSpPr>
          <a:xfrm>
            <a:off x="1" y="5607273"/>
            <a:ext cx="12196128" cy="83414"/>
            <a:chOff x="-33239" y="5603791"/>
            <a:chExt cx="9147325" cy="83414"/>
          </a:xfrm>
        </p:grpSpPr>
        <p:cxnSp>
          <p:nvCxnSpPr>
            <p:cNvPr id="470" name="Google Shape;470;p3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71" name="Google Shape;471;p3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472"/>
        <p:cNvGrpSpPr/>
        <p:nvPr/>
      </p:nvGrpSpPr>
      <p:grpSpPr>
        <a:xfrm>
          <a:off x="0" y="0"/>
          <a:ext cx="0" cy="0"/>
          <a:chOff x="0" y="0"/>
          <a:chExt cx="0" cy="0"/>
        </a:xfrm>
      </p:grpSpPr>
      <p:sp>
        <p:nvSpPr>
          <p:cNvPr id="473" name="Google Shape;473;p3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74" name="Google Shape;474;p3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75" name="Google Shape;475;p3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6" name="Google Shape;476;p3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7" name="Google Shape;477;p3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8" name="Google Shape;478;p3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9" name="Google Shape;479;p3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80" name="Google Shape;480;p3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81" name="Google Shape;481;p36"/>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482" name="Google Shape;482;p3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83" name="Google Shape;483;p36"/>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4" name="Google Shape;484;p36"/>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5" name="Google Shape;485;p36"/>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6" name="Google Shape;486;p36"/>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7" name="Google Shape;487;p36"/>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8" name="Google Shape;488;p36"/>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9" name="Google Shape;489;p36"/>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90" name="Google Shape;490;p36"/>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496"/>
        <p:cNvGrpSpPr/>
        <p:nvPr/>
      </p:nvGrpSpPr>
      <p:grpSpPr>
        <a:xfrm>
          <a:off x="0" y="0"/>
          <a:ext cx="0" cy="0"/>
          <a:chOff x="0" y="0"/>
          <a:chExt cx="0" cy="0"/>
        </a:xfrm>
      </p:grpSpPr>
      <p:sp>
        <p:nvSpPr>
          <p:cNvPr id="497" name="Google Shape;497;p38"/>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98" name="Google Shape;498;p38"/>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499" name="Google Shape;499;p38"/>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00" name="Google Shape;500;p38"/>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01" name="Google Shape;501;p38"/>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02" name="Google Shape;502;p3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03" name="Google Shape;503;p38"/>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04" name="Google Shape;504;p38"/>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05" name="Google Shape;505;p38"/>
          <p:cNvSpPr>
            <a:spLocks noGrp="1"/>
          </p:cNvSpPr>
          <p:nvPr>
            <p:ph type="pic" idx="2"/>
          </p:nvPr>
        </p:nvSpPr>
        <p:spPr>
          <a:xfrm>
            <a:off x="9282749" y="1283634"/>
            <a:ext cx="2377440" cy="3172968"/>
          </a:xfrm>
          <a:prstGeom prst="rect">
            <a:avLst/>
          </a:prstGeom>
          <a:noFill/>
          <a:ln>
            <a:noFill/>
          </a:ln>
        </p:spPr>
      </p:sp>
      <p:sp>
        <p:nvSpPr>
          <p:cNvPr id="506" name="Google Shape;506;p38"/>
          <p:cNvSpPr txBox="1">
            <a:spLocks noGrp="1"/>
          </p:cNvSpPr>
          <p:nvPr>
            <p:ph type="body" idx="1"/>
          </p:nvPr>
        </p:nvSpPr>
        <p:spPr>
          <a:xfrm>
            <a:off x="9222900" y="4748864"/>
            <a:ext cx="2497138" cy="134220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38"/>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38"/>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38"/>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0" name="Google Shape;510;p38"/>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11" name="Google Shape;511;p38"/>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12" name="Google Shape;512;p38"/>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13" name="Google Shape;513;p38"/>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14" name="Google Shape;514;p38"/>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reading tip with page">
  <p:cSld name="2_reading tip with page">
    <p:spTree>
      <p:nvGrpSpPr>
        <p:cNvPr id="1" name="Shape 515"/>
        <p:cNvGrpSpPr/>
        <p:nvPr/>
      </p:nvGrpSpPr>
      <p:grpSpPr>
        <a:xfrm>
          <a:off x="0" y="0"/>
          <a:ext cx="0" cy="0"/>
          <a:chOff x="0" y="0"/>
          <a:chExt cx="0" cy="0"/>
        </a:xfrm>
      </p:grpSpPr>
      <p:sp>
        <p:nvSpPr>
          <p:cNvPr id="516" name="Google Shape;516;p39"/>
          <p:cNvSpPr>
            <a:spLocks noGrp="1"/>
          </p:cNvSpPr>
          <p:nvPr>
            <p:ph type="pic" idx="2"/>
          </p:nvPr>
        </p:nvSpPr>
        <p:spPr>
          <a:xfrm>
            <a:off x="3439310" y="1559021"/>
            <a:ext cx="5055000" cy="3640200"/>
          </a:xfrm>
          <a:prstGeom prst="rect">
            <a:avLst/>
          </a:prstGeom>
          <a:noFill/>
          <a:ln w="19050" cap="flat" cmpd="sng">
            <a:solidFill>
              <a:srgbClr val="666666"/>
            </a:solidFill>
            <a:prstDash val="solid"/>
            <a:round/>
            <a:headEnd type="none" w="sm" len="sm"/>
            <a:tailEnd type="none" w="sm" len="sm"/>
          </a:ln>
        </p:spPr>
      </p:sp>
      <p:sp>
        <p:nvSpPr>
          <p:cNvPr id="517" name="Google Shape;517;p39"/>
          <p:cNvSpPr txBox="1">
            <a:spLocks noGrp="1"/>
          </p:cNvSpPr>
          <p:nvPr>
            <p:ph type="ctrTitle"/>
          </p:nvPr>
        </p:nvSpPr>
        <p:spPr>
          <a:xfrm>
            <a:off x="0" y="0"/>
            <a:ext cx="8494200" cy="1193700"/>
          </a:xfrm>
          <a:prstGeom prst="rect">
            <a:avLst/>
          </a:prstGeom>
          <a:noFill/>
          <a:ln>
            <a:noFill/>
          </a:ln>
        </p:spPr>
        <p:txBody>
          <a:bodyPr spcFirstLastPara="1" wrap="square" lIns="274300" tIns="45700" rIns="91425" bIns="45700" anchor="ctr" anchorCtr="0">
            <a:noAutofit/>
          </a:bodyPr>
          <a:lstStyle>
            <a:lvl1pPr marR="0" lvl="0" algn="l">
              <a:lnSpc>
                <a:spcPct val="90000"/>
              </a:lnSpc>
              <a:spcBef>
                <a:spcPts val="0"/>
              </a:spcBef>
              <a:spcAft>
                <a:spcPts val="0"/>
              </a:spcAft>
              <a:buClr>
                <a:srgbClr val="006FB6"/>
              </a:buClr>
              <a:buSzPts val="5000"/>
              <a:buNone/>
              <a:defRPr sz="5000" i="0" u="none" strike="noStrike" cap="none">
                <a:solidFill>
                  <a:srgbClr val="006FB6"/>
                </a:solidFill>
              </a:defRPr>
            </a:lvl1pPr>
            <a:lvl2pPr marR="0" lvl="1"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9pPr>
          </a:lstStyle>
          <a:p>
            <a:endParaRPr/>
          </a:p>
        </p:txBody>
      </p:sp>
      <p:pic>
        <p:nvPicPr>
          <p:cNvPr id="518" name="Google Shape;518;p3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519" name="Google Shape;519;p3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20" name="Google Shape;520;p3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21" name="Google Shape;521;p3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22" name="Google Shape;522;p3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23" name="Google Shape;523;p3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24" name="Google Shape;524;p3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25" name="Google Shape;525;p39"/>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526" name="Google Shape;526;p3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527" name="Google Shape;527;p39"/>
          <p:cNvSpPr txBox="1">
            <a:spLocks noGrp="1"/>
          </p:cNvSpPr>
          <p:nvPr>
            <p:ph type="body" idx="1"/>
          </p:nvPr>
        </p:nvSpPr>
        <p:spPr>
          <a:xfrm>
            <a:off x="8867262" y="1559023"/>
            <a:ext cx="28314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Calibri"/>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Calibri"/>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528" name="Google Shape;528;p39"/>
          <p:cNvSpPr txBox="1">
            <a:spLocks noGrp="1"/>
          </p:cNvSpPr>
          <p:nvPr>
            <p:ph type="body" idx="3"/>
          </p:nvPr>
        </p:nvSpPr>
        <p:spPr>
          <a:xfrm>
            <a:off x="441775" y="1559022"/>
            <a:ext cx="26244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Calibri"/>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Calibri"/>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More reading tip">
  <p:cSld name="2_More reading tip">
    <p:spTree>
      <p:nvGrpSpPr>
        <p:cNvPr id="1" name="Shape 529"/>
        <p:cNvGrpSpPr/>
        <p:nvPr/>
      </p:nvGrpSpPr>
      <p:grpSpPr>
        <a:xfrm>
          <a:off x="0" y="0"/>
          <a:ext cx="0" cy="0"/>
          <a:chOff x="0" y="0"/>
          <a:chExt cx="0" cy="0"/>
        </a:xfrm>
      </p:grpSpPr>
      <p:sp>
        <p:nvSpPr>
          <p:cNvPr id="530" name="Google Shape;530;p4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p40"/>
          <p:cNvSpPr txBox="1">
            <a:spLocks noGrp="1"/>
          </p:cNvSpPr>
          <p:nvPr>
            <p:ph type="body" idx="1"/>
          </p:nvPr>
        </p:nvSpPr>
        <p:spPr>
          <a:xfrm>
            <a:off x="1600223" y="2397404"/>
            <a:ext cx="5422500" cy="3621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2" name="Google Shape;532;p40"/>
          <p:cNvSpPr>
            <a:spLocks noGrp="1"/>
          </p:cNvSpPr>
          <p:nvPr>
            <p:ph type="pic" idx="2"/>
          </p:nvPr>
        </p:nvSpPr>
        <p:spPr>
          <a:xfrm>
            <a:off x="8953152" y="1444919"/>
            <a:ext cx="2916900" cy="2596800"/>
          </a:xfrm>
          <a:prstGeom prst="rect">
            <a:avLst/>
          </a:prstGeom>
          <a:noFill/>
          <a:ln>
            <a:noFill/>
          </a:ln>
        </p:spPr>
      </p:sp>
      <p:sp>
        <p:nvSpPr>
          <p:cNvPr id="533" name="Google Shape;533;p40"/>
          <p:cNvSpPr txBox="1">
            <a:spLocks noGrp="1"/>
          </p:cNvSpPr>
          <p:nvPr>
            <p:ph type="body" idx="3"/>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400050" algn="ctr" rtl="0">
              <a:lnSpc>
                <a:spcPct val="90000"/>
              </a:lnSpc>
              <a:spcBef>
                <a:spcPts val="1000"/>
              </a:spcBef>
              <a:spcAft>
                <a:spcPts val="0"/>
              </a:spcAft>
              <a:buClr>
                <a:srgbClr val="006FB6"/>
              </a:buClr>
              <a:buSzPts val="2700"/>
              <a:buFont typeface="Calibri"/>
              <a:buChar char="•"/>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534" name="Google Shape;534;p40"/>
          <p:cNvSpPr txBox="1">
            <a:spLocks noGrp="1"/>
          </p:cNvSpPr>
          <p:nvPr>
            <p:ph type="body" idx="4"/>
          </p:nvPr>
        </p:nvSpPr>
        <p:spPr>
          <a:xfrm>
            <a:off x="371844" y="1393080"/>
            <a:ext cx="7717200" cy="63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400"/>
              <a:buFont typeface="Calibri"/>
              <a:buNone/>
              <a:defRPr sz="34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Calibri"/>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Calibri"/>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Calibri"/>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cxnSp>
        <p:nvCxnSpPr>
          <p:cNvPr id="535" name="Google Shape;535;p4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36" name="Google Shape;536;p4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37" name="Google Shape;537;p4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38" name="Google Shape;538;p4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39" name="Google Shape;539;p4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40" name="Google Shape;540;p4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41" name="Google Shape;541;p40"/>
          <p:cNvPicPr preferRelativeResize="0"/>
          <p:nvPr/>
        </p:nvPicPr>
        <p:blipFill rotWithShape="1">
          <a:blip r:embed="rId5">
            <a:alphaModFix/>
          </a:blip>
          <a:srcRect/>
          <a:stretch/>
        </p:blipFill>
        <p:spPr>
          <a:xfrm>
            <a:off x="190275" y="6251086"/>
            <a:ext cx="309931" cy="4939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542"/>
        <p:cNvGrpSpPr/>
        <p:nvPr/>
      </p:nvGrpSpPr>
      <p:grpSpPr>
        <a:xfrm>
          <a:off x="0" y="0"/>
          <a:ext cx="0" cy="0"/>
          <a:chOff x="0" y="0"/>
          <a:chExt cx="0" cy="0"/>
        </a:xfrm>
      </p:grpSpPr>
      <p:sp>
        <p:nvSpPr>
          <p:cNvPr id="543" name="Google Shape;543;p41"/>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4" name="Google Shape;544;p41"/>
          <p:cNvPicPr preferRelativeResize="0"/>
          <p:nvPr/>
        </p:nvPicPr>
        <p:blipFill rotWithShape="1">
          <a:blip r:embed="rId2">
            <a:alphaModFix/>
          </a:blip>
          <a:srcRect/>
          <a:stretch/>
        </p:blipFill>
        <p:spPr>
          <a:xfrm>
            <a:off x="179447" y="6246434"/>
            <a:ext cx="309931" cy="493979"/>
          </a:xfrm>
          <a:prstGeom prst="rect">
            <a:avLst/>
          </a:prstGeom>
          <a:noFill/>
          <a:ln>
            <a:noFill/>
          </a:ln>
        </p:spPr>
      </p:pic>
      <p:cxnSp>
        <p:nvCxnSpPr>
          <p:cNvPr id="545" name="Google Shape;545;p41"/>
          <p:cNvCxnSpPr/>
          <p:nvPr/>
        </p:nvCxnSpPr>
        <p:spPr>
          <a:xfrm>
            <a:off x="371844"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46" name="Google Shape;546;p41"/>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47" name="Google Shape;547;p41"/>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48" name="Google Shape;548;p41"/>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549" name="Google Shape;549;p41"/>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550" name="Google Shape;550;p41"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551" name="Google Shape;551;p41"/>
          <p:cNvSpPr txBox="1">
            <a:spLocks noGrp="1"/>
          </p:cNvSpPr>
          <p:nvPr>
            <p:ph type="body" idx="1"/>
          </p:nvPr>
        </p:nvSpPr>
        <p:spPr>
          <a:xfrm>
            <a:off x="628275" y="1620838"/>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2" name="Google Shape;552;p41"/>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3" name="Google Shape;553;p41"/>
          <p:cNvSpPr txBox="1">
            <a:spLocks noGrp="1"/>
          </p:cNvSpPr>
          <p:nvPr>
            <p:ph type="body" idx="3"/>
          </p:nvPr>
        </p:nvSpPr>
        <p:spPr>
          <a:xfrm>
            <a:off x="8794864" y="1454588"/>
            <a:ext cx="3347923" cy="11722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4" name="Google Shape;554;p41"/>
          <p:cNvSpPr txBox="1">
            <a:spLocks noGrp="1"/>
          </p:cNvSpPr>
          <p:nvPr>
            <p:ph type="body" idx="4"/>
          </p:nvPr>
        </p:nvSpPr>
        <p:spPr>
          <a:xfrm>
            <a:off x="8794863" y="2645354"/>
            <a:ext cx="3347923"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5" name="Google Shape;555;p41"/>
          <p:cNvSpPr>
            <a:spLocks noGrp="1"/>
          </p:cNvSpPr>
          <p:nvPr>
            <p:ph type="pic" idx="5"/>
          </p:nvPr>
        </p:nvSpPr>
        <p:spPr>
          <a:xfrm>
            <a:off x="8989159" y="4407656"/>
            <a:ext cx="2926080" cy="1947672"/>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556"/>
        <p:cNvGrpSpPr/>
        <p:nvPr/>
      </p:nvGrpSpPr>
      <p:grpSpPr>
        <a:xfrm>
          <a:off x="0" y="0"/>
          <a:ext cx="0" cy="0"/>
          <a:chOff x="0" y="0"/>
          <a:chExt cx="0" cy="0"/>
        </a:xfrm>
      </p:grpSpPr>
      <p:sp>
        <p:nvSpPr>
          <p:cNvPr id="557" name="Google Shape;557;p42"/>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58" name="Google Shape;558;p42"/>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559" name="Google Shape;559;p42"/>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560" name="Google Shape;560;p42"/>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561" name="Google Shape;561;p4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62" name="Google Shape;562;p4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63" name="Google Shape;563;p4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64" name="Google Shape;564;p42"/>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565" name="Google Shape;565;p42"/>
          <p:cNvSpPr txBox="1">
            <a:spLocks noGrp="1"/>
          </p:cNvSpPr>
          <p:nvPr>
            <p:ph type="body" idx="1"/>
          </p:nvPr>
        </p:nvSpPr>
        <p:spPr>
          <a:xfrm>
            <a:off x="500204" y="1587499"/>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6" name="Google Shape;566;p42"/>
          <p:cNvSpPr>
            <a:spLocks noGrp="1"/>
          </p:cNvSpPr>
          <p:nvPr>
            <p:ph type="pic" idx="2"/>
          </p:nvPr>
        </p:nvSpPr>
        <p:spPr>
          <a:xfrm>
            <a:off x="8832388" y="1251284"/>
            <a:ext cx="3251581" cy="2498913"/>
          </a:xfrm>
          <a:prstGeom prst="rect">
            <a:avLst/>
          </a:prstGeom>
          <a:noFill/>
          <a:ln>
            <a:noFill/>
          </a:ln>
        </p:spPr>
      </p:sp>
      <p:sp>
        <p:nvSpPr>
          <p:cNvPr id="567" name="Google Shape;567;p42"/>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568"/>
        <p:cNvGrpSpPr/>
        <p:nvPr/>
      </p:nvGrpSpPr>
      <p:grpSpPr>
        <a:xfrm>
          <a:off x="0" y="0"/>
          <a:ext cx="0" cy="0"/>
          <a:chOff x="0" y="0"/>
          <a:chExt cx="0" cy="0"/>
        </a:xfrm>
      </p:grpSpPr>
      <p:sp>
        <p:nvSpPr>
          <p:cNvPr id="569" name="Google Shape;569;p43"/>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70" name="Google Shape;570;p43"/>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71" name="Google Shape;571;p43"/>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72" name="Google Shape;572;p43"/>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73" name="Google Shape;573;p4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74" name="Google Shape;574;p4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75" name="Google Shape;575;p43"/>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76" name="Google Shape;576;p4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577" name="Google Shape;577;p43"/>
          <p:cNvSpPr>
            <a:spLocks noGrp="1"/>
          </p:cNvSpPr>
          <p:nvPr>
            <p:ph type="pic" idx="2"/>
          </p:nvPr>
        </p:nvSpPr>
        <p:spPr>
          <a:xfrm>
            <a:off x="9093038" y="1058781"/>
            <a:ext cx="2715768" cy="2715768"/>
          </a:xfrm>
          <a:prstGeom prst="rect">
            <a:avLst/>
          </a:prstGeom>
          <a:noFill/>
          <a:ln>
            <a:noFill/>
          </a:ln>
        </p:spPr>
      </p:sp>
      <p:sp>
        <p:nvSpPr>
          <p:cNvPr id="578" name="Google Shape;578;p43"/>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43"/>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0" name="Google Shape;580;p43"/>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1" name="Google Shape;581;p43"/>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2" name="Google Shape;582;p43"/>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3" name="Google Shape;583;p43"/>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4" name="Google Shape;584;p43"/>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585"/>
        <p:cNvGrpSpPr/>
        <p:nvPr/>
      </p:nvGrpSpPr>
      <p:grpSpPr>
        <a:xfrm>
          <a:off x="0" y="0"/>
          <a:ext cx="0" cy="0"/>
          <a:chOff x="0" y="0"/>
          <a:chExt cx="0" cy="0"/>
        </a:xfrm>
      </p:grpSpPr>
      <p:sp>
        <p:nvSpPr>
          <p:cNvPr id="586" name="Google Shape;586;p44"/>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7" name="Google Shape;587;p44"/>
          <p:cNvSpPr>
            <a:spLocks noGrp="1"/>
          </p:cNvSpPr>
          <p:nvPr>
            <p:ph type="pic" idx="2"/>
          </p:nvPr>
        </p:nvSpPr>
        <p:spPr>
          <a:xfrm>
            <a:off x="8953152" y="1444919"/>
            <a:ext cx="2916936" cy="2596896"/>
          </a:xfrm>
          <a:prstGeom prst="rect">
            <a:avLst/>
          </a:prstGeom>
          <a:noFill/>
          <a:ln>
            <a:noFill/>
          </a:ln>
        </p:spPr>
      </p:sp>
      <p:sp>
        <p:nvSpPr>
          <p:cNvPr id="588" name="Google Shape;588;p44"/>
          <p:cNvSpPr txBox="1">
            <a:spLocks noGrp="1"/>
          </p:cNvSpPr>
          <p:nvPr>
            <p:ph type="body" idx="1"/>
          </p:nvPr>
        </p:nvSpPr>
        <p:spPr>
          <a:xfrm>
            <a:off x="9163051" y="4074693"/>
            <a:ext cx="2497138" cy="23688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89" name="Google Shape;589;p44"/>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90" name="Google Shape;590;p44"/>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591" name="Google Shape;591;p44"/>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592" name="Google Shape;592;p4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593" name="Google Shape;593;p4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94" name="Google Shape;594;p44"/>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595" name="Google Shape;595;p4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596" name="Google Shape;596;p44"/>
          <p:cNvSpPr>
            <a:spLocks noGrp="1"/>
          </p:cNvSpPr>
          <p:nvPr>
            <p:ph type="pic" idx="3"/>
          </p:nvPr>
        </p:nvSpPr>
        <p:spPr>
          <a:xfrm>
            <a:off x="1620982" y="1733964"/>
            <a:ext cx="5123557" cy="384936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2" name="Google Shape;42;p6"/>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43" name="Google Shape;43;p6"/>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597"/>
        <p:cNvGrpSpPr/>
        <p:nvPr/>
      </p:nvGrpSpPr>
      <p:grpSpPr>
        <a:xfrm>
          <a:off x="0" y="0"/>
          <a:ext cx="0" cy="0"/>
          <a:chOff x="0" y="0"/>
          <a:chExt cx="0" cy="0"/>
        </a:xfrm>
      </p:grpSpPr>
      <p:sp>
        <p:nvSpPr>
          <p:cNvPr id="598" name="Google Shape;598;p45"/>
          <p:cNvSpPr>
            <a:spLocks noGrp="1"/>
          </p:cNvSpPr>
          <p:nvPr>
            <p:ph type="pic" idx="2"/>
          </p:nvPr>
        </p:nvSpPr>
        <p:spPr>
          <a:xfrm>
            <a:off x="9810967" y="1562916"/>
            <a:ext cx="1152144" cy="1143000"/>
          </a:xfrm>
          <a:prstGeom prst="rect">
            <a:avLst/>
          </a:prstGeom>
          <a:noFill/>
          <a:ln>
            <a:noFill/>
          </a:ln>
        </p:spPr>
      </p:sp>
      <p:sp>
        <p:nvSpPr>
          <p:cNvPr id="599" name="Google Shape;599;p45"/>
          <p:cNvSpPr txBox="1">
            <a:spLocks noGrp="1"/>
          </p:cNvSpPr>
          <p:nvPr>
            <p:ph type="body" idx="1"/>
          </p:nvPr>
        </p:nvSpPr>
        <p:spPr>
          <a:xfrm>
            <a:off x="371844" y="1687513"/>
            <a:ext cx="8090821" cy="3364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0" name="Google Shape;600;p45"/>
          <p:cNvSpPr>
            <a:spLocks noGrp="1"/>
          </p:cNvSpPr>
          <p:nvPr>
            <p:ph type="pic" idx="3"/>
          </p:nvPr>
        </p:nvSpPr>
        <p:spPr>
          <a:xfrm>
            <a:off x="9757009" y="3260706"/>
            <a:ext cx="1216152" cy="987552"/>
          </a:xfrm>
          <a:prstGeom prst="rect">
            <a:avLst/>
          </a:prstGeom>
          <a:noFill/>
          <a:ln>
            <a:noFill/>
          </a:ln>
        </p:spPr>
      </p:sp>
      <p:sp>
        <p:nvSpPr>
          <p:cNvPr id="601" name="Google Shape;601;p45"/>
          <p:cNvSpPr>
            <a:spLocks noGrp="1"/>
          </p:cNvSpPr>
          <p:nvPr>
            <p:ph type="pic" idx="4"/>
          </p:nvPr>
        </p:nvSpPr>
        <p:spPr>
          <a:xfrm>
            <a:off x="9810967" y="4777725"/>
            <a:ext cx="1143000" cy="1143000"/>
          </a:xfrm>
          <a:prstGeom prst="rect">
            <a:avLst/>
          </a:prstGeom>
          <a:noFill/>
          <a:ln>
            <a:noFill/>
          </a:ln>
        </p:spPr>
      </p:sp>
      <p:cxnSp>
        <p:nvCxnSpPr>
          <p:cNvPr id="602" name="Google Shape;602;p45"/>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03" name="Google Shape;603;p45"/>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04" name="Google Shape;604;p45"/>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05" name="Google Shape;605;p45"/>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06" name="Google Shape;606;p4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07" name="Google Shape;607;p45"/>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08" name="Google Shape;608;p45"/>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09" name="Google Shape;609;p4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610"/>
        <p:cNvGrpSpPr/>
        <p:nvPr/>
      </p:nvGrpSpPr>
      <p:grpSpPr>
        <a:xfrm>
          <a:off x="0" y="0"/>
          <a:ext cx="0" cy="0"/>
          <a:chOff x="0" y="0"/>
          <a:chExt cx="0" cy="0"/>
        </a:xfrm>
      </p:grpSpPr>
      <p:sp>
        <p:nvSpPr>
          <p:cNvPr id="611" name="Google Shape;611;p46"/>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12" name="Google Shape;612;p46"/>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13" name="Google Shape;613;p46"/>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14" name="Google Shape;614;p46"/>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15" name="Google Shape;615;p46"/>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16" name="Google Shape;616;p4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17" name="Google Shape;617;p46"/>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18" name="Google Shape;618;p46"/>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619" name="Google Shape;619;p46"/>
          <p:cNvSpPr>
            <a:spLocks noGrp="1"/>
          </p:cNvSpPr>
          <p:nvPr>
            <p:ph type="pic" idx="2"/>
          </p:nvPr>
        </p:nvSpPr>
        <p:spPr>
          <a:xfrm>
            <a:off x="9209369" y="1251283"/>
            <a:ext cx="2404501" cy="2950013"/>
          </a:xfrm>
          <a:prstGeom prst="rect">
            <a:avLst/>
          </a:prstGeom>
          <a:noFill/>
          <a:ln>
            <a:noFill/>
          </a:ln>
        </p:spPr>
      </p:sp>
      <p:sp>
        <p:nvSpPr>
          <p:cNvPr id="620" name="Google Shape;620;p46"/>
          <p:cNvSpPr txBox="1">
            <a:spLocks noGrp="1"/>
          </p:cNvSpPr>
          <p:nvPr>
            <p:ph type="body" idx="1"/>
          </p:nvPr>
        </p:nvSpPr>
        <p:spPr>
          <a:xfrm>
            <a:off x="8822723" y="4264514"/>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1" name="Google Shape;621;p46"/>
          <p:cNvSpPr txBox="1">
            <a:spLocks noGrp="1"/>
          </p:cNvSpPr>
          <p:nvPr>
            <p:ph type="body" idx="3"/>
          </p:nvPr>
        </p:nvSpPr>
        <p:spPr>
          <a:xfrm>
            <a:off x="500205"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2" name="Google Shape;622;p46"/>
          <p:cNvSpPr txBox="1">
            <a:spLocks noGrp="1"/>
          </p:cNvSpPr>
          <p:nvPr>
            <p:ph type="body" idx="4"/>
          </p:nvPr>
        </p:nvSpPr>
        <p:spPr>
          <a:xfrm>
            <a:off x="5940679" y="1768203"/>
            <a:ext cx="2692686" cy="256321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23"/>
        <p:cNvGrpSpPr/>
        <p:nvPr/>
      </p:nvGrpSpPr>
      <p:grpSpPr>
        <a:xfrm>
          <a:off x="0" y="0"/>
          <a:ext cx="0" cy="0"/>
          <a:chOff x="0" y="0"/>
          <a:chExt cx="0" cy="0"/>
        </a:xfrm>
      </p:grpSpPr>
      <p:sp>
        <p:nvSpPr>
          <p:cNvPr id="624" name="Google Shape;624;p47"/>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5" name="Google Shape;625;p47"/>
          <p:cNvSpPr txBox="1">
            <a:spLocks noGrp="1"/>
          </p:cNvSpPr>
          <p:nvPr>
            <p:ph type="body" idx="1"/>
          </p:nvPr>
        </p:nvSpPr>
        <p:spPr>
          <a:xfrm>
            <a:off x="-1" y="1623059"/>
            <a:ext cx="8589819" cy="429768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6" name="Google Shape;626;p47"/>
          <p:cNvSpPr txBox="1">
            <a:spLocks noGrp="1"/>
          </p:cNvSpPr>
          <p:nvPr>
            <p:ph type="body" idx="2"/>
          </p:nvPr>
        </p:nvSpPr>
        <p:spPr>
          <a:xfrm>
            <a:off x="8783638" y="1622425"/>
            <a:ext cx="3306762" cy="230949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7" name="Google Shape;627;p47"/>
          <p:cNvSpPr txBox="1">
            <a:spLocks noGrp="1"/>
          </p:cNvSpPr>
          <p:nvPr>
            <p:ph type="body" idx="3"/>
          </p:nvPr>
        </p:nvSpPr>
        <p:spPr>
          <a:xfrm>
            <a:off x="8783638" y="5737860"/>
            <a:ext cx="3306762" cy="6566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8" name="Google Shape;628;p47"/>
          <p:cNvSpPr txBox="1">
            <a:spLocks noGrp="1"/>
          </p:cNvSpPr>
          <p:nvPr>
            <p:ph type="body" idx="4"/>
          </p:nvPr>
        </p:nvSpPr>
        <p:spPr>
          <a:xfrm>
            <a:off x="8783638" y="4225881"/>
            <a:ext cx="3306762" cy="12147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29"/>
        <p:cNvGrpSpPr/>
        <p:nvPr/>
      </p:nvGrpSpPr>
      <p:grpSpPr>
        <a:xfrm>
          <a:off x="0" y="0"/>
          <a:ext cx="0" cy="0"/>
          <a:chOff x="0" y="0"/>
          <a:chExt cx="0" cy="0"/>
        </a:xfrm>
      </p:grpSpPr>
      <p:sp>
        <p:nvSpPr>
          <p:cNvPr id="630" name="Google Shape;630;p48"/>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31"/>
        <p:cNvGrpSpPr/>
        <p:nvPr/>
      </p:nvGrpSpPr>
      <p:grpSpPr>
        <a:xfrm>
          <a:off x="0" y="0"/>
          <a:ext cx="0" cy="0"/>
          <a:chOff x="0" y="0"/>
          <a:chExt cx="0" cy="0"/>
        </a:xfrm>
      </p:grpSpPr>
      <p:sp>
        <p:nvSpPr>
          <p:cNvPr id="632" name="Google Shape;632;p49"/>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3" name="Google Shape;633;p49"/>
          <p:cNvCxnSpPr/>
          <p:nvPr/>
        </p:nvCxnSpPr>
        <p:spPr>
          <a:xfrm>
            <a:off x="3718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634" name="Google Shape;634;p49"/>
          <p:cNvCxnSpPr/>
          <p:nvPr/>
        </p:nvCxnSpPr>
        <p:spPr>
          <a:xfrm>
            <a:off x="3007849" y="6565900"/>
            <a:ext cx="2082480" cy="0"/>
          </a:xfrm>
          <a:prstGeom prst="straightConnector1">
            <a:avLst/>
          </a:prstGeom>
          <a:noFill/>
          <a:ln w="25400" cap="flat" cmpd="sng">
            <a:solidFill>
              <a:srgbClr val="96C93E"/>
            </a:solidFill>
            <a:prstDash val="solid"/>
            <a:miter lim="800000"/>
            <a:headEnd type="none" w="sm" len="sm"/>
            <a:tailEnd type="none" w="sm" len="sm"/>
          </a:ln>
        </p:spPr>
      </p:cxnSp>
      <p:cxnSp>
        <p:nvCxnSpPr>
          <p:cNvPr id="635" name="Google Shape;635;p49"/>
          <p:cNvCxnSpPr/>
          <p:nvPr/>
        </p:nvCxnSpPr>
        <p:spPr>
          <a:xfrm>
            <a:off x="570329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636" name="Google Shape;636;p4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37" name="Google Shape;637;p4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38" name="Google Shape;638;p4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39" name="Google Shape;639;p49"/>
          <p:cNvPicPr preferRelativeResize="0"/>
          <p:nvPr/>
        </p:nvPicPr>
        <p:blipFill rotWithShape="1">
          <a:blip r:embed="rId5">
            <a:alphaModFix/>
          </a:blip>
          <a:srcRect/>
          <a:stretch/>
        </p:blipFill>
        <p:spPr>
          <a:xfrm>
            <a:off x="190275" y="6251086"/>
            <a:ext cx="309930" cy="493979"/>
          </a:xfrm>
          <a:prstGeom prst="rect">
            <a:avLst/>
          </a:prstGeom>
          <a:noFill/>
          <a:ln>
            <a:noFill/>
          </a:ln>
        </p:spPr>
      </p:pic>
      <p:sp>
        <p:nvSpPr>
          <p:cNvPr id="640" name="Google Shape;640;p49"/>
          <p:cNvSpPr>
            <a:spLocks noGrp="1"/>
          </p:cNvSpPr>
          <p:nvPr>
            <p:ph type="pic" idx="2"/>
          </p:nvPr>
        </p:nvSpPr>
        <p:spPr>
          <a:xfrm>
            <a:off x="8916576" y="1661249"/>
            <a:ext cx="2990088" cy="2715768"/>
          </a:xfrm>
          <a:prstGeom prst="rect">
            <a:avLst/>
          </a:prstGeom>
          <a:noFill/>
          <a:ln>
            <a:noFill/>
          </a:ln>
        </p:spPr>
      </p:sp>
      <p:sp>
        <p:nvSpPr>
          <p:cNvPr id="641" name="Google Shape;641;p49"/>
          <p:cNvSpPr txBox="1">
            <a:spLocks noGrp="1"/>
          </p:cNvSpPr>
          <p:nvPr>
            <p:ph type="body" idx="1"/>
          </p:nvPr>
        </p:nvSpPr>
        <p:spPr>
          <a:xfrm>
            <a:off x="8916576" y="4120489"/>
            <a:ext cx="2990088" cy="13422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2" name="Google Shape;642;p49"/>
          <p:cNvSpPr txBox="1">
            <a:spLocks noGrp="1"/>
          </p:cNvSpPr>
          <p:nvPr>
            <p:ph type="body" idx="3"/>
          </p:nvPr>
        </p:nvSpPr>
        <p:spPr>
          <a:xfrm>
            <a:off x="740937" y="1831445"/>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3" name="Google Shape;643;p49"/>
          <p:cNvSpPr txBox="1">
            <a:spLocks noGrp="1"/>
          </p:cNvSpPr>
          <p:nvPr>
            <p:ph type="body" idx="4"/>
          </p:nvPr>
        </p:nvSpPr>
        <p:spPr>
          <a:xfrm>
            <a:off x="740937" y="3256853"/>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4" name="Google Shape;644;p49"/>
          <p:cNvSpPr txBox="1">
            <a:spLocks noGrp="1"/>
          </p:cNvSpPr>
          <p:nvPr>
            <p:ph type="body" idx="5"/>
          </p:nvPr>
        </p:nvSpPr>
        <p:spPr>
          <a:xfrm>
            <a:off x="740937" y="4726515"/>
            <a:ext cx="6616298"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45"/>
        <p:cNvGrpSpPr/>
        <p:nvPr/>
      </p:nvGrpSpPr>
      <p:grpSpPr>
        <a:xfrm>
          <a:off x="0" y="0"/>
          <a:ext cx="0" cy="0"/>
          <a:chOff x="0" y="0"/>
          <a:chExt cx="0" cy="0"/>
        </a:xfrm>
      </p:grpSpPr>
      <p:sp>
        <p:nvSpPr>
          <p:cNvPr id="646" name="Google Shape;646;p50"/>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47" name="Google Shape;647;p50"/>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48" name="Google Shape;648;p50"/>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49" name="Google Shape;649;p50"/>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50" name="Google Shape;650;p50"/>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51" name="Google Shape;651;p5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52" name="Google Shape;652;p50"/>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53" name="Google Shape;653;p50"/>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54" name="Google Shape;654;p50"/>
          <p:cNvSpPr>
            <a:spLocks noGrp="1"/>
          </p:cNvSpPr>
          <p:nvPr>
            <p:ph type="pic" idx="2"/>
          </p:nvPr>
        </p:nvSpPr>
        <p:spPr>
          <a:xfrm>
            <a:off x="9093038" y="1058781"/>
            <a:ext cx="2715768" cy="2715768"/>
          </a:xfrm>
          <a:prstGeom prst="rect">
            <a:avLst/>
          </a:prstGeom>
          <a:noFill/>
          <a:ln>
            <a:noFill/>
          </a:ln>
        </p:spPr>
      </p:sp>
      <p:sp>
        <p:nvSpPr>
          <p:cNvPr id="655" name="Google Shape;655;p50"/>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p50"/>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7" name="Google Shape;657;p50"/>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8" name="Google Shape;658;p50"/>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9" name="Google Shape;659;p50"/>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0" name="Google Shape;660;p50"/>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1" name="Google Shape;661;p50"/>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662"/>
        <p:cNvGrpSpPr/>
        <p:nvPr/>
      </p:nvGrpSpPr>
      <p:grpSpPr>
        <a:xfrm>
          <a:off x="0" y="0"/>
          <a:ext cx="0" cy="0"/>
          <a:chOff x="0" y="0"/>
          <a:chExt cx="0" cy="0"/>
        </a:xfrm>
      </p:grpSpPr>
      <p:sp>
        <p:nvSpPr>
          <p:cNvPr id="663" name="Google Shape;663;p51"/>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4" name="Google Shape;664;p51"/>
          <p:cNvSpPr>
            <a:spLocks noGrp="1"/>
          </p:cNvSpPr>
          <p:nvPr>
            <p:ph type="pic" idx="2"/>
          </p:nvPr>
        </p:nvSpPr>
        <p:spPr>
          <a:xfrm>
            <a:off x="9510134" y="1431036"/>
            <a:ext cx="1965960" cy="3995928"/>
          </a:xfrm>
          <a:prstGeom prst="rect">
            <a:avLst/>
          </a:prstGeom>
          <a:noFill/>
          <a:ln>
            <a:noFill/>
          </a:ln>
        </p:spPr>
      </p:sp>
      <p:cxnSp>
        <p:nvCxnSpPr>
          <p:cNvPr id="665" name="Google Shape;665;p51"/>
          <p:cNvCxnSpPr/>
          <p:nvPr/>
        </p:nvCxnSpPr>
        <p:spPr>
          <a:xfrm>
            <a:off x="3718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66" name="Google Shape;666;p51"/>
          <p:cNvCxnSpPr/>
          <p:nvPr/>
        </p:nvCxnSpPr>
        <p:spPr>
          <a:xfrm>
            <a:off x="30078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667" name="Google Shape;667;p51"/>
          <p:cNvCxnSpPr/>
          <p:nvPr/>
        </p:nvCxnSpPr>
        <p:spPr>
          <a:xfrm>
            <a:off x="5703299" y="6565900"/>
            <a:ext cx="2082480" cy="0"/>
          </a:xfrm>
          <a:prstGeom prst="straightConnector1">
            <a:avLst/>
          </a:prstGeom>
          <a:noFill/>
          <a:ln w="25400" cap="flat" cmpd="sng">
            <a:solidFill>
              <a:srgbClr val="96C93E"/>
            </a:solidFill>
            <a:prstDash val="solid"/>
            <a:miter lim="800000"/>
            <a:headEnd type="none" w="sm" len="sm"/>
            <a:tailEnd type="none" w="sm" len="sm"/>
          </a:ln>
        </p:spPr>
      </p:cxnSp>
      <p:pic>
        <p:nvPicPr>
          <p:cNvPr id="668" name="Google Shape;668;p51"/>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69" name="Google Shape;669;p5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70" name="Google Shape;670;p51"/>
          <p:cNvPicPr preferRelativeResize="0"/>
          <p:nvPr/>
        </p:nvPicPr>
        <p:blipFill rotWithShape="1">
          <a:blip r:embed="rId4">
            <a:alphaModFix/>
          </a:blip>
          <a:srcRect/>
          <a:stretch/>
        </p:blipFill>
        <p:spPr>
          <a:xfrm>
            <a:off x="190275" y="6251086"/>
            <a:ext cx="309930" cy="493979"/>
          </a:xfrm>
          <a:prstGeom prst="rect">
            <a:avLst/>
          </a:prstGeom>
          <a:noFill/>
          <a:ln>
            <a:noFill/>
          </a:ln>
        </p:spPr>
      </p:pic>
      <p:pic>
        <p:nvPicPr>
          <p:cNvPr id="671" name="Google Shape;671;p51"/>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72" name="Google Shape;672;p51"/>
          <p:cNvSpPr txBox="1">
            <a:spLocks noGrp="1"/>
          </p:cNvSpPr>
          <p:nvPr>
            <p:ph type="body" idx="1"/>
          </p:nvPr>
        </p:nvSpPr>
        <p:spPr>
          <a:xfrm>
            <a:off x="1660583" y="1489802"/>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51"/>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4" name="Google Shape;674;p51"/>
          <p:cNvSpPr txBox="1">
            <a:spLocks noGrp="1"/>
          </p:cNvSpPr>
          <p:nvPr>
            <p:ph type="body" idx="4"/>
          </p:nvPr>
        </p:nvSpPr>
        <p:spPr>
          <a:xfrm>
            <a:off x="1660583" y="3817079"/>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5" name="Google Shape;675;p51"/>
          <p:cNvSpPr txBox="1">
            <a:spLocks noGrp="1"/>
          </p:cNvSpPr>
          <p:nvPr>
            <p:ph type="body" idx="5"/>
          </p:nvPr>
        </p:nvSpPr>
        <p:spPr>
          <a:xfrm>
            <a:off x="1660583"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6" name="Google Shape;676;p51"/>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7" name="Google Shape;677;p51"/>
          <p:cNvSpPr txBox="1">
            <a:spLocks noGrp="1"/>
          </p:cNvSpPr>
          <p:nvPr>
            <p:ph type="body" idx="7"/>
          </p:nvPr>
        </p:nvSpPr>
        <p:spPr>
          <a:xfrm>
            <a:off x="693291" y="2653441"/>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8" name="Google Shape;678;p51"/>
          <p:cNvSpPr txBox="1">
            <a:spLocks noGrp="1"/>
          </p:cNvSpPr>
          <p:nvPr>
            <p:ph type="body" idx="8"/>
          </p:nvPr>
        </p:nvSpPr>
        <p:spPr>
          <a:xfrm>
            <a:off x="691246"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9" name="Google Shape;679;p51"/>
          <p:cNvSpPr txBox="1">
            <a:spLocks noGrp="1"/>
          </p:cNvSpPr>
          <p:nvPr>
            <p:ph type="body" idx="9"/>
          </p:nvPr>
        </p:nvSpPr>
        <p:spPr>
          <a:xfrm>
            <a:off x="691245" y="5006628"/>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684"/>
        <p:cNvGrpSpPr/>
        <p:nvPr/>
      </p:nvGrpSpPr>
      <p:grpSpPr>
        <a:xfrm>
          <a:off x="0" y="0"/>
          <a:ext cx="0" cy="0"/>
          <a:chOff x="0" y="0"/>
          <a:chExt cx="0" cy="0"/>
        </a:xfrm>
      </p:grpSpPr>
      <p:sp>
        <p:nvSpPr>
          <p:cNvPr id="685" name="Google Shape;685;p5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86" name="Google Shape;686;p5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687" name="Google Shape;687;p5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88" name="Google Shape;688;p5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89" name="Google Shape;689;p5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90" name="Google Shape;690;p5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91" name="Google Shape;691;p5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92" name="Google Shape;692;p5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693" name="Google Shape;693;p5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694" name="Google Shape;694;p5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695" name="Google Shape;695;p5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96" name="Google Shape;696;p5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97" name="Google Shape;697;p5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98" name="Google Shape;698;p5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99" name="Google Shape;699;p5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700" name="Google Shape;700;p5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701" name="Google Shape;701;p5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702" name="Google Shape;702;p5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03"/>
        <p:cNvGrpSpPr/>
        <p:nvPr/>
      </p:nvGrpSpPr>
      <p:grpSpPr>
        <a:xfrm>
          <a:off x="0" y="0"/>
          <a:ext cx="0" cy="0"/>
          <a:chOff x="0" y="0"/>
          <a:chExt cx="0" cy="0"/>
        </a:xfrm>
      </p:grpSpPr>
      <p:sp>
        <p:nvSpPr>
          <p:cNvPr id="704" name="Google Shape;704;p5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05" name="Google Shape;705;p54"/>
          <p:cNvPicPr preferRelativeResize="0"/>
          <p:nvPr/>
        </p:nvPicPr>
        <p:blipFill rotWithShape="1">
          <a:blip r:embed="rId2">
            <a:alphaModFix/>
          </a:blip>
          <a:srcRect/>
          <a:stretch/>
        </p:blipFill>
        <p:spPr>
          <a:xfrm>
            <a:off x="2097147" y="6246434"/>
            <a:ext cx="309929" cy="493980"/>
          </a:xfrm>
          <a:prstGeom prst="rect">
            <a:avLst/>
          </a:prstGeom>
          <a:noFill/>
          <a:ln>
            <a:noFill/>
          </a:ln>
        </p:spPr>
      </p:pic>
      <p:pic>
        <p:nvPicPr>
          <p:cNvPr id="706" name="Google Shape;706;p54"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707" name="Google Shape;707;p5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08" name="Google Shape;708;p5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09" name="Google Shape;709;p5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10" name="Google Shape;710;p5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11" name="Google Shape;711;p5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712" name="Google Shape;712;p54"/>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13" name="Google Shape;713;p54"/>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714" name="Google Shape;714;p54"/>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715" name="Google Shape;715;p54"/>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16" name="Google Shape;716;p54"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717" name="Google Shape;717;p54"/>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8" name="Google Shape;718;p54"/>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9" name="Google Shape;719;p54"/>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54"/>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54"/>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54"/>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23"/>
        <p:cNvGrpSpPr/>
        <p:nvPr/>
      </p:nvGrpSpPr>
      <p:grpSpPr>
        <a:xfrm>
          <a:off x="0" y="0"/>
          <a:ext cx="0" cy="0"/>
          <a:chOff x="0" y="0"/>
          <a:chExt cx="0" cy="0"/>
        </a:xfrm>
      </p:grpSpPr>
      <p:pic>
        <p:nvPicPr>
          <p:cNvPr id="724" name="Google Shape;724;p55"/>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725" name="Google Shape;725;p5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26" name="Google Shape;726;p55"/>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727" name="Google Shape;727;p5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28" name="Google Shape;728;p5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29" name="Google Shape;729;p5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30" name="Google Shape;730;p5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31" name="Google Shape;731;p5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32" name="Google Shape;732;p55"/>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733" name="Google Shape;733;p55"/>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734" name="Google Shape;734;p55"/>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35" name="Google Shape;735;p55"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736" name="Google Shape;736;p55"/>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7" name="Google Shape;737;p55"/>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8" name="Google Shape;738;p55"/>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9" name="Google Shape;739;p55"/>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0" name="Google Shape;740;p55"/>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549" t="8195" r="-548" b="738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1" name="Google Shape;51;p7"/>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52" name="Google Shape;52;p7"/>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41"/>
        <p:cNvGrpSpPr/>
        <p:nvPr/>
      </p:nvGrpSpPr>
      <p:grpSpPr>
        <a:xfrm>
          <a:off x="0" y="0"/>
          <a:ext cx="0" cy="0"/>
          <a:chOff x="0" y="0"/>
          <a:chExt cx="0" cy="0"/>
        </a:xfrm>
      </p:grpSpPr>
      <p:sp>
        <p:nvSpPr>
          <p:cNvPr id="742" name="Google Shape;742;p56"/>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743" name="Google Shape;743;p56"/>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p56"/>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5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6" name="Google Shape;746;p56"/>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47" name="Google Shape;747;p5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48" name="Google Shape;748;p5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49" name="Google Shape;749;p5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50" name="Google Shape;750;p5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51" name="Google Shape;751;p5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52" name="Google Shape;752;p5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53" name="Google Shape;753;p5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754" name="Google Shape;754;p5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755" name="Google Shape;755;p5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756" name="Google Shape;756;p56"/>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757" name="Google Shape;757;p56"/>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758" name="Google Shape;758;p56"/>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59"/>
        <p:cNvGrpSpPr/>
        <p:nvPr/>
      </p:nvGrpSpPr>
      <p:grpSpPr>
        <a:xfrm>
          <a:off x="0" y="0"/>
          <a:ext cx="0" cy="0"/>
          <a:chOff x="0" y="0"/>
          <a:chExt cx="0" cy="0"/>
        </a:xfrm>
      </p:grpSpPr>
      <p:sp>
        <p:nvSpPr>
          <p:cNvPr id="760" name="Google Shape;760;p5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1" name="Google Shape;761;p57"/>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2" name="Google Shape;762;p5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3" name="Google Shape;763;p57"/>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4" name="Google Shape;764;p5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65" name="Google Shape;765;p5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66" name="Google Shape;766;p5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67" name="Google Shape;767;p5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68" name="Google Shape;768;p5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69" name="Google Shape;769;p5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70" name="Google Shape;770;p5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771" name="Google Shape;771;p5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772" name="Google Shape;772;p5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773" name="Google Shape;773;p57"/>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774" name="Google Shape;774;p57"/>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775" name="Google Shape;775;p57"/>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776" name="Google Shape;776;p57"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77"/>
        <p:cNvGrpSpPr/>
        <p:nvPr/>
      </p:nvGrpSpPr>
      <p:grpSpPr>
        <a:xfrm>
          <a:off x="0" y="0"/>
          <a:ext cx="0" cy="0"/>
          <a:chOff x="0" y="0"/>
          <a:chExt cx="0" cy="0"/>
        </a:xfrm>
      </p:grpSpPr>
      <p:sp>
        <p:nvSpPr>
          <p:cNvPr id="778" name="Google Shape;778;p58"/>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9" name="Google Shape;779;p58"/>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0" name="Google Shape;780;p58"/>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58"/>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2" name="Google Shape;782;p58"/>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58"/>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4" name="Google Shape;784;p58"/>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5" name="Google Shape;785;p58"/>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6" name="Google Shape;786;p5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87" name="Google Shape;787;p5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88" name="Google Shape;788;p5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9" name="Google Shape;789;p5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0" name="Google Shape;790;p5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91" name="Google Shape;791;p5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92" name="Google Shape;792;p5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93" name="Google Shape;793;p5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794" name="Google Shape;794;p5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795" name="Google Shape;795;p5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96"/>
        <p:cNvGrpSpPr/>
        <p:nvPr/>
      </p:nvGrpSpPr>
      <p:grpSpPr>
        <a:xfrm>
          <a:off x="0" y="0"/>
          <a:ext cx="0" cy="0"/>
          <a:chOff x="0" y="0"/>
          <a:chExt cx="0" cy="0"/>
        </a:xfrm>
      </p:grpSpPr>
      <p:sp>
        <p:nvSpPr>
          <p:cNvPr id="797" name="Google Shape;797;p59"/>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8" name="Google Shape;798;p59"/>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9" name="Google Shape;799;p59"/>
          <p:cNvSpPr txBox="1">
            <a:spLocks noGrp="1"/>
          </p:cNvSpPr>
          <p:nvPr>
            <p:ph type="body" idx="2"/>
          </p:nvPr>
        </p:nvSpPr>
        <p:spPr>
          <a:xfrm>
            <a:off x="0" y="1657350"/>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00" name="Google Shape;800;p59"/>
          <p:cNvGrpSpPr/>
          <p:nvPr/>
        </p:nvGrpSpPr>
        <p:grpSpPr>
          <a:xfrm>
            <a:off x="1" y="5607273"/>
            <a:ext cx="12196128" cy="83414"/>
            <a:chOff x="-33239" y="5603791"/>
            <a:chExt cx="9147325" cy="83414"/>
          </a:xfrm>
        </p:grpSpPr>
        <p:cxnSp>
          <p:nvCxnSpPr>
            <p:cNvPr id="801" name="Google Shape;801;p59"/>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802" name="Google Shape;802;p59"/>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picture on the left, picture in the middle">
  <p:cSld name="2-picture on the left, picture in the middle">
    <p:spTree>
      <p:nvGrpSpPr>
        <p:cNvPr id="1" name="Shape 808"/>
        <p:cNvGrpSpPr/>
        <p:nvPr/>
      </p:nvGrpSpPr>
      <p:grpSpPr>
        <a:xfrm>
          <a:off x="0" y="0"/>
          <a:ext cx="0" cy="0"/>
          <a:chOff x="0" y="0"/>
          <a:chExt cx="0" cy="0"/>
        </a:xfrm>
      </p:grpSpPr>
      <p:sp>
        <p:nvSpPr>
          <p:cNvPr id="809" name="Google Shape;809;p6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10" name="Google Shape;810;p6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11" name="Google Shape;811;p6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12" name="Google Shape;812;p6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13" name="Google Shape;813;p6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14" name="Google Shape;814;p6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15" name="Google Shape;815;p61"/>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16" name="Google Shape;816;p61"/>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817" name="Google Shape;817;p61"/>
          <p:cNvSpPr>
            <a:spLocks noGrp="1"/>
          </p:cNvSpPr>
          <p:nvPr>
            <p:ph type="pic" idx="2"/>
          </p:nvPr>
        </p:nvSpPr>
        <p:spPr>
          <a:xfrm>
            <a:off x="503705" y="821803"/>
            <a:ext cx="2514600" cy="3135900"/>
          </a:xfrm>
          <a:prstGeom prst="rect">
            <a:avLst/>
          </a:prstGeom>
          <a:noFill/>
          <a:ln>
            <a:noFill/>
          </a:ln>
        </p:spPr>
      </p:sp>
      <p:sp>
        <p:nvSpPr>
          <p:cNvPr id="818" name="Google Shape;818;p61"/>
          <p:cNvSpPr txBox="1">
            <a:spLocks noGrp="1"/>
          </p:cNvSpPr>
          <p:nvPr>
            <p:ph type="body" idx="1"/>
          </p:nvPr>
        </p:nvSpPr>
        <p:spPr>
          <a:xfrm>
            <a:off x="349300" y="4181296"/>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819" name="Google Shape;819;p61"/>
          <p:cNvSpPr>
            <a:spLocks noGrp="1"/>
          </p:cNvSpPr>
          <p:nvPr>
            <p:ph type="pic" idx="3"/>
          </p:nvPr>
        </p:nvSpPr>
        <p:spPr>
          <a:xfrm>
            <a:off x="6064679" y="1947062"/>
            <a:ext cx="3692400" cy="3402300"/>
          </a:xfrm>
          <a:prstGeom prst="rect">
            <a:avLst/>
          </a:prstGeom>
          <a:noFill/>
          <a:ln>
            <a:noFill/>
          </a:ln>
        </p:spPr>
      </p:sp>
      <p:sp>
        <p:nvSpPr>
          <p:cNvPr id="820" name="Google Shape;820;p61"/>
          <p:cNvSpPr txBox="1">
            <a:spLocks noGrp="1"/>
          </p:cNvSpPr>
          <p:nvPr>
            <p:ph type="body" idx="4"/>
          </p:nvPr>
        </p:nvSpPr>
        <p:spPr>
          <a:xfrm>
            <a:off x="3794600" y="1947062"/>
            <a:ext cx="2270100" cy="34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821" name="Google Shape;821;p61"/>
          <p:cNvSpPr txBox="1">
            <a:spLocks noGrp="1"/>
          </p:cNvSpPr>
          <p:nvPr>
            <p:ph type="body" idx="5"/>
          </p:nvPr>
        </p:nvSpPr>
        <p:spPr>
          <a:xfrm>
            <a:off x="9757002" y="1947062"/>
            <a:ext cx="2270100" cy="34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822" name="Google Shape;822;p61"/>
          <p:cNvSpPr txBox="1">
            <a:spLocks noGrp="1"/>
          </p:cNvSpPr>
          <p:nvPr>
            <p:ph type="body" idx="6"/>
          </p:nvPr>
        </p:nvSpPr>
        <p:spPr>
          <a:xfrm>
            <a:off x="349300" y="129891"/>
            <a:ext cx="2823300" cy="46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Calibri"/>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823"/>
        <p:cNvGrpSpPr/>
        <p:nvPr/>
      </p:nvGrpSpPr>
      <p:grpSpPr>
        <a:xfrm>
          <a:off x="0" y="0"/>
          <a:ext cx="0" cy="0"/>
          <a:chOff x="0" y="0"/>
          <a:chExt cx="0" cy="0"/>
        </a:xfrm>
      </p:grpSpPr>
      <p:sp>
        <p:nvSpPr>
          <p:cNvPr id="824" name="Google Shape;824;p6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5" name="Google Shape;825;p62"/>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6" name="Google Shape;826;p62"/>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27" name="Google Shape;827;p6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28" name="Google Shape;828;p6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29" name="Google Shape;829;p6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30" name="Google Shape;830;p6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31" name="Google Shape;831;p6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32" name="Google Shape;832;p6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33" name="Google Shape;833;p62"/>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834" name="Google Shape;834;p62"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835" name="Google Shape;835;p62"/>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6" name="Google Shape;836;p62"/>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7" name="Google Shape;837;p62"/>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8" name="Google Shape;838;p62"/>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62"/>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840"/>
        <p:cNvGrpSpPr/>
        <p:nvPr/>
      </p:nvGrpSpPr>
      <p:grpSpPr>
        <a:xfrm>
          <a:off x="0" y="0"/>
          <a:ext cx="0" cy="0"/>
          <a:chOff x="0" y="0"/>
          <a:chExt cx="0" cy="0"/>
        </a:xfrm>
      </p:grpSpPr>
      <p:sp>
        <p:nvSpPr>
          <p:cNvPr id="841" name="Google Shape;841;p6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2" name="Google Shape;842;p63"/>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p63"/>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p63"/>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45" name="Google Shape;845;p6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6" name="Google Shape;846;p6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47" name="Google Shape;847;p6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48" name="Google Shape;848;p6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49" name="Google Shape;849;p6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50" name="Google Shape;850;p63"/>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51" name="Google Shape;851;p63"/>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852" name="Google Shape;852;p63"/>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3" name="Google Shape;853;p63"/>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4" name="Google Shape;854;p63"/>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5" name="Google Shape;855;p63"/>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856"/>
        <p:cNvGrpSpPr/>
        <p:nvPr/>
      </p:nvGrpSpPr>
      <p:grpSpPr>
        <a:xfrm>
          <a:off x="0" y="0"/>
          <a:ext cx="0" cy="0"/>
          <a:chOff x="0" y="0"/>
          <a:chExt cx="0" cy="0"/>
        </a:xfrm>
      </p:grpSpPr>
      <p:sp>
        <p:nvSpPr>
          <p:cNvPr id="857" name="Google Shape;857;p64"/>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58" name="Google Shape;858;p64"/>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9" name="Google Shape;859;p64"/>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60" name="Google Shape;860;p64"/>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61" name="Google Shape;861;p6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62" name="Google Shape;862;p64"/>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63" name="Google Shape;863;p64"/>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64" name="Google Shape;864;p64"/>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65" name="Google Shape;865;p64"/>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6" name="Google Shape;866;p64"/>
          <p:cNvSpPr>
            <a:spLocks noGrp="1"/>
          </p:cNvSpPr>
          <p:nvPr>
            <p:ph type="pic" idx="2"/>
          </p:nvPr>
        </p:nvSpPr>
        <p:spPr>
          <a:xfrm>
            <a:off x="457146" y="524736"/>
            <a:ext cx="2514600" cy="2935200"/>
          </a:xfrm>
          <a:prstGeom prst="rect">
            <a:avLst/>
          </a:prstGeom>
          <a:noFill/>
          <a:ln>
            <a:noFill/>
          </a:ln>
        </p:spPr>
      </p:sp>
      <p:sp>
        <p:nvSpPr>
          <p:cNvPr id="867" name="Google Shape;867;p64"/>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68"/>
        <p:cNvGrpSpPr/>
        <p:nvPr/>
      </p:nvGrpSpPr>
      <p:grpSpPr>
        <a:xfrm>
          <a:off x="0" y="0"/>
          <a:ext cx="0" cy="0"/>
          <a:chOff x="0" y="0"/>
          <a:chExt cx="0" cy="0"/>
        </a:xfrm>
      </p:grpSpPr>
      <p:sp>
        <p:nvSpPr>
          <p:cNvPr id="869" name="Google Shape;869;p6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0" name="Google Shape;870;p65"/>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1" name="Google Shape;871;p65"/>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2" name="Google Shape;872;p65"/>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3" name="Google Shape;873;p65"/>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74" name="Google Shape;874;p6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75" name="Google Shape;875;p6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76" name="Google Shape;876;p6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77" name="Google Shape;877;p6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78" name="Google Shape;878;p6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79" name="Google Shape;879;p6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80" name="Google Shape;880;p65"/>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81"/>
        <p:cNvGrpSpPr/>
        <p:nvPr/>
      </p:nvGrpSpPr>
      <p:grpSpPr>
        <a:xfrm>
          <a:off x="0" y="0"/>
          <a:ext cx="0" cy="0"/>
          <a:chOff x="0" y="0"/>
          <a:chExt cx="0" cy="0"/>
        </a:xfrm>
      </p:grpSpPr>
      <p:sp>
        <p:nvSpPr>
          <p:cNvPr id="882" name="Google Shape;882;p6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83" name="Google Shape;883;p66"/>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884" name="Google Shape;884;p6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85" name="Google Shape;885;p66"/>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86" name="Google Shape;886;p6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87" name="Google Shape;887;p66"/>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888" name="Google Shape;888;p66"/>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889" name="Google Shape;889;p66"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58" name="Google Shape;58;p8"/>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60" name="Google Shape;60;p8"/>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61" name="Google Shape;61;p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90"/>
        <p:cNvGrpSpPr/>
        <p:nvPr/>
      </p:nvGrpSpPr>
      <p:grpSpPr>
        <a:xfrm>
          <a:off x="0" y="0"/>
          <a:ext cx="0" cy="0"/>
          <a:chOff x="0" y="0"/>
          <a:chExt cx="0" cy="0"/>
        </a:xfrm>
      </p:grpSpPr>
      <p:sp>
        <p:nvSpPr>
          <p:cNvPr id="891" name="Google Shape;891;p6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92" name="Google Shape;892;p6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93" name="Google Shape;893;p6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94" name="Google Shape;894;p6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95" name="Google Shape;895;p6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96" name="Google Shape;896;p6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97" name="Google Shape;897;p6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98" name="Google Shape;898;p67"/>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99"/>
        <p:cNvGrpSpPr/>
        <p:nvPr/>
      </p:nvGrpSpPr>
      <p:grpSpPr>
        <a:xfrm>
          <a:off x="0" y="0"/>
          <a:ext cx="0" cy="0"/>
          <a:chOff x="0" y="0"/>
          <a:chExt cx="0" cy="0"/>
        </a:xfrm>
      </p:grpSpPr>
      <p:sp>
        <p:nvSpPr>
          <p:cNvPr id="900" name="Google Shape;900;p6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01" name="Google Shape;901;p6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02" name="Google Shape;902;p6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03" name="Google Shape;903;p6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04" name="Google Shape;904;p68"/>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905" name="Google Shape;905;p6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06" name="Google Shape;906;p68"/>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07" name="Google Shape;907;p68"/>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908"/>
        <p:cNvGrpSpPr/>
        <p:nvPr/>
      </p:nvGrpSpPr>
      <p:grpSpPr>
        <a:xfrm>
          <a:off x="0" y="0"/>
          <a:ext cx="0" cy="0"/>
          <a:chOff x="0" y="0"/>
          <a:chExt cx="0" cy="0"/>
        </a:xfrm>
      </p:grpSpPr>
      <p:sp>
        <p:nvSpPr>
          <p:cNvPr id="909" name="Google Shape;909;p69"/>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10" name="Google Shape;910;p69"/>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11" name="Google Shape;911;p6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12" name="Google Shape;912;p69"/>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913" name="Google Shape;913;p6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914" name="Google Shape;914;p6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15" name="Google Shape;915;p69"/>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16" name="Google Shape;916;p69"/>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917" name="Google Shape;917;p69"/>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69"/>
          <p:cNvSpPr>
            <a:spLocks noGrp="1"/>
          </p:cNvSpPr>
          <p:nvPr>
            <p:ph type="pic" idx="2"/>
          </p:nvPr>
        </p:nvSpPr>
        <p:spPr>
          <a:xfrm>
            <a:off x="457146" y="524736"/>
            <a:ext cx="2514600" cy="2935200"/>
          </a:xfrm>
          <a:prstGeom prst="rect">
            <a:avLst/>
          </a:prstGeom>
          <a:noFill/>
          <a:ln>
            <a:noFill/>
          </a:ln>
        </p:spPr>
      </p:sp>
      <p:sp>
        <p:nvSpPr>
          <p:cNvPr id="919" name="Google Shape;919;p69"/>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picture on the left, picture in the middle">
  <p:cSld name="2-picture on the left, picture in the middle">
    <p:spTree>
      <p:nvGrpSpPr>
        <p:cNvPr id="1" name="Shape 925"/>
        <p:cNvGrpSpPr/>
        <p:nvPr/>
      </p:nvGrpSpPr>
      <p:grpSpPr>
        <a:xfrm>
          <a:off x="0" y="0"/>
          <a:ext cx="0" cy="0"/>
          <a:chOff x="0" y="0"/>
          <a:chExt cx="0" cy="0"/>
        </a:xfrm>
      </p:grpSpPr>
      <p:sp>
        <p:nvSpPr>
          <p:cNvPr id="926" name="Google Shape;926;p7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27" name="Google Shape;927;p7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28" name="Google Shape;928;p7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29" name="Google Shape;929;p7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30" name="Google Shape;930;p7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31" name="Google Shape;931;p7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32" name="Google Shape;932;p71"/>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33" name="Google Shape;933;p71"/>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934" name="Google Shape;934;p71"/>
          <p:cNvSpPr>
            <a:spLocks noGrp="1"/>
          </p:cNvSpPr>
          <p:nvPr>
            <p:ph type="pic" idx="2"/>
          </p:nvPr>
        </p:nvSpPr>
        <p:spPr>
          <a:xfrm>
            <a:off x="503705" y="821803"/>
            <a:ext cx="2514600" cy="3135900"/>
          </a:xfrm>
          <a:prstGeom prst="rect">
            <a:avLst/>
          </a:prstGeom>
          <a:noFill/>
          <a:ln>
            <a:noFill/>
          </a:ln>
        </p:spPr>
      </p:sp>
      <p:sp>
        <p:nvSpPr>
          <p:cNvPr id="935" name="Google Shape;935;p71"/>
          <p:cNvSpPr txBox="1">
            <a:spLocks noGrp="1"/>
          </p:cNvSpPr>
          <p:nvPr>
            <p:ph type="body" idx="1"/>
          </p:nvPr>
        </p:nvSpPr>
        <p:spPr>
          <a:xfrm>
            <a:off x="349300" y="4181296"/>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6" name="Google Shape;936;p71"/>
          <p:cNvSpPr>
            <a:spLocks noGrp="1"/>
          </p:cNvSpPr>
          <p:nvPr>
            <p:ph type="pic" idx="3"/>
          </p:nvPr>
        </p:nvSpPr>
        <p:spPr>
          <a:xfrm>
            <a:off x="6064679" y="1947062"/>
            <a:ext cx="3692400" cy="3402300"/>
          </a:xfrm>
          <a:prstGeom prst="rect">
            <a:avLst/>
          </a:prstGeom>
          <a:noFill/>
          <a:ln>
            <a:noFill/>
          </a:ln>
        </p:spPr>
      </p:sp>
      <p:sp>
        <p:nvSpPr>
          <p:cNvPr id="937" name="Google Shape;937;p71"/>
          <p:cNvSpPr txBox="1">
            <a:spLocks noGrp="1"/>
          </p:cNvSpPr>
          <p:nvPr>
            <p:ph type="body" idx="4"/>
          </p:nvPr>
        </p:nvSpPr>
        <p:spPr>
          <a:xfrm>
            <a:off x="3794600" y="1947062"/>
            <a:ext cx="2270100" cy="34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71"/>
          <p:cNvSpPr txBox="1">
            <a:spLocks noGrp="1"/>
          </p:cNvSpPr>
          <p:nvPr>
            <p:ph type="body" idx="5"/>
          </p:nvPr>
        </p:nvSpPr>
        <p:spPr>
          <a:xfrm>
            <a:off x="9757002" y="1947062"/>
            <a:ext cx="2270100" cy="34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71"/>
          <p:cNvSpPr txBox="1">
            <a:spLocks noGrp="1"/>
          </p:cNvSpPr>
          <p:nvPr>
            <p:ph type="body" idx="6"/>
          </p:nvPr>
        </p:nvSpPr>
        <p:spPr>
          <a:xfrm>
            <a:off x="349300" y="129891"/>
            <a:ext cx="2823300" cy="46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940"/>
        <p:cNvGrpSpPr/>
        <p:nvPr/>
      </p:nvGrpSpPr>
      <p:grpSpPr>
        <a:xfrm>
          <a:off x="0" y="0"/>
          <a:ext cx="0" cy="0"/>
          <a:chOff x="0" y="0"/>
          <a:chExt cx="0" cy="0"/>
        </a:xfrm>
      </p:grpSpPr>
      <p:sp>
        <p:nvSpPr>
          <p:cNvPr id="941" name="Google Shape;941;p72"/>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2" name="Google Shape;942;p72"/>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43" name="Google Shape;943;p72"/>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44" name="Google Shape;944;p72"/>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945" name="Google Shape;945;p7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946" name="Google Shape;946;p72"/>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47" name="Google Shape;947;p72"/>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48" name="Google Shape;948;p72"/>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949" name="Google Shape;949;p72"/>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0" name="Google Shape;950;p72"/>
          <p:cNvSpPr>
            <a:spLocks noGrp="1"/>
          </p:cNvSpPr>
          <p:nvPr>
            <p:ph type="pic" idx="2"/>
          </p:nvPr>
        </p:nvSpPr>
        <p:spPr>
          <a:xfrm>
            <a:off x="457146" y="524736"/>
            <a:ext cx="2514600" cy="2935200"/>
          </a:xfrm>
          <a:prstGeom prst="rect">
            <a:avLst/>
          </a:prstGeom>
          <a:noFill/>
          <a:ln>
            <a:noFill/>
          </a:ln>
        </p:spPr>
      </p:sp>
      <p:sp>
        <p:nvSpPr>
          <p:cNvPr id="951" name="Google Shape;951;p72"/>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52"/>
        <p:cNvGrpSpPr/>
        <p:nvPr/>
      </p:nvGrpSpPr>
      <p:grpSpPr>
        <a:xfrm>
          <a:off x="0" y="0"/>
          <a:ext cx="0" cy="0"/>
          <a:chOff x="0" y="0"/>
          <a:chExt cx="0" cy="0"/>
        </a:xfrm>
      </p:grpSpPr>
      <p:sp>
        <p:nvSpPr>
          <p:cNvPr id="953" name="Google Shape;953;p7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73"/>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5" name="Google Shape;955;p73"/>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6" name="Google Shape;956;p73"/>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7" name="Google Shape;957;p73"/>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58" name="Google Shape;958;p7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9" name="Google Shape;959;p7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60" name="Google Shape;960;p7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61" name="Google Shape;961;p7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62" name="Google Shape;962;p7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63" name="Google Shape;963;p73"/>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64" name="Google Shape;964;p73"/>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65"/>
        <p:cNvGrpSpPr/>
        <p:nvPr/>
      </p:nvGrpSpPr>
      <p:grpSpPr>
        <a:xfrm>
          <a:off x="0" y="0"/>
          <a:ext cx="0" cy="0"/>
          <a:chOff x="0" y="0"/>
          <a:chExt cx="0" cy="0"/>
        </a:xfrm>
      </p:grpSpPr>
      <p:sp>
        <p:nvSpPr>
          <p:cNvPr id="966" name="Google Shape;966;p7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7" name="Google Shape;967;p74"/>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968" name="Google Shape;968;p7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9" name="Google Shape;969;p74"/>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0" name="Google Shape;970;p7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71" name="Google Shape;971;p74"/>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972" name="Google Shape;972;p74"/>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973" name="Google Shape;973;p74"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974"/>
        <p:cNvGrpSpPr/>
        <p:nvPr/>
      </p:nvGrpSpPr>
      <p:grpSpPr>
        <a:xfrm>
          <a:off x="0" y="0"/>
          <a:ext cx="0" cy="0"/>
          <a:chOff x="0" y="0"/>
          <a:chExt cx="0" cy="0"/>
        </a:xfrm>
      </p:grpSpPr>
      <p:sp>
        <p:nvSpPr>
          <p:cNvPr id="975" name="Google Shape;975;p7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76" name="Google Shape;976;p7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7" name="Google Shape;977;p7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78" name="Google Shape;978;p7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79" name="Google Shape;979;p7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80" name="Google Shape;980;p7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81" name="Google Shape;981;p7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82" name="Google Shape;982;p75"/>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983"/>
        <p:cNvGrpSpPr/>
        <p:nvPr/>
      </p:nvGrpSpPr>
      <p:grpSpPr>
        <a:xfrm>
          <a:off x="0" y="0"/>
          <a:ext cx="0" cy="0"/>
          <a:chOff x="0" y="0"/>
          <a:chExt cx="0" cy="0"/>
        </a:xfrm>
      </p:grpSpPr>
      <p:sp>
        <p:nvSpPr>
          <p:cNvPr id="984" name="Google Shape;984;p7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85" name="Google Shape;985;p7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86" name="Google Shape;986;p76"/>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87" name="Google Shape;987;p7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88" name="Google Shape;988;p76"/>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989" name="Google Shape;989;p76"/>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90" name="Google Shape;990;p76"/>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91" name="Google Shape;991;p76"/>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Title, pic, text, content box">
  <p:cSld name="4_Title, pic, text, content box">
    <p:spTree>
      <p:nvGrpSpPr>
        <p:cNvPr id="1" name="Shape 992"/>
        <p:cNvGrpSpPr/>
        <p:nvPr/>
      </p:nvGrpSpPr>
      <p:grpSpPr>
        <a:xfrm>
          <a:off x="0" y="0"/>
          <a:ext cx="0" cy="0"/>
          <a:chOff x="0" y="0"/>
          <a:chExt cx="0" cy="0"/>
        </a:xfrm>
      </p:grpSpPr>
      <p:sp>
        <p:nvSpPr>
          <p:cNvPr id="993" name="Google Shape;993;p77"/>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94" name="Google Shape;994;p77"/>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5" name="Google Shape;995;p77"/>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96" name="Google Shape;996;p77"/>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997" name="Google Shape;997;p7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998" name="Google Shape;998;p77"/>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99" name="Google Shape;999;p77"/>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000" name="Google Shape;1000;p77"/>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001" name="Google Shape;1001;p77"/>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2" name="Google Shape;1002;p77"/>
          <p:cNvSpPr>
            <a:spLocks noGrp="1"/>
          </p:cNvSpPr>
          <p:nvPr>
            <p:ph type="pic" idx="2"/>
          </p:nvPr>
        </p:nvSpPr>
        <p:spPr>
          <a:xfrm>
            <a:off x="457146" y="524736"/>
            <a:ext cx="2514600" cy="2935200"/>
          </a:xfrm>
          <a:prstGeom prst="rect">
            <a:avLst/>
          </a:prstGeom>
          <a:noFill/>
          <a:ln>
            <a:noFill/>
          </a:ln>
        </p:spPr>
      </p:sp>
      <p:sp>
        <p:nvSpPr>
          <p:cNvPr id="1003" name="Google Shape;1003;p77"/>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71" name="Google Shape;71;p1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 name="Google Shape;78;p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 name="Google Shape;80;p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 name="Google Shape;82;p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4" name="Google Shape;84;p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 name="Google Shape;85;p1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_text, 2 content boxes">
  <p:cSld name="4_text, 2 content boxes">
    <p:spTree>
      <p:nvGrpSpPr>
        <p:cNvPr id="1" name="Shape 1004"/>
        <p:cNvGrpSpPr/>
        <p:nvPr/>
      </p:nvGrpSpPr>
      <p:grpSpPr>
        <a:xfrm>
          <a:off x="0" y="0"/>
          <a:ext cx="0" cy="0"/>
          <a:chOff x="0" y="0"/>
          <a:chExt cx="0" cy="0"/>
        </a:xfrm>
      </p:grpSpPr>
      <p:sp>
        <p:nvSpPr>
          <p:cNvPr id="1005" name="Google Shape;1005;p7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6" name="Google Shape;1006;p78"/>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07" name="Google Shape;1007;p7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008" name="Google Shape;1008;p78"/>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009" name="Google Shape;1009;p7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010" name="Google Shape;1010;p7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011" name="Google Shape;1011;p78"/>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012" name="Google Shape;1012;p78"/>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013" name="Google Shape;1013;p78"/>
          <p:cNvSpPr txBox="1">
            <a:spLocks noGrp="1"/>
          </p:cNvSpPr>
          <p:nvPr>
            <p:ph type="body" idx="1"/>
          </p:nvPr>
        </p:nvSpPr>
        <p:spPr>
          <a:xfrm>
            <a:off x="3921665" y="1901395"/>
            <a:ext cx="4526400" cy="3401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4" name="Google Shape;1014;p78"/>
          <p:cNvSpPr txBox="1">
            <a:spLocks noGrp="1"/>
          </p:cNvSpPr>
          <p:nvPr>
            <p:ph type="body" idx="2"/>
          </p:nvPr>
        </p:nvSpPr>
        <p:spPr>
          <a:xfrm>
            <a:off x="240633" y="1577339"/>
            <a:ext cx="2999100" cy="42300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0"/>
              </a:spcBef>
              <a:spcAft>
                <a:spcPts val="0"/>
              </a:spcAft>
              <a:buClr>
                <a:srgbClr val="006FB6"/>
              </a:buClr>
              <a:buSzPts val="2100"/>
              <a:buFont typeface="Arial"/>
              <a:buChar char="•"/>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12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5" name="Google Shape;1015;p78"/>
          <p:cNvSpPr txBox="1">
            <a:spLocks noGrp="1"/>
          </p:cNvSpPr>
          <p:nvPr>
            <p:ph type="body" idx="3"/>
          </p:nvPr>
        </p:nvSpPr>
        <p:spPr>
          <a:xfrm>
            <a:off x="8634513" y="1901394"/>
            <a:ext cx="2996100" cy="3401700"/>
          </a:xfrm>
          <a:prstGeom prst="rect">
            <a:avLst/>
          </a:prstGeom>
          <a:noFill/>
          <a:ln>
            <a:noFill/>
          </a:ln>
        </p:spPr>
        <p:txBody>
          <a:bodyPr spcFirstLastPara="1" wrap="square" lIns="91425" tIns="45700" rIns="91425" bIns="45700" anchor="ctr" anchorCtr="0">
            <a:noAutofit/>
          </a:bodyPr>
          <a:lstStyle>
            <a:lvl1pPr marL="457200" marR="0" lvl="0" indent="-444500" algn="ctr"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021"/>
        <p:cNvGrpSpPr/>
        <p:nvPr/>
      </p:nvGrpSpPr>
      <p:grpSpPr>
        <a:xfrm>
          <a:off x="0" y="0"/>
          <a:ext cx="0" cy="0"/>
          <a:chOff x="0" y="0"/>
          <a:chExt cx="0" cy="0"/>
        </a:xfrm>
      </p:grpSpPr>
      <p:pic>
        <p:nvPicPr>
          <p:cNvPr id="1022" name="Google Shape;1022;p80"/>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23" name="Google Shape;1023;p80"/>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24" name="Google Shape;1024;p80"/>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25" name="Google Shape;1025;p8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26" name="Google Shape;1026;p8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7" name="Google Shape;1027;p8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028" name="Google Shape;1028;p80"/>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29" name="Google Shape;1029;p80"/>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030" name="Google Shape;1030;p8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031" name="Google Shape;1031;p8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2" name="Google Shape;1032;p80"/>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3" name="Google Shape;1033;p80"/>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4" name="Google Shape;1034;p80"/>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5" name="Google Shape;1035;p80"/>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6" name="Google Shape;1036;p80"/>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7" name="Google Shape;1037;p80"/>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8" name="Google Shape;1038;p80"/>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9" name="Google Shape;1039;p80"/>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0" name="Google Shape;1040;p80"/>
          <p:cNvSpPr>
            <a:spLocks noGrp="1"/>
          </p:cNvSpPr>
          <p:nvPr>
            <p:ph type="pic" idx="9"/>
          </p:nvPr>
        </p:nvSpPr>
        <p:spPr>
          <a:xfrm>
            <a:off x="7967502" y="1420398"/>
            <a:ext cx="3962194" cy="3122713"/>
          </a:xfrm>
          <a:prstGeom prst="rect">
            <a:avLst/>
          </a:prstGeom>
          <a:noFill/>
          <a:ln>
            <a:noFill/>
          </a:ln>
        </p:spPr>
      </p:sp>
      <p:sp>
        <p:nvSpPr>
          <p:cNvPr id="1041" name="Google Shape;1041;p80"/>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1042"/>
        <p:cNvGrpSpPr/>
        <p:nvPr/>
      </p:nvGrpSpPr>
      <p:grpSpPr>
        <a:xfrm>
          <a:off x="0" y="0"/>
          <a:ext cx="0" cy="0"/>
          <a:chOff x="0" y="0"/>
          <a:chExt cx="0" cy="0"/>
        </a:xfrm>
      </p:grpSpPr>
      <p:sp>
        <p:nvSpPr>
          <p:cNvPr id="1043" name="Google Shape;1043;p81"/>
          <p:cNvSpPr>
            <a:spLocks noGrp="1"/>
          </p:cNvSpPr>
          <p:nvPr>
            <p:ph type="pic" idx="2"/>
          </p:nvPr>
        </p:nvSpPr>
        <p:spPr>
          <a:xfrm>
            <a:off x="5305232" y="1853299"/>
            <a:ext cx="6578600" cy="3763962"/>
          </a:xfrm>
          <a:prstGeom prst="rect">
            <a:avLst/>
          </a:prstGeom>
          <a:noFill/>
          <a:ln w="19050" cap="flat" cmpd="sng">
            <a:solidFill>
              <a:srgbClr val="666666"/>
            </a:solidFill>
            <a:prstDash val="solid"/>
            <a:round/>
            <a:headEnd type="none" w="sm" len="sm"/>
            <a:tailEnd type="none" w="sm" len="sm"/>
          </a:ln>
        </p:spPr>
      </p:sp>
      <p:sp>
        <p:nvSpPr>
          <p:cNvPr id="1044" name="Google Shape;1044;p81"/>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5" name="Google Shape;1045;p81"/>
          <p:cNvSpPr txBox="1">
            <a:spLocks noGrp="1"/>
          </p:cNvSpPr>
          <p:nvPr>
            <p:ph type="body" idx="3"/>
          </p:nvPr>
        </p:nvSpPr>
        <p:spPr>
          <a:xfrm>
            <a:off x="1660585" y="2653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6" name="Google Shape;1046;p81"/>
          <p:cNvSpPr txBox="1">
            <a:spLocks noGrp="1"/>
          </p:cNvSpPr>
          <p:nvPr>
            <p:ph type="body" idx="4"/>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7" name="Google Shape;1047;p8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8" name="Google Shape;1048;p81"/>
          <p:cNvSpPr txBox="1">
            <a:spLocks noGrp="1"/>
          </p:cNvSpPr>
          <p:nvPr>
            <p:ph type="body" idx="5"/>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49" name="Google Shape;1049;p81"/>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050" name="Google Shape;1050;p81"/>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51" name="Google Shape;1051;p81"/>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52" name="Google Shape;1052;p81"/>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53" name="Google Shape;1053;p81"/>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54" name="Google Shape;1054;p8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55" name="Google Shape;1055;p8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56" name="Google Shape;1056;p8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57" name="Google Shape;1057;p8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58" name="Google Shape;1058;p81"/>
          <p:cNvSpPr txBox="1">
            <a:spLocks noGrp="1"/>
          </p:cNvSpPr>
          <p:nvPr>
            <p:ph type="body" idx="6"/>
          </p:nvPr>
        </p:nvSpPr>
        <p:spPr>
          <a:xfrm>
            <a:off x="691245" y="1502511"/>
            <a:ext cx="576072"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81"/>
          <p:cNvSpPr txBox="1">
            <a:spLocks noGrp="1"/>
          </p:cNvSpPr>
          <p:nvPr>
            <p:ph type="body" idx="7"/>
          </p:nvPr>
        </p:nvSpPr>
        <p:spPr>
          <a:xfrm>
            <a:off x="693292" y="2822770"/>
            <a:ext cx="758952"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0" name="Google Shape;1060;p81"/>
          <p:cNvSpPr txBox="1">
            <a:spLocks noGrp="1"/>
          </p:cNvSpPr>
          <p:nvPr>
            <p:ph type="body" idx="8"/>
          </p:nvPr>
        </p:nvSpPr>
        <p:spPr>
          <a:xfrm>
            <a:off x="691246" y="3939833"/>
            <a:ext cx="795528"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1" name="Google Shape;1061;p81"/>
          <p:cNvSpPr txBox="1">
            <a:spLocks noGrp="1"/>
          </p:cNvSpPr>
          <p:nvPr>
            <p:ph type="body" idx="9"/>
          </p:nvPr>
        </p:nvSpPr>
        <p:spPr>
          <a:xfrm>
            <a:off x="691245" y="5162747"/>
            <a:ext cx="658368" cy="76391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1062"/>
        <p:cNvGrpSpPr/>
        <p:nvPr/>
      </p:nvGrpSpPr>
      <p:grpSpPr>
        <a:xfrm>
          <a:off x="0" y="0"/>
          <a:ext cx="0" cy="0"/>
          <a:chOff x="0" y="0"/>
          <a:chExt cx="0" cy="0"/>
        </a:xfrm>
      </p:grpSpPr>
      <p:sp>
        <p:nvSpPr>
          <p:cNvPr id="1063" name="Google Shape;1063;p82"/>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82"/>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5" name="Google Shape;1065;p82"/>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6" name="Google Shape;1066;p82"/>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67" name="Google Shape;1067;p8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68" name="Google Shape;1068;p8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69" name="Google Shape;1069;p8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70" name="Google Shape;1070;p8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71" name="Google Shape;1071;p8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72" name="Google Shape;1072;p8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73" name="Google Shape;1073;p8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74" name="Google Shape;1074;p8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75" name="Google Shape;1075;p8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76" name="Google Shape;1076;p82"/>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7" name="Google Shape;1077;p82"/>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78" name="Google Shape;1078;p82"/>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79"/>
        <p:cNvGrpSpPr/>
        <p:nvPr/>
      </p:nvGrpSpPr>
      <p:grpSpPr>
        <a:xfrm>
          <a:off x="0" y="0"/>
          <a:ext cx="0" cy="0"/>
          <a:chOff x="0" y="0"/>
          <a:chExt cx="0" cy="0"/>
        </a:xfrm>
      </p:grpSpPr>
      <p:sp>
        <p:nvSpPr>
          <p:cNvPr id="1080" name="Google Shape;1080;p8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1" name="Google Shape;1081;p83"/>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082" name="Google Shape;1082;p83"/>
          <p:cNvCxnSpPr/>
          <p:nvPr/>
        </p:nvCxnSpPr>
        <p:spPr>
          <a:xfrm>
            <a:off x="-46438"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83" name="Google Shape;1083;p83"/>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084" name="Google Shape;1084;p83"/>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85" name="Google Shape;1085;p83"/>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86" name="Google Shape;1086;p8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087" name="Google Shape;1087;p8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88" name="Google Shape;1088;p83"/>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89" name="Google Shape;1089;p8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90" name="Google Shape;1090;p83"/>
          <p:cNvSpPr txBox="1">
            <a:spLocks noGrp="1"/>
          </p:cNvSpPr>
          <p:nvPr>
            <p:ph type="body" idx="1"/>
          </p:nvPr>
        </p:nvSpPr>
        <p:spPr>
          <a:xfrm>
            <a:off x="6303981" y="1659612"/>
            <a:ext cx="5353397" cy="11937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1" name="Google Shape;1091;p83"/>
          <p:cNvSpPr txBox="1">
            <a:spLocks noGrp="1"/>
          </p:cNvSpPr>
          <p:nvPr>
            <p:ph type="body" idx="2"/>
          </p:nvPr>
        </p:nvSpPr>
        <p:spPr>
          <a:xfrm>
            <a:off x="6303981" y="4001457"/>
            <a:ext cx="5353397" cy="15541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92" name="Google Shape;1092;p83" descr="A picture containing person, indoor&#10;&#10;Description automatically generated"/>
          <p:cNvPicPr preferRelativeResize="0"/>
          <p:nvPr/>
        </p:nvPicPr>
        <p:blipFill rotWithShape="1">
          <a:blip r:embed="rId6">
            <a:alphaModFix/>
          </a:blip>
          <a:srcRect/>
          <a:stretch/>
        </p:blipFill>
        <p:spPr>
          <a:xfrm>
            <a:off x="671712" y="1659612"/>
            <a:ext cx="4253837" cy="4198988"/>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093"/>
        <p:cNvGrpSpPr/>
        <p:nvPr/>
      </p:nvGrpSpPr>
      <p:grpSpPr>
        <a:xfrm>
          <a:off x="0" y="0"/>
          <a:ext cx="0" cy="0"/>
          <a:chOff x="0" y="0"/>
          <a:chExt cx="0" cy="0"/>
        </a:xfrm>
      </p:grpSpPr>
      <p:sp>
        <p:nvSpPr>
          <p:cNvPr id="1094" name="Google Shape;1094;p8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5" name="Google Shape;1095;p84"/>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6" name="Google Shape;1096;p84"/>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97" name="Google Shape;1097;p84"/>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098" name="Google Shape;1098;p84"/>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099" name="Google Shape;1099;p84"/>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00" name="Google Shape;1100;p8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01" name="Google Shape;1101;p84"/>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02" name="Google Shape;1102;p8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03" name="Google Shape;1103;p8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04" name="Google Shape;1104;p8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105" name="Google Shape;1105;p8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106"/>
        <p:cNvGrpSpPr/>
        <p:nvPr/>
      </p:nvGrpSpPr>
      <p:grpSpPr>
        <a:xfrm>
          <a:off x="0" y="0"/>
          <a:ext cx="0" cy="0"/>
          <a:chOff x="0" y="0"/>
          <a:chExt cx="0" cy="0"/>
        </a:xfrm>
      </p:grpSpPr>
      <p:pic>
        <p:nvPicPr>
          <p:cNvPr id="1107" name="Google Shape;1107;p85"/>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08" name="Google Shape;1108;p8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09" name="Google Shape;1109;p8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10" name="Google Shape;1110;p85"/>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111" name="Google Shape;1111;p8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112" name="Google Shape;1112;p8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13" name="Google Shape;1113;p85"/>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14" name="Google Shape;1114;p8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15" name="Google Shape;1115;p8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16" name="Google Shape;1116;p8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7" name="Google Shape;1117;p85"/>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8" name="Google Shape;1118;p85"/>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19"/>
        <p:cNvGrpSpPr/>
        <p:nvPr/>
      </p:nvGrpSpPr>
      <p:grpSpPr>
        <a:xfrm>
          <a:off x="0" y="0"/>
          <a:ext cx="0" cy="0"/>
          <a:chOff x="0" y="0"/>
          <a:chExt cx="0" cy="0"/>
        </a:xfrm>
      </p:grpSpPr>
      <p:sp>
        <p:nvSpPr>
          <p:cNvPr id="1120" name="Google Shape;1120;p8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8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8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8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4" name="Google Shape;1124;p86"/>
          <p:cNvSpPr txBox="1">
            <a:spLocks noGrp="1"/>
          </p:cNvSpPr>
          <p:nvPr>
            <p:ph type="body" idx="5"/>
          </p:nvPr>
        </p:nvSpPr>
        <p:spPr>
          <a:xfrm>
            <a:off x="651620" y="1700202"/>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5" name="Google Shape;1125;p86"/>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6" name="Google Shape;1126;p86"/>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7" name="Google Shape;1127;p86"/>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8" name="Google Shape;1128;p86"/>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29" name="Google Shape;1129;p86"/>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130" name="Google Shape;1130;p86"/>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31" name="Google Shape;1131;p86"/>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32" name="Google Shape;1132;p86"/>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33" name="Google Shape;1133;p86"/>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34" name="Google Shape;1134;p86"/>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35" name="Google Shape;1135;p8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36" name="Google Shape;1136;p8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37" name="Google Shape;1137;p8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138"/>
        <p:cNvGrpSpPr/>
        <p:nvPr/>
      </p:nvGrpSpPr>
      <p:grpSpPr>
        <a:xfrm>
          <a:off x="0" y="0"/>
          <a:ext cx="0" cy="0"/>
          <a:chOff x="0" y="0"/>
          <a:chExt cx="0" cy="0"/>
        </a:xfrm>
      </p:grpSpPr>
      <p:sp>
        <p:nvSpPr>
          <p:cNvPr id="1139" name="Google Shape;1139;p87"/>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1140" name="Google Shape;1140;p87"/>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1" name="Google Shape;1141;p87"/>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2" name="Google Shape;1142;p8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3" name="Google Shape;1143;p87"/>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44" name="Google Shape;1144;p87"/>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145" name="Google Shape;1145;p87"/>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46" name="Google Shape;1146;p87"/>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47" name="Google Shape;1147;p87"/>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48" name="Google Shape;1148;p87"/>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49" name="Google Shape;1149;p87"/>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50" name="Google Shape;1150;p8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1" name="Google Shape;1151;p8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52" name="Google Shape;1152;p8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153" name="Google Shape;1153;p87"/>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154" name="Google Shape;1154;p87"/>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155" name="Google Shape;1155;p87"/>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1156"/>
        <p:cNvGrpSpPr/>
        <p:nvPr/>
      </p:nvGrpSpPr>
      <p:grpSpPr>
        <a:xfrm>
          <a:off x="0" y="0"/>
          <a:ext cx="0" cy="0"/>
          <a:chOff x="0" y="0"/>
          <a:chExt cx="0" cy="0"/>
        </a:xfrm>
      </p:grpSpPr>
      <p:sp>
        <p:nvSpPr>
          <p:cNvPr id="1157" name="Google Shape;1157;p88"/>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1158" name="Google Shape;1158;p88"/>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88"/>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0" name="Google Shape;1160;p8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1" name="Google Shape;1161;p88"/>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62" name="Google Shape;1162;p88"/>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163" name="Google Shape;1163;p88"/>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64" name="Google Shape;1164;p88"/>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65" name="Google Shape;1165;p88"/>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66" name="Google Shape;1166;p88"/>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67" name="Google Shape;1167;p88"/>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68" name="Google Shape;1168;p8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69" name="Google Shape;1169;p8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70" name="Google Shape;1170;p8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171" name="Google Shape;1171;p88"/>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172" name="Google Shape;1172;p88"/>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173" name="Google Shape;1173;p88"/>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 name="Google Shape;99;p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 name="Google Shape;100;p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 name="Google Shape;102;p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3" name="Google Shape;103;p1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174"/>
        <p:cNvGrpSpPr/>
        <p:nvPr/>
      </p:nvGrpSpPr>
      <p:grpSpPr>
        <a:xfrm>
          <a:off x="0" y="0"/>
          <a:ext cx="0" cy="0"/>
          <a:chOff x="0" y="0"/>
          <a:chExt cx="0" cy="0"/>
        </a:xfrm>
      </p:grpSpPr>
      <p:sp>
        <p:nvSpPr>
          <p:cNvPr id="1175" name="Google Shape;1175;p89"/>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6" name="Google Shape;1176;p89"/>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7" name="Google Shape;1177;p89"/>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8" name="Google Shape;1178;p89"/>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9" name="Google Shape;1179;p89"/>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0" name="Google Shape;1180;p89"/>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1" name="Google Shape;1181;p89"/>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2" name="Google Shape;1182;p89"/>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3" name="Google Shape;1183;p89"/>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84" name="Google Shape;1184;p89"/>
          <p:cNvPicPr preferRelativeResize="0"/>
          <p:nvPr/>
        </p:nvPicPr>
        <p:blipFill rotWithShape="1">
          <a:blip r:embed="rId2">
            <a:alphaModFix/>
          </a:blip>
          <a:srcRect/>
          <a:stretch/>
        </p:blipFill>
        <p:spPr>
          <a:xfrm>
            <a:off x="2097147" y="6246434"/>
            <a:ext cx="309931" cy="493979"/>
          </a:xfrm>
          <a:prstGeom prst="rect">
            <a:avLst/>
          </a:prstGeom>
          <a:noFill/>
          <a:ln>
            <a:noFill/>
          </a:ln>
        </p:spPr>
      </p:pic>
      <p:cxnSp>
        <p:nvCxnSpPr>
          <p:cNvPr id="1185" name="Google Shape;1185;p89"/>
          <p:cNvCxnSpPr/>
          <p:nvPr/>
        </p:nvCxnSpPr>
        <p:spPr>
          <a:xfrm>
            <a:off x="-30396" y="6567434"/>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86" name="Google Shape;1186;p89"/>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87" name="Google Shape;1187;p89"/>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88" name="Google Shape;1188;p89"/>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89" name="Google Shape;1189;p89"/>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90" name="Google Shape;1190;p8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91" name="Google Shape;1191;p8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92" name="Google Shape;1192;p8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193"/>
        <p:cNvGrpSpPr/>
        <p:nvPr/>
      </p:nvGrpSpPr>
      <p:grpSpPr>
        <a:xfrm>
          <a:off x="0" y="0"/>
          <a:ext cx="0" cy="0"/>
          <a:chOff x="0" y="0"/>
          <a:chExt cx="0" cy="0"/>
        </a:xfrm>
      </p:grpSpPr>
      <p:pic>
        <p:nvPicPr>
          <p:cNvPr id="1194" name="Google Shape;1194;p90"/>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195" name="Google Shape;1195;p90"/>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196" name="Google Shape;1196;p90"/>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197" name="Google Shape;1197;p90"/>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198" name="Google Shape;1198;p9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99" name="Google Shape;1199;p9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00" name="Google Shape;1200;p90"/>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01" name="Google Shape;1201;p90"/>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202" name="Google Shape;1202;p9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03" name="Google Shape;1203;p9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4" name="Google Shape;1204;p90"/>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5" name="Google Shape;1205;p90"/>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6" name="Google Shape;1206;p90"/>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7" name="Google Shape;1207;p90"/>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8" name="Google Shape;1208;p90"/>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9" name="Google Shape;1209;p90"/>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0" name="Google Shape;1210;p90"/>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1" name="Google Shape;1211;p90"/>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12" name="Google Shape;1212;p90" descr="Una imagen con un muchacho, niño, joven  Descripción generada con muchísima confianza"/>
          <p:cNvPicPr preferRelativeResize="0"/>
          <p:nvPr/>
        </p:nvPicPr>
        <p:blipFill rotWithShape="1">
          <a:blip r:embed="rId6">
            <a:alphaModFix/>
          </a:blip>
          <a:srcRect/>
          <a:stretch/>
        </p:blipFill>
        <p:spPr>
          <a:xfrm>
            <a:off x="6552007" y="2127658"/>
            <a:ext cx="5112983"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213"/>
        <p:cNvGrpSpPr/>
        <p:nvPr/>
      </p:nvGrpSpPr>
      <p:grpSpPr>
        <a:xfrm>
          <a:off x="0" y="0"/>
          <a:ext cx="0" cy="0"/>
          <a:chOff x="0" y="0"/>
          <a:chExt cx="0" cy="0"/>
        </a:xfrm>
      </p:grpSpPr>
      <p:pic>
        <p:nvPicPr>
          <p:cNvPr id="1214" name="Google Shape;1214;p91"/>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215" name="Google Shape;1215;p91"/>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16" name="Google Shape;1216;p91"/>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17" name="Google Shape;1217;p91"/>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18" name="Google Shape;1218;p9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19" name="Google Shape;1219;p91"/>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20" name="Google Shape;1220;p91"/>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21" name="Google Shape;1221;p91"/>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222" name="Google Shape;1222;p91"/>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23" name="Google Shape;1223;p9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4" name="Google Shape;1224;p91"/>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5" name="Google Shape;1225;p91"/>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6" name="Google Shape;1226;p91"/>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7" name="Google Shape;1227;p91"/>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8" name="Google Shape;1228;p91"/>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9" name="Google Shape;1229;p91"/>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0" name="Google Shape;1230;p91"/>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1" name="Google Shape;1231;p91"/>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2" name="Google Shape;1232;p91"/>
          <p:cNvSpPr txBox="1">
            <a:spLocks noGrp="1"/>
          </p:cNvSpPr>
          <p:nvPr>
            <p:ph type="body" idx="9"/>
          </p:nvPr>
        </p:nvSpPr>
        <p:spPr>
          <a:xfrm>
            <a:off x="8389001" y="1520875"/>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33" name="Google Shape;1233;p91" descr="Una imagen con un muchacho, niño, joven  Descripción generada con muchísima confianza"/>
          <p:cNvPicPr preferRelativeResize="0"/>
          <p:nvPr/>
        </p:nvPicPr>
        <p:blipFill rotWithShape="1">
          <a:blip r:embed="rId6">
            <a:alphaModFix/>
          </a:blip>
          <a:srcRect/>
          <a:stretch/>
        </p:blipFill>
        <p:spPr>
          <a:xfrm>
            <a:off x="5348708" y="3084976"/>
            <a:ext cx="3642577" cy="2854739"/>
          </a:xfrm>
          <a:prstGeom prst="rect">
            <a:avLst/>
          </a:prstGeom>
          <a:noFill/>
          <a:ln w="19050" cap="sq" cmpd="sng">
            <a:solidFill>
              <a:srgbClr val="666666"/>
            </a:solidFill>
            <a:prstDash val="solid"/>
            <a:miter lim="800000"/>
            <a:headEnd type="none" w="sm" len="sm"/>
            <a:tailEnd type="none" w="sm" len="sm"/>
          </a:ln>
        </p:spPr>
      </p:pic>
      <p:sp>
        <p:nvSpPr>
          <p:cNvPr id="1234" name="Google Shape;1234;p91"/>
          <p:cNvSpPr/>
          <p:nvPr/>
        </p:nvSpPr>
        <p:spPr>
          <a:xfrm>
            <a:off x="8182573" y="1374414"/>
            <a:ext cx="3801397" cy="1571144"/>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5" name="Google Shape;1235;p91"/>
          <p:cNvSpPr/>
          <p:nvPr/>
        </p:nvSpPr>
        <p:spPr>
          <a:xfrm>
            <a:off x="8852546" y="4379200"/>
            <a:ext cx="3206776" cy="1571145"/>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36" name="Google Shape;1236;p91"/>
          <p:cNvSpPr txBox="1">
            <a:spLocks noGrp="1"/>
          </p:cNvSpPr>
          <p:nvPr>
            <p:ph type="body" idx="13"/>
          </p:nvPr>
        </p:nvSpPr>
        <p:spPr>
          <a:xfrm>
            <a:off x="8991285" y="4468187"/>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37"/>
        <p:cNvGrpSpPr/>
        <p:nvPr/>
      </p:nvGrpSpPr>
      <p:grpSpPr>
        <a:xfrm>
          <a:off x="0" y="0"/>
          <a:ext cx="0" cy="0"/>
          <a:chOff x="0" y="0"/>
          <a:chExt cx="0" cy="0"/>
        </a:xfrm>
      </p:grpSpPr>
      <p:pic>
        <p:nvPicPr>
          <p:cNvPr id="1238" name="Google Shape;1238;p92"/>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239" name="Google Shape;1239;p92"/>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40" name="Google Shape;1240;p92"/>
          <p:cNvCxnSpPr/>
          <p:nvPr/>
        </p:nvCxnSpPr>
        <p:spPr>
          <a:xfrm>
            <a:off x="2289544"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41" name="Google Shape;1241;p92"/>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42" name="Google Shape;1242;p92"/>
          <p:cNvCxnSpPr/>
          <p:nvPr/>
        </p:nvCxnSpPr>
        <p:spPr>
          <a:xfrm>
            <a:off x="7620999"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43" name="Google Shape;1243;p92"/>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44" name="Google Shape;1244;p9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45" name="Google Shape;1245;p92"/>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246" name="Google Shape;1246;p9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47" name="Google Shape;1247;p9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8" name="Google Shape;1248;p92"/>
          <p:cNvSpPr txBox="1">
            <a:spLocks noGrp="1"/>
          </p:cNvSpPr>
          <p:nvPr>
            <p:ph type="body" idx="1"/>
          </p:nvPr>
        </p:nvSpPr>
        <p:spPr>
          <a:xfrm>
            <a:off x="421059" y="1739549"/>
            <a:ext cx="6408738"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9" name="Google Shape;1249;p92"/>
          <p:cNvSpPr txBox="1">
            <a:spLocks noGrp="1"/>
          </p:cNvSpPr>
          <p:nvPr>
            <p:ph type="body" idx="2"/>
          </p:nvPr>
        </p:nvSpPr>
        <p:spPr>
          <a:xfrm>
            <a:off x="7182346" y="1811338"/>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250"/>
        <p:cNvGrpSpPr/>
        <p:nvPr/>
      </p:nvGrpSpPr>
      <p:grpSpPr>
        <a:xfrm>
          <a:off x="0" y="0"/>
          <a:ext cx="0" cy="0"/>
          <a:chOff x="0" y="0"/>
          <a:chExt cx="0" cy="0"/>
        </a:xfrm>
      </p:grpSpPr>
      <p:pic>
        <p:nvPicPr>
          <p:cNvPr id="1251" name="Google Shape;1251;p93"/>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252" name="Google Shape;1252;p93"/>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53" name="Google Shape;1253;p93"/>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54" name="Google Shape;1254;p93"/>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55" name="Google Shape;1255;p9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56" name="Google Shape;1256;p9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57" name="Google Shape;1257;p93"/>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58" name="Google Shape;1258;p93"/>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259" name="Google Shape;1259;p9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60" name="Google Shape;1260;p9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1" name="Google Shape;1261;p93"/>
          <p:cNvSpPr txBox="1">
            <a:spLocks noGrp="1"/>
          </p:cNvSpPr>
          <p:nvPr>
            <p:ph type="body" idx="1"/>
          </p:nvPr>
        </p:nvSpPr>
        <p:spPr>
          <a:xfrm>
            <a:off x="1114424"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2" name="Google Shape;1262;p93"/>
          <p:cNvSpPr txBox="1">
            <a:spLocks noGrp="1"/>
          </p:cNvSpPr>
          <p:nvPr>
            <p:ph type="body" idx="2"/>
          </p:nvPr>
        </p:nvSpPr>
        <p:spPr>
          <a:xfrm>
            <a:off x="6494085" y="1558924"/>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263"/>
        <p:cNvGrpSpPr/>
        <p:nvPr/>
      </p:nvGrpSpPr>
      <p:grpSpPr>
        <a:xfrm>
          <a:off x="0" y="0"/>
          <a:ext cx="0" cy="0"/>
          <a:chOff x="0" y="0"/>
          <a:chExt cx="0" cy="0"/>
        </a:xfrm>
      </p:grpSpPr>
      <p:pic>
        <p:nvPicPr>
          <p:cNvPr id="1264" name="Google Shape;1264;p94"/>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265" name="Google Shape;1265;p94"/>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66" name="Google Shape;1266;p94"/>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67" name="Google Shape;1267;p94"/>
          <p:cNvCxnSpPr/>
          <p:nvPr/>
        </p:nvCxnSpPr>
        <p:spPr>
          <a:xfrm>
            <a:off x="10120153" y="6584021"/>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68" name="Google Shape;1268;p9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69" name="Google Shape;1269;p9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70" name="Google Shape;1270;p94"/>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71" name="Google Shape;1271;p94"/>
          <p:cNvCxnSpPr/>
          <p:nvPr/>
        </p:nvCxnSpPr>
        <p:spPr>
          <a:xfrm>
            <a:off x="4925549" y="6565900"/>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272" name="Google Shape;1272;p9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73" name="Google Shape;1273;p9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4" name="Google Shape;1274;p94"/>
          <p:cNvSpPr txBox="1">
            <a:spLocks noGrp="1"/>
          </p:cNvSpPr>
          <p:nvPr>
            <p:ph type="body" idx="1"/>
          </p:nvPr>
        </p:nvSpPr>
        <p:spPr>
          <a:xfrm>
            <a:off x="5528247" y="1563523"/>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5" name="Google Shape;1275;p94"/>
          <p:cNvSpPr txBox="1">
            <a:spLocks noGrp="1"/>
          </p:cNvSpPr>
          <p:nvPr>
            <p:ph type="body" idx="2"/>
          </p:nvPr>
        </p:nvSpPr>
        <p:spPr>
          <a:xfrm>
            <a:off x="1660584" y="16041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6" name="Google Shape;1276;p94"/>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7" name="Google Shape;1277;p94"/>
          <p:cNvSpPr txBox="1">
            <a:spLocks noGrp="1"/>
          </p:cNvSpPr>
          <p:nvPr>
            <p:ph type="body" idx="4"/>
          </p:nvPr>
        </p:nvSpPr>
        <p:spPr>
          <a:xfrm>
            <a:off x="1660585" y="4505841"/>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8" name="Google Shape;1278;p94"/>
          <p:cNvSpPr txBox="1">
            <a:spLocks noGrp="1"/>
          </p:cNvSpPr>
          <p:nvPr>
            <p:ph type="body" idx="5"/>
          </p:nvPr>
        </p:nvSpPr>
        <p:spPr>
          <a:xfrm>
            <a:off x="698500" y="161521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9" name="Google Shape;1279;p94"/>
          <p:cNvSpPr txBox="1">
            <a:spLocks noGrp="1"/>
          </p:cNvSpPr>
          <p:nvPr>
            <p:ph type="body" idx="6"/>
          </p:nvPr>
        </p:nvSpPr>
        <p:spPr>
          <a:xfrm>
            <a:off x="698498" y="3040794"/>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0" name="Google Shape;1280;p94"/>
          <p:cNvSpPr txBox="1">
            <a:spLocks noGrp="1"/>
          </p:cNvSpPr>
          <p:nvPr>
            <p:ph type="body" idx="7"/>
          </p:nvPr>
        </p:nvSpPr>
        <p:spPr>
          <a:xfrm>
            <a:off x="698498"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81"/>
        <p:cNvGrpSpPr/>
        <p:nvPr/>
      </p:nvGrpSpPr>
      <p:grpSpPr>
        <a:xfrm>
          <a:off x="0" y="0"/>
          <a:ext cx="0" cy="0"/>
          <a:chOff x="0" y="0"/>
          <a:chExt cx="0" cy="0"/>
        </a:xfrm>
      </p:grpSpPr>
      <p:pic>
        <p:nvPicPr>
          <p:cNvPr id="1282" name="Google Shape;1282;p95"/>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283" name="Google Shape;1283;p95"/>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84" name="Google Shape;1284;p95"/>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85" name="Google Shape;1285;p95"/>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286" name="Google Shape;1286;p9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287" name="Google Shape;1287;p95"/>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88" name="Google Shape;1288;p95"/>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289" name="Google Shape;1289;p9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90" name="Google Shape;1290;p9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91" name="Google Shape;1291;p9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92" name="Google Shape;1292;p95"/>
          <p:cNvSpPr txBox="1">
            <a:spLocks noGrp="1"/>
          </p:cNvSpPr>
          <p:nvPr>
            <p:ph type="body" idx="1"/>
          </p:nvPr>
        </p:nvSpPr>
        <p:spPr>
          <a:xfrm>
            <a:off x="1265238" y="1692275"/>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93"/>
        <p:cNvGrpSpPr/>
        <p:nvPr/>
      </p:nvGrpSpPr>
      <p:grpSpPr>
        <a:xfrm>
          <a:off x="0" y="0"/>
          <a:ext cx="0" cy="0"/>
          <a:chOff x="0" y="0"/>
          <a:chExt cx="0" cy="0"/>
        </a:xfrm>
      </p:grpSpPr>
      <p:pic>
        <p:nvPicPr>
          <p:cNvPr id="1294" name="Google Shape;1294;p96"/>
          <p:cNvPicPr preferRelativeResize="0"/>
          <p:nvPr/>
        </p:nvPicPr>
        <p:blipFill rotWithShape="1">
          <a:blip r:embed="rId2">
            <a:alphaModFix/>
          </a:blip>
          <a:srcRect/>
          <a:stretch/>
        </p:blipFill>
        <p:spPr>
          <a:xfrm>
            <a:off x="2097147" y="6246434"/>
            <a:ext cx="309930" cy="493979"/>
          </a:xfrm>
          <a:prstGeom prst="rect">
            <a:avLst/>
          </a:prstGeom>
          <a:noFill/>
          <a:ln>
            <a:noFill/>
          </a:ln>
        </p:spPr>
      </p:pic>
      <p:cxnSp>
        <p:nvCxnSpPr>
          <p:cNvPr id="1295" name="Google Shape;1295;p96"/>
          <p:cNvCxnSpPr/>
          <p:nvPr/>
        </p:nvCxnSpPr>
        <p:spPr>
          <a:xfrm>
            <a:off x="-30396" y="6567434"/>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296" name="Google Shape;1296;p96"/>
          <p:cNvCxnSpPr/>
          <p:nvPr/>
        </p:nvCxnSpPr>
        <p:spPr>
          <a:xfrm>
            <a:off x="7620999" y="6565900"/>
            <a:ext cx="2082480" cy="0"/>
          </a:xfrm>
          <a:prstGeom prst="straightConnector1">
            <a:avLst/>
          </a:prstGeom>
          <a:noFill/>
          <a:ln w="25400" cap="flat" cmpd="sng">
            <a:solidFill>
              <a:srgbClr val="96C934"/>
            </a:solidFill>
            <a:prstDash val="solid"/>
            <a:miter lim="800000"/>
            <a:headEnd type="none" w="sm" len="sm"/>
            <a:tailEnd type="none" w="sm" len="sm"/>
          </a:ln>
        </p:spPr>
      </p:cxnSp>
      <p:cxnSp>
        <p:nvCxnSpPr>
          <p:cNvPr id="1297" name="Google Shape;1297;p96"/>
          <p:cNvCxnSpPr/>
          <p:nvPr/>
        </p:nvCxnSpPr>
        <p:spPr>
          <a:xfrm>
            <a:off x="10120153" y="6584021"/>
            <a:ext cx="2082480" cy="0"/>
          </a:xfrm>
          <a:prstGeom prst="straightConnector1">
            <a:avLst/>
          </a:prstGeom>
          <a:noFill/>
          <a:ln w="25400" cap="flat" cmpd="sng">
            <a:solidFill>
              <a:srgbClr val="96C934"/>
            </a:solidFill>
            <a:prstDash val="solid"/>
            <a:miter lim="800000"/>
            <a:headEnd type="none" w="sm" len="sm"/>
            <a:tailEnd type="none" w="sm" len="sm"/>
          </a:ln>
        </p:spPr>
      </p:cxnSp>
      <p:pic>
        <p:nvPicPr>
          <p:cNvPr id="1298" name="Google Shape;1298;p96"/>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299" name="Google Shape;1299;p96"/>
          <p:cNvCxnSpPr/>
          <p:nvPr/>
        </p:nvCxnSpPr>
        <p:spPr>
          <a:xfrm>
            <a:off x="2289544" y="6565900"/>
            <a:ext cx="2082480" cy="0"/>
          </a:xfrm>
          <a:prstGeom prst="straightConnector1">
            <a:avLst/>
          </a:prstGeom>
          <a:noFill/>
          <a:ln w="25400" cap="flat" cmpd="sng">
            <a:solidFill>
              <a:srgbClr val="006FB6"/>
            </a:solidFill>
            <a:prstDash val="solid"/>
            <a:miter lim="800000"/>
            <a:headEnd type="none" w="sm" len="sm"/>
            <a:tailEnd type="none" w="sm" len="sm"/>
          </a:ln>
        </p:spPr>
      </p:cxnSp>
      <p:cxnSp>
        <p:nvCxnSpPr>
          <p:cNvPr id="1300" name="Google Shape;1300;p96"/>
          <p:cNvCxnSpPr/>
          <p:nvPr/>
        </p:nvCxnSpPr>
        <p:spPr>
          <a:xfrm>
            <a:off x="4925549" y="6565900"/>
            <a:ext cx="2082480" cy="0"/>
          </a:xfrm>
          <a:prstGeom prst="straightConnector1">
            <a:avLst/>
          </a:prstGeom>
          <a:noFill/>
          <a:ln w="25400" cap="flat" cmpd="sng">
            <a:solidFill>
              <a:srgbClr val="006FB6"/>
            </a:solidFill>
            <a:prstDash val="solid"/>
            <a:miter lim="800000"/>
            <a:headEnd type="none" w="sm" len="sm"/>
            <a:tailEnd type="none" w="sm" len="sm"/>
          </a:ln>
        </p:spPr>
      </p:cxnSp>
      <p:pic>
        <p:nvPicPr>
          <p:cNvPr id="1301" name="Google Shape;1301;p9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02" name="Google Shape;1302;p9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303" name="Google Shape;1303;p9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4" name="Google Shape;1304;p96"/>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5" name="Google Shape;1305;p96"/>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306"/>
        <p:cNvGrpSpPr/>
        <p:nvPr/>
      </p:nvGrpSpPr>
      <p:grpSpPr>
        <a:xfrm>
          <a:off x="0" y="0"/>
          <a:ext cx="0" cy="0"/>
          <a:chOff x="0" y="0"/>
          <a:chExt cx="0" cy="0"/>
        </a:xfrm>
      </p:grpSpPr>
      <p:sp>
        <p:nvSpPr>
          <p:cNvPr id="1307" name="Google Shape;1307;p97"/>
          <p:cNvSpPr>
            <a:spLocks noGrp="1"/>
          </p:cNvSpPr>
          <p:nvPr>
            <p:ph type="pic" idx="2"/>
          </p:nvPr>
        </p:nvSpPr>
        <p:spPr>
          <a:xfrm>
            <a:off x="8142818" y="1687513"/>
            <a:ext cx="3587749" cy="3763962"/>
          </a:xfrm>
          <a:prstGeom prst="rect">
            <a:avLst/>
          </a:prstGeom>
          <a:noFill/>
          <a:ln w="19050" cap="flat" cmpd="sng">
            <a:solidFill>
              <a:srgbClr val="666666"/>
            </a:solidFill>
            <a:prstDash val="solid"/>
            <a:round/>
            <a:headEnd type="none" w="sm" len="sm"/>
            <a:tailEnd type="none" w="sm" len="sm"/>
          </a:ln>
        </p:spPr>
      </p:sp>
      <p:sp>
        <p:nvSpPr>
          <p:cNvPr id="1308" name="Google Shape;1308;p97"/>
          <p:cNvSpPr txBox="1">
            <a:spLocks noGrp="1"/>
          </p:cNvSpPr>
          <p:nvPr>
            <p:ph type="body" idx="1"/>
          </p:nvPr>
        </p:nvSpPr>
        <p:spPr>
          <a:xfrm>
            <a:off x="258234" y="1687513"/>
            <a:ext cx="7884583" cy="3763962"/>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9" name="Google Shape;1309;p9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315"/>
        <p:cNvGrpSpPr/>
        <p:nvPr/>
      </p:nvGrpSpPr>
      <p:grpSpPr>
        <a:xfrm>
          <a:off x="0" y="0"/>
          <a:ext cx="0" cy="0"/>
          <a:chOff x="0" y="0"/>
          <a:chExt cx="0" cy="0"/>
        </a:xfrm>
      </p:grpSpPr>
      <p:sp>
        <p:nvSpPr>
          <p:cNvPr id="1316" name="Google Shape;1316;p99"/>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17" name="Google Shape;1317;p99"/>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8" name="Google Shape;1318;p9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19" name="Google Shape;1319;p99"/>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320" name="Google Shape;1320;p9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321" name="Google Shape;1321;p9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322" name="Google Shape;1322;p99"/>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323" name="Google Shape;1323;p99"/>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324" name="Google Shape;1324;p99"/>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5" name="Google Shape;1325;p99"/>
          <p:cNvSpPr>
            <a:spLocks noGrp="1"/>
          </p:cNvSpPr>
          <p:nvPr>
            <p:ph type="pic" idx="2"/>
          </p:nvPr>
        </p:nvSpPr>
        <p:spPr>
          <a:xfrm>
            <a:off x="457146" y="524736"/>
            <a:ext cx="2514600" cy="2935200"/>
          </a:xfrm>
          <a:prstGeom prst="rect">
            <a:avLst/>
          </a:prstGeom>
          <a:noFill/>
          <a:ln>
            <a:noFill/>
          </a:ln>
        </p:spPr>
      </p:sp>
      <p:sp>
        <p:nvSpPr>
          <p:cNvPr id="1326" name="Google Shape;1326;p99"/>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6"/>
        <p:cNvGrpSpPr/>
        <p:nvPr/>
      </p:nvGrpSpPr>
      <p:grpSpPr>
        <a:xfrm>
          <a:off x="0" y="0"/>
          <a:ext cx="0" cy="0"/>
          <a:chOff x="0" y="0"/>
          <a:chExt cx="0" cy="0"/>
        </a:xfrm>
      </p:grpSpPr>
      <p:sp>
        <p:nvSpPr>
          <p:cNvPr id="107" name="Google Shape;107;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 name="Google Shape;108;p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 name="Google Shape;110;p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 name="Google Shape;111;p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 name="Google Shape;112;p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 name="Google Shape;113;p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 name="Google Shape;114;p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 name="Google Shape;116;p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 name="Google Shape;117;p1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1327"/>
        <p:cNvGrpSpPr/>
        <p:nvPr/>
      </p:nvGrpSpPr>
      <p:grpSpPr>
        <a:xfrm>
          <a:off x="0" y="0"/>
          <a:ext cx="0" cy="0"/>
          <a:chOff x="0" y="0"/>
          <a:chExt cx="0" cy="0"/>
        </a:xfrm>
      </p:grpSpPr>
      <p:sp>
        <p:nvSpPr>
          <p:cNvPr id="1328" name="Google Shape;1328;p10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9" name="Google Shape;1329;p100"/>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0" name="Google Shape;1330;p100"/>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31" name="Google Shape;1331;p10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32" name="Google Shape;1332;p10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33" name="Google Shape;1333;p10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34" name="Google Shape;1334;p10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35" name="Google Shape;1335;p10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336" name="Google Shape;1336;p10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337" name="Google Shape;1337;p100"/>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1338" name="Google Shape;1338;p100"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1339" name="Google Shape;1339;p100"/>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0" name="Google Shape;1340;p100"/>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1" name="Google Shape;1341;p100"/>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2" name="Google Shape;1342;p100"/>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3" name="Google Shape;1343;p100"/>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1344"/>
        <p:cNvGrpSpPr/>
        <p:nvPr/>
      </p:nvGrpSpPr>
      <p:grpSpPr>
        <a:xfrm>
          <a:off x="0" y="0"/>
          <a:ext cx="0" cy="0"/>
          <a:chOff x="0" y="0"/>
          <a:chExt cx="0" cy="0"/>
        </a:xfrm>
      </p:grpSpPr>
      <p:sp>
        <p:nvSpPr>
          <p:cNvPr id="1345" name="Google Shape;1345;p10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6" name="Google Shape;1346;p101"/>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7" name="Google Shape;1347;p101"/>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8" name="Google Shape;1348;p101"/>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49" name="Google Shape;1349;p10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50" name="Google Shape;1350;p10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51" name="Google Shape;1351;p10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52" name="Google Shape;1352;p10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53" name="Google Shape;1353;p10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354" name="Google Shape;1354;p101"/>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355" name="Google Shape;1355;p101"/>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1356" name="Google Shape;1356;p101"/>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7" name="Google Shape;1357;p101"/>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8" name="Google Shape;1358;p101"/>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9" name="Google Shape;1359;p101"/>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60"/>
        <p:cNvGrpSpPr/>
        <p:nvPr/>
      </p:nvGrpSpPr>
      <p:grpSpPr>
        <a:xfrm>
          <a:off x="0" y="0"/>
          <a:ext cx="0" cy="0"/>
          <a:chOff x="0" y="0"/>
          <a:chExt cx="0" cy="0"/>
        </a:xfrm>
      </p:grpSpPr>
      <p:sp>
        <p:nvSpPr>
          <p:cNvPr id="1361" name="Google Shape;1361;p10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2" name="Google Shape;1362;p102"/>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3" name="Google Shape;1363;p102"/>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4" name="Google Shape;1364;p102"/>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5" name="Google Shape;1365;p102"/>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66" name="Google Shape;1366;p10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67" name="Google Shape;1367;p10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68" name="Google Shape;1368;p10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69" name="Google Shape;1369;p10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70" name="Google Shape;1370;p10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371" name="Google Shape;1371;p10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372" name="Google Shape;1372;p102"/>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73"/>
        <p:cNvGrpSpPr/>
        <p:nvPr/>
      </p:nvGrpSpPr>
      <p:grpSpPr>
        <a:xfrm>
          <a:off x="0" y="0"/>
          <a:ext cx="0" cy="0"/>
          <a:chOff x="0" y="0"/>
          <a:chExt cx="0" cy="0"/>
        </a:xfrm>
      </p:grpSpPr>
      <p:sp>
        <p:nvSpPr>
          <p:cNvPr id="1374" name="Google Shape;1374;p10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75" name="Google Shape;1375;p103"/>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1376" name="Google Shape;1376;p10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7" name="Google Shape;1377;p103"/>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78" name="Google Shape;1378;p10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79" name="Google Shape;1379;p103"/>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380" name="Google Shape;1380;p103"/>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1381" name="Google Shape;1381;p103"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382"/>
        <p:cNvGrpSpPr/>
        <p:nvPr/>
      </p:nvGrpSpPr>
      <p:grpSpPr>
        <a:xfrm>
          <a:off x="0" y="0"/>
          <a:ext cx="0" cy="0"/>
          <a:chOff x="0" y="0"/>
          <a:chExt cx="0" cy="0"/>
        </a:xfrm>
      </p:grpSpPr>
      <p:sp>
        <p:nvSpPr>
          <p:cNvPr id="1383" name="Google Shape;1383;p10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84" name="Google Shape;1384;p10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85" name="Google Shape;1385;p10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86" name="Google Shape;1386;p10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7" name="Google Shape;1387;p10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88" name="Google Shape;1388;p10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389" name="Google Shape;1389;p10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390" name="Google Shape;1390;p104"/>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91"/>
        <p:cNvGrpSpPr/>
        <p:nvPr/>
      </p:nvGrpSpPr>
      <p:grpSpPr>
        <a:xfrm>
          <a:off x="0" y="0"/>
          <a:ext cx="0" cy="0"/>
          <a:chOff x="0" y="0"/>
          <a:chExt cx="0" cy="0"/>
        </a:xfrm>
      </p:grpSpPr>
      <p:sp>
        <p:nvSpPr>
          <p:cNvPr id="1392" name="Google Shape;1392;p10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93" name="Google Shape;1393;p10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94" name="Google Shape;1394;p105"/>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95" name="Google Shape;1395;p10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96" name="Google Shape;1396;p105"/>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1397" name="Google Shape;1397;p105"/>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398" name="Google Shape;1398;p105"/>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399" name="Google Shape;1399;p105"/>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00"/>
        <p:cNvGrpSpPr/>
        <p:nvPr/>
      </p:nvGrpSpPr>
      <p:grpSpPr>
        <a:xfrm>
          <a:off x="0" y="0"/>
          <a:ext cx="0" cy="0"/>
          <a:chOff x="0" y="0"/>
          <a:chExt cx="0" cy="0"/>
        </a:xfrm>
      </p:grpSpPr>
      <p:sp>
        <p:nvSpPr>
          <p:cNvPr id="1401" name="Google Shape;1401;p106"/>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02" name="Google Shape;1402;p106"/>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3" name="Google Shape;1403;p106"/>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04" name="Google Shape;1404;p106"/>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405" name="Google Shape;1405;p10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406" name="Google Shape;1406;p106"/>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407" name="Google Shape;1407;p106"/>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408" name="Google Shape;1408;p106"/>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409" name="Google Shape;1409;p106"/>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0" name="Google Shape;1410;p106"/>
          <p:cNvSpPr>
            <a:spLocks noGrp="1"/>
          </p:cNvSpPr>
          <p:nvPr>
            <p:ph type="pic" idx="2"/>
          </p:nvPr>
        </p:nvSpPr>
        <p:spPr>
          <a:xfrm>
            <a:off x="457146" y="524736"/>
            <a:ext cx="2514600" cy="2935200"/>
          </a:xfrm>
          <a:prstGeom prst="rect">
            <a:avLst/>
          </a:prstGeom>
          <a:noFill/>
          <a:ln>
            <a:noFill/>
          </a:ln>
        </p:spPr>
      </p:sp>
      <p:sp>
        <p:nvSpPr>
          <p:cNvPr id="1411" name="Google Shape;1411;p106"/>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1417"/>
        <p:cNvGrpSpPr/>
        <p:nvPr/>
      </p:nvGrpSpPr>
      <p:grpSpPr>
        <a:xfrm>
          <a:off x="0" y="0"/>
          <a:ext cx="0" cy="0"/>
          <a:chOff x="0" y="0"/>
          <a:chExt cx="0" cy="0"/>
        </a:xfrm>
      </p:grpSpPr>
      <p:sp>
        <p:nvSpPr>
          <p:cNvPr id="1418" name="Google Shape;1418;p10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9" name="Google Shape;1419;p108"/>
          <p:cNvSpPr>
            <a:spLocks noGrp="1"/>
          </p:cNvSpPr>
          <p:nvPr>
            <p:ph type="pic" idx="2"/>
          </p:nvPr>
        </p:nvSpPr>
        <p:spPr>
          <a:xfrm>
            <a:off x="8953152" y="1444919"/>
            <a:ext cx="2916900" cy="2596800"/>
          </a:xfrm>
          <a:prstGeom prst="rect">
            <a:avLst/>
          </a:prstGeom>
          <a:noFill/>
          <a:ln>
            <a:noFill/>
          </a:ln>
        </p:spPr>
      </p:sp>
      <p:sp>
        <p:nvSpPr>
          <p:cNvPr id="1420" name="Google Shape;1420;p108"/>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21" name="Google Shape;1421;p10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22" name="Google Shape;1422;p10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23" name="Google Shape;1423;p10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24" name="Google Shape;1424;p10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25" name="Google Shape;1425;p10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26" name="Google Shape;1426;p10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427" name="Google Shape;1427;p10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28" name="Google Shape;1428;p108"/>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429"/>
        <p:cNvGrpSpPr/>
        <p:nvPr/>
      </p:nvGrpSpPr>
      <p:grpSpPr>
        <a:xfrm>
          <a:off x="0" y="0"/>
          <a:ext cx="0" cy="0"/>
          <a:chOff x="0" y="0"/>
          <a:chExt cx="0" cy="0"/>
        </a:xfrm>
      </p:grpSpPr>
      <p:sp>
        <p:nvSpPr>
          <p:cNvPr id="1430" name="Google Shape;1430;p10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31" name="Google Shape;1431;p109"/>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432" name="Google Shape;1432;p109"/>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33" name="Google Shape;1433;p109"/>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34" name="Google Shape;1434;p10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35" name="Google Shape;1435;p109"/>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436" name="Google Shape;1436;p109"/>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437" name="Google Shape;1437;p109"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438" name="Google Shape;1438;p109"/>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9" name="Google Shape;1439;p109"/>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0" name="Google Shape;1440;p109"/>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1" name="Google Shape;1441;p109"/>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2" name="Google Shape;1442;p109"/>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1443"/>
        <p:cNvGrpSpPr/>
        <p:nvPr/>
      </p:nvGrpSpPr>
      <p:grpSpPr>
        <a:xfrm>
          <a:off x="0" y="0"/>
          <a:ext cx="0" cy="0"/>
          <a:chOff x="0" y="0"/>
          <a:chExt cx="0" cy="0"/>
        </a:xfrm>
      </p:grpSpPr>
      <p:sp>
        <p:nvSpPr>
          <p:cNvPr id="1444" name="Google Shape;1444;p11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45" name="Google Shape;1445;p11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46" name="Google Shape;1446;p11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47" name="Google Shape;1447;p11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48" name="Google Shape;1448;p11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449" name="Google Shape;1449;p11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50" name="Google Shape;1450;p11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451" name="Google Shape;1451;p110"/>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452" name="Google Shape;1452;p110"/>
          <p:cNvSpPr>
            <a:spLocks noGrp="1"/>
          </p:cNvSpPr>
          <p:nvPr>
            <p:ph type="pic" idx="2"/>
          </p:nvPr>
        </p:nvSpPr>
        <p:spPr>
          <a:xfrm>
            <a:off x="9282749" y="1283634"/>
            <a:ext cx="2377500" cy="3173100"/>
          </a:xfrm>
          <a:prstGeom prst="rect">
            <a:avLst/>
          </a:prstGeom>
          <a:noFill/>
          <a:ln>
            <a:noFill/>
          </a:ln>
        </p:spPr>
      </p:sp>
      <p:sp>
        <p:nvSpPr>
          <p:cNvPr id="1453" name="Google Shape;1453;p110"/>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4" name="Google Shape;1454;p11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5" name="Google Shape;1455;p11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6" name="Google Shape;1456;p11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7" name="Google Shape;1457;p11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458" name="Google Shape;1458;p11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459" name="Google Shape;1459;p11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460" name="Google Shape;1460;p11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461" name="Google Shape;1461;p11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6.png"/><Relationship Id="rId4" Type="http://schemas.openxmlformats.org/officeDocument/2006/relationships/slideLayout" Target="../slideLayouts/slideLayout9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1.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6.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6.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5.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6.png"/><Relationship Id="rId5" Type="http://schemas.openxmlformats.org/officeDocument/2006/relationships/slideLayout" Target="../slideLayouts/slideLayout58.xml"/><Relationship Id="rId10" Type="http://schemas.openxmlformats.org/officeDocument/2006/relationships/theme" Target="../theme/theme7.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6.png"/><Relationship Id="rId4" Type="http://schemas.openxmlformats.org/officeDocument/2006/relationships/slideLayout" Target="../slideLayouts/slideLayout6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image" Target="../media/image6.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0"/>
        <p:cNvGrpSpPr/>
        <p:nvPr/>
      </p:nvGrpSpPr>
      <p:grpSpPr>
        <a:xfrm>
          <a:off x="0" y="0"/>
          <a:ext cx="0" cy="0"/>
          <a:chOff x="0" y="0"/>
          <a:chExt cx="0" cy="0"/>
        </a:xfrm>
      </p:grpSpPr>
      <p:sp>
        <p:nvSpPr>
          <p:cNvPr id="1311" name="Google Shape;1311;p98"/>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312" name="Google Shape;1312;p98"/>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1313" name="Google Shape;1313;p98"/>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1314" name="Google Shape;1314;p9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2"/>
        <p:cNvGrpSpPr/>
        <p:nvPr/>
      </p:nvGrpSpPr>
      <p:grpSpPr>
        <a:xfrm>
          <a:off x="0" y="0"/>
          <a:ext cx="0" cy="0"/>
          <a:chOff x="0" y="0"/>
          <a:chExt cx="0" cy="0"/>
        </a:xfrm>
      </p:grpSpPr>
      <p:sp>
        <p:nvSpPr>
          <p:cNvPr id="1413" name="Google Shape;1413;p107"/>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414" name="Google Shape;1414;p107"/>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415" name="Google Shape;1415;p107"/>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16" name="Google Shape;1416;p107"/>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8" name="Google Shape;18;p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67" name="Google Shape;67;p9"/>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21">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sp>
        <p:nvSpPr>
          <p:cNvPr id="369" name="Google Shape;369;p29"/>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70" name="Google Shape;370;p29"/>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371" name="Google Shape;371;p29"/>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Google Shape;492;p37"/>
          <p:cNvSpPr/>
          <p:nvPr/>
        </p:nvSpPr>
        <p:spPr>
          <a:xfrm>
            <a:off x="8655315" y="1"/>
            <a:ext cx="3536684"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93" name="Google Shape;493;p37"/>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494" name="Google Shape;494;p37"/>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95" name="Google Shape;495;p37"/>
          <p:cNvPicPr preferRelativeResize="0"/>
          <p:nvPr/>
        </p:nvPicPr>
        <p:blipFill rotWithShape="1">
          <a:blip r:embed="rId16">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0"/>
        <p:cNvGrpSpPr/>
        <p:nvPr/>
      </p:nvGrpSpPr>
      <p:grpSpPr>
        <a:xfrm>
          <a:off x="0" y="0"/>
          <a:ext cx="0" cy="0"/>
          <a:chOff x="0" y="0"/>
          <a:chExt cx="0" cy="0"/>
        </a:xfrm>
      </p:grpSpPr>
      <p:sp>
        <p:nvSpPr>
          <p:cNvPr id="681" name="Google Shape;681;p52"/>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82" name="Google Shape;682;p52"/>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683" name="Google Shape;683;p52"/>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3"/>
        <p:cNvGrpSpPr/>
        <p:nvPr/>
      </p:nvGrpSpPr>
      <p:grpSpPr>
        <a:xfrm>
          <a:off x="0" y="0"/>
          <a:ext cx="0" cy="0"/>
          <a:chOff x="0" y="0"/>
          <a:chExt cx="0" cy="0"/>
        </a:xfrm>
      </p:grpSpPr>
      <p:sp>
        <p:nvSpPr>
          <p:cNvPr id="804" name="Google Shape;804;p60"/>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805" name="Google Shape;805;p60"/>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806" name="Google Shape;806;p60"/>
          <p:cNvPicPr preferRelativeResize="0"/>
          <p:nvPr/>
        </p:nvPicPr>
        <p:blipFill rotWithShape="1">
          <a:blip r:embed="rId11">
            <a:alphaModFix/>
          </a:blip>
          <a:srcRect/>
          <a:stretch/>
        </p:blipFill>
        <p:spPr>
          <a:xfrm>
            <a:off x="9220261" y="169846"/>
            <a:ext cx="2816352" cy="856741"/>
          </a:xfrm>
          <a:prstGeom prst="rect">
            <a:avLst/>
          </a:prstGeom>
          <a:noFill/>
          <a:ln>
            <a:noFill/>
          </a:ln>
        </p:spPr>
      </p:pic>
      <p:sp>
        <p:nvSpPr>
          <p:cNvPr id="807" name="Google Shape;807;p6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0"/>
        <p:cNvGrpSpPr/>
        <p:nvPr/>
      </p:nvGrpSpPr>
      <p:grpSpPr>
        <a:xfrm>
          <a:off x="0" y="0"/>
          <a:ext cx="0" cy="0"/>
          <a:chOff x="0" y="0"/>
          <a:chExt cx="0" cy="0"/>
        </a:xfrm>
      </p:grpSpPr>
      <p:sp>
        <p:nvSpPr>
          <p:cNvPr id="921" name="Google Shape;921;p70"/>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922" name="Google Shape;922;p70"/>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923" name="Google Shape;923;p70"/>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924" name="Google Shape;924;p7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6"/>
        <p:cNvGrpSpPr/>
        <p:nvPr/>
      </p:nvGrpSpPr>
      <p:grpSpPr>
        <a:xfrm>
          <a:off x="0" y="0"/>
          <a:ext cx="0" cy="0"/>
          <a:chOff x="0" y="0"/>
          <a:chExt cx="0" cy="0"/>
        </a:xfrm>
      </p:grpSpPr>
      <p:sp>
        <p:nvSpPr>
          <p:cNvPr id="1017" name="Google Shape;1017;p79"/>
          <p:cNvSpPr/>
          <p:nvPr/>
        </p:nvSpPr>
        <p:spPr>
          <a:xfrm>
            <a:off x="0" y="-11086"/>
            <a:ext cx="12192000" cy="1273233"/>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018" name="Google Shape;1018;p7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1019" name="Google Shape;1019;p79"/>
          <p:cNvSpPr txBox="1"/>
          <p:nvPr/>
        </p:nvSpPr>
        <p:spPr>
          <a:xfrm>
            <a:off x="0" y="1"/>
            <a:ext cx="12192000" cy="1257405"/>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1020" name="Google Shape;1020;p79"/>
          <p:cNvPicPr preferRelativeResize="0"/>
          <p:nvPr/>
        </p:nvPicPr>
        <p:blipFill rotWithShape="1">
          <a:blip r:embed="rId20">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40.pn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97.xml"/><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120"/>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Workshop guide</a:t>
            </a:r>
            <a:endParaRPr/>
          </a:p>
        </p:txBody>
      </p:sp>
      <p:sp>
        <p:nvSpPr>
          <p:cNvPr id="1579" name="Google Shape;1579;p120"/>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6FB6"/>
              </a:buClr>
              <a:buSzPts val="4400"/>
              <a:buNone/>
            </a:pPr>
            <a:r>
              <a:rPr lang="en-US">
                <a:solidFill>
                  <a:srgbClr val="006FB6"/>
                </a:solidFill>
              </a:rPr>
              <a:t>Cubre con tu dedo </a:t>
            </a:r>
            <a:endParaRPr>
              <a:solidFill>
                <a:srgbClr val="006FB6"/>
              </a:solidFill>
            </a:endParaRPr>
          </a:p>
          <a:p>
            <a:pPr marL="0" lvl="0" indent="0" algn="ctr" rtl="0">
              <a:lnSpc>
                <a:spcPct val="100000"/>
              </a:lnSpc>
              <a:spcBef>
                <a:spcPts val="0"/>
              </a:spcBef>
              <a:spcAft>
                <a:spcPts val="0"/>
              </a:spcAft>
              <a:buClr>
                <a:srgbClr val="006FB6"/>
              </a:buClr>
              <a:buSzPts val="4400"/>
              <a:buNone/>
            </a:pPr>
            <a:r>
              <a:rPr lang="en-US">
                <a:solidFill>
                  <a:srgbClr val="006FB6"/>
                </a:solidFill>
              </a:rPr>
              <a:t>(Cover With Your Finger)</a:t>
            </a:r>
            <a:endParaRPr/>
          </a:p>
        </p:txBody>
      </p:sp>
      <p:sp>
        <p:nvSpPr>
          <p:cNvPr id="1580" name="Google Shape;1580;p120"/>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US"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29"/>
          <p:cNvSpPr txBox="1">
            <a:spLocks noGrp="1"/>
          </p:cNvSpPr>
          <p:nvPr>
            <p:ph type="ctrTitle"/>
          </p:nvPr>
        </p:nvSpPr>
        <p:spPr>
          <a:xfrm>
            <a:off x="0" y="0"/>
            <a:ext cx="84942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4400"/>
              <a:buFont typeface="Calibri"/>
              <a:buNone/>
            </a:pPr>
            <a:r>
              <a:rPr lang="en-US" sz="4400"/>
              <a:t>Usar el dedo para dividir palabras compuestas </a:t>
            </a:r>
            <a:endParaRPr sz="4400"/>
          </a:p>
        </p:txBody>
      </p:sp>
      <p:sp>
        <p:nvSpPr>
          <p:cNvPr id="1681" name="Google Shape;1681;p129"/>
          <p:cNvSpPr txBox="1">
            <a:spLocks noGrp="1"/>
          </p:cNvSpPr>
          <p:nvPr>
            <p:ph type="body" idx="1"/>
          </p:nvPr>
        </p:nvSpPr>
        <p:spPr>
          <a:xfrm>
            <a:off x="8867262" y="1559023"/>
            <a:ext cx="2831400" cy="364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800"/>
              <a:buFont typeface="Calibri"/>
              <a:buNone/>
            </a:pPr>
            <a:r>
              <a:rPr lang="en-US" sz="3000" b="1"/>
              <a:t>Niño: </a:t>
            </a:r>
            <a:endParaRPr sz="3000"/>
          </a:p>
          <a:p>
            <a:pPr marL="0" lvl="0" indent="0" algn="l" rtl="0">
              <a:lnSpc>
                <a:spcPct val="90000"/>
              </a:lnSpc>
              <a:spcBef>
                <a:spcPts val="1000"/>
              </a:spcBef>
              <a:spcAft>
                <a:spcPts val="0"/>
              </a:spcAft>
              <a:buClr>
                <a:srgbClr val="006FB6"/>
              </a:buClr>
              <a:buSzPts val="2800"/>
              <a:buNone/>
            </a:pPr>
            <a:r>
              <a:rPr lang="en-US" sz="3000"/>
              <a:t>“Veo la palabra ‘sun’ y veo la palabra ‘rise’”.  Juntas forman una palabra más larga, ‘sunrise’”. </a:t>
            </a:r>
            <a:endParaRPr sz="3000"/>
          </a:p>
          <a:p>
            <a:pPr marL="0" lvl="0" indent="0" algn="l" rtl="0">
              <a:lnSpc>
                <a:spcPct val="90000"/>
              </a:lnSpc>
              <a:spcBef>
                <a:spcPts val="1000"/>
              </a:spcBef>
              <a:spcAft>
                <a:spcPts val="0"/>
              </a:spcAft>
              <a:buClr>
                <a:srgbClr val="006FB6"/>
              </a:buClr>
              <a:buSzPts val="2800"/>
              <a:buFont typeface="Calibri"/>
              <a:buNone/>
            </a:pPr>
            <a:endParaRPr/>
          </a:p>
        </p:txBody>
      </p:sp>
      <p:sp>
        <p:nvSpPr>
          <p:cNvPr id="1682" name="Google Shape;1682;p129"/>
          <p:cNvSpPr txBox="1">
            <a:spLocks noGrp="1"/>
          </p:cNvSpPr>
          <p:nvPr>
            <p:ph type="body" idx="3"/>
          </p:nvPr>
        </p:nvSpPr>
        <p:spPr>
          <a:xfrm>
            <a:off x="441775" y="1559022"/>
            <a:ext cx="2624400" cy="364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800"/>
              <a:buNone/>
            </a:pPr>
            <a:r>
              <a:rPr lang="en-US" sz="3000" b="1"/>
              <a:t>Adulto:</a:t>
            </a:r>
            <a:endParaRPr sz="3000"/>
          </a:p>
          <a:p>
            <a:pPr marL="0" lvl="0" indent="0" algn="l" rtl="0">
              <a:lnSpc>
                <a:spcPct val="90000"/>
              </a:lnSpc>
              <a:spcBef>
                <a:spcPts val="1000"/>
              </a:spcBef>
              <a:spcAft>
                <a:spcPts val="0"/>
              </a:spcAft>
              <a:buClr>
                <a:srgbClr val="006FB6"/>
              </a:buClr>
              <a:buSzPts val="2800"/>
              <a:buNone/>
            </a:pPr>
            <a:r>
              <a:rPr lang="en-US" sz="3000"/>
              <a:t>“¿Ves alguna palabra que conoces dentro de la palabra difícil?”</a:t>
            </a:r>
            <a:endParaRPr sz="3000"/>
          </a:p>
          <a:p>
            <a:pPr marL="0" lvl="0" indent="0" algn="l" rtl="0">
              <a:lnSpc>
                <a:spcPct val="90000"/>
              </a:lnSpc>
              <a:spcBef>
                <a:spcPts val="1000"/>
              </a:spcBef>
              <a:spcAft>
                <a:spcPts val="0"/>
              </a:spcAft>
              <a:buClr>
                <a:srgbClr val="006FB6"/>
              </a:buClr>
              <a:buSzPts val="2800"/>
              <a:buNone/>
            </a:pPr>
            <a:endParaRPr/>
          </a:p>
          <a:p>
            <a:pPr marL="0" lvl="0" indent="0" algn="l" rtl="0">
              <a:lnSpc>
                <a:spcPct val="90000"/>
              </a:lnSpc>
              <a:spcBef>
                <a:spcPts val="1000"/>
              </a:spcBef>
              <a:spcAft>
                <a:spcPts val="0"/>
              </a:spcAft>
              <a:buClr>
                <a:srgbClr val="006FB6"/>
              </a:buClr>
              <a:buSzPts val="2800"/>
              <a:buNone/>
            </a:pPr>
            <a:endParaRPr/>
          </a:p>
        </p:txBody>
      </p:sp>
      <p:pic>
        <p:nvPicPr>
          <p:cNvPr id="1683" name="Google Shape;1683;p129" descr="A person standing in front of a mountain&#10;&#10;Description automatically generated"/>
          <p:cNvPicPr preferRelativeResize="0">
            <a:picLocks noGrp="1"/>
          </p:cNvPicPr>
          <p:nvPr>
            <p:ph type="pic" idx="2"/>
          </p:nvPr>
        </p:nvPicPr>
        <p:blipFill rotWithShape="1">
          <a:blip r:embed="rId3">
            <a:alphaModFix/>
          </a:blip>
          <a:srcRect t="12372" b="12372"/>
          <a:stretch/>
        </p:blipFill>
        <p:spPr>
          <a:xfrm>
            <a:off x="3439310" y="1559021"/>
            <a:ext cx="5055000" cy="3640201"/>
          </a:xfrm>
          <a:prstGeom prst="rect">
            <a:avLst/>
          </a:prstGeom>
          <a:noFill/>
          <a:ln w="19050" cap="flat" cmpd="sng">
            <a:solidFill>
              <a:srgbClr val="666666"/>
            </a:solidFill>
            <a:prstDash val="solid"/>
            <a:round/>
            <a:headEnd type="none" w="sm" len="sm"/>
            <a:tailEnd type="none" w="sm" len="sm"/>
          </a:ln>
        </p:spPr>
      </p:pic>
      <p:pic>
        <p:nvPicPr>
          <p:cNvPr id="1684" name="Google Shape;1684;p129"/>
          <p:cNvPicPr preferRelativeResize="0"/>
          <p:nvPr/>
        </p:nvPicPr>
        <p:blipFill rotWithShape="1">
          <a:blip r:embed="rId4">
            <a:alphaModFix/>
          </a:blip>
          <a:srcRect/>
          <a:stretch/>
        </p:blipFill>
        <p:spPr>
          <a:xfrm>
            <a:off x="6468800" y="4313924"/>
            <a:ext cx="1468526" cy="1970110"/>
          </a:xfrm>
          <a:prstGeom prst="rect">
            <a:avLst/>
          </a:prstGeom>
          <a:noFill/>
          <a:ln>
            <a:noFill/>
          </a:ln>
        </p:spPr>
      </p:pic>
      <p:pic>
        <p:nvPicPr>
          <p:cNvPr id="1685" name="Google Shape;1685;p129"/>
          <p:cNvPicPr preferRelativeResize="0"/>
          <p:nvPr/>
        </p:nvPicPr>
        <p:blipFill rotWithShape="1">
          <a:blip r:embed="rId5">
            <a:alphaModFix/>
          </a:blip>
          <a:srcRect t="-1666"/>
          <a:stretch/>
        </p:blipFill>
        <p:spPr>
          <a:xfrm>
            <a:off x="738325" y="4313925"/>
            <a:ext cx="428634" cy="634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84"/>
                                        </p:tgtEl>
                                      </p:cBhvr>
                                    </p:animEffect>
                                    <p:set>
                                      <p:cBhvr>
                                        <p:cTn id="11" dur="1" fill="hold">
                                          <p:stCondLst>
                                            <p:cond delay="500"/>
                                          </p:stCondLst>
                                        </p:cTn>
                                        <p:tgtEl>
                                          <p:spTgt spid="16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13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6FB6"/>
              </a:buClr>
              <a:buSzPts val="5000"/>
              <a:buFont typeface="Arial"/>
              <a:buNone/>
            </a:pPr>
            <a:r>
              <a:rPr lang="en-US">
                <a:solidFill>
                  <a:srgbClr val="006FB6"/>
                </a:solidFill>
              </a:rPr>
              <a:t>Usa tu dedo</a:t>
            </a:r>
            <a:endParaRPr/>
          </a:p>
        </p:txBody>
      </p:sp>
      <p:pic>
        <p:nvPicPr>
          <p:cNvPr id="1691" name="Google Shape;1691;p130" descr="A close up of many different vegetables on display&#10;&#10;Description automatically generated"/>
          <p:cNvPicPr preferRelativeResize="0">
            <a:picLocks noGrp="1"/>
          </p:cNvPicPr>
          <p:nvPr>
            <p:ph type="body" idx="1"/>
          </p:nvPr>
        </p:nvPicPr>
        <p:blipFill rotWithShape="1">
          <a:blip r:embed="rId3">
            <a:alphaModFix/>
          </a:blip>
          <a:srcRect/>
          <a:stretch/>
        </p:blipFill>
        <p:spPr>
          <a:xfrm>
            <a:off x="2163996" y="2397125"/>
            <a:ext cx="4295400" cy="3621000"/>
          </a:xfrm>
          <a:prstGeom prst="rect">
            <a:avLst/>
          </a:prstGeom>
          <a:noFill/>
          <a:ln w="22225" cap="flat" cmpd="sng">
            <a:solidFill>
              <a:srgbClr val="31538F"/>
            </a:solidFill>
            <a:prstDash val="solid"/>
            <a:round/>
            <a:headEnd type="none" w="sm" len="sm"/>
            <a:tailEnd type="none" w="sm" len="sm"/>
          </a:ln>
        </p:spPr>
      </p:pic>
      <p:pic>
        <p:nvPicPr>
          <p:cNvPr id="1692" name="Google Shape;1692;p130" descr="A picture containing person, child, laptop, indoor&#10;&#10;Description generated with very high confidence"/>
          <p:cNvPicPr preferRelativeResize="0">
            <a:picLocks noGrp="1"/>
          </p:cNvPicPr>
          <p:nvPr>
            <p:ph type="pic" idx="2"/>
          </p:nvPr>
        </p:nvPicPr>
        <p:blipFill rotWithShape="1">
          <a:blip r:embed="rId4">
            <a:alphaModFix/>
          </a:blip>
          <a:srcRect l="7834" r="7833"/>
          <a:stretch/>
        </p:blipFill>
        <p:spPr>
          <a:xfrm>
            <a:off x="8953152" y="1444919"/>
            <a:ext cx="2916938" cy="2596894"/>
          </a:xfrm>
          <a:prstGeom prst="rect">
            <a:avLst/>
          </a:prstGeom>
          <a:noFill/>
          <a:ln w="19050" cap="sq" cmpd="sng">
            <a:solidFill>
              <a:srgbClr val="666666"/>
            </a:solidFill>
            <a:prstDash val="solid"/>
            <a:miter lim="800000"/>
            <a:headEnd type="none" w="sm" len="sm"/>
            <a:tailEnd type="none" w="sm" len="sm"/>
          </a:ln>
        </p:spPr>
      </p:pic>
      <p:sp>
        <p:nvSpPr>
          <p:cNvPr id="1693" name="Google Shape;1693;p130"/>
          <p:cNvSpPr txBox="1">
            <a:spLocks noGrp="1"/>
          </p:cNvSpPr>
          <p:nvPr>
            <p:ph type="body" idx="3"/>
          </p:nvPr>
        </p:nvSpPr>
        <p:spPr>
          <a:xfrm>
            <a:off x="9163051" y="4074693"/>
            <a:ext cx="2497200" cy="2368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6FB6"/>
              </a:buClr>
              <a:buSzPts val="2100"/>
              <a:buNone/>
            </a:pPr>
            <a:endParaRPr sz="2800"/>
          </a:p>
        </p:txBody>
      </p:sp>
      <p:sp>
        <p:nvSpPr>
          <p:cNvPr id="1694" name="Google Shape;1694;p130"/>
          <p:cNvSpPr txBox="1">
            <a:spLocks noGrp="1"/>
          </p:cNvSpPr>
          <p:nvPr>
            <p:ph type="body" idx="4"/>
          </p:nvPr>
        </p:nvSpPr>
        <p:spPr>
          <a:xfrm>
            <a:off x="371844" y="1393080"/>
            <a:ext cx="7717200" cy="63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3400"/>
              <a:buNone/>
            </a:pPr>
            <a:r>
              <a:rPr lang="en-US"/>
              <a:t>¿Hay alguna estrategia que puedas usar para descifrar esta palabra?</a:t>
            </a:r>
            <a:endParaRPr>
              <a:latin typeface="Calibri"/>
              <a:ea typeface="Calibri"/>
              <a:cs typeface="Calibri"/>
              <a:sym typeface="Calibri"/>
            </a:endParaRPr>
          </a:p>
        </p:txBody>
      </p:sp>
      <p:cxnSp>
        <p:nvCxnSpPr>
          <p:cNvPr id="1695" name="Google Shape;1695;p130"/>
          <p:cNvCxnSpPr/>
          <p:nvPr/>
        </p:nvCxnSpPr>
        <p:spPr>
          <a:xfrm>
            <a:off x="820615" y="5744308"/>
            <a:ext cx="1343400" cy="0"/>
          </a:xfrm>
          <a:prstGeom prst="straightConnector1">
            <a:avLst/>
          </a:prstGeom>
          <a:noFill/>
          <a:ln w="101600" cap="flat" cmpd="sng">
            <a:solidFill>
              <a:srgbClr val="006FB6"/>
            </a:solidFill>
            <a:prstDash val="solid"/>
            <a:miter lim="800000"/>
            <a:headEnd type="none" w="sm" len="sm"/>
            <a:tailEnd type="triangle" w="med" len="med"/>
          </a:ln>
        </p:spPr>
      </p:cxnSp>
      <p:pic>
        <p:nvPicPr>
          <p:cNvPr id="1696" name="Google Shape;1696;p130"/>
          <p:cNvPicPr preferRelativeResize="0"/>
          <p:nvPr/>
        </p:nvPicPr>
        <p:blipFill rotWithShape="1">
          <a:blip r:embed="rId5">
            <a:alphaModFix/>
          </a:blip>
          <a:srcRect t="-1666"/>
          <a:stretch/>
        </p:blipFill>
        <p:spPr>
          <a:xfrm>
            <a:off x="7660425" y="1393075"/>
            <a:ext cx="428634" cy="634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131"/>
          <p:cNvSpPr txBox="1">
            <a:spLocks noGrp="1"/>
          </p:cNvSpPr>
          <p:nvPr>
            <p:ph type="ctrTitle"/>
          </p:nvPr>
        </p:nvSpPr>
        <p:spPr>
          <a:xfrm>
            <a:off x="820225" y="0"/>
            <a:ext cx="113718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endParaRPr/>
          </a:p>
          <a:p>
            <a:pPr marL="0" lvl="0" indent="0" algn="l" rtl="0">
              <a:lnSpc>
                <a:spcPct val="90000"/>
              </a:lnSpc>
              <a:spcBef>
                <a:spcPts val="0"/>
              </a:spcBef>
              <a:spcAft>
                <a:spcPts val="0"/>
              </a:spcAft>
              <a:buClr>
                <a:srgbClr val="006FB6"/>
              </a:buClr>
              <a:buSzPts val="5000"/>
              <a:buFont typeface="Calibri"/>
              <a:buNone/>
            </a:pPr>
            <a:r>
              <a:rPr lang="en-US"/>
              <a:t>Leer = conversación (K-1)</a:t>
            </a:r>
            <a:endParaRPr/>
          </a:p>
          <a:p>
            <a:pPr marL="0" lvl="0" indent="0" algn="l" rtl="0">
              <a:lnSpc>
                <a:spcPct val="90000"/>
              </a:lnSpc>
              <a:spcBef>
                <a:spcPts val="0"/>
              </a:spcBef>
              <a:spcAft>
                <a:spcPts val="0"/>
              </a:spcAft>
              <a:buClr>
                <a:srgbClr val="006FB6"/>
              </a:buClr>
              <a:buSzPts val="5000"/>
              <a:buFont typeface="Calibri"/>
              <a:buNone/>
            </a:pPr>
            <a:endParaRPr/>
          </a:p>
        </p:txBody>
      </p:sp>
      <p:sp>
        <p:nvSpPr>
          <p:cNvPr id="1702" name="Google Shape;1702;p131"/>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2800"/>
              <a:buNone/>
            </a:pPr>
            <a:r>
              <a:rPr lang="en-US">
                <a:solidFill>
                  <a:srgbClr val="006FB6"/>
                </a:solidFill>
              </a:rPr>
              <a:t>Usa tu dedo. Cubre parte de la palabra. ¿Qué es lo que queda?</a:t>
            </a:r>
            <a:endParaRPr/>
          </a:p>
        </p:txBody>
      </p:sp>
      <p:sp>
        <p:nvSpPr>
          <p:cNvPr id="1703" name="Google Shape;1703;p131"/>
          <p:cNvSpPr txBox="1">
            <a:spLocks noGrp="1"/>
          </p:cNvSpPr>
          <p:nvPr>
            <p:ph type="body" idx="2"/>
          </p:nvPr>
        </p:nvSpPr>
        <p:spPr>
          <a:xfrm>
            <a:off x="4072875" y="4724950"/>
            <a:ext cx="3654600" cy="1393200"/>
          </a:xfrm>
          <a:prstGeom prst="rect">
            <a:avLst/>
          </a:prstGeom>
          <a:noFill/>
          <a:ln>
            <a:noFill/>
          </a:ln>
        </p:spPr>
        <p:txBody>
          <a:bodyPr spcFirstLastPara="1" wrap="square" lIns="91425" tIns="45700" rIns="91425" bIns="45700" anchor="ctr" anchorCtr="0">
            <a:noAutofit/>
          </a:bodyPr>
          <a:lstStyle/>
          <a:p>
            <a:pPr marL="233363" marR="0" lvl="0" indent="-4763" algn="l" rtl="0">
              <a:lnSpc>
                <a:spcPct val="90000"/>
              </a:lnSpc>
              <a:spcBef>
                <a:spcPts val="1000"/>
              </a:spcBef>
              <a:spcAft>
                <a:spcPts val="0"/>
              </a:spcAft>
              <a:buClr>
                <a:srgbClr val="0771BA"/>
              </a:buClr>
              <a:buSzPts val="2800"/>
              <a:buFont typeface="Arial"/>
              <a:buNone/>
            </a:pPr>
            <a:r>
              <a:rPr lang="en-US">
                <a:solidFill>
                  <a:srgbClr val="006FB6"/>
                </a:solidFill>
              </a:rPr>
              <a:t>Use tu dedo y señala cada parte de la palabra mientras la pronuncias.</a:t>
            </a:r>
            <a:endParaRPr/>
          </a:p>
        </p:txBody>
      </p:sp>
      <p:sp>
        <p:nvSpPr>
          <p:cNvPr id="1704" name="Google Shape;1704;p131"/>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a:solidFill>
                  <a:srgbClr val="006FB6"/>
                </a:solidFill>
              </a:rPr>
              <a:t>¿Puedes dividir la palabra en dos partes más pequeñas?</a:t>
            </a:r>
            <a:endParaRPr/>
          </a:p>
        </p:txBody>
      </p:sp>
      <p:sp>
        <p:nvSpPr>
          <p:cNvPr id="1705" name="Google Shape;1705;p131"/>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p>
            <a:pPr marL="9525" marR="0" lvl="0" indent="0" algn="l" rtl="0">
              <a:lnSpc>
                <a:spcPct val="90000"/>
              </a:lnSpc>
              <a:spcBef>
                <a:spcPts val="1000"/>
              </a:spcBef>
              <a:spcAft>
                <a:spcPts val="0"/>
              </a:spcAft>
              <a:buClr>
                <a:srgbClr val="0771BA"/>
              </a:buClr>
              <a:buSzPts val="2800"/>
              <a:buFont typeface="Arial"/>
              <a:buNone/>
            </a:pPr>
            <a:r>
              <a:rPr lang="en-US">
                <a:solidFill>
                  <a:srgbClr val="006FB6"/>
                </a:solidFill>
              </a:rPr>
              <a:t>¿Ves alguna pista de letras para resolver esta palabra?</a:t>
            </a:r>
            <a:endParaRPr/>
          </a:p>
        </p:txBody>
      </p:sp>
      <p:pic>
        <p:nvPicPr>
          <p:cNvPr id="1706" name="Google Shape;1706;p131"/>
          <p:cNvPicPr preferRelativeResize="0"/>
          <p:nvPr/>
        </p:nvPicPr>
        <p:blipFill rotWithShape="1">
          <a:blip r:embed="rId3">
            <a:alphaModFix/>
          </a:blip>
          <a:srcRect t="-1666"/>
          <a:stretch/>
        </p:blipFill>
        <p:spPr>
          <a:xfrm>
            <a:off x="240925" y="86525"/>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32"/>
          <p:cNvSpPr txBox="1">
            <a:spLocks noGrp="1"/>
          </p:cNvSpPr>
          <p:nvPr>
            <p:ph type="ctrTitle"/>
          </p:nvPr>
        </p:nvSpPr>
        <p:spPr>
          <a:xfrm>
            <a:off x="833025" y="0"/>
            <a:ext cx="113592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Reading = conversation (2-3)</a:t>
            </a:r>
            <a:endParaRPr/>
          </a:p>
        </p:txBody>
      </p:sp>
      <p:sp>
        <p:nvSpPr>
          <p:cNvPr id="1712" name="Google Shape;1712;p132"/>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2800"/>
              <a:buNone/>
            </a:pPr>
            <a:r>
              <a:rPr lang="en-US">
                <a:solidFill>
                  <a:srgbClr val="006FB6"/>
                </a:solidFill>
              </a:rPr>
              <a:t>¿Qué pistas en la palabra puedes usar para resolver esta palabra?</a:t>
            </a:r>
            <a:endParaRPr/>
          </a:p>
        </p:txBody>
      </p:sp>
      <p:sp>
        <p:nvSpPr>
          <p:cNvPr id="1713" name="Google Shape;1713;p132"/>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a:solidFill>
                  <a:srgbClr val="006FB6"/>
                </a:solidFill>
              </a:rPr>
              <a:t>¿Ves alguna palabra más pequeña dentro de esa palabra?</a:t>
            </a:r>
            <a:endParaRPr/>
          </a:p>
        </p:txBody>
      </p:sp>
      <p:sp>
        <p:nvSpPr>
          <p:cNvPr id="1714" name="Google Shape;1714;p132"/>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2800"/>
              <a:buNone/>
            </a:pPr>
            <a:r>
              <a:rPr lang="en-US">
                <a:solidFill>
                  <a:srgbClr val="006FB6"/>
                </a:solidFill>
              </a:rPr>
              <a:t>¿Puedes dividir la palabra en sílabas? ¿Qué sonido hace cada sílaba?</a:t>
            </a:r>
            <a:endParaRPr/>
          </a:p>
        </p:txBody>
      </p:sp>
      <p:pic>
        <p:nvPicPr>
          <p:cNvPr id="1715" name="Google Shape;1715;p132"/>
          <p:cNvPicPr preferRelativeResize="0"/>
          <p:nvPr/>
        </p:nvPicPr>
        <p:blipFill rotWithShape="1">
          <a:blip r:embed="rId3">
            <a:alphaModFix/>
          </a:blip>
          <a:srcRect/>
          <a:stretch/>
        </p:blipFill>
        <p:spPr>
          <a:xfrm>
            <a:off x="244059" y="103050"/>
            <a:ext cx="678450" cy="98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3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Familias Multilingües</a:t>
            </a:r>
            <a:endParaRPr/>
          </a:p>
        </p:txBody>
      </p:sp>
      <p:sp>
        <p:nvSpPr>
          <p:cNvPr id="1721" name="Google Shape;1721;p13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1000"/>
              </a:spcBef>
              <a:spcAft>
                <a:spcPts val="0"/>
              </a:spcAft>
              <a:buSzPts val="3200"/>
              <a:buNone/>
            </a:pPr>
            <a:r>
              <a:rPr lang="en-US"/>
              <a:t>Usar una guía de pronunciación o de sonidos vocálicos</a:t>
            </a:r>
            <a:endParaRPr/>
          </a:p>
        </p:txBody>
      </p:sp>
      <p:sp>
        <p:nvSpPr>
          <p:cNvPr id="1722" name="Google Shape;1722;p13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1000"/>
              </a:spcBef>
              <a:spcAft>
                <a:spcPts val="0"/>
              </a:spcAft>
              <a:buSzPts val="3200"/>
              <a:buNone/>
            </a:pPr>
            <a:r>
              <a:rPr lang="en-US"/>
              <a:t>Usar un diccionario, una app o un sitio web para verificar las palabras </a:t>
            </a:r>
            <a:endParaRPr/>
          </a:p>
        </p:txBody>
      </p:sp>
      <p:sp>
        <p:nvSpPr>
          <p:cNvPr id="1723" name="Google Shape;1723;p133"/>
          <p:cNvSpPr txBox="1">
            <a:spLocks noGrp="1"/>
          </p:cNvSpPr>
          <p:nvPr>
            <p:ph type="body" idx="2"/>
          </p:nvPr>
        </p:nvSpPr>
        <p:spPr>
          <a:xfrm>
            <a:off x="4588042" y="3963415"/>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1000"/>
              </a:spcBef>
              <a:spcAft>
                <a:spcPts val="0"/>
              </a:spcAft>
              <a:buSzPts val="3200"/>
              <a:buNone/>
            </a:pPr>
            <a:r>
              <a:rPr lang="en-US"/>
              <a:t>Separar partes de palabras para ayudar a decodificar palabras desconocidas </a:t>
            </a:r>
            <a:endParaRPr/>
          </a:p>
        </p:txBody>
      </p:sp>
      <p:pic>
        <p:nvPicPr>
          <p:cNvPr id="1724" name="Google Shape;1724;p133"/>
          <p:cNvPicPr preferRelativeResize="0"/>
          <p:nvPr/>
        </p:nvPicPr>
        <p:blipFill rotWithShape="1">
          <a:blip r:embed="rId3">
            <a:alphaModFix/>
          </a:blip>
          <a:srcRect/>
          <a:stretch/>
        </p:blipFill>
        <p:spPr>
          <a:xfrm>
            <a:off x="2193675" y="1636350"/>
            <a:ext cx="1148275" cy="762600"/>
          </a:xfrm>
          <a:prstGeom prst="rect">
            <a:avLst/>
          </a:prstGeom>
          <a:noFill/>
          <a:ln>
            <a:noFill/>
          </a:ln>
        </p:spPr>
      </p:pic>
      <p:pic>
        <p:nvPicPr>
          <p:cNvPr id="1725" name="Google Shape;1725;p133"/>
          <p:cNvPicPr preferRelativeResize="0"/>
          <p:nvPr/>
        </p:nvPicPr>
        <p:blipFill rotWithShape="1">
          <a:blip r:embed="rId4">
            <a:alphaModFix/>
          </a:blip>
          <a:srcRect/>
          <a:stretch/>
        </p:blipFill>
        <p:spPr>
          <a:xfrm>
            <a:off x="1877225" y="4257913"/>
            <a:ext cx="1781175" cy="466725"/>
          </a:xfrm>
          <a:prstGeom prst="rect">
            <a:avLst/>
          </a:prstGeom>
          <a:noFill/>
          <a:ln>
            <a:noFill/>
          </a:ln>
        </p:spPr>
      </p:pic>
      <p:pic>
        <p:nvPicPr>
          <p:cNvPr id="1726" name="Google Shape;1726;p133"/>
          <p:cNvPicPr preferRelativeResize="0"/>
          <p:nvPr/>
        </p:nvPicPr>
        <p:blipFill rotWithShape="1">
          <a:blip r:embed="rId3">
            <a:alphaModFix/>
          </a:blip>
          <a:srcRect/>
          <a:stretch/>
        </p:blipFill>
        <p:spPr>
          <a:xfrm>
            <a:off x="2193675" y="2841600"/>
            <a:ext cx="1148275" cy="76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13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Tiempo de práctica </a:t>
            </a:r>
            <a:endParaRPr/>
          </a:p>
        </p:txBody>
      </p:sp>
      <p:sp>
        <p:nvSpPr>
          <p:cNvPr id="1732" name="Google Shape;1732;p134"/>
          <p:cNvSpPr txBox="1">
            <a:spLocks noGrp="1"/>
          </p:cNvSpPr>
          <p:nvPr>
            <p:ph type="body" idx="1"/>
          </p:nvPr>
        </p:nvSpPr>
        <p:spPr>
          <a:xfrm>
            <a:off x="1639576" y="1450625"/>
            <a:ext cx="3769200" cy="105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sz="3200"/>
              <a:t>Usar tu dedo para encontrar partes de palabras.</a:t>
            </a:r>
            <a:endParaRPr sz="3200"/>
          </a:p>
        </p:txBody>
      </p:sp>
      <p:sp>
        <p:nvSpPr>
          <p:cNvPr id="1733" name="Google Shape;1733;p134"/>
          <p:cNvSpPr txBox="1">
            <a:spLocks noGrp="1"/>
          </p:cNvSpPr>
          <p:nvPr>
            <p:ph type="body" idx="2"/>
          </p:nvPr>
        </p:nvSpPr>
        <p:spPr>
          <a:xfrm>
            <a:off x="1628000" y="2592250"/>
            <a:ext cx="3684600" cy="1769100"/>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SzPts val="2170"/>
              <a:buNone/>
            </a:pPr>
            <a:r>
              <a:rPr lang="en-US" sz="3200"/>
              <a:t>Usar tu dedo para encontrar palabras pequeñas que conoces.</a:t>
            </a:r>
            <a:endParaRPr sz="3200"/>
          </a:p>
        </p:txBody>
      </p:sp>
      <p:sp>
        <p:nvSpPr>
          <p:cNvPr id="1734" name="Google Shape;1734;p134"/>
          <p:cNvSpPr txBox="1">
            <a:spLocks noGrp="1"/>
          </p:cNvSpPr>
          <p:nvPr>
            <p:ph type="body" idx="3"/>
          </p:nvPr>
        </p:nvSpPr>
        <p:spPr>
          <a:xfrm>
            <a:off x="1655375" y="4523475"/>
            <a:ext cx="3393900" cy="13626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SzPts val="2800"/>
              <a:buNone/>
            </a:pPr>
            <a:r>
              <a:rPr lang="en-US" sz="3200"/>
              <a:t>Usar tu dedo para separar palabras compuestas.</a:t>
            </a:r>
            <a:endParaRPr/>
          </a:p>
        </p:txBody>
      </p:sp>
      <p:sp>
        <p:nvSpPr>
          <p:cNvPr id="1735" name="Google Shape;1735;p134"/>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1</a:t>
            </a:r>
            <a:endParaRPr/>
          </a:p>
        </p:txBody>
      </p:sp>
      <p:sp>
        <p:nvSpPr>
          <p:cNvPr id="1736" name="Google Shape;1736;p134"/>
          <p:cNvSpPr txBox="1">
            <a:spLocks noGrp="1"/>
          </p:cNvSpPr>
          <p:nvPr>
            <p:ph type="body" idx="5"/>
          </p:nvPr>
        </p:nvSpPr>
        <p:spPr>
          <a:xfrm>
            <a:off x="698500" y="4142474"/>
            <a:ext cx="847200" cy="1557300"/>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3</a:t>
            </a:r>
            <a:endParaRPr/>
          </a:p>
        </p:txBody>
      </p:sp>
      <p:sp>
        <p:nvSpPr>
          <p:cNvPr id="1737" name="Google Shape;1737;p134"/>
          <p:cNvSpPr txBox="1">
            <a:spLocks noGrp="1"/>
          </p:cNvSpPr>
          <p:nvPr>
            <p:ph type="body" idx="7"/>
          </p:nvPr>
        </p:nvSpPr>
        <p:spPr>
          <a:xfrm>
            <a:off x="698497" y="2744649"/>
            <a:ext cx="847200" cy="1055700"/>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80000"/>
              </a:lnSpc>
              <a:spcBef>
                <a:spcPts val="1000"/>
              </a:spcBef>
              <a:spcAft>
                <a:spcPts val="0"/>
              </a:spcAft>
              <a:buClr>
                <a:srgbClr val="006FB6"/>
              </a:buClr>
              <a:buSzPts val="7000"/>
              <a:buFont typeface="Arial"/>
              <a:buNone/>
            </a:pPr>
            <a:r>
              <a:rPr lang="en-US" sz="6475"/>
              <a:t>2</a:t>
            </a:r>
            <a:endParaRPr/>
          </a:p>
        </p:txBody>
      </p:sp>
      <p:sp>
        <p:nvSpPr>
          <p:cNvPr id="1738" name="Google Shape;1738;p134"/>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p>
            <a:pPr marL="241300" lvl="0" indent="-12700" algn="l" rtl="0">
              <a:lnSpc>
                <a:spcPct val="100000"/>
              </a:lnSpc>
              <a:spcBef>
                <a:spcPts val="0"/>
              </a:spcBef>
              <a:spcAft>
                <a:spcPts val="0"/>
              </a:spcAft>
              <a:buClr>
                <a:schemeClr val="dk1"/>
              </a:buClr>
              <a:buSzPts val="3400"/>
              <a:buFont typeface="Arial"/>
              <a:buNone/>
            </a:pPr>
            <a:r>
              <a:rPr lang="en-US" sz="3000"/>
              <a:t>¡Llamenme cuando tengan una pregunta!</a:t>
            </a:r>
            <a:endParaRPr/>
          </a:p>
          <a:p>
            <a:pPr marL="241300" lvl="0" indent="-12700" algn="l" rtl="0">
              <a:lnSpc>
                <a:spcPct val="100000"/>
              </a:lnSpc>
              <a:spcBef>
                <a:spcPts val="0"/>
              </a:spcBef>
              <a:spcAft>
                <a:spcPts val="0"/>
              </a:spcAft>
              <a:buSzPts val="3400"/>
              <a:buNone/>
            </a:pPr>
            <a:endParaRPr sz="3000"/>
          </a:p>
        </p:txBody>
      </p:sp>
      <p:sp>
        <p:nvSpPr>
          <p:cNvPr id="1739" name="Google Shape;1739;p134"/>
          <p:cNvSpPr>
            <a:spLocks noGrp="1"/>
          </p:cNvSpPr>
          <p:nvPr>
            <p:ph type="pic" idx="9"/>
          </p:nvPr>
        </p:nvSpPr>
        <p:spPr>
          <a:xfrm>
            <a:off x="7967502" y="1420398"/>
            <a:ext cx="3962100" cy="3122700"/>
          </a:xfrm>
          <a:prstGeom prst="rect">
            <a:avLst/>
          </a:prstGeom>
          <a:noFill/>
          <a:ln>
            <a:noFill/>
          </a:ln>
        </p:spPr>
        <p:txBody>
          <a:bodyPr/>
          <a:lstStyle/>
          <a:p>
            <a:endParaRPr lang="en-US"/>
          </a:p>
        </p:txBody>
      </p:sp>
      <p:pic>
        <p:nvPicPr>
          <p:cNvPr id="1740" name="Google Shape;1740;p134"/>
          <p:cNvPicPr preferRelativeResize="0"/>
          <p:nvPr/>
        </p:nvPicPr>
        <p:blipFill rotWithShape="1">
          <a:blip r:embed="rId3">
            <a:alphaModFix/>
          </a:blip>
          <a:srcRect l="7548" r="7537"/>
          <a:stretch/>
        </p:blipFill>
        <p:spPr>
          <a:xfrm>
            <a:off x="7967502" y="1420398"/>
            <a:ext cx="3962194" cy="31227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135"/>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Reflejar</a:t>
            </a:r>
            <a:endParaRPr/>
          </a:p>
        </p:txBody>
      </p:sp>
      <p:sp>
        <p:nvSpPr>
          <p:cNvPr id="1746" name="Google Shape;1746;p135"/>
          <p:cNvSpPr txBox="1">
            <a:spLocks noGrp="1"/>
          </p:cNvSpPr>
          <p:nvPr>
            <p:ph type="body" idx="1"/>
          </p:nvPr>
        </p:nvSpPr>
        <p:spPr>
          <a:xfrm>
            <a:off x="3921675" y="1577349"/>
            <a:ext cx="7773000" cy="42300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2400"/>
              </a:spcBef>
              <a:spcAft>
                <a:spcPts val="0"/>
              </a:spcAft>
              <a:buClr>
                <a:srgbClr val="006FB6"/>
              </a:buClr>
              <a:buSzPts val="3400"/>
              <a:buFont typeface="Arial"/>
              <a:buChar char="•"/>
            </a:pPr>
            <a:r>
              <a:rPr lang="en-US"/>
              <a:t>¿Alguna pregunta sobre el consejo de lectura?</a:t>
            </a:r>
            <a:endParaRPr/>
          </a:p>
          <a:p>
            <a:pPr marL="457200" lvl="0" indent="-457200" algn="l" rtl="0">
              <a:lnSpc>
                <a:spcPct val="100000"/>
              </a:lnSpc>
              <a:spcBef>
                <a:spcPts val="2400"/>
              </a:spcBef>
              <a:spcAft>
                <a:spcPts val="0"/>
              </a:spcAft>
              <a:buClr>
                <a:srgbClr val="006FB6"/>
              </a:buClr>
              <a:buSzPts val="3400"/>
              <a:buFont typeface="Arial"/>
              <a:buChar char="•"/>
            </a:pPr>
            <a:r>
              <a:rPr lang="en-US"/>
              <a:t>Voltéese y hable con su hijo: ¿Nos sentimos listos para probar este consejo de lectura en casa?</a:t>
            </a:r>
            <a:endParaRPr/>
          </a:p>
          <a:p>
            <a:pPr marL="457200" lvl="0" indent="-457200" algn="l" rtl="0">
              <a:lnSpc>
                <a:spcPct val="100000"/>
              </a:lnSpc>
              <a:spcBef>
                <a:spcPts val="2400"/>
              </a:spcBef>
              <a:spcAft>
                <a:spcPts val="0"/>
              </a:spcAft>
              <a:buClr>
                <a:srgbClr val="006FB6"/>
              </a:buClr>
              <a:buSzPts val="3400"/>
              <a:buFont typeface="Arial"/>
              <a:buChar char="•"/>
            </a:pPr>
            <a:r>
              <a:rPr lang="en-US"/>
              <a:t>Por favor, comparte cómo podrían usar esto en casa.</a:t>
            </a:r>
            <a:endParaRPr b="1"/>
          </a:p>
        </p:txBody>
      </p:sp>
      <p:sp>
        <p:nvSpPr>
          <p:cNvPr id="1747" name="Google Shape;1747;p135"/>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id="1748" name="Google Shape;1748;p135" descr="A close up of a logo&#10;&#10;Description automatically generated"/>
          <p:cNvPicPr preferRelativeResize="0">
            <a:picLocks noGrp="1"/>
          </p:cNvPicPr>
          <p:nvPr>
            <p:ph type="pic" idx="2"/>
          </p:nvPr>
        </p:nvPicPr>
        <p:blipFill rotWithShape="1">
          <a:blip r:embed="rId3">
            <a:alphaModFix/>
          </a:blip>
          <a:srcRect l="6934" r="6936"/>
          <a:stretch/>
        </p:blipFill>
        <p:spPr>
          <a:xfrm>
            <a:off x="457146" y="524736"/>
            <a:ext cx="2514599" cy="293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p13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Comentarios, por favor</a:t>
            </a:r>
            <a:endParaRPr/>
          </a:p>
        </p:txBody>
      </p:sp>
      <p:pic>
        <p:nvPicPr>
          <p:cNvPr id="1754" name="Google Shape;1754;p136"/>
          <p:cNvPicPr preferRelativeResize="0">
            <a:picLocks noGrp="1"/>
          </p:cNvPicPr>
          <p:nvPr>
            <p:ph type="pic" idx="2"/>
          </p:nvPr>
        </p:nvPicPr>
        <p:blipFill rotWithShape="1">
          <a:blip r:embed="rId3">
            <a:alphaModFix/>
          </a:blip>
          <a:srcRect l="274" t="-7982" r="274" b="-4522"/>
          <a:stretch/>
        </p:blipFill>
        <p:spPr>
          <a:xfrm>
            <a:off x="8953152" y="1444919"/>
            <a:ext cx="2916937" cy="2596895"/>
          </a:xfrm>
          <a:prstGeom prst="rect">
            <a:avLst/>
          </a:prstGeom>
          <a:noFill/>
          <a:ln>
            <a:noFill/>
          </a:ln>
        </p:spPr>
      </p:pic>
      <p:sp>
        <p:nvSpPr>
          <p:cNvPr id="1755" name="Google Shape;1755;p136"/>
          <p:cNvSpPr txBox="1">
            <a:spLocks noGrp="1"/>
          </p:cNvSpPr>
          <p:nvPr>
            <p:ph type="body" idx="1"/>
          </p:nvPr>
        </p:nvSpPr>
        <p:spPr>
          <a:xfrm>
            <a:off x="8894625" y="4254800"/>
            <a:ext cx="3185400" cy="236880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marL="57150" marR="0" lvl="0" indent="0" algn="l" rtl="0">
              <a:lnSpc>
                <a:spcPct val="90000"/>
              </a:lnSpc>
              <a:spcBef>
                <a:spcPts val="1000"/>
              </a:spcBef>
              <a:spcAft>
                <a:spcPts val="0"/>
              </a:spcAft>
              <a:buClr>
                <a:srgbClr val="006FB6"/>
              </a:buClr>
              <a:buSzPts val="2700"/>
              <a:buFont typeface="Noto Sans Symbols"/>
              <a:buNone/>
            </a:pPr>
            <a:endParaRPr/>
          </a:p>
        </p:txBody>
      </p:sp>
      <p:pic>
        <p:nvPicPr>
          <p:cNvPr id="1756" name="Google Shape;1756;p136"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21"/>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FB6"/>
              </a:buClr>
              <a:buSzPts val="4400"/>
              <a:buFont typeface="Arial"/>
              <a:buNone/>
            </a:pPr>
            <a:r>
              <a:rPr lang="en-US" sz="4400"/>
              <a:t>Cubre con tu dedo </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22"/>
          <p:cNvSpPr txBox="1">
            <a:spLocks noGrp="1"/>
          </p:cNvSpPr>
          <p:nvPr>
            <p:ph type="body" idx="1"/>
          </p:nvPr>
        </p:nvSpPr>
        <p:spPr>
          <a:xfrm>
            <a:off x="1660583" y="1489802"/>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Font typeface="Arial"/>
              <a:buNone/>
            </a:pPr>
            <a:r>
              <a:rPr lang="en-US"/>
              <a:t>Bienvenida </a:t>
            </a:r>
            <a:endParaRPr/>
          </a:p>
        </p:txBody>
      </p:sp>
      <p:sp>
        <p:nvSpPr>
          <p:cNvPr id="1591" name="Google Shape;1591;p122"/>
          <p:cNvSpPr txBox="1">
            <a:spLocks noGrp="1"/>
          </p:cNvSpPr>
          <p:nvPr>
            <p:ph type="body" idx="3"/>
          </p:nvPr>
        </p:nvSpPr>
        <p:spPr>
          <a:xfrm>
            <a:off x="1660583" y="2653440"/>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Consejo de lectura</a:t>
            </a:r>
            <a:endParaRPr/>
          </a:p>
        </p:txBody>
      </p:sp>
      <p:sp>
        <p:nvSpPr>
          <p:cNvPr id="1592" name="Google Shape;1592;p122"/>
          <p:cNvSpPr txBox="1">
            <a:spLocks noGrp="1"/>
          </p:cNvSpPr>
          <p:nvPr>
            <p:ph type="body" idx="4"/>
          </p:nvPr>
        </p:nvSpPr>
        <p:spPr>
          <a:xfrm>
            <a:off x="1660583" y="3817079"/>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Tiempo de práctica</a:t>
            </a:r>
            <a:endParaRPr/>
          </a:p>
        </p:txBody>
      </p:sp>
      <p:sp>
        <p:nvSpPr>
          <p:cNvPr id="1593" name="Google Shape;1593;p1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Agenda</a:t>
            </a:r>
            <a:endParaRPr/>
          </a:p>
        </p:txBody>
      </p:sp>
      <p:sp>
        <p:nvSpPr>
          <p:cNvPr id="1594" name="Google Shape;1594;p122"/>
          <p:cNvSpPr txBox="1">
            <a:spLocks noGrp="1"/>
          </p:cNvSpPr>
          <p:nvPr>
            <p:ph type="body" idx="5"/>
          </p:nvPr>
        </p:nvSpPr>
        <p:spPr>
          <a:xfrm>
            <a:off x="1660575" y="4992075"/>
            <a:ext cx="4514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Reflexión y actualizaciones</a:t>
            </a:r>
            <a:endParaRPr/>
          </a:p>
        </p:txBody>
      </p:sp>
      <p:pic>
        <p:nvPicPr>
          <p:cNvPr id="1595" name="Google Shape;1595;p122"/>
          <p:cNvPicPr preferRelativeResize="0">
            <a:picLocks noGrp="1"/>
          </p:cNvPicPr>
          <p:nvPr>
            <p:ph type="body" idx="6"/>
          </p:nvPr>
        </p:nvPicPr>
        <p:blipFill rotWithShape="1">
          <a:blip r:embed="rId3">
            <a:alphaModFix/>
          </a:blip>
          <a:srcRect/>
          <a:stretch/>
        </p:blipFill>
        <p:spPr>
          <a:xfrm>
            <a:off x="912540" y="1504823"/>
            <a:ext cx="573000" cy="908400"/>
          </a:xfrm>
          <a:prstGeom prst="rect">
            <a:avLst/>
          </a:prstGeom>
          <a:noFill/>
          <a:ln>
            <a:noFill/>
          </a:ln>
        </p:spPr>
      </p:pic>
      <p:pic>
        <p:nvPicPr>
          <p:cNvPr id="1596" name="Google Shape;1596;p122"/>
          <p:cNvPicPr preferRelativeResize="0">
            <a:picLocks noGrp="1"/>
          </p:cNvPicPr>
          <p:nvPr>
            <p:ph type="body" idx="7"/>
          </p:nvPr>
        </p:nvPicPr>
        <p:blipFill rotWithShape="1">
          <a:blip r:embed="rId4">
            <a:alphaModFix/>
          </a:blip>
          <a:srcRect/>
          <a:stretch/>
        </p:blipFill>
        <p:spPr>
          <a:xfrm>
            <a:off x="693738" y="2821020"/>
            <a:ext cx="758700" cy="710400"/>
          </a:xfrm>
          <a:prstGeom prst="rect">
            <a:avLst/>
          </a:prstGeom>
          <a:noFill/>
          <a:ln>
            <a:noFill/>
          </a:ln>
        </p:spPr>
      </p:pic>
      <p:pic>
        <p:nvPicPr>
          <p:cNvPr id="1597" name="Google Shape;1597;p122"/>
          <p:cNvPicPr preferRelativeResize="0">
            <a:picLocks noGrp="1"/>
          </p:cNvPicPr>
          <p:nvPr>
            <p:ph type="body" idx="8"/>
          </p:nvPr>
        </p:nvPicPr>
        <p:blipFill rotWithShape="1">
          <a:blip r:embed="rId5">
            <a:alphaModFix/>
          </a:blip>
          <a:srcRect/>
          <a:stretch/>
        </p:blipFill>
        <p:spPr>
          <a:xfrm>
            <a:off x="676611" y="3936650"/>
            <a:ext cx="793200" cy="714300"/>
          </a:xfrm>
          <a:prstGeom prst="rect">
            <a:avLst/>
          </a:prstGeom>
          <a:noFill/>
          <a:ln>
            <a:noFill/>
          </a:ln>
        </p:spPr>
      </p:pic>
      <p:pic>
        <p:nvPicPr>
          <p:cNvPr id="1598" name="Google Shape;1598;p122"/>
          <p:cNvPicPr preferRelativeResize="0">
            <a:picLocks noGrp="1"/>
          </p:cNvPicPr>
          <p:nvPr>
            <p:ph type="body" idx="9"/>
          </p:nvPr>
        </p:nvPicPr>
        <p:blipFill rotWithShape="1">
          <a:blip r:embed="rId6">
            <a:alphaModFix/>
          </a:blip>
          <a:srcRect/>
          <a:stretch/>
        </p:blipFill>
        <p:spPr>
          <a:xfrm>
            <a:off x="743965" y="5088376"/>
            <a:ext cx="658500" cy="719400"/>
          </a:xfrm>
          <a:prstGeom prst="rect">
            <a:avLst/>
          </a:prstGeom>
          <a:noFill/>
          <a:ln>
            <a:noFill/>
          </a:ln>
        </p:spPr>
      </p:pic>
      <p:pic>
        <p:nvPicPr>
          <p:cNvPr id="1599" name="Google Shape;1599;p122"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1" y="1558066"/>
            <a:ext cx="5394325" cy="4518024"/>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wrap="square" lIns="274300" tIns="45700" rIns="91433" bIns="45700" anchor="ctr" anchorCtr="0">
            <a:normAutofit/>
          </a:bodyPr>
          <a:lstStyle/>
          <a:p>
            <a:pPr>
              <a:spcBef>
                <a:spcPct val="0"/>
              </a:spcBef>
              <a:spcAft>
                <a:spcPct val="0"/>
              </a:spcAft>
            </a:pPr>
            <a:r>
              <a:rPr lang="en"/>
              <a:t>Encuesta de confianza familiar</a:t>
            </a:r>
            <a:endParaRPr/>
          </a:p>
        </p:txBody>
      </p:sp>
      <p:sp>
        <p:nvSpPr>
          <p:cNvPr id="104" name="Google Shape;104;p27"/>
          <p:cNvSpPr txBox="1"/>
          <p:nvPr/>
        </p:nvSpPr>
        <p:spPr>
          <a:xfrm>
            <a:off x="518032" y="1666701"/>
            <a:ext cx="5955533" cy="4788963"/>
          </a:xfrm>
          <a:prstGeom prst="rect">
            <a:avLst/>
          </a:prstGeom>
          <a:noFill/>
          <a:ln>
            <a:noFill/>
          </a:ln>
        </p:spPr>
        <p:txBody>
          <a:bodyPr spcFirstLastPara="1" wrap="square" lIns="121900" tIns="121900" rIns="121900" bIns="121900" anchor="t" anchorCtr="0">
            <a:spAutoFit/>
          </a:bodyPr>
          <a:lstStyle/>
          <a:p>
            <a:pPr>
              <a:lnSpc>
                <a:spcPct val="90000"/>
              </a:lnSpc>
              <a:spcBef>
                <a:spcPct val="0"/>
              </a:spcBef>
              <a:spcAft>
                <a:spcPct val="0"/>
              </a:spcAft>
            </a:pPr>
            <a:r>
              <a:rPr lang="en" sz="3200" b="1" dirty="0" err="1">
                <a:solidFill>
                  <a:srgbClr val="0771BA"/>
                </a:solidFill>
                <a:latin typeface="Calibri"/>
                <a:ea typeface="Calibri"/>
                <a:cs typeface="Calibri"/>
                <a:sym typeface="Calibri"/>
              </a:rPr>
              <a:t>Escaneen</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este</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código</a:t>
            </a:r>
            <a:r>
              <a:rPr lang="en" sz="3200" b="1" dirty="0">
                <a:solidFill>
                  <a:srgbClr val="0771BA"/>
                </a:solidFill>
                <a:latin typeface="Calibri"/>
                <a:ea typeface="Calibri"/>
                <a:cs typeface="Calibri"/>
                <a:sym typeface="Calibri"/>
              </a:rPr>
              <a:t> para </a:t>
            </a:r>
            <a:r>
              <a:rPr lang="en" sz="3200" b="1" dirty="0" err="1">
                <a:solidFill>
                  <a:srgbClr val="0771BA"/>
                </a:solidFill>
                <a:latin typeface="Calibri"/>
                <a:ea typeface="Calibri"/>
                <a:cs typeface="Calibri"/>
                <a:sym typeface="Calibri"/>
              </a:rPr>
              <a:t>compartir</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cómo</a:t>
            </a:r>
            <a:r>
              <a:rPr lang="en" sz="3200" b="1" dirty="0">
                <a:solidFill>
                  <a:srgbClr val="0771BA"/>
                </a:solidFill>
                <a:latin typeface="Calibri"/>
                <a:ea typeface="Calibri"/>
                <a:cs typeface="Calibri"/>
                <a:sym typeface="Calibri"/>
              </a:rPr>
              <a:t> se </a:t>
            </a:r>
            <a:r>
              <a:rPr lang="en" sz="3200" b="1" dirty="0" err="1">
                <a:solidFill>
                  <a:srgbClr val="0771BA"/>
                </a:solidFill>
                <a:latin typeface="Calibri"/>
                <a:ea typeface="Calibri"/>
                <a:cs typeface="Calibri"/>
                <a:sym typeface="Calibri"/>
              </a:rPr>
              <a:t>sienten</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acerca</a:t>
            </a:r>
            <a:r>
              <a:rPr lang="en" sz="3200" b="1" dirty="0">
                <a:solidFill>
                  <a:srgbClr val="0771BA"/>
                </a:solidFill>
                <a:latin typeface="Calibri"/>
                <a:ea typeface="Calibri"/>
                <a:cs typeface="Calibri"/>
                <a:sym typeface="Calibri"/>
              </a:rPr>
              <a:t> de la </a:t>
            </a:r>
            <a:r>
              <a:rPr lang="en" sz="3200" b="1" dirty="0" err="1">
                <a:solidFill>
                  <a:srgbClr val="0771BA"/>
                </a:solidFill>
                <a:latin typeface="Calibri"/>
                <a:ea typeface="Calibri"/>
                <a:cs typeface="Calibri"/>
                <a:sym typeface="Calibri"/>
              </a:rPr>
              <a:t>lectura</a:t>
            </a:r>
            <a:r>
              <a:rPr lang="en" sz="3200" b="1" dirty="0">
                <a:solidFill>
                  <a:srgbClr val="0771BA"/>
                </a:solidFill>
                <a:latin typeface="Calibri"/>
                <a:ea typeface="Calibri"/>
                <a:cs typeface="Calibri"/>
                <a:sym typeface="Calibri"/>
              </a:rPr>
              <a:t> con sus </a:t>
            </a:r>
            <a:r>
              <a:rPr lang="en" sz="3200" b="1" dirty="0" err="1">
                <a:solidFill>
                  <a:srgbClr val="0771BA"/>
                </a:solidFill>
                <a:latin typeface="Calibri"/>
                <a:ea typeface="Calibri"/>
                <a:cs typeface="Calibri"/>
                <a:sym typeface="Calibri"/>
              </a:rPr>
              <a:t>hijos</a:t>
            </a:r>
            <a:r>
              <a:rPr lang="en" sz="3200" b="1" dirty="0">
                <a:solidFill>
                  <a:srgbClr val="0771BA"/>
                </a:solidFill>
                <a:latin typeface="Calibri"/>
                <a:ea typeface="Calibri"/>
                <a:cs typeface="Calibri"/>
                <a:sym typeface="Calibri"/>
              </a:rPr>
              <a:t>. Los </a:t>
            </a:r>
            <a:r>
              <a:rPr lang="en" sz="3200" b="1" dirty="0" err="1">
                <a:solidFill>
                  <a:srgbClr val="0771BA"/>
                </a:solidFill>
                <a:latin typeface="Calibri"/>
                <a:ea typeface="Calibri"/>
                <a:cs typeface="Calibri"/>
                <a:sym typeface="Calibri"/>
              </a:rPr>
              <a:t>participantes</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serán</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inscritos</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en</a:t>
            </a:r>
            <a:r>
              <a:rPr lang="en" sz="3200" b="1" dirty="0">
                <a:solidFill>
                  <a:srgbClr val="0771BA"/>
                </a:solidFill>
                <a:latin typeface="Calibri"/>
                <a:ea typeface="Calibri"/>
                <a:cs typeface="Calibri"/>
                <a:sym typeface="Calibri"/>
              </a:rPr>
              <a:t> un </a:t>
            </a:r>
            <a:r>
              <a:rPr lang="en" sz="3200" b="1" dirty="0" err="1">
                <a:solidFill>
                  <a:srgbClr val="0771BA"/>
                </a:solidFill>
                <a:latin typeface="Calibri"/>
                <a:ea typeface="Calibri"/>
                <a:cs typeface="Calibri"/>
                <a:sym typeface="Calibri"/>
              </a:rPr>
              <a:t>sorteo</a:t>
            </a:r>
            <a:r>
              <a:rPr lang="en" sz="3200" b="1" dirty="0">
                <a:solidFill>
                  <a:srgbClr val="0771BA"/>
                </a:solidFill>
                <a:latin typeface="Calibri"/>
                <a:ea typeface="Calibri"/>
                <a:cs typeface="Calibri"/>
                <a:sym typeface="Calibri"/>
              </a:rPr>
              <a:t> para </a:t>
            </a:r>
            <a:r>
              <a:rPr lang="en" sz="3200" b="1" dirty="0" err="1">
                <a:solidFill>
                  <a:srgbClr val="0771BA"/>
                </a:solidFill>
                <a:latin typeface="Calibri"/>
                <a:ea typeface="Calibri"/>
                <a:cs typeface="Calibri"/>
                <a:sym typeface="Calibri"/>
              </a:rPr>
              <a:t>ganar</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una</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tarjeta</a:t>
            </a:r>
            <a:r>
              <a:rPr lang="en" sz="3200" b="1" dirty="0">
                <a:solidFill>
                  <a:srgbClr val="0771BA"/>
                </a:solidFill>
                <a:latin typeface="Calibri"/>
                <a:ea typeface="Calibri"/>
                <a:cs typeface="Calibri"/>
                <a:sym typeface="Calibri"/>
              </a:rPr>
              <a:t> de regalo de $15. Se </a:t>
            </a:r>
            <a:r>
              <a:rPr lang="en" sz="3200" b="1" dirty="0" err="1">
                <a:solidFill>
                  <a:srgbClr val="0771BA"/>
                </a:solidFill>
                <a:latin typeface="Calibri"/>
                <a:ea typeface="Calibri"/>
                <a:cs typeface="Calibri"/>
                <a:sym typeface="Calibri"/>
              </a:rPr>
              <a:t>elegirá</a:t>
            </a:r>
            <a:r>
              <a:rPr lang="en" sz="3200" b="1" dirty="0">
                <a:solidFill>
                  <a:srgbClr val="0771BA"/>
                </a:solidFill>
                <a:latin typeface="Calibri"/>
                <a:ea typeface="Calibri"/>
                <a:cs typeface="Calibri"/>
                <a:sym typeface="Calibri"/>
              </a:rPr>
              <a:t> un </a:t>
            </a:r>
            <a:r>
              <a:rPr lang="en" sz="3200" b="1" dirty="0" err="1">
                <a:solidFill>
                  <a:srgbClr val="0771BA"/>
                </a:solidFill>
                <a:latin typeface="Calibri"/>
                <a:ea typeface="Calibri"/>
                <a:cs typeface="Calibri"/>
                <a:sym typeface="Calibri"/>
              </a:rPr>
              <a:t>ganador</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por</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escuela</a:t>
            </a:r>
            <a:r>
              <a:rPr lang="en" sz="3200" b="1" dirty="0">
                <a:solidFill>
                  <a:srgbClr val="0771BA"/>
                </a:solidFill>
                <a:latin typeface="Calibri"/>
                <a:ea typeface="Calibri"/>
                <a:cs typeface="Calibri"/>
                <a:sym typeface="Calibri"/>
              </a:rPr>
              <a:t> </a:t>
            </a:r>
            <a:r>
              <a:rPr lang="en" sz="3200" b="1" dirty="0" err="1">
                <a:solidFill>
                  <a:srgbClr val="0771BA"/>
                </a:solidFill>
                <a:latin typeface="Calibri"/>
                <a:ea typeface="Calibri"/>
                <a:cs typeface="Calibri"/>
                <a:sym typeface="Calibri"/>
              </a:rPr>
              <a:t>después</a:t>
            </a:r>
            <a:r>
              <a:rPr lang="en" sz="3200" b="1" dirty="0">
                <a:solidFill>
                  <a:srgbClr val="0771BA"/>
                </a:solidFill>
                <a:latin typeface="Calibri"/>
                <a:ea typeface="Calibri"/>
                <a:cs typeface="Calibri"/>
                <a:sym typeface="Calibri"/>
              </a:rPr>
              <a:t> del primer y </a:t>
            </a:r>
            <a:r>
              <a:rPr lang="en" sz="3200" b="1" dirty="0" err="1">
                <a:solidFill>
                  <a:srgbClr val="0771BA"/>
                </a:solidFill>
                <a:latin typeface="Calibri"/>
                <a:ea typeface="Calibri"/>
                <a:cs typeface="Calibri"/>
                <a:sym typeface="Calibri"/>
              </a:rPr>
              <a:t>último</a:t>
            </a:r>
            <a:r>
              <a:rPr lang="en" sz="3200" b="1" dirty="0">
                <a:solidFill>
                  <a:srgbClr val="0771BA"/>
                </a:solidFill>
                <a:latin typeface="Calibri"/>
                <a:ea typeface="Calibri"/>
                <a:cs typeface="Calibri"/>
                <a:sym typeface="Calibri"/>
              </a:rPr>
              <a:t> taller.</a:t>
            </a:r>
            <a:endParaRPr sz="3200" b="1" dirty="0">
              <a:solidFill>
                <a:srgbClr val="0771BA"/>
              </a:solidFill>
              <a:latin typeface="Calibri"/>
              <a:ea typeface="Calibri"/>
              <a:cs typeface="Calibri"/>
              <a:sym typeface="Calibri"/>
            </a:endParaRPr>
          </a:p>
          <a:p>
            <a:pPr>
              <a:lnSpc>
                <a:spcPct val="90000"/>
              </a:lnSpc>
              <a:spcBef>
                <a:spcPct val="0"/>
              </a:spcBef>
              <a:spcAft>
                <a:spcPct val="0"/>
              </a:spcAft>
            </a:pPr>
            <a:endParaRPr sz="3467" b="1" dirty="0">
              <a:solidFill>
                <a:srgbClr val="0771BA"/>
              </a:solidFill>
              <a:latin typeface="Calibri"/>
              <a:ea typeface="Calibri"/>
              <a:cs typeface="Calibri"/>
              <a:sym typeface="Calibri"/>
            </a:endParaRPr>
          </a:p>
          <a:p>
            <a:pPr>
              <a:lnSpc>
                <a:spcPct val="90000"/>
              </a:lnSpc>
              <a:spcBef>
                <a:spcPct val="0"/>
              </a:spcBef>
              <a:spcAft>
                <a:spcPct val="0"/>
              </a:spcAft>
            </a:pPr>
            <a:r>
              <a:rPr lang="en" sz="3733" b="1" u="sng" dirty="0">
                <a:solidFill>
                  <a:schemeClr val="hlink"/>
                </a:solidFill>
                <a:latin typeface="Calibri"/>
                <a:ea typeface="Calibri"/>
                <a:cs typeface="Calibri"/>
                <a:sym typeface="Calibri"/>
                <a:hlinkClick r:id="rId3"/>
              </a:rPr>
              <a:t>bit.ly/3BUBxbx</a:t>
            </a:r>
            <a:endParaRPr sz="3733" b="1" dirty="0">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6473566" y="1541510"/>
            <a:ext cx="5200401" cy="5200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24"/>
          <p:cNvSpPr txBox="1">
            <a:spLocks noGrp="1"/>
          </p:cNvSpPr>
          <p:nvPr>
            <p:ph type="body" idx="1"/>
          </p:nvPr>
        </p:nvSpPr>
        <p:spPr>
          <a:xfrm>
            <a:off x="4943592" y="15025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612" name="Google Shape;1612;p124"/>
          <p:cNvSpPr txBox="1">
            <a:spLocks noGrp="1"/>
          </p:cNvSpPr>
          <p:nvPr>
            <p:ph type="body" idx="2"/>
          </p:nvPr>
        </p:nvSpPr>
        <p:spPr>
          <a:xfrm>
            <a:off x="4943592" y="26661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613" name="Google Shape;1613;p124"/>
          <p:cNvSpPr txBox="1">
            <a:spLocks noGrp="1"/>
          </p:cNvSpPr>
          <p:nvPr>
            <p:ph type="body" idx="3"/>
          </p:nvPr>
        </p:nvSpPr>
        <p:spPr>
          <a:xfrm>
            <a:off x="4943592" y="3829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614" name="Google Shape;1614;p124"/>
          <p:cNvSpPr txBox="1">
            <a:spLocks noGrp="1"/>
          </p:cNvSpPr>
          <p:nvPr>
            <p:ph type="body" idx="4"/>
          </p:nvPr>
        </p:nvSpPr>
        <p:spPr>
          <a:xfrm>
            <a:off x="4943592" y="50047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615" name="Google Shape;1615;p124"/>
          <p:cNvSpPr txBox="1">
            <a:spLocks noGrp="1"/>
          </p:cNvSpPr>
          <p:nvPr>
            <p:ph type="body" idx="5"/>
          </p:nvPr>
        </p:nvSpPr>
        <p:spPr>
          <a:xfrm>
            <a:off x="1044450" y="1502500"/>
            <a:ext cx="37908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preparado.</a:t>
            </a:r>
            <a:endParaRPr/>
          </a:p>
        </p:txBody>
      </p:sp>
      <p:sp>
        <p:nvSpPr>
          <p:cNvPr id="1616" name="Google Shape;1616;p124"/>
          <p:cNvSpPr txBox="1">
            <a:spLocks noGrp="1"/>
          </p:cNvSpPr>
          <p:nvPr>
            <p:ph type="body" idx="6"/>
          </p:nvPr>
        </p:nvSpPr>
        <p:spPr>
          <a:xfrm>
            <a:off x="1046485"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Estar presente.</a:t>
            </a:r>
            <a:endParaRPr/>
          </a:p>
        </p:txBody>
      </p:sp>
      <p:sp>
        <p:nvSpPr>
          <p:cNvPr id="1617" name="Google Shape;1617;p124"/>
          <p:cNvSpPr txBox="1">
            <a:spLocks noGrp="1"/>
          </p:cNvSpPr>
          <p:nvPr>
            <p:ph type="body" idx="7"/>
          </p:nvPr>
        </p:nvSpPr>
        <p:spPr>
          <a:xfrm>
            <a:off x="1044439"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Ser cortés.</a:t>
            </a:r>
            <a:endParaRPr/>
          </a:p>
        </p:txBody>
      </p:sp>
      <p:sp>
        <p:nvSpPr>
          <p:cNvPr id="1618" name="Google Shape;1618;p124"/>
          <p:cNvSpPr txBox="1">
            <a:spLocks noGrp="1"/>
          </p:cNvSpPr>
          <p:nvPr>
            <p:ph type="body" idx="8"/>
          </p:nvPr>
        </p:nvSpPr>
        <p:spPr>
          <a:xfrm>
            <a:off x="1044450" y="4959550"/>
            <a:ext cx="36660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Haga preguntas.</a:t>
            </a:r>
            <a:endParaRPr/>
          </a:p>
        </p:txBody>
      </p:sp>
      <p:sp>
        <p:nvSpPr>
          <p:cNvPr id="1619" name="Google Shape;1619;p124"/>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Las normas de los talleres</a:t>
            </a:r>
            <a:endParaRPr/>
          </a:p>
        </p:txBody>
      </p:sp>
      <p:pic>
        <p:nvPicPr>
          <p:cNvPr id="1620" name="Google Shape;1620;p124" descr="Icon&#10;&#10;Description automatically generated"/>
          <p:cNvPicPr preferRelativeResize="0"/>
          <p:nvPr/>
        </p:nvPicPr>
        <p:blipFill rotWithShape="1">
          <a:blip r:embed="rId3">
            <a:alphaModFix/>
          </a:blip>
          <a:srcRect/>
          <a:stretch/>
        </p:blipFill>
        <p:spPr>
          <a:xfrm>
            <a:off x="350915" y="1601936"/>
            <a:ext cx="585197" cy="831415"/>
          </a:xfrm>
          <a:prstGeom prst="rect">
            <a:avLst/>
          </a:prstGeom>
          <a:noFill/>
          <a:ln>
            <a:noFill/>
          </a:ln>
        </p:spPr>
      </p:pic>
      <p:pic>
        <p:nvPicPr>
          <p:cNvPr id="1621" name="Google Shape;1621;p124" descr="Icon&#10;&#10;Description automatically generated"/>
          <p:cNvPicPr preferRelativeResize="0"/>
          <p:nvPr/>
        </p:nvPicPr>
        <p:blipFill rotWithShape="1">
          <a:blip r:embed="rId4">
            <a:alphaModFix/>
          </a:blip>
          <a:srcRect/>
          <a:stretch/>
        </p:blipFill>
        <p:spPr>
          <a:xfrm>
            <a:off x="350915" y="5188440"/>
            <a:ext cx="585196" cy="585196"/>
          </a:xfrm>
          <a:prstGeom prst="rect">
            <a:avLst/>
          </a:prstGeom>
          <a:noFill/>
          <a:ln>
            <a:noFill/>
          </a:ln>
        </p:spPr>
      </p:pic>
      <p:pic>
        <p:nvPicPr>
          <p:cNvPr id="1622" name="Google Shape;1622;p124" descr="Icon&#10;&#10;Description automatically generated"/>
          <p:cNvPicPr preferRelativeResize="0"/>
          <p:nvPr/>
        </p:nvPicPr>
        <p:blipFill rotWithShape="1">
          <a:blip r:embed="rId5">
            <a:alphaModFix/>
          </a:blip>
          <a:srcRect/>
          <a:stretch/>
        </p:blipFill>
        <p:spPr>
          <a:xfrm>
            <a:off x="350915" y="4116743"/>
            <a:ext cx="585197" cy="418228"/>
          </a:xfrm>
          <a:prstGeom prst="rect">
            <a:avLst/>
          </a:prstGeom>
          <a:noFill/>
          <a:ln>
            <a:noFill/>
          </a:ln>
        </p:spPr>
      </p:pic>
      <p:pic>
        <p:nvPicPr>
          <p:cNvPr id="1623" name="Google Shape;1623;p124" descr="Icon&#10;&#10;Description automatically generated"/>
          <p:cNvPicPr preferRelativeResize="0"/>
          <p:nvPr/>
        </p:nvPicPr>
        <p:blipFill rotWithShape="1">
          <a:blip r:embed="rId6">
            <a:alphaModFix/>
          </a:blip>
          <a:srcRect/>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12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6FB6"/>
              </a:buClr>
              <a:buSzPts val="5000"/>
              <a:buFont typeface="Calibri"/>
              <a:buNone/>
            </a:pPr>
            <a:r>
              <a:rPr lang="en-US">
                <a:solidFill>
                  <a:srgbClr val="006FB6"/>
                </a:solidFill>
              </a:rPr>
              <a:t>Cubrir con el dedo</a:t>
            </a:r>
            <a:endParaRPr/>
          </a:p>
        </p:txBody>
      </p:sp>
      <p:sp>
        <p:nvSpPr>
          <p:cNvPr id="1629" name="Google Shape;1629;p125"/>
          <p:cNvSpPr txBox="1">
            <a:spLocks noGrp="1"/>
          </p:cNvSpPr>
          <p:nvPr>
            <p:ph type="body" idx="1"/>
          </p:nvPr>
        </p:nvSpPr>
        <p:spPr>
          <a:xfrm>
            <a:off x="9222900" y="3774039"/>
            <a:ext cx="2497200" cy="32961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006FB6"/>
              </a:buClr>
              <a:buSzPts val="2100"/>
              <a:buNone/>
            </a:pPr>
            <a:r>
              <a:rPr lang="en-US"/>
              <a:t>Usar tu dedo puede ayudarte a ti y a tus ojos a realizar un seguimiento de las palabras en la página.</a:t>
            </a:r>
            <a:endParaRPr/>
          </a:p>
          <a:p>
            <a:pPr marL="0" lvl="0" indent="0" algn="ctr" rtl="0">
              <a:lnSpc>
                <a:spcPct val="90000"/>
              </a:lnSpc>
              <a:spcBef>
                <a:spcPts val="1000"/>
              </a:spcBef>
              <a:spcAft>
                <a:spcPts val="0"/>
              </a:spcAft>
              <a:buClr>
                <a:srgbClr val="006FB6"/>
              </a:buClr>
              <a:buSzPts val="1950"/>
              <a:buNone/>
            </a:pPr>
            <a:endParaRPr sz="2600">
              <a:solidFill>
                <a:srgbClr val="006FB6"/>
              </a:solidFill>
            </a:endParaRPr>
          </a:p>
        </p:txBody>
      </p:sp>
      <p:pic>
        <p:nvPicPr>
          <p:cNvPr id="1630" name="Google Shape;1630;p125"/>
          <p:cNvPicPr preferRelativeResize="0">
            <a:picLocks noGrp="1"/>
          </p:cNvPicPr>
          <p:nvPr>
            <p:ph type="pic" idx="2"/>
          </p:nvPr>
        </p:nvPicPr>
        <p:blipFill rotWithShape="1">
          <a:blip r:embed="rId3">
            <a:alphaModFix/>
          </a:blip>
          <a:srcRect/>
          <a:stretch/>
        </p:blipFill>
        <p:spPr>
          <a:xfrm>
            <a:off x="9282749" y="2164562"/>
            <a:ext cx="2377500" cy="1411243"/>
          </a:xfrm>
          <a:prstGeom prst="rect">
            <a:avLst/>
          </a:prstGeom>
          <a:noFill/>
          <a:ln>
            <a:noFill/>
          </a:ln>
        </p:spPr>
      </p:pic>
      <p:sp>
        <p:nvSpPr>
          <p:cNvPr id="1631" name="Google Shape;1631;p125"/>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2</a:t>
            </a:r>
            <a:endParaRPr/>
          </a:p>
        </p:txBody>
      </p:sp>
      <p:sp>
        <p:nvSpPr>
          <p:cNvPr id="1632" name="Google Shape;1632;p125"/>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3</a:t>
            </a:r>
            <a:endParaRPr/>
          </a:p>
        </p:txBody>
      </p:sp>
      <p:sp>
        <p:nvSpPr>
          <p:cNvPr id="1633" name="Google Shape;1633;p125"/>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Usa tu dedo para encontrar partes de las palabras.</a:t>
            </a:r>
            <a:endParaRPr/>
          </a:p>
        </p:txBody>
      </p:sp>
      <p:sp>
        <p:nvSpPr>
          <p:cNvPr id="1634" name="Google Shape;1634;p125"/>
          <p:cNvSpPr txBox="1">
            <a:spLocks noGrp="1"/>
          </p:cNvSpPr>
          <p:nvPr>
            <p:ph type="body" idx="7"/>
          </p:nvPr>
        </p:nvSpPr>
        <p:spPr>
          <a:xfrm>
            <a:off x="1340850" y="2472625"/>
            <a:ext cx="59868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Usa tu dedo para encontrar palabras pequeñas que conoces.</a:t>
            </a:r>
            <a:endParaRPr/>
          </a:p>
        </p:txBody>
      </p:sp>
      <p:sp>
        <p:nvSpPr>
          <p:cNvPr id="1635" name="Google Shape;1635;p125"/>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Usa tu dedo para separar palabras compuestas.</a:t>
            </a:r>
            <a:endParaRPr/>
          </a:p>
        </p:txBody>
      </p:sp>
      <p:sp>
        <p:nvSpPr>
          <p:cNvPr id="1636" name="Google Shape;1636;p125"/>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endParaRPr/>
          </a:p>
        </p:txBody>
      </p:sp>
      <p:sp>
        <p:nvSpPr>
          <p:cNvPr id="1637" name="Google Shape;1637;p125"/>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126"/>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r>
              <a:rPr lang="en-US" sz="3000"/>
              <a:t>una pequeña parte de la palabra con un sonido de vocal</a:t>
            </a:r>
            <a:endParaRPr/>
          </a:p>
        </p:txBody>
      </p:sp>
      <p:sp>
        <p:nvSpPr>
          <p:cNvPr id="1643" name="Google Shape;1643;p126"/>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1000"/>
              </a:spcBef>
              <a:spcAft>
                <a:spcPts val="0"/>
              </a:spcAft>
              <a:buSzPts val="3000"/>
              <a:buNone/>
            </a:pPr>
            <a:r>
              <a:rPr lang="en-US"/>
              <a:t>una palabra formada por dos palabras juntas (por ejemplo, sunshine)</a:t>
            </a:r>
            <a:endParaRPr/>
          </a:p>
        </p:txBody>
      </p:sp>
      <p:sp>
        <p:nvSpPr>
          <p:cNvPr id="1644" name="Google Shape;1644;p126"/>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1000"/>
              </a:spcBef>
              <a:spcAft>
                <a:spcPts val="0"/>
              </a:spcAft>
              <a:buSzPts val="3000"/>
              <a:buNone/>
            </a:pPr>
            <a:r>
              <a:rPr lang="en-US"/>
              <a:t>cuando divides el sonido en la palabra para ayudarte a leer la palabra</a:t>
            </a:r>
            <a:endParaRPr/>
          </a:p>
        </p:txBody>
      </p:sp>
      <p:sp>
        <p:nvSpPr>
          <p:cNvPr id="1645" name="Google Shape;1645;p126"/>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646" name="Google Shape;1646;p126"/>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r>
              <a:rPr lang="en-US" sz="4000" b="1"/>
              <a:t>Sílaba</a:t>
            </a:r>
            <a:endParaRPr/>
          </a:p>
        </p:txBody>
      </p:sp>
      <p:sp>
        <p:nvSpPr>
          <p:cNvPr id="1647" name="Google Shape;1647;p126"/>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1000"/>
              </a:spcBef>
              <a:spcAft>
                <a:spcPts val="0"/>
              </a:spcAft>
              <a:buSzPts val="4000"/>
              <a:buNone/>
            </a:pPr>
            <a:r>
              <a:rPr lang="en-US" sz="4000" b="1"/>
              <a:t>Palabras compuestas</a:t>
            </a:r>
            <a:endParaRPr/>
          </a:p>
        </p:txBody>
      </p:sp>
      <p:sp>
        <p:nvSpPr>
          <p:cNvPr id="1648" name="Google Shape;1648;p126"/>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r>
              <a:rPr lang="en-US" sz="4000" b="1"/>
              <a:t>Descodificar</a:t>
            </a:r>
            <a:endParaRPr sz="4000" b="1"/>
          </a:p>
        </p:txBody>
      </p:sp>
      <p:sp>
        <p:nvSpPr>
          <p:cNvPr id="1649" name="Google Shape;1649;p126"/>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650" name="Google Shape;1650;p1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Verifique los términos de </a:t>
            </a:r>
            <a:endParaRPr/>
          </a:p>
          <a:p>
            <a:pPr marL="0" lvl="0" indent="0" algn="l" rtl="0">
              <a:lnSpc>
                <a:spcPct val="90000"/>
              </a:lnSpc>
              <a:spcBef>
                <a:spcPts val="0"/>
              </a:spcBef>
              <a:spcAft>
                <a:spcPts val="0"/>
              </a:spcAft>
              <a:buSzPts val="5000"/>
              <a:buNone/>
            </a:pPr>
            <a:r>
              <a:rPr lang="en-US"/>
              <a:t>alfabetización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12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fontScale="90000"/>
          </a:bodyPr>
          <a:lstStyle/>
          <a:p>
            <a:pPr marL="0" lvl="0" indent="0" algn="l" rtl="0">
              <a:lnSpc>
                <a:spcPct val="90000"/>
              </a:lnSpc>
              <a:spcBef>
                <a:spcPts val="0"/>
              </a:spcBef>
              <a:spcAft>
                <a:spcPts val="0"/>
              </a:spcAft>
              <a:buClr>
                <a:schemeClr val="dk1"/>
              </a:buClr>
              <a:buSzPct val="76190"/>
              <a:buFont typeface="Arial"/>
              <a:buNone/>
            </a:pPr>
            <a:r>
              <a:rPr lang="en-US"/>
              <a:t>Usa tu dedo para encontrar partes de las palabras</a:t>
            </a:r>
            <a:endParaRPr/>
          </a:p>
        </p:txBody>
      </p:sp>
      <p:sp>
        <p:nvSpPr>
          <p:cNvPr id="1656" name="Google Shape;1656;p127"/>
          <p:cNvSpPr txBox="1">
            <a:spLocks noGrp="1"/>
          </p:cNvSpPr>
          <p:nvPr>
            <p:ph type="body" idx="1"/>
          </p:nvPr>
        </p:nvSpPr>
        <p:spPr>
          <a:xfrm>
            <a:off x="278816" y="1277032"/>
            <a:ext cx="2823300" cy="2151900"/>
          </a:xfrm>
          <a:prstGeom prst="rect">
            <a:avLst/>
          </a:prstGeom>
          <a:noFill/>
          <a:ln>
            <a:noFill/>
          </a:ln>
        </p:spPr>
        <p:txBody>
          <a:bodyPr spcFirstLastPara="1" wrap="square" lIns="91425" tIns="45700" rIns="91425" bIns="45700" anchor="t" anchorCtr="0">
            <a:noAutofit/>
          </a:bodyPr>
          <a:lstStyle/>
          <a:p>
            <a:pPr marL="457200" lvl="0" indent="-361950" algn="l" rtl="0">
              <a:lnSpc>
                <a:spcPct val="90000"/>
              </a:lnSpc>
              <a:spcBef>
                <a:spcPts val="1000"/>
              </a:spcBef>
              <a:spcAft>
                <a:spcPts val="0"/>
              </a:spcAft>
              <a:buSzPts val="2100"/>
              <a:buChar char="●"/>
            </a:pPr>
            <a:r>
              <a:rPr lang="en-US"/>
              <a:t>Si esta es una idea nueva para su hijo, modele con los dedos, ¡entonces deje que su hijo intente!</a:t>
            </a:r>
            <a:endParaRPr/>
          </a:p>
          <a:p>
            <a:pPr marL="0" lvl="0" indent="0" algn="l" rtl="0">
              <a:lnSpc>
                <a:spcPct val="90000"/>
              </a:lnSpc>
              <a:spcBef>
                <a:spcPts val="1000"/>
              </a:spcBef>
              <a:spcAft>
                <a:spcPts val="0"/>
              </a:spcAft>
              <a:buSzPts val="2100"/>
              <a:buNone/>
            </a:pPr>
            <a:endParaRPr/>
          </a:p>
          <a:p>
            <a:pPr marL="0" lvl="0" indent="0" algn="l" rtl="0">
              <a:lnSpc>
                <a:spcPct val="90000"/>
              </a:lnSpc>
              <a:spcBef>
                <a:spcPts val="1000"/>
              </a:spcBef>
              <a:spcAft>
                <a:spcPts val="0"/>
              </a:spcAft>
              <a:buClr>
                <a:srgbClr val="006FB6"/>
              </a:buClr>
              <a:buSzPts val="2400"/>
              <a:buFont typeface="Arial"/>
              <a:buNone/>
            </a:pPr>
            <a:endParaRPr sz="3200">
              <a:latin typeface="Calibri"/>
              <a:ea typeface="Calibri"/>
              <a:cs typeface="Calibri"/>
              <a:sym typeface="Calibri"/>
            </a:endParaRPr>
          </a:p>
        </p:txBody>
      </p:sp>
      <p:pic>
        <p:nvPicPr>
          <p:cNvPr id="1657" name="Google Shape;1657;p127" descr="A picture containing outdoor, grass, bird, small&#10;&#10;Description automatically generated"/>
          <p:cNvPicPr preferRelativeResize="0">
            <a:picLocks noGrp="1"/>
          </p:cNvPicPr>
          <p:nvPr>
            <p:ph type="pic" idx="3"/>
          </p:nvPr>
        </p:nvPicPr>
        <p:blipFill rotWithShape="1">
          <a:blip r:embed="rId3">
            <a:alphaModFix/>
          </a:blip>
          <a:srcRect l="2033" r="2043"/>
          <a:stretch/>
        </p:blipFill>
        <p:spPr>
          <a:xfrm>
            <a:off x="5840798" y="2015630"/>
            <a:ext cx="3692323" cy="3402377"/>
          </a:xfrm>
          <a:prstGeom prst="rect">
            <a:avLst/>
          </a:prstGeom>
          <a:noFill/>
          <a:ln>
            <a:noFill/>
          </a:ln>
        </p:spPr>
      </p:pic>
      <p:sp>
        <p:nvSpPr>
          <p:cNvPr id="1658" name="Google Shape;1658;p127"/>
          <p:cNvSpPr txBox="1">
            <a:spLocks noGrp="1"/>
          </p:cNvSpPr>
          <p:nvPr>
            <p:ph type="body" idx="4"/>
          </p:nvPr>
        </p:nvSpPr>
        <p:spPr>
          <a:xfrm>
            <a:off x="3794600" y="1947062"/>
            <a:ext cx="2270100" cy="341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None/>
            </a:pPr>
            <a:r>
              <a:rPr lang="en-US" b="1"/>
              <a:t>Adulto:</a:t>
            </a:r>
            <a:endParaRPr sz="3000">
              <a:latin typeface="Calibri"/>
              <a:ea typeface="Calibri"/>
              <a:cs typeface="Calibri"/>
              <a:sym typeface="Calibri"/>
            </a:endParaRPr>
          </a:p>
          <a:p>
            <a:pPr marL="0" lvl="0" indent="0" algn="l" rtl="0">
              <a:lnSpc>
                <a:spcPct val="90000"/>
              </a:lnSpc>
              <a:spcBef>
                <a:spcPts val="1000"/>
              </a:spcBef>
              <a:spcAft>
                <a:spcPts val="0"/>
              </a:spcAft>
              <a:buClr>
                <a:srgbClr val="006FB6"/>
              </a:buClr>
              <a:buSzPts val="2100"/>
              <a:buNone/>
            </a:pPr>
            <a:r>
              <a:rPr lang="en-US" sz="3000"/>
              <a:t>"¿Ves alguna parte de la palabra que conoces dentro de las palabras difíciles?"</a:t>
            </a:r>
            <a:endParaRPr sz="3000">
              <a:latin typeface="Calibri"/>
              <a:ea typeface="Calibri"/>
              <a:cs typeface="Calibri"/>
              <a:sym typeface="Calibri"/>
            </a:endParaRPr>
          </a:p>
          <a:p>
            <a:pPr marL="0" lvl="0" indent="0" algn="l" rtl="0">
              <a:lnSpc>
                <a:spcPct val="90000"/>
              </a:lnSpc>
              <a:spcBef>
                <a:spcPts val="1000"/>
              </a:spcBef>
              <a:spcAft>
                <a:spcPts val="0"/>
              </a:spcAft>
              <a:buClr>
                <a:srgbClr val="006FB6"/>
              </a:buClr>
              <a:buSzPts val="2100"/>
              <a:buNone/>
            </a:pPr>
            <a:endParaRPr>
              <a:latin typeface="Calibri"/>
              <a:ea typeface="Calibri"/>
              <a:cs typeface="Calibri"/>
              <a:sym typeface="Calibri"/>
            </a:endParaRPr>
          </a:p>
          <a:p>
            <a:pPr marL="0" lvl="0" indent="0" algn="l" rtl="0">
              <a:lnSpc>
                <a:spcPct val="90000"/>
              </a:lnSpc>
              <a:spcBef>
                <a:spcPts val="1000"/>
              </a:spcBef>
              <a:spcAft>
                <a:spcPts val="0"/>
              </a:spcAft>
              <a:buClr>
                <a:srgbClr val="006FB6"/>
              </a:buClr>
              <a:buSzPts val="2100"/>
              <a:buNone/>
            </a:pPr>
            <a:endParaRPr b="1">
              <a:latin typeface="Calibri"/>
              <a:ea typeface="Calibri"/>
              <a:cs typeface="Calibri"/>
              <a:sym typeface="Calibri"/>
            </a:endParaRPr>
          </a:p>
          <a:p>
            <a:pPr marL="0" lvl="0" indent="0" algn="l" rtl="0">
              <a:lnSpc>
                <a:spcPct val="90000"/>
              </a:lnSpc>
              <a:spcBef>
                <a:spcPts val="1000"/>
              </a:spcBef>
              <a:spcAft>
                <a:spcPts val="0"/>
              </a:spcAft>
              <a:buClr>
                <a:srgbClr val="006FB6"/>
              </a:buClr>
              <a:buSzPts val="2100"/>
              <a:buFont typeface="Arial"/>
              <a:buNone/>
            </a:pPr>
            <a:endParaRPr>
              <a:latin typeface="Calibri"/>
              <a:ea typeface="Calibri"/>
              <a:cs typeface="Calibri"/>
              <a:sym typeface="Calibri"/>
            </a:endParaRPr>
          </a:p>
        </p:txBody>
      </p:sp>
      <p:sp>
        <p:nvSpPr>
          <p:cNvPr id="1659" name="Google Shape;1659;p127"/>
          <p:cNvSpPr txBox="1">
            <a:spLocks noGrp="1"/>
          </p:cNvSpPr>
          <p:nvPr>
            <p:ph type="body" idx="5"/>
          </p:nvPr>
        </p:nvSpPr>
        <p:spPr>
          <a:xfrm>
            <a:off x="9757002" y="1947062"/>
            <a:ext cx="2270100" cy="341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800"/>
              <a:buFont typeface="Calibri"/>
              <a:buNone/>
            </a:pPr>
            <a:r>
              <a:rPr lang="en-US" sz="3000" b="1"/>
              <a:t>Niño: </a:t>
            </a:r>
            <a:endParaRPr sz="3000" b="1"/>
          </a:p>
          <a:p>
            <a:pPr marL="0" lvl="0" indent="0" algn="l" rtl="0">
              <a:lnSpc>
                <a:spcPct val="90000"/>
              </a:lnSpc>
              <a:spcBef>
                <a:spcPts val="1000"/>
              </a:spcBef>
              <a:spcAft>
                <a:spcPts val="0"/>
              </a:spcAft>
              <a:buClr>
                <a:srgbClr val="006FB6"/>
              </a:buClr>
              <a:buSzPts val="2100"/>
              <a:buFont typeface="Arial"/>
              <a:buNone/>
            </a:pPr>
            <a:r>
              <a:rPr lang="en-US" sz="3000">
                <a:latin typeface="Calibri"/>
                <a:ea typeface="Calibri"/>
                <a:cs typeface="Calibri"/>
                <a:sym typeface="Calibri"/>
              </a:rPr>
              <a:t>“I know |a| and |n| says ‘an’ so ‘p’ and ‘l’ and ‘an’ and ‘t’ says ‘plant’!”</a:t>
            </a:r>
            <a:endParaRPr sz="3000">
              <a:latin typeface="Calibri"/>
              <a:ea typeface="Calibri"/>
              <a:cs typeface="Calibri"/>
              <a:sym typeface="Calibri"/>
            </a:endParaRPr>
          </a:p>
          <a:p>
            <a:pPr marL="0" lvl="0" indent="0" algn="l" rtl="0">
              <a:lnSpc>
                <a:spcPct val="90000"/>
              </a:lnSpc>
              <a:spcBef>
                <a:spcPts val="1000"/>
              </a:spcBef>
              <a:spcAft>
                <a:spcPts val="0"/>
              </a:spcAft>
              <a:buClr>
                <a:srgbClr val="006FB6"/>
              </a:buClr>
              <a:buSzPts val="2100"/>
              <a:buFont typeface="Arial"/>
              <a:buNone/>
            </a:pPr>
            <a:endParaRPr/>
          </a:p>
        </p:txBody>
      </p:sp>
      <p:sp>
        <p:nvSpPr>
          <p:cNvPr id="1660" name="Google Shape;1660;p127"/>
          <p:cNvSpPr txBox="1">
            <a:spLocks noGrp="1"/>
          </p:cNvSpPr>
          <p:nvPr>
            <p:ph type="body" idx="6"/>
          </p:nvPr>
        </p:nvSpPr>
        <p:spPr>
          <a:xfrm>
            <a:off x="349300" y="129891"/>
            <a:ext cx="2823300" cy="468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Clr>
                <a:schemeClr val="dk1"/>
              </a:buClr>
              <a:buSzPts val="1100"/>
              <a:buFont typeface="Arial"/>
              <a:buNone/>
            </a:pPr>
            <a:r>
              <a:rPr lang="en-US"/>
              <a:t>Consejos y trucos</a:t>
            </a:r>
            <a:endParaRPr sz="3200"/>
          </a:p>
        </p:txBody>
      </p:sp>
      <p:pic>
        <p:nvPicPr>
          <p:cNvPr id="1661" name="Google Shape;1661;p127"/>
          <p:cNvPicPr preferRelativeResize="0"/>
          <p:nvPr/>
        </p:nvPicPr>
        <p:blipFill rotWithShape="1">
          <a:blip r:embed="rId4">
            <a:alphaModFix/>
          </a:blip>
          <a:srcRect/>
          <a:stretch/>
        </p:blipFill>
        <p:spPr>
          <a:xfrm>
            <a:off x="7818065" y="4964641"/>
            <a:ext cx="1602979" cy="2150485"/>
          </a:xfrm>
          <a:prstGeom prst="rect">
            <a:avLst/>
          </a:prstGeom>
          <a:noFill/>
          <a:ln>
            <a:noFill/>
          </a:ln>
        </p:spPr>
      </p:pic>
      <p:pic>
        <p:nvPicPr>
          <p:cNvPr id="1662" name="Google Shape;1662;p127"/>
          <p:cNvPicPr preferRelativeResize="0"/>
          <p:nvPr/>
        </p:nvPicPr>
        <p:blipFill rotWithShape="1">
          <a:blip r:embed="rId5">
            <a:alphaModFix/>
          </a:blip>
          <a:srcRect t="-1666"/>
          <a:stretch/>
        </p:blipFill>
        <p:spPr>
          <a:xfrm>
            <a:off x="4321725" y="5418000"/>
            <a:ext cx="428634" cy="634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61"/>
                                        </p:tgtEl>
                                      </p:cBhvr>
                                    </p:animEffect>
                                    <p:set>
                                      <p:cBhvr>
                                        <p:cTn id="11" dur="1" fill="hold">
                                          <p:stCondLst>
                                            <p:cond delay="500"/>
                                          </p:stCondLst>
                                        </p:cTn>
                                        <p:tgtEl>
                                          <p:spTgt spid="16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128"/>
          <p:cNvSpPr txBox="1">
            <a:spLocks noGrp="1"/>
          </p:cNvSpPr>
          <p:nvPr>
            <p:ph type="title"/>
          </p:nvPr>
        </p:nvSpPr>
        <p:spPr>
          <a:xfrm>
            <a:off x="3536675" y="0"/>
            <a:ext cx="5967600" cy="1577400"/>
          </a:xfrm>
          <a:prstGeom prst="rect">
            <a:avLst/>
          </a:prstGeom>
          <a:noFill/>
          <a:ln>
            <a:noFill/>
          </a:ln>
        </p:spPr>
        <p:txBody>
          <a:bodyPr spcFirstLastPara="1" wrap="square" lIns="274300" tIns="45700" rIns="91425" bIns="45700" anchor="ctr" anchorCtr="0">
            <a:noAutofit/>
          </a:bodyPr>
          <a:lstStyle/>
          <a:p>
            <a:pPr marL="0" lvl="0" indent="0" algn="l" rtl="0">
              <a:lnSpc>
                <a:spcPct val="100000"/>
              </a:lnSpc>
              <a:spcBef>
                <a:spcPts val="0"/>
              </a:spcBef>
              <a:spcAft>
                <a:spcPts val="0"/>
              </a:spcAft>
              <a:buClr>
                <a:srgbClr val="006FB6"/>
              </a:buClr>
              <a:buSzPts val="4399"/>
              <a:buFont typeface="Calibri"/>
              <a:buNone/>
            </a:pPr>
            <a:r>
              <a:rPr lang="en-US" sz="3800">
                <a:solidFill>
                  <a:srgbClr val="006FB6"/>
                </a:solidFill>
              </a:rPr>
              <a:t>Usar el dedo para encontrar palabras pequeñas conocidas</a:t>
            </a:r>
            <a:endParaRPr sz="3800">
              <a:solidFill>
                <a:srgbClr val="006FB6"/>
              </a:solidFill>
            </a:endParaRPr>
          </a:p>
        </p:txBody>
      </p:sp>
      <p:pic>
        <p:nvPicPr>
          <p:cNvPr id="1668" name="Google Shape;1668;p128" descr="A picture containing person, indoor, table, food&#10;&#10;Description automatically generated"/>
          <p:cNvPicPr preferRelativeResize="0">
            <a:picLocks noGrp="1"/>
          </p:cNvPicPr>
          <p:nvPr>
            <p:ph type="pic" idx="2"/>
          </p:nvPr>
        </p:nvPicPr>
        <p:blipFill rotWithShape="1">
          <a:blip r:embed="rId3">
            <a:alphaModFix/>
          </a:blip>
          <a:srcRect t="8179" b="8178"/>
          <a:stretch/>
        </p:blipFill>
        <p:spPr>
          <a:xfrm>
            <a:off x="503705" y="821803"/>
            <a:ext cx="2514600" cy="3135868"/>
          </a:xfrm>
          <a:prstGeom prst="rect">
            <a:avLst/>
          </a:prstGeom>
          <a:noFill/>
          <a:ln>
            <a:noFill/>
          </a:ln>
        </p:spPr>
      </p:pic>
      <p:sp>
        <p:nvSpPr>
          <p:cNvPr id="1669" name="Google Shape;1669;p128"/>
          <p:cNvSpPr txBox="1">
            <a:spLocks noGrp="1"/>
          </p:cNvSpPr>
          <p:nvPr>
            <p:ph type="body" idx="1"/>
          </p:nvPr>
        </p:nvSpPr>
        <p:spPr>
          <a:xfrm>
            <a:off x="349300" y="4181296"/>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Arial"/>
              <a:buNone/>
            </a:pPr>
            <a:endParaRPr/>
          </a:p>
        </p:txBody>
      </p:sp>
      <p:pic>
        <p:nvPicPr>
          <p:cNvPr id="1670" name="Google Shape;1670;p128" descr="A large orange fruit&#10;&#10;Description automatically generated"/>
          <p:cNvPicPr preferRelativeResize="0">
            <a:picLocks noGrp="1"/>
          </p:cNvPicPr>
          <p:nvPr>
            <p:ph type="pic" idx="3"/>
          </p:nvPr>
        </p:nvPicPr>
        <p:blipFill rotWithShape="1">
          <a:blip r:embed="rId4">
            <a:alphaModFix/>
          </a:blip>
          <a:srcRect t="3069" b="3060"/>
          <a:stretch/>
        </p:blipFill>
        <p:spPr>
          <a:xfrm>
            <a:off x="6064679" y="1947062"/>
            <a:ext cx="3692324" cy="3402377"/>
          </a:xfrm>
          <a:prstGeom prst="rect">
            <a:avLst/>
          </a:prstGeom>
          <a:noFill/>
          <a:ln>
            <a:noFill/>
          </a:ln>
        </p:spPr>
      </p:pic>
      <p:sp>
        <p:nvSpPr>
          <p:cNvPr id="1671" name="Google Shape;1671;p128"/>
          <p:cNvSpPr txBox="1">
            <a:spLocks noGrp="1"/>
          </p:cNvSpPr>
          <p:nvPr>
            <p:ph type="body" idx="4"/>
          </p:nvPr>
        </p:nvSpPr>
        <p:spPr>
          <a:xfrm>
            <a:off x="3794600" y="1947062"/>
            <a:ext cx="2270100" cy="341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None/>
            </a:pPr>
            <a:r>
              <a:rPr lang="en-US" b="1"/>
              <a:t>Adulto:</a:t>
            </a:r>
            <a:endParaRPr/>
          </a:p>
          <a:p>
            <a:pPr marL="0" lvl="0" indent="0" algn="l" rtl="0">
              <a:lnSpc>
                <a:spcPct val="90000"/>
              </a:lnSpc>
              <a:spcBef>
                <a:spcPts val="1000"/>
              </a:spcBef>
              <a:spcAft>
                <a:spcPts val="0"/>
              </a:spcAft>
              <a:buClr>
                <a:srgbClr val="006FB6"/>
              </a:buClr>
              <a:buSzPts val="2100"/>
              <a:buNone/>
            </a:pPr>
            <a:r>
              <a:rPr lang="en-US">
                <a:latin typeface="MS PGothic"/>
                <a:ea typeface="MS PGothic"/>
                <a:cs typeface="MS PGothic"/>
                <a:sym typeface="MS PGothic"/>
              </a:rPr>
              <a:t>“</a:t>
            </a:r>
            <a:r>
              <a:rPr lang="en-US"/>
              <a:t>¿Ves alguna palabra pequeña que conoces dentro de la palabra difícil?”</a:t>
            </a:r>
            <a:endParaRPr/>
          </a:p>
          <a:p>
            <a:pPr marL="0" lvl="0" indent="0" algn="l" rtl="0">
              <a:lnSpc>
                <a:spcPct val="90000"/>
              </a:lnSpc>
              <a:spcBef>
                <a:spcPts val="1000"/>
              </a:spcBef>
              <a:spcAft>
                <a:spcPts val="0"/>
              </a:spcAft>
              <a:buClr>
                <a:srgbClr val="006FB6"/>
              </a:buClr>
              <a:buSzPts val="2100"/>
              <a:buNone/>
            </a:pPr>
            <a:endParaRPr b="1"/>
          </a:p>
          <a:p>
            <a:pPr marL="0" lvl="0" indent="0" algn="l" rtl="0">
              <a:lnSpc>
                <a:spcPct val="90000"/>
              </a:lnSpc>
              <a:spcBef>
                <a:spcPts val="1000"/>
              </a:spcBef>
              <a:spcAft>
                <a:spcPts val="0"/>
              </a:spcAft>
              <a:buClr>
                <a:srgbClr val="006FB6"/>
              </a:buClr>
              <a:buSzPts val="2100"/>
              <a:buFont typeface="Arial"/>
              <a:buNone/>
            </a:pPr>
            <a:endParaRPr/>
          </a:p>
        </p:txBody>
      </p:sp>
      <p:sp>
        <p:nvSpPr>
          <p:cNvPr id="1672" name="Google Shape;1672;p128"/>
          <p:cNvSpPr txBox="1">
            <a:spLocks noGrp="1"/>
          </p:cNvSpPr>
          <p:nvPr>
            <p:ph type="body" idx="5"/>
          </p:nvPr>
        </p:nvSpPr>
        <p:spPr>
          <a:xfrm>
            <a:off x="9757002" y="1947062"/>
            <a:ext cx="2270100" cy="341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1950"/>
              <a:buFont typeface="Arial"/>
              <a:buNone/>
            </a:pPr>
            <a:r>
              <a:rPr lang="en-US" sz="2600" b="1"/>
              <a:t>Niña: </a:t>
            </a:r>
            <a:endParaRPr/>
          </a:p>
          <a:p>
            <a:pPr marL="0" lvl="0" indent="0" algn="l" rtl="0">
              <a:lnSpc>
                <a:spcPct val="90000"/>
              </a:lnSpc>
              <a:spcBef>
                <a:spcPts val="1000"/>
              </a:spcBef>
              <a:spcAft>
                <a:spcPts val="0"/>
              </a:spcAft>
              <a:buClr>
                <a:srgbClr val="006FB6"/>
              </a:buClr>
              <a:buSzPts val="1950"/>
              <a:buNone/>
            </a:pPr>
            <a:r>
              <a:rPr lang="en-US" sz="2600"/>
              <a:t>“Veo la palabra ‘pump’. Si junto todo y veo la imagen, podría ser ‘pumpkin’”.  “Sí, ‘pumpkin’ tiene sentido.”</a:t>
            </a:r>
            <a:endParaRPr/>
          </a:p>
          <a:p>
            <a:pPr marL="0" lvl="0" indent="0" algn="l" rtl="0">
              <a:lnSpc>
                <a:spcPct val="90000"/>
              </a:lnSpc>
              <a:spcBef>
                <a:spcPts val="1000"/>
              </a:spcBef>
              <a:spcAft>
                <a:spcPts val="0"/>
              </a:spcAft>
              <a:buClr>
                <a:srgbClr val="006FB6"/>
              </a:buClr>
              <a:buSzPts val="1950"/>
              <a:buFont typeface="Arial"/>
              <a:buNone/>
            </a:pPr>
            <a:endParaRPr sz="2600"/>
          </a:p>
        </p:txBody>
      </p:sp>
      <p:sp>
        <p:nvSpPr>
          <p:cNvPr id="1673" name="Google Shape;1673;p128"/>
          <p:cNvSpPr txBox="1">
            <a:spLocks noGrp="1"/>
          </p:cNvSpPr>
          <p:nvPr>
            <p:ph type="body" idx="6"/>
          </p:nvPr>
        </p:nvSpPr>
        <p:spPr>
          <a:xfrm>
            <a:off x="349300" y="129891"/>
            <a:ext cx="2823300" cy="468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6FB6"/>
              </a:buClr>
              <a:buSzPts val="2100"/>
              <a:buFont typeface="Arial"/>
              <a:buNone/>
            </a:pPr>
            <a:endParaRPr/>
          </a:p>
        </p:txBody>
      </p:sp>
      <p:pic>
        <p:nvPicPr>
          <p:cNvPr id="1674" name="Google Shape;1674;p128"/>
          <p:cNvPicPr preferRelativeResize="0"/>
          <p:nvPr/>
        </p:nvPicPr>
        <p:blipFill rotWithShape="1">
          <a:blip r:embed="rId5">
            <a:alphaModFix/>
          </a:blip>
          <a:srcRect/>
          <a:stretch/>
        </p:blipFill>
        <p:spPr>
          <a:xfrm>
            <a:off x="6738629" y="4769723"/>
            <a:ext cx="995822" cy="1335951"/>
          </a:xfrm>
          <a:prstGeom prst="rect">
            <a:avLst/>
          </a:prstGeom>
          <a:noFill/>
          <a:ln>
            <a:noFill/>
          </a:ln>
        </p:spPr>
      </p:pic>
      <p:pic>
        <p:nvPicPr>
          <p:cNvPr id="1675" name="Google Shape;1675;p128"/>
          <p:cNvPicPr preferRelativeResize="0"/>
          <p:nvPr/>
        </p:nvPicPr>
        <p:blipFill rotWithShape="1">
          <a:blip r:embed="rId6">
            <a:alphaModFix/>
          </a:blip>
          <a:srcRect t="-1666"/>
          <a:stretch/>
        </p:blipFill>
        <p:spPr>
          <a:xfrm>
            <a:off x="4071200" y="5268825"/>
            <a:ext cx="428634" cy="634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74"/>
                                        </p:tgtEl>
                                      </p:cBhvr>
                                    </p:animEffect>
                                    <p:set>
                                      <p:cBhvr>
                                        <p:cTn id="11" dur="1" fill="hold">
                                          <p:stCondLst>
                                            <p:cond delay="500"/>
                                          </p:stCondLst>
                                        </p:cTn>
                                        <p:tgtEl>
                                          <p:spTgt spid="16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5830</Words>
  <Application>Microsoft Macintosh PowerPoint</Application>
  <PresentationFormat>Widescreen</PresentationFormat>
  <Paragraphs>347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17</vt:i4>
      </vt:variant>
    </vt:vector>
  </HeadingPairs>
  <TitlesOfParts>
    <vt:vector size="32" baseType="lpstr">
      <vt:lpstr>MS PGothic</vt:lpstr>
      <vt:lpstr>Arial</vt:lpstr>
      <vt:lpstr>Calibri</vt:lpstr>
      <vt:lpstr>Noto Sans Symbols</vt:lpstr>
      <vt:lpstr>1_Custom Design</vt:lpstr>
      <vt:lpstr>Title Slides</vt:lpstr>
      <vt:lpstr>Main Slides</vt:lpstr>
      <vt:lpstr>Custom Design</vt:lpstr>
      <vt:lpstr>Right Side Bar Slides</vt:lpstr>
      <vt:lpstr>Custom Design</vt:lpstr>
      <vt:lpstr>Left Sidebar Slides</vt:lpstr>
      <vt:lpstr>Left Sidebar Slides</vt:lpstr>
      <vt:lpstr>Main Slides</vt:lpstr>
      <vt:lpstr>Left Sidebar Slides</vt:lpstr>
      <vt:lpstr>Right Side Bar Slides</vt:lpstr>
      <vt:lpstr>Workshop guide</vt:lpstr>
      <vt:lpstr>Cubre con tu dedo </vt:lpstr>
      <vt:lpstr>Agenda</vt:lpstr>
      <vt:lpstr>Encuesta de confianza familiar</vt:lpstr>
      <vt:lpstr>Las normas de los talleres</vt:lpstr>
      <vt:lpstr>Cubrir con el dedo</vt:lpstr>
      <vt:lpstr>Verifique los términos de  alfabetización</vt:lpstr>
      <vt:lpstr>Usa tu dedo para encontrar partes de las palabras</vt:lpstr>
      <vt:lpstr>Usar el dedo para encontrar palabras pequeñas conocidas</vt:lpstr>
      <vt:lpstr>Usar el dedo para dividir palabras compuestas </vt:lpstr>
      <vt:lpstr>Usa tu dedo</vt:lpstr>
      <vt:lpstr> Leer = conversación (K-1) </vt:lpstr>
      <vt:lpstr>Reading = conversation (2-3)</vt:lpstr>
      <vt:lpstr>Familias Multilingües</vt:lpstr>
      <vt:lpstr>Tiempo de práctica </vt:lpstr>
      <vt:lpstr>Reflejar</vt:lpstr>
      <vt:lpstr>Comentarios, por favor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e.howard@springboardcollaborative.org</cp:lastModifiedBy>
  <cp:revision>2</cp:revision>
  <dcterms:modified xsi:type="dcterms:W3CDTF">2025-01-27T21:56:22Z</dcterms:modified>
</cp:coreProperties>
</file>