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12.xml"/>
  <Override ContentType="application/vnd.openxmlformats-officedocument.theme+xml" PartName="/ppt/theme/theme9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0" r:id="rId5"/>
    <p:sldMasterId id="2147483658" r:id="rId6"/>
    <p:sldMasterId id="2147483664" r:id="rId7"/>
    <p:sldMasterId id="2147483683" r:id="rId8"/>
    <p:sldMasterId id="2147483692" r:id="rId9"/>
    <p:sldMasterId id="2147483697" r:id="rId10"/>
    <p:sldMasterId id="2147483705" r:id="rId11"/>
    <p:sldMasterId id="2147483720" r:id="rId12"/>
    <p:sldMasterId id="2147483735" r:id="rId13"/>
    <p:sldMasterId id="2147483743" r:id="rId14"/>
  </p:sldMasterIdLst>
  <p:notesMasterIdLst>
    <p:notesMasterId r:id="rId15"/>
  </p:notes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</p:sldIdLst>
  <p:sldSz cy="6858000" cx="12192000"/>
  <p:notesSz cx="9144000" cy="6858000"/>
  <p:embeddedFontLst>
    <p:embeddedFont>
      <p:font typeface="Permanent Marker"/>
      <p:regular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33" roundtripDataSignature="AMtx7minyc/eKUxXF++S5gGvIkX3PB6xo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5.xml"/><Relationship Id="rId22" Type="http://schemas.openxmlformats.org/officeDocument/2006/relationships/slide" Target="slides/slide7.xml"/><Relationship Id="rId21" Type="http://schemas.openxmlformats.org/officeDocument/2006/relationships/slide" Target="slides/slide6.xml"/><Relationship Id="rId24" Type="http://schemas.openxmlformats.org/officeDocument/2006/relationships/slide" Target="slides/slide9.xml"/><Relationship Id="rId23" Type="http://schemas.openxmlformats.org/officeDocument/2006/relationships/slide" Target="slides/slide8.xml"/><Relationship Id="rId1" Type="http://schemas.openxmlformats.org/officeDocument/2006/relationships/theme" Target="theme/theme8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1.xml"/><Relationship Id="rId25" Type="http://schemas.openxmlformats.org/officeDocument/2006/relationships/slide" Target="slides/slide10.xml"/><Relationship Id="rId28" Type="http://schemas.openxmlformats.org/officeDocument/2006/relationships/slide" Target="slides/slide13.xml"/><Relationship Id="rId27" Type="http://schemas.openxmlformats.org/officeDocument/2006/relationships/slide" Target="slides/slide12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16.xml"/><Relationship Id="rId30" Type="http://schemas.openxmlformats.org/officeDocument/2006/relationships/slide" Target="slides/slide15.xml"/><Relationship Id="rId11" Type="http://schemas.openxmlformats.org/officeDocument/2006/relationships/slideMaster" Target="slideMasters/slideMaster8.xml"/><Relationship Id="rId33" Type="http://customschemas.google.com/relationships/presentationmetadata" Target="metadata"/><Relationship Id="rId10" Type="http://schemas.openxmlformats.org/officeDocument/2006/relationships/slideMaster" Target="slideMasters/slideMaster7.xml"/><Relationship Id="rId32" Type="http://schemas.openxmlformats.org/officeDocument/2006/relationships/font" Target="fonts/PermanentMarker-regular.fntdata"/><Relationship Id="rId13" Type="http://schemas.openxmlformats.org/officeDocument/2006/relationships/slideMaster" Target="slideMasters/slideMaster10.xml"/><Relationship Id="rId12" Type="http://schemas.openxmlformats.org/officeDocument/2006/relationships/slideMaster" Target="slideMasters/slideMaster9.xml"/><Relationship Id="rId15" Type="http://schemas.openxmlformats.org/officeDocument/2006/relationships/notesMaster" Target="notesMasters/notesMaster1.xml"/><Relationship Id="rId14" Type="http://schemas.openxmlformats.org/officeDocument/2006/relationships/slideMaster" Target="slideMasters/slideMaster11.xml"/><Relationship Id="rId17" Type="http://schemas.openxmlformats.org/officeDocument/2006/relationships/slide" Target="slides/slide2.xml"/><Relationship Id="rId16" Type="http://schemas.openxmlformats.org/officeDocument/2006/relationships/slide" Target="slides/slide1.xml"/><Relationship Id="rId19" Type="http://schemas.openxmlformats.org/officeDocument/2006/relationships/slide" Target="slides/slide4.xml"/><Relationship Id="rId1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30629" y="10556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8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" name="Google Shape;1399;p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00" name="Google Shape;1400;p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" name="Google Shape;1502;p16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/>
          </a:p>
        </p:txBody>
      </p:sp>
      <p:sp>
        <p:nvSpPr>
          <p:cNvPr id="1503" name="Google Shape;1503;p16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0" name="Shape 1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1" name="Google Shape;1511;p17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12" name="Google Shape;1512;p17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0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p18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22" name="Google Shape;1522;p18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9" name="Shape 1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0" name="Google Shape;1530;g1dc99ef785f_0_143:notes"/>
          <p:cNvSpPr/>
          <p:nvPr>
            <p:ph idx="2" type="sldImg"/>
          </p:nvPr>
        </p:nvSpPr>
        <p:spPr>
          <a:xfrm>
            <a:off x="-675217" y="105966"/>
            <a:ext cx="3689100" cy="116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1" name="Google Shape;1531;g1dc99ef785f_0_143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8" name="Shape 1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" name="Google Shape;1539;p19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0" name="Google Shape;1540;p19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2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" name="Google Shape;1553;g2c98f20e809_0_109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54" name="Google Shape;1554;g2c98f20e809_0_109:notes"/>
          <p:cNvSpPr/>
          <p:nvPr>
            <p:ph idx="2" type="sldImg"/>
          </p:nvPr>
        </p:nvSpPr>
        <p:spPr>
          <a:xfrm>
            <a:off x="130175" y="104775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0" name="Shape 1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1" name="Google Shape;1561;p2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62" name="Google Shape;1562;p2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5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" name="Google Shape;1406;p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07" name="Google Shape;1407;p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0" name="Shape 1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" name="Google Shape;1411;p5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12" name="Google Shape;1412;p5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5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" name="Google Shape;1426;p6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27" name="Google Shape;1427;p6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2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p11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44" name="Google Shape;1444;p11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5" name="Shape 1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" name="Google Shape;1456;p12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7" name="Google Shape;1457;p12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8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p13:notes"/>
          <p:cNvSpPr/>
          <p:nvPr>
            <p:ph idx="2" type="sldImg"/>
          </p:nvPr>
        </p:nvSpPr>
        <p:spPr>
          <a:xfrm>
            <a:off x="3533775" y="115888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0" name="Google Shape;1470;p13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8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p14:notes"/>
          <p:cNvSpPr/>
          <p:nvPr>
            <p:ph idx="2" type="sldImg"/>
          </p:nvPr>
        </p:nvSpPr>
        <p:spPr>
          <a:xfrm>
            <a:off x="3533775" y="93663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0" name="Google Shape;1480;p1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3" name="Shape 1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" name="Google Shape;1494;p15:notes"/>
          <p:cNvSpPr/>
          <p:nvPr>
            <p:ph idx="2" type="sldImg"/>
          </p:nvPr>
        </p:nvSpPr>
        <p:spPr>
          <a:xfrm>
            <a:off x="3533775" y="93663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5" name="Google Shape;1495;p15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5.jpg"/><Relationship Id="rId3" Type="http://schemas.openxmlformats.org/officeDocument/2006/relationships/image" Target="../media/image2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0.png"/><Relationship Id="rId3" Type="http://schemas.openxmlformats.org/officeDocument/2006/relationships/image" Target="../media/image2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4.jpg"/><Relationship Id="rId3" Type="http://schemas.openxmlformats.org/officeDocument/2006/relationships/image" Target="../media/image2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7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5" Type="http://schemas.openxmlformats.org/officeDocument/2006/relationships/image" Target="../media/image7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5" Type="http://schemas.openxmlformats.org/officeDocument/2006/relationships/image" Target="../media/image7.png"/><Relationship Id="rId6" Type="http://schemas.openxmlformats.org/officeDocument/2006/relationships/image" Target="../media/image40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26.png"/><Relationship Id="rId4" Type="http://schemas.openxmlformats.org/officeDocument/2006/relationships/image" Target="../media/image15.png"/><Relationship Id="rId5" Type="http://schemas.openxmlformats.org/officeDocument/2006/relationships/image" Target="../media/image7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5" Type="http://schemas.openxmlformats.org/officeDocument/2006/relationships/image" Target="../media/image7.png"/><Relationship Id="rId6" Type="http://schemas.openxmlformats.org/officeDocument/2006/relationships/image" Target="../media/image29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5.png"/><Relationship Id="rId4" Type="http://schemas.openxmlformats.org/officeDocument/2006/relationships/image" Target="../media/image19.png"/><Relationship Id="rId5" Type="http://schemas.openxmlformats.org/officeDocument/2006/relationships/image" Target="../media/image7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5.png"/><Relationship Id="rId4" Type="http://schemas.openxmlformats.org/officeDocument/2006/relationships/image" Target="../media/image27.png"/><Relationship Id="rId5" Type="http://schemas.openxmlformats.org/officeDocument/2006/relationships/image" Target="../media/image15.png"/><Relationship Id="rId6" Type="http://schemas.openxmlformats.org/officeDocument/2006/relationships/image" Target="../media/image32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5" Type="http://schemas.openxmlformats.org/officeDocument/2006/relationships/image" Target="../media/image7.png"/><Relationship Id="rId6" Type="http://schemas.openxmlformats.org/officeDocument/2006/relationships/image" Target="../media/image10.png"/><Relationship Id="rId7" Type="http://schemas.openxmlformats.org/officeDocument/2006/relationships/image" Target="../media/image12.png"/><Relationship Id="rId8" Type="http://schemas.openxmlformats.org/officeDocument/2006/relationships/image" Target="../media/image14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5" Type="http://schemas.openxmlformats.org/officeDocument/2006/relationships/image" Target="../media/image7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5" Type="http://schemas.openxmlformats.org/officeDocument/2006/relationships/image" Target="../media/image7.png"/><Relationship Id="rId6" Type="http://schemas.openxmlformats.org/officeDocument/2006/relationships/image" Target="../media/image10.png"/><Relationship Id="rId7" Type="http://schemas.openxmlformats.org/officeDocument/2006/relationships/image" Target="../media/image12.png"/><Relationship Id="rId8" Type="http://schemas.openxmlformats.org/officeDocument/2006/relationships/image" Target="../media/image14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5" Type="http://schemas.openxmlformats.org/officeDocument/2006/relationships/image" Target="../media/image7.png"/><Relationship Id="rId6" Type="http://schemas.openxmlformats.org/officeDocument/2006/relationships/image" Target="../media/image9.png"/><Relationship Id="rId7" Type="http://schemas.openxmlformats.org/officeDocument/2006/relationships/image" Target="../media/image12.png"/><Relationship Id="rId8" Type="http://schemas.openxmlformats.org/officeDocument/2006/relationships/image" Target="../media/image1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5" Type="http://schemas.openxmlformats.org/officeDocument/2006/relationships/image" Target="../media/image7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5.png"/><Relationship Id="rId4" Type="http://schemas.openxmlformats.org/officeDocument/2006/relationships/image" Target="../media/image27.png"/><Relationship Id="rId5" Type="http://schemas.openxmlformats.org/officeDocument/2006/relationships/image" Target="../media/image15.png"/><Relationship Id="rId6" Type="http://schemas.openxmlformats.org/officeDocument/2006/relationships/image" Target="../media/image36.jp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5.png"/><Relationship Id="rId4" Type="http://schemas.openxmlformats.org/officeDocument/2006/relationships/image" Target="../media/image27.png"/><Relationship Id="rId5" Type="http://schemas.openxmlformats.org/officeDocument/2006/relationships/image" Target="../media/image15.png"/><Relationship Id="rId6" Type="http://schemas.openxmlformats.org/officeDocument/2006/relationships/image" Target="../media/image36.jp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5.png"/><Relationship Id="rId4" Type="http://schemas.openxmlformats.org/officeDocument/2006/relationships/image" Target="../media/image19.png"/><Relationship Id="rId5" Type="http://schemas.openxmlformats.org/officeDocument/2006/relationships/image" Target="../media/image7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5.png"/><Relationship Id="rId4" Type="http://schemas.openxmlformats.org/officeDocument/2006/relationships/image" Target="../media/image27.png"/><Relationship Id="rId5" Type="http://schemas.openxmlformats.org/officeDocument/2006/relationships/image" Target="../media/image15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5.png"/><Relationship Id="rId4" Type="http://schemas.openxmlformats.org/officeDocument/2006/relationships/image" Target="../media/image27.png"/><Relationship Id="rId5" Type="http://schemas.openxmlformats.org/officeDocument/2006/relationships/image" Target="../media/image15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26.png"/><Relationship Id="rId4" Type="http://schemas.openxmlformats.org/officeDocument/2006/relationships/image" Target="../media/image15.png"/><Relationship Id="rId5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9" Type="http://schemas.openxmlformats.org/officeDocument/2006/relationships/image" Target="../media/image20.jpg"/><Relationship Id="rId5" Type="http://schemas.openxmlformats.org/officeDocument/2006/relationships/image" Target="../media/image7.png"/><Relationship Id="rId6" Type="http://schemas.openxmlformats.org/officeDocument/2006/relationships/image" Target="../media/image9.png"/><Relationship Id="rId7" Type="http://schemas.openxmlformats.org/officeDocument/2006/relationships/image" Target="../media/image12.png"/><Relationship Id="rId8" Type="http://schemas.openxmlformats.org/officeDocument/2006/relationships/image" Target="../media/image1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26.png"/><Relationship Id="rId4" Type="http://schemas.openxmlformats.org/officeDocument/2006/relationships/image" Target="../media/image15.png"/><Relationship Id="rId5" Type="http://schemas.openxmlformats.org/officeDocument/2006/relationships/image" Target="../media/image7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Relationship Id="rId3" Type="http://schemas.openxmlformats.org/officeDocument/2006/relationships/image" Target="../media/image7.png"/><Relationship Id="rId4" Type="http://schemas.openxmlformats.org/officeDocument/2006/relationships/image" Target="../media/image19.png"/><Relationship Id="rId5" Type="http://schemas.openxmlformats.org/officeDocument/2006/relationships/image" Target="../media/image16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Relationship Id="rId3" Type="http://schemas.openxmlformats.org/officeDocument/2006/relationships/image" Target="../media/image7.png"/><Relationship Id="rId4" Type="http://schemas.openxmlformats.org/officeDocument/2006/relationships/image" Target="../media/image19.png"/><Relationship Id="rId5" Type="http://schemas.openxmlformats.org/officeDocument/2006/relationships/image" Target="../media/image16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Relationship Id="rId3" Type="http://schemas.openxmlformats.org/officeDocument/2006/relationships/image" Target="../media/image7.png"/><Relationship Id="rId4" Type="http://schemas.openxmlformats.org/officeDocument/2006/relationships/image" Target="../media/image19.png"/><Relationship Id="rId5" Type="http://schemas.openxmlformats.org/officeDocument/2006/relationships/image" Target="../media/image16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Relationship Id="rId3" Type="http://schemas.openxmlformats.org/officeDocument/2006/relationships/image" Target="../media/image7.png"/><Relationship Id="rId4" Type="http://schemas.openxmlformats.org/officeDocument/2006/relationships/image" Target="../media/image19.png"/><Relationship Id="rId5" Type="http://schemas.openxmlformats.org/officeDocument/2006/relationships/image" Target="../media/image16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5.png"/><Relationship Id="rId3" Type="http://schemas.openxmlformats.org/officeDocument/2006/relationships/image" Target="../media/image7.png"/><Relationship Id="rId4" Type="http://schemas.openxmlformats.org/officeDocument/2006/relationships/image" Target="../media/image16.png"/><Relationship Id="rId5" Type="http://schemas.openxmlformats.org/officeDocument/2006/relationships/image" Target="../media/image26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5.png"/><Relationship Id="rId3" Type="http://schemas.openxmlformats.org/officeDocument/2006/relationships/image" Target="../media/image7.png"/><Relationship Id="rId4" Type="http://schemas.openxmlformats.org/officeDocument/2006/relationships/image" Target="../media/image16.png"/><Relationship Id="rId5" Type="http://schemas.openxmlformats.org/officeDocument/2006/relationships/image" Target="../media/image2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5" Type="http://schemas.openxmlformats.org/officeDocument/2006/relationships/image" Target="../media/image7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6.png"/><Relationship Id="rId3" Type="http://schemas.openxmlformats.org/officeDocument/2006/relationships/image" Target="../media/image5.png"/><Relationship Id="rId4" Type="http://schemas.openxmlformats.org/officeDocument/2006/relationships/image" Target="../media/image19.png"/><Relationship Id="rId5" Type="http://schemas.openxmlformats.org/officeDocument/2006/relationships/image" Target="../media/image7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6.png"/><Relationship Id="rId3" Type="http://schemas.openxmlformats.org/officeDocument/2006/relationships/image" Target="../media/image18.jpg"/><Relationship Id="rId4" Type="http://schemas.openxmlformats.org/officeDocument/2006/relationships/image" Target="../media/image5.png"/><Relationship Id="rId5" Type="http://schemas.openxmlformats.org/officeDocument/2006/relationships/image" Target="../media/image19.png"/><Relationship Id="rId6" Type="http://schemas.openxmlformats.org/officeDocument/2006/relationships/image" Target="../media/image7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8.jpg"/><Relationship Id="rId3" Type="http://schemas.openxmlformats.org/officeDocument/2006/relationships/image" Target="../media/image16.png"/><Relationship Id="rId4" Type="http://schemas.openxmlformats.org/officeDocument/2006/relationships/image" Target="../media/image5.png"/><Relationship Id="rId5" Type="http://schemas.openxmlformats.org/officeDocument/2006/relationships/image" Target="../media/image19.png"/><Relationship Id="rId6" Type="http://schemas.openxmlformats.org/officeDocument/2006/relationships/image" Target="../media/image7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5.png"/><Relationship Id="rId3" Type="http://schemas.openxmlformats.org/officeDocument/2006/relationships/image" Target="../media/image7.png"/><Relationship Id="rId4" Type="http://schemas.openxmlformats.org/officeDocument/2006/relationships/image" Target="../media/image19.png"/><Relationship Id="rId5" Type="http://schemas.openxmlformats.org/officeDocument/2006/relationships/image" Target="../media/image16.png"/><Relationship Id="rId6" Type="http://schemas.openxmlformats.org/officeDocument/2006/relationships/image" Target="../media/image43.jp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5.png"/><Relationship Id="rId3" Type="http://schemas.openxmlformats.org/officeDocument/2006/relationships/image" Target="../media/image7.png"/><Relationship Id="rId4" Type="http://schemas.openxmlformats.org/officeDocument/2006/relationships/image" Target="../media/image19.png"/><Relationship Id="rId5" Type="http://schemas.openxmlformats.org/officeDocument/2006/relationships/image" Target="../media/image16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5.png"/><Relationship Id="rId3" Type="http://schemas.openxmlformats.org/officeDocument/2006/relationships/image" Target="../media/image7.png"/><Relationship Id="rId4" Type="http://schemas.openxmlformats.org/officeDocument/2006/relationships/image" Target="../media/image19.png"/><Relationship Id="rId5" Type="http://schemas.openxmlformats.org/officeDocument/2006/relationships/image" Target="../media/image16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5" Type="http://schemas.openxmlformats.org/officeDocument/2006/relationships/image" Target="../media/image7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5.png"/><Relationship Id="rId3" Type="http://schemas.openxmlformats.org/officeDocument/2006/relationships/image" Target="../media/image7.png"/><Relationship Id="rId4" Type="http://schemas.openxmlformats.org/officeDocument/2006/relationships/image" Target="../media/image19.png"/><Relationship Id="rId5" Type="http://schemas.openxmlformats.org/officeDocument/2006/relationships/image" Target="../media/image16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5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2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png"/><Relationship Id="rId3" Type="http://schemas.openxmlformats.org/officeDocument/2006/relationships/image" Target="../media/image18.jpg"/><Relationship Id="rId4" Type="http://schemas.openxmlformats.org/officeDocument/2006/relationships/image" Target="../media/image5.png"/><Relationship Id="rId5" Type="http://schemas.openxmlformats.org/officeDocument/2006/relationships/image" Target="../media/image19.png"/><Relationship Id="rId6" Type="http://schemas.openxmlformats.org/officeDocument/2006/relationships/image" Target="../media/image7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5.png"/><Relationship Id="rId3" Type="http://schemas.openxmlformats.org/officeDocument/2006/relationships/image" Target="../media/image7.png"/><Relationship Id="rId4" Type="http://schemas.openxmlformats.org/officeDocument/2006/relationships/image" Target="../media/image16.png"/><Relationship Id="rId5" Type="http://schemas.openxmlformats.org/officeDocument/2006/relationships/image" Target="../media/image26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6.png"/><Relationship Id="rId3" Type="http://schemas.openxmlformats.org/officeDocument/2006/relationships/image" Target="../media/image5.png"/><Relationship Id="rId4" Type="http://schemas.openxmlformats.org/officeDocument/2006/relationships/image" Target="../media/image19.png"/><Relationship Id="rId5" Type="http://schemas.openxmlformats.org/officeDocument/2006/relationships/image" Target="../media/image7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6.png"/><Relationship Id="rId3" Type="http://schemas.openxmlformats.org/officeDocument/2006/relationships/image" Target="../media/image5.png"/><Relationship Id="rId4" Type="http://schemas.openxmlformats.org/officeDocument/2006/relationships/image" Target="../media/image27.png"/><Relationship Id="rId5" Type="http://schemas.openxmlformats.org/officeDocument/2006/relationships/image" Target="../media/image15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5" Type="http://schemas.openxmlformats.org/officeDocument/2006/relationships/image" Target="../media/image7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5" Type="http://schemas.openxmlformats.org/officeDocument/2006/relationships/image" Target="../media/image7.png"/><Relationship Id="rId6" Type="http://schemas.openxmlformats.org/officeDocument/2006/relationships/image" Target="../media/image10.png"/><Relationship Id="rId7" Type="http://schemas.openxmlformats.org/officeDocument/2006/relationships/image" Target="../media/image12.png"/><Relationship Id="rId8" Type="http://schemas.openxmlformats.org/officeDocument/2006/relationships/image" Target="../media/image14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5" Type="http://schemas.openxmlformats.org/officeDocument/2006/relationships/image" Target="../media/image7.png"/><Relationship Id="rId6" Type="http://schemas.openxmlformats.org/officeDocument/2006/relationships/image" Target="../media/image9.png"/><Relationship Id="rId7" Type="http://schemas.openxmlformats.org/officeDocument/2006/relationships/image" Target="../media/image12.png"/><Relationship Id="rId8" Type="http://schemas.openxmlformats.org/officeDocument/2006/relationships/image" Target="../media/image11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5" Type="http://schemas.openxmlformats.org/officeDocument/2006/relationships/image" Target="../media/image7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6.png"/><Relationship Id="rId3" Type="http://schemas.openxmlformats.org/officeDocument/2006/relationships/image" Target="../media/image5.png"/><Relationship Id="rId4" Type="http://schemas.openxmlformats.org/officeDocument/2006/relationships/image" Target="../media/image27.png"/><Relationship Id="rId5" Type="http://schemas.openxmlformats.org/officeDocument/2006/relationships/image" Target="../media/image15.png"/><Relationship Id="rId6" Type="http://schemas.openxmlformats.org/officeDocument/2006/relationships/image" Target="../media/image36.jp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6.png"/><Relationship Id="rId3" Type="http://schemas.openxmlformats.org/officeDocument/2006/relationships/image" Target="../media/image5.png"/><Relationship Id="rId4" Type="http://schemas.openxmlformats.org/officeDocument/2006/relationships/image" Target="../media/image27.png"/><Relationship Id="rId5" Type="http://schemas.openxmlformats.org/officeDocument/2006/relationships/image" Target="../media/image15.png"/><Relationship Id="rId6" Type="http://schemas.openxmlformats.org/officeDocument/2006/relationships/image" Target="../media/image36.jp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6.png"/><Relationship Id="rId3" Type="http://schemas.openxmlformats.org/officeDocument/2006/relationships/image" Target="../media/image5.png"/><Relationship Id="rId4" Type="http://schemas.openxmlformats.org/officeDocument/2006/relationships/image" Target="../media/image19.png"/><Relationship Id="rId5" Type="http://schemas.openxmlformats.org/officeDocument/2006/relationships/image" Target="../media/image7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8.jpg"/><Relationship Id="rId3" Type="http://schemas.openxmlformats.org/officeDocument/2006/relationships/image" Target="../media/image16.png"/><Relationship Id="rId4" Type="http://schemas.openxmlformats.org/officeDocument/2006/relationships/image" Target="../media/image5.png"/><Relationship Id="rId5" Type="http://schemas.openxmlformats.org/officeDocument/2006/relationships/image" Target="../media/image19.png"/><Relationship Id="rId6" Type="http://schemas.openxmlformats.org/officeDocument/2006/relationships/image" Target="../media/image7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6.png"/><Relationship Id="rId3" Type="http://schemas.openxmlformats.org/officeDocument/2006/relationships/image" Target="../media/image5.png"/><Relationship Id="rId4" Type="http://schemas.openxmlformats.org/officeDocument/2006/relationships/image" Target="../media/image27.png"/><Relationship Id="rId5" Type="http://schemas.openxmlformats.org/officeDocument/2006/relationships/image" Target="../media/image15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6.png"/><Relationship Id="rId3" Type="http://schemas.openxmlformats.org/officeDocument/2006/relationships/image" Target="../media/image5.png"/><Relationship Id="rId4" Type="http://schemas.openxmlformats.org/officeDocument/2006/relationships/image" Target="../media/image27.png"/><Relationship Id="rId5" Type="http://schemas.openxmlformats.org/officeDocument/2006/relationships/image" Target="../media/image15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6.png"/><Relationship Id="rId3" Type="http://schemas.openxmlformats.org/officeDocument/2006/relationships/image" Target="../media/image26.png"/><Relationship Id="rId4" Type="http://schemas.openxmlformats.org/officeDocument/2006/relationships/image" Target="../media/image15.png"/><Relationship Id="rId5" Type="http://schemas.openxmlformats.org/officeDocument/2006/relationships/image" Target="../media/image7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6.png"/><Relationship Id="rId3" Type="http://schemas.openxmlformats.org/officeDocument/2006/relationships/image" Target="../media/image26.png"/><Relationship Id="rId4" Type="http://schemas.openxmlformats.org/officeDocument/2006/relationships/image" Target="../media/image15.png"/><Relationship Id="rId5" Type="http://schemas.openxmlformats.org/officeDocument/2006/relationships/image" Target="../media/image7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5.png"/><Relationship Id="rId3" Type="http://schemas.openxmlformats.org/officeDocument/2006/relationships/image" Target="../media/image7.png"/><Relationship Id="rId4" Type="http://schemas.openxmlformats.org/officeDocument/2006/relationships/image" Target="../media/image16.png"/><Relationship Id="rId5" Type="http://schemas.openxmlformats.org/officeDocument/2006/relationships/image" Target="../media/image26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5.png"/><Relationship Id="rId3" Type="http://schemas.openxmlformats.org/officeDocument/2006/relationships/image" Target="../media/image7.png"/><Relationship Id="rId4" Type="http://schemas.openxmlformats.org/officeDocument/2006/relationships/image" Target="../media/image16.png"/><Relationship Id="rId5" Type="http://schemas.openxmlformats.org/officeDocument/2006/relationships/image" Target="../media/image26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5.png"/><Relationship Id="rId3" Type="http://schemas.openxmlformats.org/officeDocument/2006/relationships/image" Target="../media/image7.png"/><Relationship Id="rId4" Type="http://schemas.openxmlformats.org/officeDocument/2006/relationships/image" Target="../media/image16.png"/><Relationship Id="rId5" Type="http://schemas.openxmlformats.org/officeDocument/2006/relationships/image" Target="../media/image26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5" Type="http://schemas.openxmlformats.org/officeDocument/2006/relationships/image" Target="../media/image7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5.png"/><Relationship Id="rId3" Type="http://schemas.openxmlformats.org/officeDocument/2006/relationships/image" Target="../media/image7.png"/><Relationship Id="rId4" Type="http://schemas.openxmlformats.org/officeDocument/2006/relationships/image" Target="../media/image19.png"/><Relationship Id="rId5" Type="http://schemas.openxmlformats.org/officeDocument/2006/relationships/image" Target="../media/image16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5.png"/><Relationship Id="rId3" Type="http://schemas.openxmlformats.org/officeDocument/2006/relationships/image" Target="../media/image7.png"/><Relationship Id="rId4" Type="http://schemas.openxmlformats.org/officeDocument/2006/relationships/image" Target="../media/image19.png"/><Relationship Id="rId5" Type="http://schemas.openxmlformats.org/officeDocument/2006/relationships/image" Target="../media/image16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5.png"/><Relationship Id="rId3" Type="http://schemas.openxmlformats.org/officeDocument/2006/relationships/image" Target="../media/image7.png"/><Relationship Id="rId4" Type="http://schemas.openxmlformats.org/officeDocument/2006/relationships/image" Target="../media/image19.png"/><Relationship Id="rId5" Type="http://schemas.openxmlformats.org/officeDocument/2006/relationships/image" Target="../media/image16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5.png"/><Relationship Id="rId3" Type="http://schemas.openxmlformats.org/officeDocument/2006/relationships/image" Target="../media/image7.png"/><Relationship Id="rId4" Type="http://schemas.openxmlformats.org/officeDocument/2006/relationships/image" Target="../media/image19.png"/><Relationship Id="rId5" Type="http://schemas.openxmlformats.org/officeDocument/2006/relationships/image" Target="../media/image16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5.png"/><Relationship Id="rId3" Type="http://schemas.openxmlformats.org/officeDocument/2006/relationships/image" Target="../media/image7.png"/><Relationship Id="rId4" Type="http://schemas.openxmlformats.org/officeDocument/2006/relationships/image" Target="../media/image16.png"/><Relationship Id="rId5" Type="http://schemas.openxmlformats.org/officeDocument/2006/relationships/image" Target="../media/image26.pn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5.png"/><Relationship Id="rId3" Type="http://schemas.openxmlformats.org/officeDocument/2006/relationships/image" Target="../media/image7.png"/><Relationship Id="rId4" Type="http://schemas.openxmlformats.org/officeDocument/2006/relationships/image" Target="../media/image16.png"/><Relationship Id="rId5" Type="http://schemas.openxmlformats.org/officeDocument/2006/relationships/image" Target="../media/image26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5.png"/><Relationship Id="rId3" Type="http://schemas.openxmlformats.org/officeDocument/2006/relationships/image" Target="../media/image7.png"/><Relationship Id="rId4" Type="http://schemas.openxmlformats.org/officeDocument/2006/relationships/image" Target="../media/image19.png"/><Relationship Id="rId5" Type="http://schemas.openxmlformats.org/officeDocument/2006/relationships/image" Target="../media/image16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5.png"/><Relationship Id="rId3" Type="http://schemas.openxmlformats.org/officeDocument/2006/relationships/image" Target="../media/image7.png"/><Relationship Id="rId4" Type="http://schemas.openxmlformats.org/officeDocument/2006/relationships/image" Target="../media/image19.png"/><Relationship Id="rId5" Type="http://schemas.openxmlformats.org/officeDocument/2006/relationships/image" Target="../media/image16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6.png"/><Relationship Id="rId3" Type="http://schemas.openxmlformats.org/officeDocument/2006/relationships/image" Target="../media/image5.png"/><Relationship Id="rId4" Type="http://schemas.openxmlformats.org/officeDocument/2006/relationships/image" Target="../media/image19.png"/><Relationship Id="rId5" Type="http://schemas.openxmlformats.org/officeDocument/2006/relationships/image" Target="../media/image7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png"/><Relationship Id="rId3" Type="http://schemas.openxmlformats.org/officeDocument/2006/relationships/image" Target="../media/image5.png"/><Relationship Id="rId4" Type="http://schemas.openxmlformats.org/officeDocument/2006/relationships/image" Target="../media/image19.png"/><Relationship Id="rId5" Type="http://schemas.openxmlformats.org/officeDocument/2006/relationships/image" Target="../media/image7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5" Type="http://schemas.openxmlformats.org/officeDocument/2006/relationships/image" Target="../media/image7.png"/><Relationship Id="rId6" Type="http://schemas.openxmlformats.org/officeDocument/2006/relationships/image" Target="../media/image10.png"/><Relationship Id="rId7" Type="http://schemas.openxmlformats.org/officeDocument/2006/relationships/image" Target="../media/image12.png"/><Relationship Id="rId8" Type="http://schemas.openxmlformats.org/officeDocument/2006/relationships/image" Target="../media/image14.pn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9" Type="http://schemas.openxmlformats.org/officeDocument/2006/relationships/image" Target="../media/image20.jpg"/><Relationship Id="rId5" Type="http://schemas.openxmlformats.org/officeDocument/2006/relationships/image" Target="../media/image7.png"/><Relationship Id="rId6" Type="http://schemas.openxmlformats.org/officeDocument/2006/relationships/image" Target="../media/image9.png"/><Relationship Id="rId7" Type="http://schemas.openxmlformats.org/officeDocument/2006/relationships/image" Target="../media/image12.png"/><Relationship Id="rId8" Type="http://schemas.openxmlformats.org/officeDocument/2006/relationships/image" Target="../media/image11.pn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5" Type="http://schemas.openxmlformats.org/officeDocument/2006/relationships/image" Target="../media/image7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6.png"/><Relationship Id="rId3" Type="http://schemas.openxmlformats.org/officeDocument/2006/relationships/image" Target="../media/image18.jpg"/><Relationship Id="rId4" Type="http://schemas.openxmlformats.org/officeDocument/2006/relationships/image" Target="../media/image5.png"/><Relationship Id="rId5" Type="http://schemas.openxmlformats.org/officeDocument/2006/relationships/image" Target="../media/image19.png"/><Relationship Id="rId6" Type="http://schemas.openxmlformats.org/officeDocument/2006/relationships/image" Target="../media/image7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8.jpg"/><Relationship Id="rId3" Type="http://schemas.openxmlformats.org/officeDocument/2006/relationships/image" Target="../media/image16.png"/><Relationship Id="rId4" Type="http://schemas.openxmlformats.org/officeDocument/2006/relationships/image" Target="../media/image5.png"/><Relationship Id="rId5" Type="http://schemas.openxmlformats.org/officeDocument/2006/relationships/image" Target="../media/image19.png"/><Relationship Id="rId6" Type="http://schemas.openxmlformats.org/officeDocument/2006/relationships/image" Target="../media/image7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5.png"/><Relationship Id="rId3" Type="http://schemas.openxmlformats.org/officeDocument/2006/relationships/image" Target="../media/image7.png"/><Relationship Id="rId4" Type="http://schemas.openxmlformats.org/officeDocument/2006/relationships/image" Target="../media/image16.png"/><Relationship Id="rId5" Type="http://schemas.openxmlformats.org/officeDocument/2006/relationships/image" Target="../media/image26.png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5.png"/><Relationship Id="rId3" Type="http://schemas.openxmlformats.org/officeDocument/2006/relationships/image" Target="../media/image7.png"/><Relationship Id="rId4" Type="http://schemas.openxmlformats.org/officeDocument/2006/relationships/image" Target="../media/image19.png"/><Relationship Id="rId5" Type="http://schemas.openxmlformats.org/officeDocument/2006/relationships/image" Target="../media/image16.png"/><Relationship Id="rId6" Type="http://schemas.openxmlformats.org/officeDocument/2006/relationships/image" Target="../media/image43.jpg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5.png"/><Relationship Id="rId3" Type="http://schemas.openxmlformats.org/officeDocument/2006/relationships/image" Target="../media/image7.png"/><Relationship Id="rId4" Type="http://schemas.openxmlformats.org/officeDocument/2006/relationships/image" Target="../media/image19.png"/><Relationship Id="rId5" Type="http://schemas.openxmlformats.org/officeDocument/2006/relationships/image" Target="../media/image16.png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5.png"/><Relationship Id="rId3" Type="http://schemas.openxmlformats.org/officeDocument/2006/relationships/image" Target="../media/image7.png"/><Relationship Id="rId4" Type="http://schemas.openxmlformats.org/officeDocument/2006/relationships/image" Target="../media/image19.png"/><Relationship Id="rId5" Type="http://schemas.openxmlformats.org/officeDocument/2006/relationships/image" Target="../media/image16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2.jpg"/><Relationship Id="rId3" Type="http://schemas.openxmlformats.org/officeDocument/2006/relationships/image" Target="../media/image23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5" Type="http://schemas.openxmlformats.org/officeDocument/2006/relationships/image" Target="../media/image7.png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5.png"/><Relationship Id="rId3" Type="http://schemas.openxmlformats.org/officeDocument/2006/relationships/image" Target="../media/image7.png"/><Relationship Id="rId4" Type="http://schemas.openxmlformats.org/officeDocument/2006/relationships/image" Target="../media/image19.png"/><Relationship Id="rId5" Type="http://schemas.openxmlformats.org/officeDocument/2006/relationships/image" Target="../media/image16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5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27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5.png"/><Relationship Id="rId3" Type="http://schemas.openxmlformats.org/officeDocument/2006/relationships/image" Target="../media/image7.png"/><Relationship Id="rId4" Type="http://schemas.openxmlformats.org/officeDocument/2006/relationships/image" Target="../media/image16.png"/><Relationship Id="rId5" Type="http://schemas.openxmlformats.org/officeDocument/2006/relationships/image" Target="../media/image2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7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27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7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" name="Google Shape;11;p27"/>
          <p:cNvGrpSpPr/>
          <p:nvPr/>
        </p:nvGrpSpPr>
        <p:grpSpPr>
          <a:xfrm>
            <a:off x="-12180" y="5607273"/>
            <a:ext cx="12219900" cy="83414"/>
            <a:chOff x="-12180" y="5607273"/>
            <a:chExt cx="12219900" cy="83414"/>
          </a:xfrm>
        </p:grpSpPr>
        <p:cxnSp>
          <p:nvCxnSpPr>
            <p:cNvPr id="12" name="Google Shape;12;p27"/>
            <p:cNvCxnSpPr/>
            <p:nvPr/>
          </p:nvCxnSpPr>
          <p:spPr>
            <a:xfrm>
              <a:off x="-12180" y="5607273"/>
              <a:ext cx="122199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" name="Google Shape;13;p27"/>
            <p:cNvCxnSpPr/>
            <p:nvPr/>
          </p:nvCxnSpPr>
          <p:spPr>
            <a:xfrm>
              <a:off x="-12180" y="5690687"/>
              <a:ext cx="122076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igure out the word">
  <p:cSld name="Title, Subtitle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62"/>
          <p:cNvPicPr preferRelativeResize="0"/>
          <p:nvPr/>
        </p:nvPicPr>
        <p:blipFill rotWithShape="1">
          <a:blip r:embed="rId2">
            <a:alphaModFix/>
          </a:blip>
          <a:srcRect b="15736" l="0" r="0" t="0"/>
          <a:stretch/>
        </p:blipFill>
        <p:spPr>
          <a:xfrm>
            <a:off x="22160" y="0"/>
            <a:ext cx="12191999" cy="6857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3" name="Google Shape;153;p62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54" name="Google Shape;154;p62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55" name="Google Shape;155;p62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6" name="Google Shape;156;p62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57" name="Google Shape;157;p62"/>
          <p:cNvSpPr txBox="1"/>
          <p:nvPr>
            <p:ph type="title"/>
          </p:nvPr>
        </p:nvSpPr>
        <p:spPr>
          <a:xfrm>
            <a:off x="-8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58" name="Google Shape;158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48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62"/>
          <p:cNvSpPr/>
          <p:nvPr/>
        </p:nvSpPr>
        <p:spPr>
          <a:xfrm>
            <a:off x="0" y="-38100"/>
            <a:ext cx="12223022" cy="5610904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Understand the story">
  <p:cSld name="Title, Subtitle_1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610" y="0"/>
            <a:ext cx="12152782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2" name="Google Shape;162;p63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63" name="Google Shape;163;p63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64" name="Google Shape;164;p63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65" name="Google Shape;165;p63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66" name="Google Shape;166;p63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67" name="Google Shape;167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63"/>
          <p:cNvSpPr/>
          <p:nvPr/>
        </p:nvSpPr>
        <p:spPr>
          <a:xfrm>
            <a:off x="-15450" y="0"/>
            <a:ext cx="12222900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enjoy and engage">
  <p:cSld name="Title, Subtitle_3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64"/>
          <p:cNvPicPr preferRelativeResize="0"/>
          <p:nvPr/>
        </p:nvPicPr>
        <p:blipFill rotWithShape="1">
          <a:blip r:embed="rId2">
            <a:alphaModFix/>
          </a:blip>
          <a:srcRect b="7385" l="549" r="-548" t="8195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1" name="Google Shape;171;p64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72" name="Google Shape;172;p64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3" name="Google Shape;173;p64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74" name="Google Shape;174;p64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75" name="Google Shape;175;p64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76" name="Google Shape;176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64"/>
          <p:cNvSpPr/>
          <p:nvPr/>
        </p:nvSpPr>
        <p:spPr>
          <a:xfrm>
            <a:off x="-4587" y="0"/>
            <a:ext cx="12222900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5"/>
          <p:cNvSpPr/>
          <p:nvPr/>
        </p:nvSpPr>
        <p:spPr>
          <a:xfrm>
            <a:off x="0" y="0"/>
            <a:ext cx="12192000" cy="1291245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0" name="Google Shape;180;p65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1" name="Google Shape;181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2" name="Google Shape;182;p65"/>
          <p:cNvCxnSpPr>
            <a:endCxn id="179" idx="2"/>
          </p:cNvCxnSpPr>
          <p:nvPr/>
        </p:nvCxnSpPr>
        <p:spPr>
          <a:xfrm>
            <a:off x="0" y="1291245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3" name="Google Shape;183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65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5" name="Google Shape;185;p65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6" name="Google Shape;186;p65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4 Points, Pic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4"/>
          <p:cNvSpPr/>
          <p:nvPr>
            <p:ph idx="2" type="pic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34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5" name="Google Shape;195;p34"/>
          <p:cNvSpPr txBox="1"/>
          <p:nvPr>
            <p:ph idx="3" type="body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6" name="Google Shape;196;p34"/>
          <p:cNvSpPr txBox="1"/>
          <p:nvPr>
            <p:ph idx="4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7" name="Google Shape;197;p3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8" name="Google Shape;198;p34"/>
          <p:cNvSpPr txBox="1"/>
          <p:nvPr>
            <p:ph idx="5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99" name="Google Shape;199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0" name="Google Shape;200;p3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1" name="Google Shape;201;p3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2" name="Google Shape;202;p3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3" name="Google Shape;203;p3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4" name="Google Shape;204;p3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05" name="Google Shape;205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07" name="Google Shape;207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4"/>
          <p:cNvSpPr txBox="1"/>
          <p:nvPr>
            <p:ph idx="6" type="body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9" name="Google Shape;209;p34"/>
          <p:cNvSpPr txBox="1"/>
          <p:nvPr>
            <p:ph idx="7" type="body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Google Shape;210;p34"/>
          <p:cNvSpPr txBox="1"/>
          <p:nvPr>
            <p:ph idx="8" type="body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1" name="Google Shape;211;p34"/>
          <p:cNvSpPr txBox="1"/>
          <p:nvPr>
            <p:ph idx="9" type="body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14" name="Google Shape;214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5" name="Google Shape;215;p38"/>
          <p:cNvCxnSpPr/>
          <p:nvPr/>
        </p:nvCxnSpPr>
        <p:spPr>
          <a:xfrm>
            <a:off x="-46438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6" name="Google Shape;216;p3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7" name="Google Shape;217;p3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8" name="Google Shape;218;p3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" name="Google Shape;219;p3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20" name="Google Shape;220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22" name="Google Shape;222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8"/>
          <p:cNvSpPr txBox="1"/>
          <p:nvPr>
            <p:ph idx="1" type="body"/>
          </p:nvPr>
        </p:nvSpPr>
        <p:spPr>
          <a:xfrm>
            <a:off x="6303981" y="1659612"/>
            <a:ext cx="5353397" cy="1193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4" name="Google Shape;224;p38"/>
          <p:cNvSpPr txBox="1"/>
          <p:nvPr>
            <p:ph idx="2" type="body"/>
          </p:nvPr>
        </p:nvSpPr>
        <p:spPr>
          <a:xfrm>
            <a:off x="6303981" y="4001457"/>
            <a:ext cx="5353397" cy="1554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225" name="Google Shape;225;p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2"/>
            <a:ext cx="4253837" cy="4198988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8" name="Google Shape;228;p5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9" name="Google Shape;229;p5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0" name="Google Shape;230;p5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31" name="Google Shape;231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2" name="Google Shape;232;p5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3" name="Google Shape;233;p5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34" name="Google Shape;234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35" name="Google Shape;235;p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5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7" name="Google Shape;237;p56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8" name="Google Shape;238;p56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 1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93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1" name="Google Shape;241;p93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2" name="Google Shape;242;p93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3" name="Google Shape;243;p93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44" name="Google Shape;244;p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5" name="Google Shape;245;p9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6" name="Google Shape;246;p9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7" name="Google Shape;247;p9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8" name="Google Shape;248;p9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9" name="Google Shape;249;p9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50" name="Google Shape;250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52" name="Google Shape;252;p9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93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4" name="Google Shape;254;p93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55" name="Google Shape;255;p9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9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8" name="Google Shape;258;p94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9" name="Google Shape;259;p94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60" name="Google Shape;260;p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1" name="Google Shape;261;p9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2" name="Google Shape;262;p9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3" name="Google Shape;263;p9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4" name="Google Shape;264;p9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5" name="Google Shape;265;p9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66" name="Google Shape;266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68" name="Google Shape;268;p9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3_Title, 3 points,content box"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1" name="Google Shape;271;p9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2" name="Google Shape;272;p9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3" name="Google Shape;273;p9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4" name="Google Shape;274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6" name="Google Shape;276;p9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7" name="Google Shape;277;p9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8" name="Google Shape;278;p9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9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0" name="Google Shape;280;p95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1" name="Google Shape;281;p95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2" name="Google Shape;282;p95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3" name="Google Shape;283;p95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4" name="Google Shape;284;p95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5" name="Google Shape;285;p95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6" name="Google Shape;286;p95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7" name="Google Shape;287;p95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8" name="Google Shape;288;p95"/>
          <p:cNvSpPr/>
          <p:nvPr>
            <p:ph idx="9" type="pic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289" name="Google Shape;289;p95"/>
          <p:cNvSpPr txBox="1"/>
          <p:nvPr>
            <p:ph idx="13" type="body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90" name="Google Shape;290;p9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4535" y="4975017"/>
            <a:ext cx="982993" cy="1105646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95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9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" name="Google Shape;20;p29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29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2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29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4" name="Google Shape;24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2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" name="Google Shape;26;p2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" name="Google Shape;27;p2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" name="Google Shape;28;p2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" name="Google Shape;29;p2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" name="Google Shape;3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2" name="Google Shape;32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96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4" name="Google Shape;294;p96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5" name="Google Shape;295;p96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6" name="Google Shape;296;p96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7" name="Google Shape;297;p96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8" name="Google Shape;298;p96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9" name="Google Shape;299;p96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0" name="Google Shape;300;p96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1" name="Google Shape;301;p96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02" name="Google Shape;302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3" name="Google Shape;303;p9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4" name="Google Shape;304;p9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5" name="Google Shape;305;p9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6" name="Google Shape;306;p9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7" name="Google Shape;307;p9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8" name="Google Shape;308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10" name="Google Shape;310;p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97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3" name="Google Shape;313;p97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4" name="Google Shape;314;p97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5" name="Google Shape;315;p9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6" name="Google Shape;316;p97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17" name="Google Shape;317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8" name="Google Shape;318;p9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9" name="Google Shape;319;p9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0" name="Google Shape;320;p9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1" name="Google Shape;321;p9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2" name="Google Shape;322;p9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23" name="Google Shape;323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25" name="Google Shape;325;p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9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9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9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98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1" name="Google Shape;331;p98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2" name="Google Shape;332;p98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3" name="Google Shape;333;p9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4" name="Google Shape;334;p98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35" name="Google Shape;335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6" name="Google Shape;336;p9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7" name="Google Shape;337;p9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8" name="Google Shape;338;p9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9" name="Google Shape;339;p9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0" name="Google Shape;340;p9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41" name="Google Shape;341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43" name="Google Shape;343;p9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9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9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9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99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9" name="Google Shape;349;p99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0" name="Google Shape;350;p99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1" name="Google Shape;351;p99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2" name="Google Shape;352;p99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3" name="Google Shape;353;p99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4" name="Google Shape;354;p99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5" name="Google Shape;355;p99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6" name="Google Shape;356;p99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57" name="Google Shape;357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8" name="Google Shape;358;p9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9" name="Google Shape;359;p9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0" name="Google Shape;360;p9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1" name="Google Shape;361;p9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2" name="Google Shape;362;p9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63" name="Google Shape;363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65" name="Google Shape;365;p9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8" name="Google Shape;368;p10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9" name="Google Shape;369;p10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0" name="Google Shape;370;p10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1" name="Google Shape;371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1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3" name="Google Shape;373;p10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4" name="Google Shape;374;p10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5" name="Google Shape;375;p1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10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7" name="Google Shape;377;p100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8" name="Google Shape;378;p100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9" name="Google Shape;379;p100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0" name="Google Shape;380;p100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1" name="Google Shape;381;p100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2" name="Google Shape;382;p100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3" name="Google Shape;383;p100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4" name="Google Shape;384;p100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385" name="Google Shape;385;p10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Google Shape;387;p1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8" name="Google Shape;388;p10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9" name="Google Shape;389;p10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0" name="Google Shape;390;p10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1" name="Google Shape;391;p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1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3" name="Google Shape;393;p10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4" name="Google Shape;394;p10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5" name="Google Shape;395;p10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10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7" name="Google Shape;397;p101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8" name="Google Shape;398;p101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9" name="Google Shape;399;p101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0" name="Google Shape;400;p101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1" name="Google Shape;401;p101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2" name="Google Shape;402;p101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3" name="Google Shape;403;p101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4" name="Google Shape;404;p101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5" name="Google Shape;405;p101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406" name="Google Shape;406;p10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407" name="Google Shape;407;p101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101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101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p1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2" name="Google Shape;412;p10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3" name="Google Shape;413;p10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4" name="Google Shape;414;p10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5" name="Google Shape;415;p10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6" name="Google Shape;416;p10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17" name="Google Shape;417;p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1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19" name="Google Shape;419;p10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10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1" name="Google Shape;421;p102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2" name="Google Shape;422;p102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Google Shape;424;p1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5" name="Google Shape;425;p10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6" name="Google Shape;426;p10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7" name="Google Shape;427;p10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28" name="Google Shape;428;p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1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0" name="Google Shape;430;p10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1" name="Google Shape;431;p10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32" name="Google Shape;432;p10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10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4" name="Google Shape;434;p103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5" name="Google Shape;435;p103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Google Shape;437;p1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8" name="Google Shape;438;p10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9" name="Google Shape;439;p10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0" name="Google Shape;440;p10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1" name="Google Shape;441;p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1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3" name="Google Shape;443;p10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4" name="Google Shape;444;p10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5" name="Google Shape;445;p10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10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7" name="Google Shape;447;p104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8" name="Google Shape;448;p104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9" name="Google Shape;449;p104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0" name="Google Shape;450;p104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1" name="Google Shape;451;p104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2" name="Google Shape;452;p104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3" name="Google Shape;453;p104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Google Shape;455;p1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6" name="Google Shape;456;p10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7" name="Google Shape;457;p10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8" name="Google Shape;458;p10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59" name="Google Shape;459;p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0" name="Google Shape;460;p10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1" name="Google Shape;461;p10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62" name="Google Shape;462;p10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63" name="Google Shape;463;p10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10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5" name="Google Shape;465;p105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0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30"/>
          <p:cNvSpPr txBox="1"/>
          <p:nvPr>
            <p:ph idx="2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3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30"/>
          <p:cNvSpPr txBox="1"/>
          <p:nvPr>
            <p:ph idx="3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1" name="Google Shape;41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" name="Google Shape;42;p3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" name="Google Shape;43;p3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" name="Google Shape;44;p3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" name="Google Shape;45;p3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" name="Google Shape;46;p3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" name="Google Shape;47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9" name="Google Shape;49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3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3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53" name="Google Shape;53;p3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Google Shape;467;p1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8" name="Google Shape;468;p10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9" name="Google Shape;469;p10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0" name="Google Shape;470;p10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1" name="Google Shape;471;p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2" name="Google Shape;472;p10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3" name="Google Shape;473;p10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4" name="Google Shape;474;p1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75" name="Google Shape;475;p10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10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7" name="Google Shape;477;p106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8" name="Google Shape;478;p106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07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1" name="Google Shape;481;p107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2" name="Google Shape;482;p10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3_Reading tip"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4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490" name="Google Shape;490;p4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1" name="Google Shape;491;p4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2" name="Google Shape;492;p4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93" name="Google Shape;493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94" name="Google Shape;494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42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498" name="Google Shape;498;p42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9" name="Google Shape;499;p42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0" name="Google Shape;500;p42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1" name="Google Shape;501;p42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2" name="Google Shape;502;p42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3" name="Google Shape;503;p42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4" name="Google Shape;504;p42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5" name="Google Shape;505;p42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6" name="Google Shape;506;p42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3_Reading tip with wider picture"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48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09" name="Google Shape;509;p4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0" name="Google Shape;510;p4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1" name="Google Shape;511;p4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12" name="Google Shape;512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13" name="Google Shape;513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48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7" name="Google Shape;517;p48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518" name="Google Shape;518;p48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78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21" name="Google Shape;521;p7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2" name="Google Shape;522;p7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3" name="Google Shape;523;p7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24" name="Google Shape;524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25" name="Google Shape;525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78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529" name="Google Shape;529;p78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0" name="Google Shape;530;p78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1" name="Google Shape;531;p78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79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4" name="Google Shape;534;p79"/>
          <p:cNvSpPr txBox="1"/>
          <p:nvPr>
            <p:ph idx="1" type="body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5" name="Google Shape;535;p79"/>
          <p:cNvSpPr txBox="1"/>
          <p:nvPr>
            <p:ph idx="2" type="body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6" name="Google Shape;536;p79"/>
          <p:cNvSpPr txBox="1"/>
          <p:nvPr>
            <p:ph idx="3" type="body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7" name="Google Shape;537;p79"/>
          <p:cNvSpPr txBox="1"/>
          <p:nvPr>
            <p:ph idx="4" type="body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80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8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42" name="Google Shape;542;p8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3" name="Google Shape;543;p8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4" name="Google Shape;544;p8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45" name="Google Shape;545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46" name="Google Shape;546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8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49" name="Google Shape;549;p81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550" name="Google Shape;550;p81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1" name="Google Shape;551;p81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2" name="Google Shape;552;p81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3" name="Google Shape;553;p81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82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56" name="Google Shape;556;p8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7" name="Google Shape;557;p8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8" name="Google Shape;558;p8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59" name="Google Shape;559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60" name="Google Shape;560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Google Shape;561;p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63" name="Google Shape;563;p82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564" name="Google Shape;564;p82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5" name="Google Shape;565;p82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6" name="Google Shape;566;p82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7" name="Google Shape;567;p82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8" name="Google Shape;568;p82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9" name="Google Shape;569;p82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0" name="Google Shape;570;p82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83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3" name="Google Shape;573;p83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574" name="Google Shape;574;p8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5" name="Google Shape;575;p8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6" name="Google Shape;576;p8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77" name="Google Shape;577;p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78" name="Google Shape;578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0" name="Google Shape;580;p8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81" name="Google Shape;581;p83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2" name="Google Shape;582;p83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3" name="Google Shape;583;p83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4" name="Google Shape;584;p83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5" name="Google Shape;585;p83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6" name="Google Shape;586;p83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7" name="Google Shape;587;p83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8" name="Google Shape;588;p83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5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35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35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35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35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35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35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35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35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4" name="Google Shape;64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" name="Google Shape;65;p3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" name="Google Shape;66;p3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" name="Google Shape;67;p3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" name="Google Shape;68;p3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" name="Google Shape;69;p3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0" name="Google Shape;70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2" name="Google Shape;72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4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95" name="Google Shape;595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6" name="Google Shape;596;p4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7" name="Google Shape;597;p4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8" name="Google Shape;598;p4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9" name="Google Shape;599;p4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0" name="Google Shape;600;p4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1" name="Google Shape;601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2" name="Google Shape;602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03" name="Google Shape;603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04" name="Google Shape;604;p44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5" name="Google Shape;605;p44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6" name="Google Shape;606;p44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7" name="Google Shape;607;p44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8" name="Google Shape;608;p44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9" name="Google Shape;609;p44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0" name="Google Shape;610;p44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1" name="Google Shape;611;p44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5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14" name="Google Shape;614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615" name="Google Shape;615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6" name="Google Shape;616;p5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7" name="Google Shape;617;p5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8" name="Google Shape;618;p5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9" name="Google Shape;619;p5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0" name="Google Shape;620;p5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21" name="Google Shape;621;p51"/>
          <p:cNvSpPr/>
          <p:nvPr/>
        </p:nvSpPr>
        <p:spPr>
          <a:xfrm>
            <a:off x="3812820" y="4636967"/>
            <a:ext cx="3808179" cy="1571145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2" name="Google Shape;622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Google Shape;623;p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624" name="Google Shape;624;p51"/>
          <p:cNvSpPr/>
          <p:nvPr/>
        </p:nvSpPr>
        <p:spPr>
          <a:xfrm>
            <a:off x="1586774" y="2772170"/>
            <a:ext cx="3801397" cy="1571144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625" name="Google Shape;625;p5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26" name="Google Shape;626;p51"/>
          <p:cNvSpPr/>
          <p:nvPr/>
        </p:nvSpPr>
        <p:spPr>
          <a:xfrm>
            <a:off x="144716" y="1293950"/>
            <a:ext cx="3801397" cy="1571144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7" name="Google Shape;627;p51"/>
          <p:cNvSpPr/>
          <p:nvPr/>
        </p:nvSpPr>
        <p:spPr>
          <a:xfrm>
            <a:off x="158984" y="4417887"/>
            <a:ext cx="3206776" cy="1571145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Google Shape;628;p51"/>
          <p:cNvSpPr txBox="1"/>
          <p:nvPr>
            <p:ph idx="1" type="body"/>
          </p:nvPr>
        </p:nvSpPr>
        <p:spPr>
          <a:xfrm>
            <a:off x="1743463" y="2939667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9" name="Google Shape;629;p51"/>
          <p:cNvSpPr txBox="1"/>
          <p:nvPr>
            <p:ph idx="2" type="body"/>
          </p:nvPr>
        </p:nvSpPr>
        <p:spPr>
          <a:xfrm>
            <a:off x="4072874" y="4724938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0" name="Google Shape;630;p51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1" name="Google Shape;631;p51"/>
          <p:cNvSpPr txBox="1"/>
          <p:nvPr>
            <p:ph idx="4" type="body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3" name="Google Shape;633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634" name="Google Shape;634;p5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35" name="Google Shape;635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6" name="Google Shape;636;p5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7" name="Google Shape;637;p5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8" name="Google Shape;638;p5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9" name="Google Shape;639;p5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0" name="Google Shape;640;p5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41" name="Google Shape;641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Google Shape;642;p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643" name="Google Shape;643;p52"/>
          <p:cNvSpPr/>
          <p:nvPr/>
        </p:nvSpPr>
        <p:spPr>
          <a:xfrm>
            <a:off x="8260989" y="2998070"/>
            <a:ext cx="3801397" cy="1571144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644" name="Google Shape;644;p5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45" name="Google Shape;645;p52"/>
          <p:cNvSpPr/>
          <p:nvPr/>
        </p:nvSpPr>
        <p:spPr>
          <a:xfrm>
            <a:off x="5720300" y="1436681"/>
            <a:ext cx="3801397" cy="1571144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p52"/>
          <p:cNvSpPr/>
          <p:nvPr/>
        </p:nvSpPr>
        <p:spPr>
          <a:xfrm>
            <a:off x="5839976" y="4511014"/>
            <a:ext cx="5789039" cy="1571145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52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8" name="Google Shape;648;p52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9" name="Google Shape;649;p52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61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2" name="Google Shape;652;p61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3" name="Google Shape;653;p61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654" name="Google Shape;654;p61"/>
          <p:cNvGrpSpPr/>
          <p:nvPr/>
        </p:nvGrpSpPr>
        <p:grpSpPr>
          <a:xfrm>
            <a:off x="0" y="5607273"/>
            <a:ext cx="12196432" cy="83414"/>
            <a:chOff x="-33239" y="5603791"/>
            <a:chExt cx="9147324" cy="83414"/>
          </a:xfrm>
        </p:grpSpPr>
        <p:cxnSp>
          <p:nvCxnSpPr>
            <p:cNvPr id="655" name="Google Shape;655;p61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56" name="Google Shape;656;p6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46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4" name="Google Shape;664;p46"/>
          <p:cNvSpPr txBox="1"/>
          <p:nvPr>
            <p:ph idx="1" type="body"/>
          </p:nvPr>
        </p:nvSpPr>
        <p:spPr>
          <a:xfrm>
            <a:off x="207818" y="1577975"/>
            <a:ext cx="2989294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5" name="Google Shape;665;p46"/>
          <p:cNvSpPr txBox="1"/>
          <p:nvPr>
            <p:ph idx="2" type="body"/>
          </p:nvPr>
        </p:nvSpPr>
        <p:spPr>
          <a:xfrm>
            <a:off x="207817" y="3992563"/>
            <a:ext cx="3020087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666" name="Google Shape;666;p46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7" name="Google Shape;667;p46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8" name="Google Shape;668;p46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69" name="Google Shape;669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70" name="Google Shape;670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1" name="Google Shape;671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2" name="Google Shape;672;p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673" name="Google Shape;673;p4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3" cy="3680150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674" name="Google Shape;674;p46"/>
          <p:cNvSpPr/>
          <p:nvPr/>
        </p:nvSpPr>
        <p:spPr>
          <a:xfrm rot="949862">
            <a:off x="8632513" y="1934644"/>
            <a:ext cx="3479646" cy="2748649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5" name="Google Shape;675;p46"/>
          <p:cNvSpPr/>
          <p:nvPr/>
        </p:nvSpPr>
        <p:spPr>
          <a:xfrm flipH="1" rot="-2036221">
            <a:off x="3537772" y="1994884"/>
            <a:ext cx="3036897" cy="2147033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6" name="Google Shape;676;p46"/>
          <p:cNvSpPr txBox="1"/>
          <p:nvPr>
            <p:ph idx="3" type="body"/>
          </p:nvPr>
        </p:nvSpPr>
        <p:spPr>
          <a:xfrm rot="-2153614">
            <a:off x="3954347" y="2367646"/>
            <a:ext cx="2234539" cy="1408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7" name="Google Shape;677;p46"/>
          <p:cNvSpPr txBox="1"/>
          <p:nvPr>
            <p:ph idx="4" type="body"/>
          </p:nvPr>
        </p:nvSpPr>
        <p:spPr>
          <a:xfrm rot="860487">
            <a:off x="9153636" y="2384207"/>
            <a:ext cx="2405861" cy="1828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8" name="Google Shape;678;p46"/>
          <p:cNvSpPr txBox="1"/>
          <p:nvPr>
            <p:ph idx="5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47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1" name="Google Shape;681;p47"/>
          <p:cNvSpPr txBox="1"/>
          <p:nvPr>
            <p:ph idx="1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2" name="Google Shape;682;p47"/>
          <p:cNvSpPr txBox="1"/>
          <p:nvPr>
            <p:ph idx="2" type="body"/>
          </p:nvPr>
        </p:nvSpPr>
        <p:spPr>
          <a:xfrm>
            <a:off x="162285" y="1411720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3" name="Google Shape;683;p47"/>
          <p:cNvSpPr txBox="1"/>
          <p:nvPr>
            <p:ph idx="3" type="body"/>
          </p:nvPr>
        </p:nvSpPr>
        <p:spPr>
          <a:xfrm>
            <a:off x="180109" y="3992563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684" name="Google Shape;684;p47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5" name="Google Shape;685;p47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6" name="Google Shape;686;p47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87" name="Google Shape;687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88" name="Google Shape;688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89" name="Google Shape;689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0" name="Google Shape;690;p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691" name="Google Shape;691;p47"/>
          <p:cNvSpPr txBox="1"/>
          <p:nvPr>
            <p:ph idx="4" type="body"/>
          </p:nvPr>
        </p:nvSpPr>
        <p:spPr>
          <a:xfrm>
            <a:off x="4104471" y="1818827"/>
            <a:ext cx="7541965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2" name="Google Shape;692;p47"/>
          <p:cNvSpPr txBox="1"/>
          <p:nvPr>
            <p:ph idx="5" type="body"/>
          </p:nvPr>
        </p:nvSpPr>
        <p:spPr>
          <a:xfrm>
            <a:off x="3969386" y="3243174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3" name="Google Shape;693;p47"/>
          <p:cNvSpPr txBox="1"/>
          <p:nvPr>
            <p:ph idx="6" type="body"/>
          </p:nvPr>
        </p:nvSpPr>
        <p:spPr>
          <a:xfrm>
            <a:off x="3987210" y="4810036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4" name="Google Shape;694;p47"/>
          <p:cNvSpPr txBox="1"/>
          <p:nvPr>
            <p:ph idx="7" type="body"/>
          </p:nvPr>
        </p:nvSpPr>
        <p:spPr>
          <a:xfrm>
            <a:off x="7676147" y="3224908"/>
            <a:ext cx="3970289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84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7" name="Google Shape;697;p84"/>
          <p:cNvSpPr txBox="1"/>
          <p:nvPr>
            <p:ph idx="1" type="body"/>
          </p:nvPr>
        </p:nvSpPr>
        <p:spPr>
          <a:xfrm>
            <a:off x="0" y="227488"/>
            <a:ext cx="3497263" cy="549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8" name="Google Shape;698;p84"/>
          <p:cNvSpPr txBox="1"/>
          <p:nvPr>
            <p:ph idx="2" type="body"/>
          </p:nvPr>
        </p:nvSpPr>
        <p:spPr>
          <a:xfrm>
            <a:off x="0" y="1577975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9" name="Google Shape;699;p84"/>
          <p:cNvSpPr txBox="1"/>
          <p:nvPr>
            <p:ph idx="3" type="body"/>
          </p:nvPr>
        </p:nvSpPr>
        <p:spPr>
          <a:xfrm>
            <a:off x="-39687" y="3992563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0" name="Google Shape;700;p84"/>
          <p:cNvSpPr txBox="1"/>
          <p:nvPr>
            <p:ph idx="4" type="body"/>
          </p:nvPr>
        </p:nvSpPr>
        <p:spPr>
          <a:xfrm>
            <a:off x="3790950" y="1944688"/>
            <a:ext cx="8140700" cy="415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701" name="Google Shape;701;p84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2" name="Google Shape;702;p84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3" name="Google Shape;703;p84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04" name="Google Shape;704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05" name="Google Shape;705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06" name="Google Shape;706;p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7" name="Google Shape;707;p8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85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710" name="Google Shape;710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1" name="Google Shape;711;p85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2" name="Google Shape;712;p85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3" name="Google Shape;713;p85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14" name="Google Shape;714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5" name="Google Shape;715;p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16" name="Google Shape;716;p8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86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19" name="Google Shape;719;p86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0" name="Google Shape;720;p86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1" name="Google Shape;721;p86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22" name="Google Shape;722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23" name="Google Shape;723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24" name="Google Shape;724;p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5" name="Google Shape;725;p8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87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28" name="Google Shape;728;p87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9" name="Google Shape;729;p87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30" name="Google Shape;730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1" name="Google Shape;731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2" name="Google Shape;732;p87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33" name="Google Shape;733;p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34" name="Google Shape;734;p8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8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5" name="Google Shape;75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76" name="Google Shape;76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Google Shape;77;p8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" name="Google Shape;78;p8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" name="Google Shape;79;p8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" name="Google Shape;80;p8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" name="Google Shape;81;p8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2" name="Google Shape;82;p89"/>
          <p:cNvSpPr/>
          <p:nvPr/>
        </p:nvSpPr>
        <p:spPr>
          <a:xfrm>
            <a:off x="3812820" y="4636967"/>
            <a:ext cx="3808179" cy="1571145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p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89"/>
          <p:cNvSpPr/>
          <p:nvPr/>
        </p:nvSpPr>
        <p:spPr>
          <a:xfrm>
            <a:off x="1586774" y="2772170"/>
            <a:ext cx="3801397" cy="1571144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86" name="Google Shape;86;p8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89"/>
          <p:cNvSpPr/>
          <p:nvPr/>
        </p:nvSpPr>
        <p:spPr>
          <a:xfrm>
            <a:off x="144716" y="1293950"/>
            <a:ext cx="3801397" cy="1571144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89"/>
          <p:cNvSpPr/>
          <p:nvPr/>
        </p:nvSpPr>
        <p:spPr>
          <a:xfrm>
            <a:off x="158984" y="4417887"/>
            <a:ext cx="3206776" cy="1571145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89"/>
          <p:cNvSpPr txBox="1"/>
          <p:nvPr>
            <p:ph idx="1" type="body"/>
          </p:nvPr>
        </p:nvSpPr>
        <p:spPr>
          <a:xfrm>
            <a:off x="1743463" y="2939667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89"/>
          <p:cNvSpPr txBox="1"/>
          <p:nvPr>
            <p:ph idx="2" type="body"/>
          </p:nvPr>
        </p:nvSpPr>
        <p:spPr>
          <a:xfrm>
            <a:off x="4072874" y="4724938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89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89"/>
          <p:cNvSpPr txBox="1"/>
          <p:nvPr>
            <p:ph idx="4" type="body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88"/>
          <p:cNvSpPr txBox="1"/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37" name="Google Shape;737;p88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8" name="Google Shape;738;p88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39" name="Google Shape;739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40" name="Google Shape;740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41" name="Google Shape;741;p88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42" name="Google Shape;742;p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3" name="Google Shape;743;p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744" name="Google Shape;744;p88"/>
          <p:cNvSpPr txBox="1"/>
          <p:nvPr>
            <p:ph idx="1" type="body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5" name="Google Shape;745;p88"/>
          <p:cNvSpPr/>
          <p:nvPr>
            <p:ph idx="2" type="pic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746" name="Google Shape;746;p88"/>
          <p:cNvSpPr txBox="1"/>
          <p:nvPr>
            <p:ph idx="3" type="body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5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4" name="Google Shape;754;p50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5" name="Google Shape;755;p50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56" name="Google Shape;756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57" name="Google Shape;757;p5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8" name="Google Shape;758;p5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9" name="Google Shape;759;p5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0" name="Google Shape;760;p5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1" name="Google Shape;761;p5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62" name="Google Shape;762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3" name="Google Shape;763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64" name="Google Shape;764;p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6" name="Google Shape;766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67" name="Google Shape;767;p5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8" name="Google Shape;768;p5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9" name="Google Shape;769;p5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70" name="Google Shape;770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1" name="Google Shape;771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2" name="Google Shape;772;p5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3" name="Google Shape;773;p5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74" name="Google Shape;774;p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775" name="Google Shape;775;p5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6" name="Google Shape;776;p53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7" name="Google Shape;777;p53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8" name="Google Shape;778;p53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9" name="Google Shape;779;p53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0" name="Google Shape;780;p53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1" name="Google Shape;781;p53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2" name="Google Shape;782;p53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3" name="Google Shape;783;p53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4" name="Google Shape;784;p53"/>
          <p:cNvSpPr/>
          <p:nvPr>
            <p:ph idx="9" type="pic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785" name="Google Shape;785;p53"/>
          <p:cNvSpPr txBox="1"/>
          <p:nvPr>
            <p:ph idx="13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"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66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8" name="Google Shape;788;p66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9" name="Google Shape;789;p66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0" name="Google Shape;790;p66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1" name="Google Shape;791;p66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2" name="Google Shape;792;p66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3" name="Google Shape;793;p66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4" name="Google Shape;794;p66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5" name="Google Shape;795;p66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96" name="Google Shape;796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7" name="Google Shape;797;p6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8" name="Google Shape;798;p6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9" name="Google Shape;799;p6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0" name="Google Shape;800;p6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1" name="Google Shape;801;p6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02" name="Google Shape;802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3" name="Google Shape;803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04" name="Google Shape;804;p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67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7" name="Google Shape;807;p67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8" name="Google Shape;808;p67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9" name="Google Shape;809;p6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0" name="Google Shape;810;p67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11" name="Google Shape;811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12" name="Google Shape;812;p6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3" name="Google Shape;813;p6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4" name="Google Shape;814;p6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5" name="Google Shape;815;p6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6" name="Google Shape;816;p6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17" name="Google Shape;817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8" name="Google Shape;818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19" name="Google Shape;819;p6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20" name="Google Shape;820;p6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1" name="Google Shape;821;p6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2" name="Google Shape;822;p6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(Virtual) 4 Points, Pic">
    <p:spTree>
      <p:nvGrpSpPr>
        <p:cNvPr id="823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68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5" name="Google Shape;825;p68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6" name="Google Shape;826;p68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7" name="Google Shape;827;p6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8" name="Google Shape;828;p68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29" name="Google Shape;829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0" name="Google Shape;830;p6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1" name="Google Shape;831;p6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2" name="Google Shape;832;p6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3" name="Google Shape;833;p6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4" name="Google Shape;834;p6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35" name="Google Shape;835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6" name="Google Shape;836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37" name="Google Shape;837;p6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38" name="Google Shape;838;p6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39" name="Google Shape;839;p6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40" name="Google Shape;840;p6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1_Blank">
    <p:spTree>
      <p:nvGrpSpPr>
        <p:cNvPr id="84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69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3" name="Google Shape;843;p69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4" name="Google Shape;844;p69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5" name="Google Shape;845;p69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6" name="Google Shape;846;p69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7" name="Google Shape;847;p69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8" name="Google Shape;848;p69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9" name="Google Shape;849;p69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0" name="Google Shape;850;p69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51" name="Google Shape;851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52" name="Google Shape;852;p6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3" name="Google Shape;853;p6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4" name="Google Shape;854;p6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5" name="Google Shape;855;p6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6" name="Google Shape;856;p6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57" name="Google Shape;857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8" name="Google Shape;858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59" name="Google Shape;859;p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860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1" name="Google Shape;861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2" name="Google Shape;862;p7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3" name="Google Shape;863;p7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4" name="Google Shape;864;p7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65" name="Google Shape;865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6" name="Google Shape;866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7" name="Google Shape;867;p7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8" name="Google Shape;868;p7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69" name="Google Shape;869;p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870" name="Google Shape;870;p7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1" name="Google Shape;871;p70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2" name="Google Shape;872;p70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3" name="Google Shape;873;p70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4" name="Google Shape;874;p70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5" name="Google Shape;875;p70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6" name="Google Shape;876;p70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7" name="Google Shape;877;p70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8" name="Google Shape;878;p70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879" name="Google Shape;879;p7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3">
    <p:spTree>
      <p:nvGrpSpPr>
        <p:cNvPr id="880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1" name="Google Shape;881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2" name="Google Shape;882;p7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3" name="Google Shape;883;p7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4" name="Google Shape;884;p7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85" name="Google Shape;885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6" name="Google Shape;886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7" name="Google Shape;887;p7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8" name="Google Shape;888;p7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89" name="Google Shape;889;p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890" name="Google Shape;890;p7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1" name="Google Shape;891;p71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2" name="Google Shape;892;p71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3" name="Google Shape;893;p71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4" name="Google Shape;894;p71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5" name="Google Shape;895;p71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6" name="Google Shape;896;p71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7" name="Google Shape;897;p71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8" name="Google Shape;898;p71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9" name="Google Shape;899;p71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900" name="Google Shape;900;p7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901" name="Google Shape;901;p71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2" name="Google Shape;902;p71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3" name="Google Shape;903;p71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904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5" name="Google Shape;905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6" name="Google Shape;906;p7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7" name="Google Shape;907;p7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8" name="Google Shape;908;p7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9" name="Google Shape;909;p7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0" name="Google Shape;910;p7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11" name="Google Shape;911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2" name="Google Shape;912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13" name="Google Shape;913;p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14" name="Google Shape;914;p7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5" name="Google Shape;915;p72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6" name="Google Shape;916;p72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9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6" name="Google Shape;96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" name="Google Shape;97;p9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" name="Google Shape;98;p9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" name="Google Shape;99;p9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" name="Google Shape;100;p9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" name="Google Shape;101;p9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2" name="Google Shape;102;p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9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90"/>
          <p:cNvSpPr/>
          <p:nvPr/>
        </p:nvSpPr>
        <p:spPr>
          <a:xfrm>
            <a:off x="8260989" y="2998070"/>
            <a:ext cx="3801397" cy="1571144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05" name="Google Shape;105;p9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90"/>
          <p:cNvSpPr/>
          <p:nvPr/>
        </p:nvSpPr>
        <p:spPr>
          <a:xfrm>
            <a:off x="5720300" y="1436681"/>
            <a:ext cx="3801397" cy="1571144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90"/>
          <p:cNvSpPr/>
          <p:nvPr/>
        </p:nvSpPr>
        <p:spPr>
          <a:xfrm>
            <a:off x="5839976" y="4511014"/>
            <a:ext cx="5789039" cy="1571145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90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90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90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917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8" name="Google Shape;918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19" name="Google Shape;919;p7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0" name="Google Shape;920;p7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1" name="Google Shape;921;p7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22" name="Google Shape;922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3" name="Google Shape;923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4" name="Google Shape;924;p7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5" name="Google Shape;925;p7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26" name="Google Shape;926;p7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927" name="Google Shape;927;p7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8" name="Google Shape;928;p73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9" name="Google Shape;929;p73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930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" name="Google Shape;931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2" name="Google Shape;932;p7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3" name="Google Shape;933;p7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4" name="Google Shape;934;p7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35" name="Google Shape;935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6" name="Google Shape;936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7" name="Google Shape;937;p7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8" name="Google Shape;938;p7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39" name="Google Shape;939;p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940" name="Google Shape;940;p7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1" name="Google Shape;941;p74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2" name="Google Shape;942;p74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3" name="Google Shape;943;p74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4" name="Google Shape;944;p74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5" name="Google Shape;945;p74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6" name="Google Shape;946;p74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7" name="Google Shape;947;p74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948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9" name="Google Shape;949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50" name="Google Shape;950;p7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1" name="Google Shape;951;p7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2" name="Google Shape;952;p7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53" name="Google Shape;953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54" name="Google Shape;954;p7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5" name="Google Shape;955;p7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56" name="Google Shape;956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57" name="Google Shape;957;p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58" name="Google Shape;958;p7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9" name="Google Shape;959;p75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960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1" name="Google Shape;961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2" name="Google Shape;962;p7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3" name="Google Shape;963;p7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4" name="Google Shape;964;p7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65" name="Google Shape;965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6" name="Google Shape;966;p7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7" name="Google Shape;967;p7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68" name="Google Shape;968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69" name="Google Shape;969;p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70" name="Google Shape;970;p7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1" name="Google Shape;971;p76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2" name="Google Shape;972;p76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973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p77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5" name="Google Shape;975;p77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6" name="Google Shape;976;p7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982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p58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984" name="Google Shape;984;p5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5" name="Google Shape;985;p5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6" name="Google Shape;986;p5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87" name="Google Shape;987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88" name="Google Shape;988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89" name="Google Shape;989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0" name="Google Shape;990;p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991" name="Google Shape;991;p58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992" name="Google Shape;992;p58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3" name="Google Shape;993;p58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4" name="Google Shape;994;p58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5" name="Google Shape;995;p58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6" name="Google Shape;996;p58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7" name="Google Shape;997;p58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8" name="Google Shape;998;p58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3_Content with Caption">
    <p:spTree>
      <p:nvGrpSpPr>
        <p:cNvPr id="999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p59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1" name="Google Shape;1001;p59"/>
          <p:cNvSpPr/>
          <p:nvPr>
            <p:ph idx="2" type="pic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1002" name="Google Shape;1002;p59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003" name="Google Shape;1003;p5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4" name="Google Shape;1004;p5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5" name="Google Shape;1005;p5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06" name="Google Shape;1006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07" name="Google Shape;1007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8" name="Google Shape;1008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9" name="Google Shape;1009;p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10" name="Google Shape;1010;p59"/>
          <p:cNvSpPr/>
          <p:nvPr>
            <p:ph idx="3" type="pic"/>
          </p:nvPr>
        </p:nvSpPr>
        <p:spPr>
          <a:xfrm>
            <a:off x="1620982" y="1733964"/>
            <a:ext cx="5123557" cy="38493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101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60"/>
          <p:cNvSpPr/>
          <p:nvPr>
            <p:ph idx="2" type="pic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1013" name="Google Shape;1013;p60"/>
          <p:cNvSpPr txBox="1"/>
          <p:nvPr>
            <p:ph idx="1" type="body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4" name="Google Shape;1014;p60"/>
          <p:cNvSpPr/>
          <p:nvPr>
            <p:ph idx="3" type="pic"/>
          </p:nvPr>
        </p:nvSpPr>
        <p:spPr>
          <a:xfrm>
            <a:off x="9757009" y="3260706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1015" name="Google Shape;1015;p60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016" name="Google Shape;1016;p6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7" name="Google Shape;1017;p6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8" name="Google Shape;1018;p6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19" name="Google Shape;1019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20" name="Google Shape;1020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1" name="Google Shape;1021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2" name="Google Shape;1022;p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23" name="Google Shape;1023;p60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1024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p144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026" name="Google Shape;1026;p1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7" name="Google Shape;1027;p14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8" name="Google Shape;1028;p14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9" name="Google Shape;1029;p14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30" name="Google Shape;1030;p1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1" name="Google Shape;1031;p1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32" name="Google Shape;1032;p1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33" name="Google Shape;1033;p144"/>
          <p:cNvSpPr txBox="1"/>
          <p:nvPr>
            <p:ph idx="1" type="body"/>
          </p:nvPr>
        </p:nvSpPr>
        <p:spPr>
          <a:xfrm>
            <a:off x="628275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4" name="Google Shape;1034;p144"/>
          <p:cNvSpPr txBox="1"/>
          <p:nvPr>
            <p:ph idx="2" type="body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5" name="Google Shape;1035;p144"/>
          <p:cNvSpPr txBox="1"/>
          <p:nvPr>
            <p:ph idx="3" type="body"/>
          </p:nvPr>
        </p:nvSpPr>
        <p:spPr>
          <a:xfrm>
            <a:off x="8794864" y="1454588"/>
            <a:ext cx="3347923" cy="1172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6" name="Google Shape;1036;p144"/>
          <p:cNvSpPr txBox="1"/>
          <p:nvPr>
            <p:ph idx="4" type="body"/>
          </p:nvPr>
        </p:nvSpPr>
        <p:spPr>
          <a:xfrm>
            <a:off x="8794863" y="2645354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7" name="Google Shape;1037;p144"/>
          <p:cNvSpPr/>
          <p:nvPr>
            <p:ph idx="5" type="pic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2_Reading tip introduction">
    <p:spTree>
      <p:nvGrpSpPr>
        <p:cNvPr id="1038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p145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40" name="Google Shape;1040;p14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1" name="Google Shape;1041;p14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2" name="Google Shape;1042;p14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43" name="Google Shape;1043;p1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44" name="Google Shape;1044;p1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5" name="Google Shape;1045;p1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6" name="Google Shape;1046;p1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047" name="Google Shape;1047;p145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1048" name="Google Shape;1048;p145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9" name="Google Shape;1049;p145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0" name="Google Shape;1050;p145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1" name="Google Shape;1051;p145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2" name="Google Shape;1052;p145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3" name="Google Shape;1053;p145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4" name="Google Shape;1054;p145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5" name="Google Shape;1055;p145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6" name="Google Shape;1056;p145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91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" name="Google Shape;113;p91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p91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5" name="Google Shape;115;p91"/>
          <p:cNvGrpSpPr/>
          <p:nvPr/>
        </p:nvGrpSpPr>
        <p:grpSpPr>
          <a:xfrm>
            <a:off x="0" y="5607273"/>
            <a:ext cx="12196432" cy="83414"/>
            <a:chOff x="-33239" y="5603791"/>
            <a:chExt cx="9147324" cy="83414"/>
          </a:xfrm>
        </p:grpSpPr>
        <p:cxnSp>
          <p:nvCxnSpPr>
            <p:cNvPr id="116" name="Google Shape;116;p91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" name="Google Shape;117;p9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2_Reading tip with wider picture">
    <p:spTree>
      <p:nvGrpSpPr>
        <p:cNvPr id="1057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p146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59" name="Google Shape;1059;p14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0" name="Google Shape;1060;p14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1" name="Google Shape;1061;p14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62" name="Google Shape;1062;p1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63" name="Google Shape;1063;p1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4" name="Google Shape;1064;p1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5" name="Google Shape;1065;p1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066" name="Google Shape;1066;p146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7" name="Google Shape;1067;p146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1068" name="Google Shape;1068;p146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1069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147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71" name="Google Shape;1071;p14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2" name="Google Shape;1072;p14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3" name="Google Shape;1073;p14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74" name="Google Shape;1074;p1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75" name="Google Shape;1075;p1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6" name="Google Shape;1076;p1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7" name="Google Shape;1077;p1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078" name="Google Shape;1078;p147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1079" name="Google Shape;1079;p147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0" name="Google Shape;1080;p147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1" name="Google Shape;1081;p147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082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p148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4" name="Google Shape;1084;p148"/>
          <p:cNvSpPr txBox="1"/>
          <p:nvPr>
            <p:ph idx="1" type="body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5" name="Google Shape;1085;p148"/>
          <p:cNvSpPr txBox="1"/>
          <p:nvPr>
            <p:ph idx="2" type="body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6" name="Google Shape;1086;p148"/>
          <p:cNvSpPr txBox="1"/>
          <p:nvPr>
            <p:ph idx="3" type="body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7" name="Google Shape;1087;p148"/>
          <p:cNvSpPr txBox="1"/>
          <p:nvPr>
            <p:ph idx="4" type="body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088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p149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1090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150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92" name="Google Shape;1092;p15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3" name="Google Shape;1093;p15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4" name="Google Shape;1094;p15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95" name="Google Shape;1095;p1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96" name="Google Shape;1096;p1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7" name="Google Shape;1097;p1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8" name="Google Shape;1098;p1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099" name="Google Shape;1099;p150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100" name="Google Shape;1100;p150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1" name="Google Shape;1101;p150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2" name="Google Shape;1102;p150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3" name="Google Shape;1103;p150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104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p151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06" name="Google Shape;1106;p15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7" name="Google Shape;1107;p15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8" name="Google Shape;1108;p15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09" name="Google Shape;1109;p1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10" name="Google Shape;1110;p1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1" name="Google Shape;1111;p1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2" name="Google Shape;1112;p1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13" name="Google Shape;1113;p151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114" name="Google Shape;1114;p151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5" name="Google Shape;1115;p151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6" name="Google Shape;1116;p151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7" name="Google Shape;1117;p151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8" name="Google Shape;1118;p151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9" name="Google Shape;1119;p151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0" name="Google Shape;1120;p151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112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Google Shape;1122;p15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3" name="Google Shape;1123;p152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124" name="Google Shape;1124;p15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5" name="Google Shape;1125;p15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6" name="Google Shape;1126;p15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27" name="Google Shape;1127;p1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28" name="Google Shape;1128;p1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9" name="Google Shape;1129;p1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0" name="Google Shape;1130;p1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31" name="Google Shape;1131;p152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2" name="Google Shape;1132;p152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3" name="Google Shape;1133;p152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4" name="Google Shape;1134;p152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5" name="Google Shape;1135;p152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6" name="Google Shape;1136;p152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7" name="Google Shape;1137;p152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8" name="Google Shape;1138;p152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">
  <p:cSld name="2_Reading tip">
    <p:spTree>
      <p:nvGrpSpPr>
        <p:cNvPr id="1139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40" name="Google Shape;1140;p153"/>
          <p:cNvCxnSpPr/>
          <p:nvPr/>
        </p:nvCxnSpPr>
        <p:spPr>
          <a:xfrm flipH="1">
            <a:off x="3075901" y="3537140"/>
            <a:ext cx="2604900" cy="1443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1" name="Google Shape;1141;p153"/>
          <p:cNvCxnSpPr/>
          <p:nvPr/>
        </p:nvCxnSpPr>
        <p:spPr>
          <a:xfrm>
            <a:off x="5700643" y="3537141"/>
            <a:ext cx="1046400" cy="411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42" name="Google Shape;1142;p153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43" name="Google Shape;1143;p153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4" name="Google Shape;1144;p153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5" name="Google Shape;1145;p153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46" name="Google Shape;1146;p1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47" name="Google Shape;1147;p1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8" name="Google Shape;1148;p1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9" name="Google Shape;1149;p1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150" name="Google Shape;1150;p153"/>
          <p:cNvSpPr txBox="1"/>
          <p:nvPr>
            <p:ph idx="1" type="body"/>
          </p:nvPr>
        </p:nvSpPr>
        <p:spPr>
          <a:xfrm>
            <a:off x="500204" y="1587499"/>
            <a:ext cx="23874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1" name="Google Shape;1151;p153"/>
          <p:cNvSpPr/>
          <p:nvPr>
            <p:ph idx="2" type="pic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152" name="Google Shape;1152;p153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3" name="Google Shape;1153;p153"/>
          <p:cNvSpPr/>
          <p:nvPr/>
        </p:nvSpPr>
        <p:spPr>
          <a:xfrm>
            <a:off x="1296684" y="4871689"/>
            <a:ext cx="41607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4" name="Google Shape;1154;p153"/>
          <p:cNvSpPr/>
          <p:nvPr/>
        </p:nvSpPr>
        <p:spPr>
          <a:xfrm>
            <a:off x="3056495" y="3893077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5" name="Google Shape;1155;p153"/>
          <p:cNvSpPr/>
          <p:nvPr/>
        </p:nvSpPr>
        <p:spPr>
          <a:xfrm>
            <a:off x="4677392" y="2716041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6" name="Google Shape;1156;p153"/>
          <p:cNvSpPr/>
          <p:nvPr/>
        </p:nvSpPr>
        <p:spPr>
          <a:xfrm>
            <a:off x="6145890" y="3924976"/>
            <a:ext cx="23439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7" name="Google Shape;1157;p153"/>
          <p:cNvSpPr txBox="1"/>
          <p:nvPr>
            <p:ph idx="4" type="body"/>
          </p:nvPr>
        </p:nvSpPr>
        <p:spPr>
          <a:xfrm>
            <a:off x="4677392" y="2778801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8" name="Google Shape;1158;p153"/>
          <p:cNvSpPr txBox="1"/>
          <p:nvPr>
            <p:ph idx="5" type="body"/>
          </p:nvPr>
        </p:nvSpPr>
        <p:spPr>
          <a:xfrm>
            <a:off x="3068857" y="4004175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9" name="Google Shape;1159;p153"/>
          <p:cNvSpPr txBox="1"/>
          <p:nvPr>
            <p:ph idx="6" type="body"/>
          </p:nvPr>
        </p:nvSpPr>
        <p:spPr>
          <a:xfrm>
            <a:off x="6157153" y="4000707"/>
            <a:ext cx="23325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60" name="Google Shape;1160;p153"/>
          <p:cNvSpPr txBox="1"/>
          <p:nvPr>
            <p:ph idx="7" type="body"/>
          </p:nvPr>
        </p:nvSpPr>
        <p:spPr>
          <a:xfrm>
            <a:off x="1413084" y="4967115"/>
            <a:ext cx="39411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1">
  <p:cSld name="2_Reading tip 1">
    <p:spTree>
      <p:nvGrpSpPr>
        <p:cNvPr id="116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154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63" name="Google Shape;1163;p154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4" name="Google Shape;1164;p154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5" name="Google Shape;1165;p154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66" name="Google Shape;1166;p1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67" name="Google Shape;1167;p1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8" name="Google Shape;1168;p1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9" name="Google Shape;1169;p1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170" name="Google Shape;1170;p154"/>
          <p:cNvSpPr txBox="1"/>
          <p:nvPr>
            <p:ph idx="1" type="body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71" name="Google Shape;1171;p154"/>
          <p:cNvSpPr/>
          <p:nvPr>
            <p:ph idx="2" type="pic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172" name="Google Shape;1172;p154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1177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g1dc99ef785f_0_15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79" name="Google Shape;1179;g1dc99ef785f_0_1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4" cy="493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80" name="Google Shape;1180;g1dc99ef785f_0_155"/>
          <p:cNvCxnSpPr/>
          <p:nvPr/>
        </p:nvCxnSpPr>
        <p:spPr>
          <a:xfrm>
            <a:off x="-30396" y="6567435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1" name="Google Shape;1181;g1dc99ef785f_0_155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2" name="Google Shape;1182;g1dc99ef785f_0_155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3" name="Google Shape;1183;g1dc99ef785f_0_155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4" name="Google Shape;1184;g1dc99ef785f_0_155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85" name="Google Shape;1185;g1dc99ef785f_0_1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6" name="Google Shape;1186;g1dc99ef785f_0_1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87" name="Google Shape;1187;g1dc99ef785f_0_1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sp>
        <p:nvSpPr>
          <p:cNvPr id="1188" name="Google Shape;1188;g1dc99ef785f_0_155"/>
          <p:cNvSpPr txBox="1"/>
          <p:nvPr>
            <p:ph idx="1" type="body"/>
          </p:nvPr>
        </p:nvSpPr>
        <p:spPr>
          <a:xfrm>
            <a:off x="4588043" y="1489803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9" name="Google Shape;1189;g1dc99ef785f_0_155"/>
          <p:cNvSpPr txBox="1"/>
          <p:nvPr>
            <p:ph idx="2" type="body"/>
          </p:nvPr>
        </p:nvSpPr>
        <p:spPr>
          <a:xfrm>
            <a:off x="4588043" y="2653440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0" name="Google Shape;1190;g1dc99ef785f_0_155"/>
          <p:cNvSpPr txBox="1"/>
          <p:nvPr>
            <p:ph idx="3" type="body"/>
          </p:nvPr>
        </p:nvSpPr>
        <p:spPr>
          <a:xfrm>
            <a:off x="4588043" y="3817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1" name="Google Shape;1191;g1dc99ef785f_0_155"/>
          <p:cNvSpPr txBox="1"/>
          <p:nvPr>
            <p:ph idx="4" type="body"/>
          </p:nvPr>
        </p:nvSpPr>
        <p:spPr>
          <a:xfrm>
            <a:off x="4588043" y="4992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2" name="Google Shape;1192;g1dc99ef785f_0_155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3" name="Google Shape;1193;g1dc99ef785f_0_155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4" name="Google Shape;1194;g1dc99ef785f_0_155"/>
          <p:cNvSpPr txBox="1"/>
          <p:nvPr>
            <p:ph idx="7" type="body"/>
          </p:nvPr>
        </p:nvSpPr>
        <p:spPr>
          <a:xfrm>
            <a:off x="691247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5" name="Google Shape;1195;g1dc99ef785f_0_155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literacy terms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0" name="Google Shape;120;p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" name="Google Shape;121;p9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" name="Google Shape;122;p9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" name="Google Shape;123;p9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" name="Google Shape;124;p9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" name="Google Shape;125;p9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6" name="Google Shape;126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8" name="Google Shape;128;p9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92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92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92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" name="Google Shape;132;p92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" name="Google Shape;133;p92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Google Shape;134;p92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" name="Google Shape;135;p92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Google Shape;136;p92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196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Google Shape;1197;g1dc99ef785f_0_174"/>
          <p:cNvSpPr/>
          <p:nvPr>
            <p:ph idx="2" type="pic"/>
          </p:nvPr>
        </p:nvSpPr>
        <p:spPr>
          <a:xfrm>
            <a:off x="5292892" y="1502509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8" name="Google Shape;1198;g1dc99ef785f_0_174"/>
          <p:cNvSpPr txBox="1"/>
          <p:nvPr>
            <p:ph idx="1" type="body"/>
          </p:nvPr>
        </p:nvSpPr>
        <p:spPr>
          <a:xfrm>
            <a:off x="1660584" y="1489801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9" name="Google Shape;1199;g1dc99ef785f_0_174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0" name="Google Shape;1200;g1dc99ef785f_0_17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01" name="Google Shape;1201;g1dc99ef785f_0_174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202" name="Google Shape;1202;g1dc99ef785f_0_1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3"/>
            <a:ext cx="309934" cy="493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03" name="Google Shape;1203;g1dc99ef785f_0_174"/>
          <p:cNvCxnSpPr/>
          <p:nvPr/>
        </p:nvCxnSpPr>
        <p:spPr>
          <a:xfrm>
            <a:off x="-30396" y="6567435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4" name="Google Shape;1204;g1dc99ef785f_0_174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5" name="Google Shape;1205;g1dc99ef785f_0_174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6" name="Google Shape;1206;g1dc99ef785f_0_174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7" name="Google Shape;1207;g1dc99ef785f_0_174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08" name="Google Shape;1208;g1dc99ef785f_0_1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9" name="Google Shape;1209;g1dc99ef785f_0_1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10" name="Google Shape;1210;g1dc99ef785f_0_1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1" name="Google Shape;1211;g1dc99ef785f_0_17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3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2" name="Google Shape;1212;g1dc99ef785f_0_17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3" name="Google Shape;1213;g1dc99ef785f_0_17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9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214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Google Shape;1215;g1dc99ef785f_0_192"/>
          <p:cNvSpPr txBox="1"/>
          <p:nvPr>
            <p:ph idx="1" type="body"/>
          </p:nvPr>
        </p:nvSpPr>
        <p:spPr>
          <a:xfrm>
            <a:off x="1660584" y="1489801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6" name="Google Shape;1216;g1dc99ef785f_0_192"/>
          <p:cNvSpPr txBox="1"/>
          <p:nvPr>
            <p:ph idx="2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7" name="Google Shape;1217;g1dc99ef785f_0_19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18" name="Google Shape;1218;g1dc99ef785f_0_192"/>
          <p:cNvSpPr txBox="1"/>
          <p:nvPr>
            <p:ph idx="3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219" name="Google Shape;1219;g1dc99ef785f_0_1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3"/>
            <a:ext cx="309934" cy="493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0" name="Google Shape;1220;g1dc99ef785f_0_192"/>
          <p:cNvCxnSpPr/>
          <p:nvPr/>
        </p:nvCxnSpPr>
        <p:spPr>
          <a:xfrm>
            <a:off x="-30396" y="6567435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1" name="Google Shape;1221;g1dc99ef785f_0_192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2" name="Google Shape;1222;g1dc99ef785f_0_192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3" name="Google Shape;1223;g1dc99ef785f_0_192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4" name="Google Shape;1224;g1dc99ef785f_0_192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25" name="Google Shape;1225;g1dc99ef785f_0_1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6" name="Google Shape;1226;g1dc99ef785f_0_1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27" name="Google Shape;1227;g1dc99ef785f_0_19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8" name="Google Shape;1228;g1dc99ef785f_0_19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9" name="Google Shape;1229;g1dc99ef785f_0_19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0" name="Google Shape;1230;g1dc99ef785f_0_19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1231" name="Google Shape;1231;g1dc99ef785f_0_19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49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232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g1dc99ef785f_0_210"/>
          <p:cNvSpPr txBox="1"/>
          <p:nvPr>
            <p:ph idx="1" type="body"/>
          </p:nvPr>
        </p:nvSpPr>
        <p:spPr>
          <a:xfrm>
            <a:off x="4588043" y="1489801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4" name="Google Shape;1234;g1dc99ef785f_0_210"/>
          <p:cNvSpPr txBox="1"/>
          <p:nvPr>
            <p:ph idx="2" type="body"/>
          </p:nvPr>
        </p:nvSpPr>
        <p:spPr>
          <a:xfrm>
            <a:off x="4588043" y="2653440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5" name="Google Shape;1235;g1dc99ef785f_0_210"/>
          <p:cNvSpPr txBox="1"/>
          <p:nvPr>
            <p:ph idx="3" type="body"/>
          </p:nvPr>
        </p:nvSpPr>
        <p:spPr>
          <a:xfrm>
            <a:off x="4588043" y="3817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6" name="Google Shape;1236;g1dc99ef785f_0_210"/>
          <p:cNvSpPr txBox="1"/>
          <p:nvPr>
            <p:ph idx="4" type="body"/>
          </p:nvPr>
        </p:nvSpPr>
        <p:spPr>
          <a:xfrm>
            <a:off x="4588043" y="4992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7" name="Google Shape;1237;g1dc99ef785f_0_210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8" name="Google Shape;1238;g1dc99ef785f_0_210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9" name="Google Shape;1239;g1dc99ef785f_0_210"/>
          <p:cNvSpPr txBox="1"/>
          <p:nvPr>
            <p:ph idx="7" type="body"/>
          </p:nvPr>
        </p:nvSpPr>
        <p:spPr>
          <a:xfrm>
            <a:off x="691245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0" name="Google Shape;1240;g1dc99ef785f_0_210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1" name="Google Shape;1241;g1dc99ef785f_0_210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42" name="Google Shape;1242;g1dc99ef785f_0_2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3"/>
            <a:ext cx="309934" cy="493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3" name="Google Shape;1243;g1dc99ef785f_0_210"/>
          <p:cNvCxnSpPr/>
          <p:nvPr/>
        </p:nvCxnSpPr>
        <p:spPr>
          <a:xfrm>
            <a:off x="-30396" y="6567435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4" name="Google Shape;1244;g1dc99ef785f_0_210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5" name="Google Shape;1245;g1dc99ef785f_0_210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6" name="Google Shape;1246;g1dc99ef785f_0_210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7" name="Google Shape;1247;g1dc99ef785f_0_210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48" name="Google Shape;1248;g1dc99ef785f_0_2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9" name="Google Shape;1249;g1dc99ef785f_0_2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50" name="Google Shape;1250;g1dc99ef785f_0_2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25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g1dc99ef785f_0_22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53" name="Google Shape;1253;g1dc99ef785f_0_2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3"/>
            <a:ext cx="309929" cy="4939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1254" name="Google Shape;1254;g1dc99ef785f_0_2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55" name="Google Shape;1255;g1dc99ef785f_0_229"/>
          <p:cNvCxnSpPr/>
          <p:nvPr/>
        </p:nvCxnSpPr>
        <p:spPr>
          <a:xfrm>
            <a:off x="-30396" y="6567435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6" name="Google Shape;1256;g1dc99ef785f_0_229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7" name="Google Shape;1257;g1dc99ef785f_0_229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8" name="Google Shape;1258;g1dc99ef785f_0_229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9" name="Google Shape;1259;g1dc99ef785f_0_229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60" name="Google Shape;1260;g1dc99ef785f_0_229"/>
          <p:cNvSpPr/>
          <p:nvPr/>
        </p:nvSpPr>
        <p:spPr>
          <a:xfrm>
            <a:off x="3812820" y="4636967"/>
            <a:ext cx="38085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1" name="Google Shape;1261;g1dc99ef785f_0_2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2" name="Google Shape;1262;g1dc99ef785f_0_2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63" name="Google Shape;1263;g1dc99ef785f_0_229"/>
          <p:cNvSpPr/>
          <p:nvPr/>
        </p:nvSpPr>
        <p:spPr>
          <a:xfrm>
            <a:off x="1586775" y="2772169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264" name="Google Shape;1264;g1dc99ef785f_0_2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sp>
        <p:nvSpPr>
          <p:cNvPr id="1265" name="Google Shape;1265;g1dc99ef785f_0_229"/>
          <p:cNvSpPr/>
          <p:nvPr/>
        </p:nvSpPr>
        <p:spPr>
          <a:xfrm>
            <a:off x="144716" y="1293951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6" name="Google Shape;1266;g1dc99ef785f_0_229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7" name="Google Shape;1267;g1dc99ef785f_0_229"/>
          <p:cNvSpPr txBox="1"/>
          <p:nvPr>
            <p:ph idx="1" type="body"/>
          </p:nvPr>
        </p:nvSpPr>
        <p:spPr>
          <a:xfrm>
            <a:off x="1743463" y="2939667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8" name="Google Shape;1268;g1dc99ef785f_0_229"/>
          <p:cNvSpPr txBox="1"/>
          <p:nvPr>
            <p:ph idx="2" type="body"/>
          </p:nvPr>
        </p:nvSpPr>
        <p:spPr>
          <a:xfrm>
            <a:off x="4072873" y="4724937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9" name="Google Shape;1269;g1dc99ef785f_0_229"/>
          <p:cNvSpPr txBox="1"/>
          <p:nvPr>
            <p:ph idx="3" type="body"/>
          </p:nvPr>
        </p:nvSpPr>
        <p:spPr>
          <a:xfrm>
            <a:off x="240913" y="1445813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0" name="Google Shape;1270;g1dc99ef785f_0_229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127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2" name="Google Shape;1272;g1dc99ef785f_0_2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5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1273" name="Google Shape;1273;g1dc99ef785f_0_24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74" name="Google Shape;1274;g1dc99ef785f_0_2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3"/>
            <a:ext cx="309929" cy="493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75" name="Google Shape;1275;g1dc99ef785f_0_249"/>
          <p:cNvCxnSpPr/>
          <p:nvPr/>
        </p:nvCxnSpPr>
        <p:spPr>
          <a:xfrm>
            <a:off x="-30396" y="6567435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6" name="Google Shape;1276;g1dc99ef785f_0_249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7" name="Google Shape;1277;g1dc99ef785f_0_249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8" name="Google Shape;1278;g1dc99ef785f_0_249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9" name="Google Shape;1279;g1dc99ef785f_0_249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80" name="Google Shape;1280;g1dc99ef785f_0_2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1" name="Google Shape;1281;g1dc99ef785f_0_2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82" name="Google Shape;1282;g1dc99ef785f_0_249"/>
          <p:cNvSpPr/>
          <p:nvPr/>
        </p:nvSpPr>
        <p:spPr>
          <a:xfrm>
            <a:off x="8260989" y="2998069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283" name="Google Shape;1283;g1dc99ef785f_0_24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sp>
        <p:nvSpPr>
          <p:cNvPr id="1284" name="Google Shape;1284;g1dc99ef785f_0_249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5" name="Google Shape;1285;g1dc99ef785f_0_249"/>
          <p:cNvSpPr/>
          <p:nvPr/>
        </p:nvSpPr>
        <p:spPr>
          <a:xfrm>
            <a:off x="5839976" y="4511015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6" name="Google Shape;1286;g1dc99ef785f_0_249"/>
          <p:cNvSpPr txBox="1"/>
          <p:nvPr>
            <p:ph idx="1" type="body"/>
          </p:nvPr>
        </p:nvSpPr>
        <p:spPr>
          <a:xfrm>
            <a:off x="8450575" y="3165416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7" name="Google Shape;1287;g1dc99ef785f_0_249"/>
          <p:cNvSpPr txBox="1"/>
          <p:nvPr>
            <p:ph idx="2" type="body"/>
          </p:nvPr>
        </p:nvSpPr>
        <p:spPr>
          <a:xfrm>
            <a:off x="5816499" y="1588544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8" name="Google Shape;1288;g1dc99ef785f_0_249"/>
          <p:cNvSpPr txBox="1"/>
          <p:nvPr>
            <p:ph idx="3" type="body"/>
          </p:nvPr>
        </p:nvSpPr>
        <p:spPr>
          <a:xfrm>
            <a:off x="6003647" y="4619956"/>
            <a:ext cx="5388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289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Google Shape;1290;g1dc99ef785f_0_267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91" name="Google Shape;1291;g1dc99ef785f_0_267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2" name="Google Shape;1292;g1dc99ef785f_0_267"/>
          <p:cNvSpPr txBox="1"/>
          <p:nvPr>
            <p:ph idx="2" type="body"/>
          </p:nvPr>
        </p:nvSpPr>
        <p:spPr>
          <a:xfrm>
            <a:off x="0" y="1657351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293" name="Google Shape;1293;g1dc99ef785f_0_267"/>
          <p:cNvGrpSpPr/>
          <p:nvPr/>
        </p:nvGrpSpPr>
        <p:grpSpPr>
          <a:xfrm>
            <a:off x="1" y="5607229"/>
            <a:ext cx="12196128" cy="83414"/>
            <a:chOff x="-33239" y="5603791"/>
            <a:chExt cx="9147325" cy="83414"/>
          </a:xfrm>
        </p:grpSpPr>
        <p:cxnSp>
          <p:nvCxnSpPr>
            <p:cNvPr id="1294" name="Google Shape;1294;g1dc99ef785f_0_267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95" name="Google Shape;1295;g1dc99ef785f_0_267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1301" name="Shape 1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" name="Google Shape;1302;g2c98f20e809_0_121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03" name="Google Shape;1303;g2c98f20e809_0_121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4" name="Google Shape;1304;g2c98f20e809_0_121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05" name="Google Shape;1305;g2c98f20e809_0_1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06" name="Google Shape;1306;g2c98f20e809_0_1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07" name="Google Shape;1307;g2c98f20e809_0_121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08" name="Google Shape;1308;g2c98f20e809_0_1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9" name="Google Shape;1309;g2c98f20e809_0_1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10" name="Google Shape;1310;g2c98f20e809_0_121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1" name="Google Shape;1311;g2c98f20e809_0_121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312" name="Google Shape;1312;g2c98f20e809_0_121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1313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Google Shape;1314;g2c98f20e809_0_133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5" name="Google Shape;1315;g2c98f20e809_0_133"/>
          <p:cNvSpPr txBox="1"/>
          <p:nvPr>
            <p:ph idx="1" type="body"/>
          </p:nvPr>
        </p:nvSpPr>
        <p:spPr>
          <a:xfrm>
            <a:off x="207818" y="1577975"/>
            <a:ext cx="29892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6" name="Google Shape;1316;g2c98f20e809_0_133"/>
          <p:cNvSpPr txBox="1"/>
          <p:nvPr>
            <p:ph idx="2" type="body"/>
          </p:nvPr>
        </p:nvSpPr>
        <p:spPr>
          <a:xfrm>
            <a:off x="207817" y="3992563"/>
            <a:ext cx="30201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317" name="Google Shape;1317;g2c98f20e809_0_133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8" name="Google Shape;1318;g2c98f20e809_0_133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9" name="Google Shape;1319;g2c98f20e809_0_133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20" name="Google Shape;1320;g2c98f20e809_0_1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21" name="Google Shape;1321;g2c98f20e809_0_1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2" name="Google Shape;1322;g2c98f20e809_0_1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3" name="Google Shape;1323;g2c98f20e809_0_1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1324" name="Google Shape;1324;g2c98f20e809_0_1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325" name="Google Shape;1325;g2c98f20e809_0_133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6" name="Google Shape;1326;g2c98f20e809_0_133"/>
          <p:cNvSpPr/>
          <p:nvPr/>
        </p:nvSpPr>
        <p:spPr>
          <a:xfrm flipH="1" rot="-2036003">
            <a:off x="3537616" y="1994863"/>
            <a:ext cx="3036928" cy="2147042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7" name="Google Shape;1327;g2c98f20e809_0_133"/>
          <p:cNvSpPr txBox="1"/>
          <p:nvPr>
            <p:ph idx="3" type="body"/>
          </p:nvPr>
        </p:nvSpPr>
        <p:spPr>
          <a:xfrm rot="-2153668">
            <a:off x="3954263" y="2367682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8" name="Google Shape;1328;g2c98f20e809_0_133"/>
          <p:cNvSpPr txBox="1"/>
          <p:nvPr>
            <p:ph idx="4" type="body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9" name="Google Shape;1329;g2c98f20e809_0_133"/>
          <p:cNvSpPr txBox="1"/>
          <p:nvPr>
            <p:ph idx="5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1330" name="Shape 1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Google Shape;1331;g2c98f20e809_0_150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2" name="Google Shape;1332;g2c98f20e809_0_150"/>
          <p:cNvSpPr txBox="1"/>
          <p:nvPr>
            <p:ph idx="1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3" name="Google Shape;1333;g2c98f20e809_0_150"/>
          <p:cNvSpPr txBox="1"/>
          <p:nvPr>
            <p:ph idx="2" type="body"/>
          </p:nvPr>
        </p:nvSpPr>
        <p:spPr>
          <a:xfrm>
            <a:off x="162285" y="1411720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4" name="Google Shape;1334;g2c98f20e809_0_150"/>
          <p:cNvSpPr txBox="1"/>
          <p:nvPr>
            <p:ph idx="3" type="body"/>
          </p:nvPr>
        </p:nvSpPr>
        <p:spPr>
          <a:xfrm>
            <a:off x="180109" y="3992563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335" name="Google Shape;1335;g2c98f20e809_0_150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6" name="Google Shape;1336;g2c98f20e809_0_150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7" name="Google Shape;1337;g2c98f20e809_0_150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38" name="Google Shape;1338;g2c98f20e809_0_1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39" name="Google Shape;1339;g2c98f20e809_0_1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0" name="Google Shape;1340;g2c98f20e809_0_1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1" name="Google Shape;1341;g2c98f20e809_0_1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342" name="Google Shape;1342;g2c98f20e809_0_150"/>
          <p:cNvSpPr txBox="1"/>
          <p:nvPr>
            <p:ph idx="4" type="body"/>
          </p:nvPr>
        </p:nvSpPr>
        <p:spPr>
          <a:xfrm>
            <a:off x="4104471" y="1818827"/>
            <a:ext cx="75420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3" name="Google Shape;1343;g2c98f20e809_0_150"/>
          <p:cNvSpPr txBox="1"/>
          <p:nvPr>
            <p:ph idx="5" type="body"/>
          </p:nvPr>
        </p:nvSpPr>
        <p:spPr>
          <a:xfrm>
            <a:off x="3969386" y="3243174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4" name="Google Shape;1344;g2c98f20e809_0_150"/>
          <p:cNvSpPr txBox="1"/>
          <p:nvPr>
            <p:ph idx="6" type="body"/>
          </p:nvPr>
        </p:nvSpPr>
        <p:spPr>
          <a:xfrm>
            <a:off x="3987210" y="4810036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5" name="Google Shape;1345;g2c98f20e809_0_150"/>
          <p:cNvSpPr txBox="1"/>
          <p:nvPr>
            <p:ph idx="7" type="body"/>
          </p:nvPr>
        </p:nvSpPr>
        <p:spPr>
          <a:xfrm>
            <a:off x="7676147" y="3224908"/>
            <a:ext cx="39702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346" name="Shape 1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" name="Google Shape;1347;g2c98f20e809_0_16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8" name="Google Shape;1348;g2c98f20e809_0_166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9" name="Google Shape;1349;g2c98f20e809_0_166"/>
          <p:cNvSpPr txBox="1"/>
          <p:nvPr>
            <p:ph idx="2" type="body"/>
          </p:nvPr>
        </p:nvSpPr>
        <p:spPr>
          <a:xfrm>
            <a:off x="0" y="1577975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0" name="Google Shape;1350;g2c98f20e809_0_166"/>
          <p:cNvSpPr txBox="1"/>
          <p:nvPr>
            <p:ph idx="3" type="body"/>
          </p:nvPr>
        </p:nvSpPr>
        <p:spPr>
          <a:xfrm>
            <a:off x="-39687" y="3992563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1" name="Google Shape;1351;g2c98f20e809_0_166"/>
          <p:cNvSpPr txBox="1"/>
          <p:nvPr>
            <p:ph idx="4" type="body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352" name="Google Shape;1352;g2c98f20e809_0_166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3" name="Google Shape;1353;g2c98f20e809_0_166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4" name="Google Shape;1354;g2c98f20e809_0_166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55" name="Google Shape;1355;g2c98f20e809_0_1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56" name="Google Shape;1356;g2c98f20e809_0_1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7" name="Google Shape;1357;g2c98f20e809_0_1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8" name="Google Shape;1358;g2c98f20e809_0_1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ound like a storyteller">
  <p:cSld name="Title, Subtitle_2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32"/>
          <p:cNvPicPr preferRelativeResize="0"/>
          <p:nvPr/>
        </p:nvPicPr>
        <p:blipFill rotWithShape="1">
          <a:blip r:embed="rId2">
            <a:alphaModFix/>
          </a:blip>
          <a:srcRect b="12168" l="0" r="0" t="3434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4" name="Google Shape;144;p32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45" name="Google Shape;145;p32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6" name="Google Shape;146;p32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7" name="Google Shape;147;p32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48" name="Google Shape;148;p32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49" name="Google Shape;149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32"/>
          <p:cNvSpPr/>
          <p:nvPr/>
        </p:nvSpPr>
        <p:spPr>
          <a:xfrm>
            <a:off x="-4600" y="0"/>
            <a:ext cx="12222900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359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g2c98f20e809_0_179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61" name="Google Shape;1361;g2c98f20e809_0_1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62" name="Google Shape;1362;g2c98f20e809_0_179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63" name="Google Shape;1363;g2c98f20e809_0_179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64" name="Google Shape;1364;g2c98f20e809_0_179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65" name="Google Shape;1365;g2c98f20e809_0_1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6" name="Google Shape;1366;g2c98f20e809_0_1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67" name="Google Shape;1367;g2c98f20e809_0_1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368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Google Shape;1369;g2c98f20e809_0_18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70" name="Google Shape;1370;g2c98f20e809_0_18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1" name="Google Shape;1371;g2c98f20e809_0_18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2" name="Google Shape;1372;g2c98f20e809_0_18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73" name="Google Shape;1373;g2c98f20e809_0_1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74" name="Google Shape;1374;g2c98f20e809_0_1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5" name="Google Shape;1375;g2c98f20e809_0_1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6" name="Google Shape;1376;g2c98f20e809_0_1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377" name="Shape 1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" name="Google Shape;1378;g2c98f20e809_0_197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79" name="Google Shape;1379;g2c98f20e809_0_197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80" name="Google Shape;1380;g2c98f20e809_0_197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81" name="Google Shape;1381;g2c98f20e809_0_1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2" name="Google Shape;1382;g2c98f20e809_0_1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3" name="Google Shape;1383;g2c98f20e809_0_197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84" name="Google Shape;1384;g2c98f20e809_0_1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5" name="Google Shape;1385;g2c98f20e809_0_1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386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Google Shape;1387;g2c98f20e809_0_206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88" name="Google Shape;1388;g2c98f20e809_0_206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89" name="Google Shape;1389;g2c98f20e809_0_206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90" name="Google Shape;1390;g2c98f20e809_0_2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91" name="Google Shape;1391;g2c98f20e809_0_2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2" name="Google Shape;1392;g2c98f20e809_0_206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93" name="Google Shape;1393;g2c98f20e809_0_2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4" name="Google Shape;1394;g2c98f20e809_0_20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95" name="Google Shape;1395;g2c98f20e809_0_206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6" name="Google Shape;1396;g2c98f20e809_0_206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397" name="Google Shape;1397;g2c98f20e809_0_206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8.xml"/></Relationships>
</file>

<file path=ppt/slideMasters/_rels/slideMaster10.xml.rels><?xml version="1.0" encoding="UTF-8" standalone="yes"?>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9" Type="http://schemas.openxmlformats.org/officeDocument/2006/relationships/theme" Target="../theme/theme1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/Relationships>
</file>

<file path=ppt/slideMasters/_rels/slideMaster11.xml.rels><?xml version="1.0" encoding="UTF-8" standalone="yes"?><Relationships xmlns="http://schemas.openxmlformats.org/package/2006/relationships"><Relationship Id="rId10" Type="http://schemas.openxmlformats.org/officeDocument/2006/relationships/theme" Target="../theme/theme7.xml"/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1.xml"/><Relationship Id="rId8" Type="http://schemas.openxmlformats.org/officeDocument/2006/relationships/slideLayout" Target="../slideLayouts/slideLayout9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5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theme" Target="../theme/theme1.xml"/></Relationships>
</file>

<file path=ppt/slideMasters/_rels/slideMaster4.xml.rels><?xml version="1.0" encoding="UTF-8" standalone="yes"?><Relationships xmlns="http://schemas.openxmlformats.org/package/2006/relationships"><Relationship Id="rId20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31.xml"/><Relationship Id="rId6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5.xml.rels><?xml version="1.0" encoding="UTF-8" standalone="yes"?><Relationships xmlns="http://schemas.openxmlformats.org/package/2006/relationships"><Relationship Id="rId10" Type="http://schemas.openxmlformats.org/officeDocument/2006/relationships/theme" Target="../theme/theme3.xml"/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40.xml"/><Relationship Id="rId3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3.xml"/><Relationship Id="rId6" Type="http://schemas.openxmlformats.org/officeDocument/2006/relationships/theme" Target="../theme/theme6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44.xml"/><Relationship Id="rId3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6.xml"/><Relationship Id="rId9" Type="http://schemas.openxmlformats.org/officeDocument/2006/relationships/theme" Target="../theme/theme10.xml"/><Relationship Id="rId5" Type="http://schemas.openxmlformats.org/officeDocument/2006/relationships/slideLayout" Target="../slideLayouts/slideLayout47.xml"/><Relationship Id="rId6" Type="http://schemas.openxmlformats.org/officeDocument/2006/relationships/slideLayout" Target="../slideLayouts/slideLayout48.xml"/><Relationship Id="rId7" Type="http://schemas.openxmlformats.org/officeDocument/2006/relationships/slideLayout" Target="../slideLayouts/slideLayout49.xml"/><Relationship Id="rId8" Type="http://schemas.openxmlformats.org/officeDocument/2006/relationships/slideLayout" Target="../slideLayouts/slideLayout50.xml"/></Relationships>
</file>

<file path=ppt/slideMasters/_rels/slideMaster8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1.xml"/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51.xml"/><Relationship Id="rId3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3.xml"/><Relationship Id="rId16" Type="http://schemas.openxmlformats.org/officeDocument/2006/relationships/theme" Target="../theme/theme12.xml"/><Relationship Id="rId5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6.xml"/><Relationship Id="rId8" Type="http://schemas.openxmlformats.org/officeDocument/2006/relationships/slideLayout" Target="../slideLayouts/slideLayout57.xml"/></Relationships>
</file>

<file path=ppt/slideMasters/_rels/slideMaster9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75.xml"/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77.xml"/><Relationship Id="rId16" Type="http://schemas.openxmlformats.org/officeDocument/2006/relationships/theme" Target="../theme/theme4.xml"/><Relationship Id="rId5" Type="http://schemas.openxmlformats.org/officeDocument/2006/relationships/slideLayout" Target="../slideLayouts/slideLayout68.xml"/><Relationship Id="rId6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0.xml"/><Relationship Id="rId8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/>
          <p:nvPr/>
        </p:nvSpPr>
        <p:spPr>
          <a:xfrm>
            <a:off x="-12400" y="-11050"/>
            <a:ext cx="12204300" cy="1355100"/>
          </a:xfrm>
          <a:prstGeom prst="rect">
            <a:avLst/>
          </a:prstGeom>
          <a:solidFill>
            <a:srgbClr val="006FB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73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g1dc99ef785f_0_151"/>
          <p:cNvSpPr/>
          <p:nvPr/>
        </p:nvSpPr>
        <p:spPr>
          <a:xfrm>
            <a:off x="0" y="-11087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75" name="Google Shape;1175;g1dc99ef785f_0_151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76" name="Google Shape;1176;g1dc99ef785f_0_15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96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Google Shape;1297;g2c98f20e809_0_116"/>
          <p:cNvSpPr/>
          <p:nvPr/>
        </p:nvSpPr>
        <p:spPr>
          <a:xfrm>
            <a:off x="0" y="0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98" name="Google Shape;1298;g2c98f20e809_0_116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99" name="Google Shape;1299;g2c98f20e809_0_11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300" name="Google Shape;1300;g2c98f20e809_0_11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8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6;p28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7" name="Google Shape;17;p2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31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39" name="Google Shape;139;p31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0" name="Google Shape;140;p31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1" name="Google Shape;141;p3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3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9" name="Google Shape;189;p33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90" name="Google Shape;190;p33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3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41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5" name="Google Shape;485;p41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86" name="Google Shape;486;p41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87" name="Google Shape;487;p4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43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91" name="Google Shape;591;p43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92" name="Google Shape;592;p4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93" r:id="rId2"/>
    <p:sldLayoutId id="2147483694" r:id="rId3"/>
    <p:sldLayoutId id="2147483695" r:id="rId4"/>
    <p:sldLayoutId id="2147483696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45"/>
          <p:cNvSpPr/>
          <p:nvPr/>
        </p:nvSpPr>
        <p:spPr>
          <a:xfrm>
            <a:off x="0" y="0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59" name="Google Shape;659;p45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60" name="Google Shape;660;p4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661" name="Google Shape;661;p45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49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49" name="Google Shape;749;p49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50" name="Google Shape;750;p49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51" name="Google Shape;751;p4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77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p57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79" name="Google Shape;979;p57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80" name="Google Shape;980;p57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81" name="Google Shape;981;p5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youtu.be/p22hlxCoaEk" TargetMode="External"/><Relationship Id="rId4" Type="http://schemas.openxmlformats.org/officeDocument/2006/relationships/hyperlink" Target="https://youtu.be/xPZ_bfwu4K8" TargetMode="External"/><Relationship Id="rId5" Type="http://schemas.openxmlformats.org/officeDocument/2006/relationships/hyperlink" Target="https://youtu.be/xZ_x0QEL_wg" TargetMode="External"/><Relationship Id="rId6" Type="http://schemas.openxmlformats.org/officeDocument/2006/relationships/hyperlink" Target="https://vimeo.com/405904789" TargetMode="External"/><Relationship Id="rId7" Type="http://schemas.openxmlformats.org/officeDocument/2006/relationships/hyperlink" Target="https://youtu.be/p22hlxCoaEk" TargetMode="External"/><Relationship Id="rId8" Type="http://schemas.openxmlformats.org/officeDocument/2006/relationships/hyperlink" Target="https://youtu.be/p22hlxCoaEk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9.png"/><Relationship Id="rId4" Type="http://schemas.openxmlformats.org/officeDocument/2006/relationships/image" Target="../media/image9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1.png"/><Relationship Id="rId4" Type="http://schemas.openxmlformats.org/officeDocument/2006/relationships/image" Target="../media/image9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7.jpg"/><Relationship Id="rId4" Type="http://schemas.openxmlformats.org/officeDocument/2006/relationships/image" Target="../media/image79.jpg"/><Relationship Id="rId5" Type="http://schemas.openxmlformats.org/officeDocument/2006/relationships/image" Target="../media/image78.jpg"/><Relationship Id="rId6" Type="http://schemas.openxmlformats.org/officeDocument/2006/relationships/image" Target="../media/image75.jpg"/><Relationship Id="rId7" Type="http://schemas.openxmlformats.org/officeDocument/2006/relationships/image" Target="../media/image8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2.png"/><Relationship Id="rId4" Type="http://schemas.openxmlformats.org/officeDocument/2006/relationships/image" Target="../media/image81.png"/><Relationship Id="rId5" Type="http://schemas.openxmlformats.org/officeDocument/2006/relationships/image" Target="../media/image85.png"/><Relationship Id="rId6" Type="http://schemas.openxmlformats.org/officeDocument/2006/relationships/image" Target="../media/image8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p1"/>
          <p:cNvSpPr txBox="1"/>
          <p:nvPr>
            <p:ph type="title"/>
          </p:nvPr>
        </p:nvSpPr>
        <p:spPr>
          <a:xfrm>
            <a:off x="12783" y="-31960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b="1" i="0" lang="pt-BR" u="none"/>
              <a:t>Workshop guide</a:t>
            </a:r>
            <a:endParaRPr/>
          </a:p>
        </p:txBody>
      </p:sp>
      <p:sp>
        <p:nvSpPr>
          <p:cNvPr id="1403" name="Google Shape;1403;p1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Font typeface="Arial"/>
              <a:buNone/>
            </a:pPr>
            <a:r>
              <a:rPr b="1" i="0" lang="pt-BR" sz="4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Scoop</a:t>
            </a:r>
            <a:endParaRPr b="1" i="0" sz="4400" u="none" cap="none" strike="noStrike">
              <a:solidFill>
                <a:srgbClr val="0771B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4" name="Google Shape;1404;p1"/>
          <p:cNvSpPr txBox="1"/>
          <p:nvPr>
            <p:ph idx="2" type="body"/>
          </p:nvPr>
        </p:nvSpPr>
        <p:spPr>
          <a:xfrm>
            <a:off x="0" y="1657350"/>
            <a:ext cx="12192000" cy="35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0" i="0" lang="pt-BR" sz="4000" u="none">
                <a:solidFill>
                  <a:srgbClr val="006FB6"/>
                </a:solidFill>
              </a:rPr>
              <a:t>Facilitator: </a:t>
            </a:r>
            <a:endParaRPr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b="0" i="0" lang="pt-BR" sz="4000" u="none">
                <a:solidFill>
                  <a:srgbClr val="006FB6"/>
                </a:solidFill>
              </a:rPr>
              <a:t>Read notes to prepare. See English file. </a:t>
            </a:r>
            <a:endParaRPr sz="4000">
              <a:solidFill>
                <a:srgbClr val="006FB6"/>
              </a:solidFill>
            </a:endParaRPr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b="0" i="0" lang="pt-BR" sz="4000" u="none">
                <a:solidFill>
                  <a:srgbClr val="006FB6"/>
                </a:solidFill>
              </a:rPr>
              <a:t>Amend slides if needed.</a:t>
            </a:r>
            <a:endParaRPr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b="0" i="0" lang="pt-BR" sz="4000" u="none">
                <a:solidFill>
                  <a:srgbClr val="006FB6"/>
                </a:solidFill>
              </a:rPr>
              <a:t>Ready the family-facing materials.</a:t>
            </a:r>
            <a:endParaRPr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b="0" i="0" lang="pt-BR" sz="4000" u="none">
                <a:solidFill>
                  <a:srgbClr val="006FB6"/>
                </a:solidFill>
              </a:rPr>
              <a:t>Display slide 2 as families arrive.</a:t>
            </a:r>
            <a:endParaRPr sz="4000">
              <a:solidFill>
                <a:srgbClr val="006FB6"/>
              </a:solidFill>
            </a:endParaRPr>
          </a:p>
          <a:p>
            <a:pPr indent="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4" name="Shape 1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Google Shape;1505;p1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pt-BR" u="none"/>
              <a:t>Vamos assistir</a:t>
            </a:r>
            <a:endParaRPr/>
          </a:p>
        </p:txBody>
      </p:sp>
      <p:sp>
        <p:nvSpPr>
          <p:cNvPr id="1506" name="Google Shape;1506;p16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rPr b="0" i="0" lang="pt-BR" u="none"/>
              <a:t>Inglês</a:t>
            </a:r>
            <a:endParaRPr>
              <a:solidFill>
                <a:schemeClr val="hlink"/>
              </a:solidFill>
              <a:uFill>
                <a:noFill/>
              </a:uFill>
              <a:hlinkClick r:id="rId3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rPr b="0" i="0" lang="pt-BR" u="sng">
                <a:solidFill>
                  <a:schemeClr val="hlink"/>
                </a:solidFill>
                <a:hlinkClick r:id="rId4"/>
              </a:rPr>
              <a:t>https://youtu.be/xPZ_bfwu4K8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t/>
            </a:r>
            <a:endParaRPr/>
          </a:p>
        </p:txBody>
      </p:sp>
      <p:sp>
        <p:nvSpPr>
          <p:cNvPr id="1507" name="Google Shape;1507;p16"/>
          <p:cNvSpPr txBox="1"/>
          <p:nvPr>
            <p:ph idx="2" type="body"/>
          </p:nvPr>
        </p:nvSpPr>
        <p:spPr>
          <a:xfrm>
            <a:off x="6250420" y="1675513"/>
            <a:ext cx="48309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rPr b="0" i="0" lang="pt-BR" u="none"/>
              <a:t>Espanhol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rPr b="0" i="0" lang="pt-BR" u="sng">
                <a:solidFill>
                  <a:schemeClr val="hlink"/>
                </a:solidFill>
                <a:hlinkClick r:id="rId5"/>
              </a:rPr>
              <a:t>https://youtu.be/xZ_x0QEL_wg</a:t>
            </a:r>
            <a:endParaRPr u="sng"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t/>
            </a:r>
            <a:endParaRPr>
              <a:solidFill>
                <a:schemeClr val="hlink"/>
              </a:solidFill>
              <a:uFill>
                <a:noFill/>
              </a:uFill>
              <a:hlinkClick r:id="rId6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t/>
            </a:r>
            <a:endParaRPr/>
          </a:p>
        </p:txBody>
      </p:sp>
      <p:sp>
        <p:nvSpPr>
          <p:cNvPr id="1508" name="Google Shape;1508;p16"/>
          <p:cNvSpPr/>
          <p:nvPr/>
        </p:nvSpPr>
        <p:spPr>
          <a:xfrm>
            <a:off x="545785" y="2346332"/>
            <a:ext cx="184731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sng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  <a:hlinkClick r:id="rId7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9" name="Google Shape;1509;p16"/>
          <p:cNvSpPr/>
          <p:nvPr/>
        </p:nvSpPr>
        <p:spPr>
          <a:xfrm>
            <a:off x="6632820" y="2346332"/>
            <a:ext cx="184731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6FB6"/>
              </a:solidFill>
              <a:uFill>
                <a:noFill/>
              </a:uFill>
              <a:latin typeface="Calibri"/>
              <a:ea typeface="Calibri"/>
              <a:cs typeface="Calibri"/>
              <a:sym typeface="Calibri"/>
              <a:hlinkClick r:id="rId8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3" name="Shape 1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4" name="Google Shape;1514;p17"/>
          <p:cNvSpPr txBox="1"/>
          <p:nvPr>
            <p:ph type="ctrTitle"/>
          </p:nvPr>
        </p:nvSpPr>
        <p:spPr>
          <a:xfrm>
            <a:off x="820225" y="0"/>
            <a:ext cx="113718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pt-BR" u="none"/>
              <a:t>Leitura = conversação (K-1)</a:t>
            </a:r>
            <a:endParaRPr/>
          </a:p>
        </p:txBody>
      </p:sp>
      <p:sp>
        <p:nvSpPr>
          <p:cNvPr id="1515" name="Google Shape;1515;p17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b="0" i="0" lang="pt-BR" u="none">
                <a:solidFill>
                  <a:srgbClr val="006FB6"/>
                </a:solidFill>
              </a:rPr>
              <a:t>Você consegue juntar as palavras em frases?</a:t>
            </a:r>
            <a:endParaRPr/>
          </a:p>
        </p:txBody>
      </p:sp>
      <p:sp>
        <p:nvSpPr>
          <p:cNvPr id="1516" name="Google Shape;1516;p17"/>
          <p:cNvSpPr txBox="1"/>
          <p:nvPr>
            <p:ph idx="2" type="body"/>
          </p:nvPr>
        </p:nvSpPr>
        <p:spPr>
          <a:xfrm>
            <a:off x="4072874" y="4724938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763" lvl="0" marL="23336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b="0" i="0" lang="pt-BR" u="none">
                <a:solidFill>
                  <a:srgbClr val="006FB6"/>
                </a:solidFill>
              </a:rPr>
              <a:t>Vamos reler a frase, desta vez sem o dedo.</a:t>
            </a:r>
            <a:endParaRPr/>
          </a:p>
        </p:txBody>
      </p:sp>
      <p:sp>
        <p:nvSpPr>
          <p:cNvPr id="1517" name="Google Shape;1517;p17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pt-BR" u="none">
                <a:solidFill>
                  <a:srgbClr val="006FB6"/>
                </a:solidFill>
              </a:rPr>
              <a:t>Vamos fazer uma pausa primeiro e descobrir as palavras.</a:t>
            </a:r>
            <a:endParaRPr/>
          </a:p>
        </p:txBody>
      </p:sp>
      <p:sp>
        <p:nvSpPr>
          <p:cNvPr id="1518" name="Google Shape;1518;p17"/>
          <p:cNvSpPr txBox="1"/>
          <p:nvPr>
            <p:ph idx="4" type="body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b="0" i="0" lang="pt-BR" u="none">
                <a:solidFill>
                  <a:srgbClr val="006FB6"/>
                </a:solidFill>
              </a:rPr>
              <a:t>Você pode juntar essas duas palavras? Experimente! </a:t>
            </a:r>
            <a:endParaRPr/>
          </a:p>
        </p:txBody>
      </p:sp>
      <p:pic>
        <p:nvPicPr>
          <p:cNvPr id="1519" name="Google Shape;1519;p17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>
            <a:off x="240925" y="86525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3" name="Shape 1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4" name="Google Shape;1524;p18"/>
          <p:cNvSpPr txBox="1"/>
          <p:nvPr>
            <p:ph type="ctrTitle"/>
          </p:nvPr>
        </p:nvSpPr>
        <p:spPr>
          <a:xfrm>
            <a:off x="833025" y="0"/>
            <a:ext cx="113592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pt-BR" u="none"/>
              <a:t>Leitura = conversação (2-3)</a:t>
            </a:r>
            <a:endParaRPr/>
          </a:p>
        </p:txBody>
      </p:sp>
      <p:sp>
        <p:nvSpPr>
          <p:cNvPr id="1525" name="Google Shape;1525;p18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b="0" i="0" lang="pt-BR" u="none">
                <a:solidFill>
                  <a:srgbClr val="006FB6"/>
                </a:solidFill>
              </a:rPr>
              <a:t>Bom trabalho! Agora vamos segmentar. Quais devem ser as frases?</a:t>
            </a:r>
            <a:endParaRPr/>
          </a:p>
        </p:txBody>
      </p:sp>
      <p:sp>
        <p:nvSpPr>
          <p:cNvPr id="1526" name="Google Shape;1526;p18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pt-BR" u="none">
                <a:solidFill>
                  <a:srgbClr val="006FB6"/>
                </a:solidFill>
              </a:rPr>
              <a:t>Vamos primeiro ler para descobrir as palavras.</a:t>
            </a:r>
            <a:endParaRPr/>
          </a:p>
        </p:txBody>
      </p:sp>
      <p:sp>
        <p:nvSpPr>
          <p:cNvPr id="1527" name="Google Shape;1527;p18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b="0" i="0" lang="pt-BR" u="none">
                <a:solidFill>
                  <a:srgbClr val="006FB6"/>
                </a:solidFill>
              </a:rPr>
              <a:t>Vamos relê-la. Você pode juntar essas duas palavras em frases mais longas?</a:t>
            </a:r>
            <a:endParaRPr/>
          </a:p>
        </p:txBody>
      </p:sp>
      <p:pic>
        <p:nvPicPr>
          <p:cNvPr id="1528" name="Google Shape;152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059" y="103050"/>
            <a:ext cx="678450" cy="98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2" name="Shape 1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3" name="Google Shape;1533;g1dc99ef785f_0_143"/>
          <p:cNvSpPr txBox="1"/>
          <p:nvPr>
            <p:ph type="ctrTitle"/>
          </p:nvPr>
        </p:nvSpPr>
        <p:spPr>
          <a:xfrm>
            <a:off x="0" y="0"/>
            <a:ext cx="91440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</a:pPr>
            <a:r>
              <a:rPr lang="pt-BR"/>
              <a:t>Família Multilíngue</a:t>
            </a:r>
            <a:endParaRPr/>
          </a:p>
        </p:txBody>
      </p:sp>
      <p:sp>
        <p:nvSpPr>
          <p:cNvPr id="1534" name="Google Shape;1534;g1dc99ef785f_0_143"/>
          <p:cNvSpPr txBox="1"/>
          <p:nvPr>
            <p:ph idx="1" type="body"/>
          </p:nvPr>
        </p:nvSpPr>
        <p:spPr>
          <a:xfrm>
            <a:off x="4588033" y="1507067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3200"/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Use um guia para revisar a pontuação usada em inglês</a:t>
            </a:r>
            <a:r>
              <a:rPr lang="pt-BR"/>
              <a:t> </a:t>
            </a:r>
            <a:endParaRPr/>
          </a:p>
        </p:txBody>
      </p:sp>
      <p:sp>
        <p:nvSpPr>
          <p:cNvPr id="1535" name="Google Shape;1535;g1dc99ef785f_0_143"/>
          <p:cNvSpPr txBox="1"/>
          <p:nvPr>
            <p:ph idx="2" type="body"/>
          </p:nvPr>
        </p:nvSpPr>
        <p:spPr>
          <a:xfrm>
            <a:off x="4588043" y="2910565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3200"/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Discuta o “ritmo” ou o fluxo do inglês</a:t>
            </a:r>
            <a:r>
              <a:rPr lang="pt-BR"/>
              <a:t> </a:t>
            </a:r>
            <a:endParaRPr/>
          </a:p>
        </p:txBody>
      </p:sp>
      <p:pic>
        <p:nvPicPr>
          <p:cNvPr id="1536" name="Google Shape;1536;g1dc99ef785f_0_1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37287" y="2910575"/>
            <a:ext cx="1058088" cy="105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7" name="Google Shape;1537;g1dc99ef785f_0_1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94845" y="1571708"/>
            <a:ext cx="1342949" cy="89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1" name="Shape 1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" name="Google Shape;1542;p1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pt-BR" u="none"/>
              <a:t>Hora da prática</a:t>
            </a:r>
            <a:endParaRPr/>
          </a:p>
        </p:txBody>
      </p:sp>
      <p:sp>
        <p:nvSpPr>
          <p:cNvPr id="1543" name="Google Shape;1543;p19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pt-BR" sz="3200" u="none"/>
              <a:t>Aquecimento.</a:t>
            </a:r>
            <a:endParaRPr/>
          </a:p>
        </p:txBody>
      </p:sp>
      <p:sp>
        <p:nvSpPr>
          <p:cNvPr id="1544" name="Google Shape;1544;p19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pt-BR" sz="3200" u="none"/>
              <a:t>Segmente as frases.</a:t>
            </a:r>
            <a:endParaRPr/>
          </a:p>
        </p:txBody>
      </p:sp>
      <p:sp>
        <p:nvSpPr>
          <p:cNvPr id="1545" name="Google Shape;1545;p19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pt-BR" sz="3200" u="none"/>
              <a:t>Junte os segmentos.</a:t>
            </a:r>
            <a:endParaRPr/>
          </a:p>
        </p:txBody>
      </p:sp>
      <p:sp>
        <p:nvSpPr>
          <p:cNvPr id="1546" name="Google Shape;1546;p19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b="1" i="0" lang="pt-BR" sz="6475" u="none"/>
              <a:t>1</a:t>
            </a:r>
            <a:endParaRPr/>
          </a:p>
        </p:txBody>
      </p:sp>
      <p:sp>
        <p:nvSpPr>
          <p:cNvPr id="1547" name="Google Shape;1547;p19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b="1" i="0" lang="pt-BR" sz="6475" u="none"/>
              <a:t>3</a:t>
            </a:r>
            <a:endParaRPr/>
          </a:p>
        </p:txBody>
      </p:sp>
      <p:sp>
        <p:nvSpPr>
          <p:cNvPr id="1548" name="Google Shape;1548;p19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b="1" i="0" lang="pt-BR" sz="6475" u="none"/>
              <a:t>2</a:t>
            </a:r>
            <a:endParaRPr/>
          </a:p>
        </p:txBody>
      </p:sp>
      <p:sp>
        <p:nvSpPr>
          <p:cNvPr id="1549" name="Google Shape;1549;p19"/>
          <p:cNvSpPr txBox="1"/>
          <p:nvPr>
            <p:ph idx="13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700" lvl="0" marL="241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b="0" i="0" lang="pt-BR" sz="3000" u="none"/>
              <a:t>Chame-me se tiver uma pergunta!</a:t>
            </a:r>
            <a:endParaRPr/>
          </a:p>
        </p:txBody>
      </p:sp>
      <p:sp>
        <p:nvSpPr>
          <p:cNvPr id="1550" name="Google Shape;1550;p19"/>
          <p:cNvSpPr/>
          <p:nvPr>
            <p:ph idx="9" type="pic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</p:sp>
      <p:pic>
        <p:nvPicPr>
          <p:cNvPr id="1551" name="Google Shape;1551;p19"/>
          <p:cNvPicPr preferRelativeResize="0"/>
          <p:nvPr/>
        </p:nvPicPr>
        <p:blipFill rotWithShape="1">
          <a:blip r:embed="rId3">
            <a:alphaModFix/>
          </a:blip>
          <a:srcRect b="0" l="7548" r="7537" t="0"/>
          <a:stretch/>
        </p:blipFill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5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" name="Google Shape;1556;g2c98f20e809_0_109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</a:pPr>
            <a:r>
              <a:rPr b="1" i="0" lang="pt-BR" u="none"/>
              <a:t>Refletir  </a:t>
            </a:r>
            <a:endParaRPr/>
          </a:p>
        </p:txBody>
      </p:sp>
      <p:sp>
        <p:nvSpPr>
          <p:cNvPr id="1557" name="Google Shape;1557;g2c98f20e809_0_109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b="0" i="0" lang="pt-BR" u="none"/>
              <a:t>Alguma dúvida sobre a dica de leitura?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b="0" i="0" lang="pt-BR" u="none"/>
              <a:t>Vire-se e converse com seu filho/sua filha: estamos prontos para tentar esta dica de leitura em casa?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b="0" i="0" lang="pt-BR" u="none"/>
              <a:t>Diga-nos como você pode usar isso em casa.</a:t>
            </a:r>
            <a:endParaRPr/>
          </a:p>
        </p:txBody>
      </p:sp>
      <p:sp>
        <p:nvSpPr>
          <p:cNvPr id="1558" name="Google Shape;1558;g2c98f20e809_0_109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</a:pPr>
            <a:r>
              <a:rPr b="0" i="0" lang="pt-BR" u="none"/>
              <a:t>Sua pergunta pode ajudar outra pessoa na sala!</a:t>
            </a:r>
            <a:endParaRPr/>
          </a:p>
        </p:txBody>
      </p:sp>
      <p:pic>
        <p:nvPicPr>
          <p:cNvPr descr=".&#10;&#10;" id="1559" name="Google Shape;1559;g2c98f20e809_0_10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6933" r="6933" t="0"/>
          <a:stretch/>
        </p:blipFill>
        <p:spPr>
          <a:xfrm>
            <a:off x="457146" y="524736"/>
            <a:ext cx="2514599" cy="29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3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p24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pt-BR" u="none"/>
              <a:t>Feedback, por favor</a:t>
            </a:r>
            <a:endParaRPr/>
          </a:p>
        </p:txBody>
      </p:sp>
      <p:pic>
        <p:nvPicPr>
          <p:cNvPr id="1565" name="Google Shape;1565;p2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4522" l="274" r="274" t="-7982"/>
          <a:stretch/>
        </p:blipFill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pic>
      <p:sp>
        <p:nvSpPr>
          <p:cNvPr id="1566" name="Google Shape;1566;p24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71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700"/>
              <a:buNone/>
            </a:pPr>
            <a:r>
              <a:rPr b="0" i="0" lang="pt-BR" sz="3200" u="none"/>
              <a:t>Sua opinião melhora nosso tempo juntos!</a:t>
            </a:r>
            <a:endParaRPr sz="3200"/>
          </a:p>
          <a:p>
            <a:pPr indent="0" lvl="0" marL="571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r>
              <a:t/>
            </a:r>
            <a:endParaRPr sz="3200"/>
          </a:p>
        </p:txBody>
      </p:sp>
      <p:pic>
        <p:nvPicPr>
          <p:cNvPr descr="A picture containing person, indoor, blue&#10;&#10;Description automatically generated" id="1567" name="Google Shape;1567;p24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1828" r="21827" t="0"/>
          <a:stretch/>
        </p:blipFill>
        <p:spPr>
          <a:xfrm rot="5400000">
            <a:off x="2258219" y="1096169"/>
            <a:ext cx="3849688" cy="512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8" name="Shape 1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Google Shape;1409;p4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Font typeface="Arial"/>
              <a:buNone/>
            </a:pPr>
            <a:r>
              <a:rPr b="1" i="0" lang="pt-BR" sz="4400" u="none"/>
              <a:t>Segmentação</a:t>
            </a:r>
            <a:endParaRPr sz="5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3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p5"/>
          <p:cNvSpPr txBox="1"/>
          <p:nvPr>
            <p:ph idx="1" type="body"/>
          </p:nvPr>
        </p:nvSpPr>
        <p:spPr>
          <a:xfrm>
            <a:off x="1660583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0" i="0" lang="pt-BR" u="none"/>
              <a:t>Bem-vindos</a:t>
            </a:r>
            <a:endParaRPr/>
          </a:p>
        </p:txBody>
      </p:sp>
      <p:sp>
        <p:nvSpPr>
          <p:cNvPr id="1415" name="Google Shape;1415;p5"/>
          <p:cNvSpPr txBox="1"/>
          <p:nvPr>
            <p:ph idx="3" type="body"/>
          </p:nvPr>
        </p:nvSpPr>
        <p:spPr>
          <a:xfrm>
            <a:off x="1660583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0" i="0" lang="pt-BR" u="none"/>
              <a:t>Dica de leitura</a:t>
            </a:r>
            <a:endParaRPr/>
          </a:p>
        </p:txBody>
      </p:sp>
      <p:sp>
        <p:nvSpPr>
          <p:cNvPr id="1416" name="Google Shape;1416;p5"/>
          <p:cNvSpPr txBox="1"/>
          <p:nvPr>
            <p:ph idx="4" type="body"/>
          </p:nvPr>
        </p:nvSpPr>
        <p:spPr>
          <a:xfrm>
            <a:off x="1660583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0" i="0" lang="pt-BR" u="none"/>
              <a:t>Tempo de prática</a:t>
            </a:r>
            <a:endParaRPr/>
          </a:p>
        </p:txBody>
      </p:sp>
      <p:sp>
        <p:nvSpPr>
          <p:cNvPr id="1417" name="Google Shape;1417;p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pt-BR" u="none"/>
              <a:t>Programação</a:t>
            </a:r>
            <a:endParaRPr/>
          </a:p>
        </p:txBody>
      </p:sp>
      <p:sp>
        <p:nvSpPr>
          <p:cNvPr id="1418" name="Google Shape;1418;p5"/>
          <p:cNvSpPr txBox="1"/>
          <p:nvPr>
            <p:ph idx="5" type="body"/>
          </p:nvPr>
        </p:nvSpPr>
        <p:spPr>
          <a:xfrm>
            <a:off x="1660583" y="4992079"/>
            <a:ext cx="3642601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0" i="0" lang="pt-BR" u="none"/>
              <a:t>Reflexão e atualizações</a:t>
            </a:r>
            <a:endParaRPr/>
          </a:p>
        </p:txBody>
      </p:sp>
      <p:pic>
        <p:nvPicPr>
          <p:cNvPr id="1419" name="Google Shape;1419;p5"/>
          <p:cNvPicPr preferRelativeResize="0"/>
          <p:nvPr>
            <p:ph idx="6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2540" y="1504823"/>
            <a:ext cx="573024" cy="908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0" name="Google Shape;1420;p5"/>
          <p:cNvPicPr preferRelativeResize="0"/>
          <p:nvPr>
            <p:ph idx="7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738" y="2821020"/>
            <a:ext cx="758825" cy="710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1" name="Google Shape;1421;p5"/>
          <p:cNvPicPr preferRelativeResize="0"/>
          <p:nvPr>
            <p:ph idx="8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6611" y="3936650"/>
            <a:ext cx="793077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2" name="Google Shape;1422;p5"/>
          <p:cNvPicPr preferRelativeResize="0"/>
          <p:nvPr>
            <p:ph idx="9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3965" y="5088376"/>
            <a:ext cx="658368" cy="7193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posing for the camera&#10;&#10;Description automatically generated" id="1423" name="Google Shape;1423;p5"/>
          <p:cNvPicPr preferRelativeResize="0"/>
          <p:nvPr>
            <p:ph idx="2" type="pic"/>
          </p:nvPr>
        </p:nvPicPr>
        <p:blipFill rotWithShape="1">
          <a:blip r:embed="rId7">
            <a:alphaModFix/>
          </a:blip>
          <a:srcRect b="61" l="0" r="0" t="65"/>
          <a:stretch/>
        </p:blipFill>
        <p:spPr>
          <a:xfrm>
            <a:off x="6174911" y="1558066"/>
            <a:ext cx="5394325" cy="4518025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24" name="Google Shape;1424;p5"/>
          <p:cNvSpPr txBox="1"/>
          <p:nvPr/>
        </p:nvSpPr>
        <p:spPr>
          <a:xfrm>
            <a:off x="9684327" y="3415342"/>
            <a:ext cx="1468582" cy="954107"/>
          </a:xfrm>
          <a:prstGeom prst="rect">
            <a:avLst/>
          </a:prstGeom>
          <a:solidFill>
            <a:srgbClr val="FFF0F7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F09187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“Aprendi a juntar palavras difíceis!”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8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p6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30" name="Google Shape;1430;p6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31" name="Google Shape;1431;p6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43"/>
              <a:buNone/>
            </a:pPr>
            <a:r>
              <a:t/>
            </a:r>
            <a:endParaRPr/>
          </a:p>
        </p:txBody>
      </p:sp>
      <p:sp>
        <p:nvSpPr>
          <p:cNvPr id="1432" name="Google Shape;1432;p6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33" name="Google Shape;1433;p6"/>
          <p:cNvSpPr txBox="1"/>
          <p:nvPr>
            <p:ph idx="5" type="body"/>
          </p:nvPr>
        </p:nvSpPr>
        <p:spPr>
          <a:xfrm>
            <a:off x="1044438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b="1" i="0" lang="pt-BR" sz="3400" u="none"/>
              <a:t>Esteja preparado.</a:t>
            </a:r>
            <a:endParaRPr sz="3400"/>
          </a:p>
        </p:txBody>
      </p:sp>
      <p:sp>
        <p:nvSpPr>
          <p:cNvPr id="1434" name="Google Shape;1434;p6"/>
          <p:cNvSpPr txBox="1"/>
          <p:nvPr>
            <p:ph idx="6" type="body"/>
          </p:nvPr>
        </p:nvSpPr>
        <p:spPr>
          <a:xfrm>
            <a:off x="1046485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1" i="0" lang="pt-BR" sz="3400" u="none"/>
              <a:t>Esteja presente.</a:t>
            </a:r>
            <a:endParaRPr sz="3400"/>
          </a:p>
        </p:txBody>
      </p:sp>
      <p:sp>
        <p:nvSpPr>
          <p:cNvPr id="1435" name="Google Shape;1435;p6"/>
          <p:cNvSpPr txBox="1"/>
          <p:nvPr>
            <p:ph idx="7" type="body"/>
          </p:nvPr>
        </p:nvSpPr>
        <p:spPr>
          <a:xfrm>
            <a:off x="1044439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1" i="0" lang="pt-BR" sz="3400" u="none"/>
              <a:t>Seja atencioso.</a:t>
            </a:r>
            <a:endParaRPr sz="3400"/>
          </a:p>
        </p:txBody>
      </p:sp>
      <p:sp>
        <p:nvSpPr>
          <p:cNvPr id="1436" name="Google Shape;1436;p6"/>
          <p:cNvSpPr txBox="1"/>
          <p:nvPr>
            <p:ph idx="8" type="body"/>
          </p:nvPr>
        </p:nvSpPr>
        <p:spPr>
          <a:xfrm>
            <a:off x="1044438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1" i="0" lang="pt-BR" sz="3400" u="none"/>
              <a:t>Faça perguntas.</a:t>
            </a:r>
            <a:endParaRPr sz="3400"/>
          </a:p>
        </p:txBody>
      </p:sp>
      <p:sp>
        <p:nvSpPr>
          <p:cNvPr id="1437" name="Google Shape;1437;p6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pt-BR" sz="5400" u="none"/>
              <a:t>Orientações para o workshop</a:t>
            </a:r>
            <a:endParaRPr/>
          </a:p>
        </p:txBody>
      </p:sp>
      <p:pic>
        <p:nvPicPr>
          <p:cNvPr descr="Icon&#10;&#10;Description automatically generated" id="1438" name="Google Shape;143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915" y="1601936"/>
            <a:ext cx="585197" cy="8314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39" name="Google Shape;1439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915" y="5188440"/>
            <a:ext cx="585197" cy="585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40" name="Google Shape;1440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0915" y="4116743"/>
            <a:ext cx="585197" cy="4182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41" name="Google Shape;1441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8779" y="2796891"/>
            <a:ext cx="329468" cy="666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5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Google Shape;1446;p11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pt-BR" u="none">
                <a:solidFill>
                  <a:srgbClr val="006FB6"/>
                </a:solidFill>
              </a:rPr>
              <a:t>Segmentação</a:t>
            </a:r>
            <a:endParaRPr/>
          </a:p>
        </p:txBody>
      </p:sp>
      <p:sp>
        <p:nvSpPr>
          <p:cNvPr id="1447" name="Google Shape;1447;p11"/>
          <p:cNvSpPr txBox="1"/>
          <p:nvPr>
            <p:ph idx="1" type="body"/>
          </p:nvPr>
        </p:nvSpPr>
        <p:spPr>
          <a:xfrm>
            <a:off x="9258300" y="4480560"/>
            <a:ext cx="2461800" cy="2519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0" i="0" lang="pt-BR" u="none"/>
              <a:t>Ler frases nos ajuda ter a fluência de um contador de histórias.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950"/>
              <a:buNone/>
            </a:pPr>
            <a:r>
              <a:t/>
            </a:r>
            <a:endParaRPr sz="2600">
              <a:solidFill>
                <a:srgbClr val="006FB6"/>
              </a:solidFill>
            </a:endParaRPr>
          </a:p>
        </p:txBody>
      </p:sp>
      <p:sp>
        <p:nvSpPr>
          <p:cNvPr id="1448" name="Google Shape;1448;p11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pt-BR" u="none"/>
              <a:t>2</a:t>
            </a:r>
            <a:endParaRPr/>
          </a:p>
        </p:txBody>
      </p:sp>
      <p:sp>
        <p:nvSpPr>
          <p:cNvPr id="1449" name="Google Shape;1449;p11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pt-BR" u="none"/>
              <a:t>3</a:t>
            </a:r>
            <a:endParaRPr/>
          </a:p>
        </p:txBody>
      </p:sp>
      <p:sp>
        <p:nvSpPr>
          <p:cNvPr id="1450" name="Google Shape;1450;p11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pt-BR" u="none"/>
              <a:t>Aquecimento.</a:t>
            </a:r>
            <a:endParaRPr/>
          </a:p>
        </p:txBody>
      </p:sp>
      <p:sp>
        <p:nvSpPr>
          <p:cNvPr id="1451" name="Google Shape;1451;p11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pt-BR" u="none"/>
              <a:t>Segmente as frases.</a:t>
            </a:r>
            <a:endParaRPr/>
          </a:p>
        </p:txBody>
      </p:sp>
      <p:sp>
        <p:nvSpPr>
          <p:cNvPr id="1452" name="Google Shape;1452;p11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pt-BR" u="none"/>
              <a:t>Junte os segmentos.</a:t>
            </a:r>
            <a:endParaRPr/>
          </a:p>
        </p:txBody>
      </p:sp>
      <p:sp>
        <p:nvSpPr>
          <p:cNvPr id="1453" name="Google Shape;1453;p11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pt-BR" u="none"/>
              <a:t>1</a:t>
            </a:r>
            <a:endParaRPr/>
          </a:p>
        </p:txBody>
      </p:sp>
      <p:pic>
        <p:nvPicPr>
          <p:cNvPr id="1454" name="Google Shape;145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22500" y="1771475"/>
            <a:ext cx="2098006" cy="213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8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p12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b="0" i="0" lang="pt-BR" sz="3000" u="none"/>
              <a:t>Um grupo de duas ou mais palavras em uma frase que tem significado.</a:t>
            </a:r>
            <a:endParaRPr/>
          </a:p>
        </p:txBody>
      </p:sp>
      <p:sp>
        <p:nvSpPr>
          <p:cNvPr id="1460" name="Google Shape;1460;p12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61" name="Google Shape;1461;p12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62" name="Google Shape;1462;p12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63" name="Google Shape;1463;p12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i="0" lang="pt-BR" sz="4000" u="none"/>
              <a:t>Frase</a:t>
            </a:r>
            <a:endParaRPr/>
          </a:p>
        </p:txBody>
      </p:sp>
      <p:sp>
        <p:nvSpPr>
          <p:cNvPr id="1464" name="Google Shape;1464;p12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465" name="Google Shape;1465;p12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466" name="Google Shape;1466;p12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467" name="Google Shape;1467;p1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pt-BR" sz="4000" u="none"/>
              <a:t>Verificação em termos de alfabetização</a:t>
            </a:r>
            <a:endParaRPr sz="4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2" name="Google Shape;1472;p13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Font typeface="Calibri"/>
              <a:buNone/>
            </a:pPr>
            <a:r>
              <a:rPr b="1" i="0" lang="pt-BR" sz="4400" u="none">
                <a:solidFill>
                  <a:srgbClr val="006FB6"/>
                </a:solidFill>
              </a:rPr>
              <a:t>Aquecimento</a:t>
            </a:r>
            <a:endParaRPr/>
          </a:p>
        </p:txBody>
      </p:sp>
      <p:sp>
        <p:nvSpPr>
          <p:cNvPr id="1473" name="Google Shape;1473;p13"/>
          <p:cNvSpPr txBox="1"/>
          <p:nvPr>
            <p:ph idx="1" type="body"/>
          </p:nvPr>
        </p:nvSpPr>
        <p:spPr>
          <a:xfrm>
            <a:off x="-80875" y="514031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b="1" i="0" lang="pt-BR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Dicas e truques</a:t>
            </a:r>
            <a:endParaRPr/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4" name="Google Shape;1474;p13"/>
          <p:cNvSpPr txBox="1"/>
          <p:nvPr>
            <p:ph idx="1" type="body"/>
          </p:nvPr>
        </p:nvSpPr>
        <p:spPr>
          <a:xfrm>
            <a:off x="187896" y="1577975"/>
            <a:ext cx="31083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Char char="•"/>
            </a:pPr>
            <a:r>
              <a:rPr b="0" i="0" lang="pt-BR" u="none">
                <a:solidFill>
                  <a:srgbClr val="006FB6"/>
                </a:solidFill>
              </a:rPr>
              <a:t>Incentive a leitura lenta e precisa de cada palavra primeiro. </a:t>
            </a:r>
            <a:endParaRPr>
              <a:solidFill>
                <a:srgbClr val="006FB6"/>
              </a:solidFill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475" name="Google Shape;1475;p13"/>
          <p:cNvSpPr txBox="1"/>
          <p:nvPr>
            <p:ph idx="2" type="body"/>
          </p:nvPr>
        </p:nvSpPr>
        <p:spPr>
          <a:xfrm>
            <a:off x="187895" y="3725235"/>
            <a:ext cx="3108300" cy="25296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Char char="•"/>
            </a:pPr>
            <a:r>
              <a:rPr b="0" i="0" lang="pt-BR" u="none">
                <a:solidFill>
                  <a:srgbClr val="006FB6"/>
                </a:solidFill>
              </a:rPr>
              <a:t>Ter pressa para falar como um contador de histórias na primeira tentativa pode levar a muitos erros.</a:t>
            </a:r>
            <a:endParaRPr>
              <a:solidFill>
                <a:srgbClr val="006FB6"/>
              </a:solidFill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476" name="Google Shape;1476;p13"/>
          <p:cNvSpPr txBox="1"/>
          <p:nvPr>
            <p:ph idx="3" type="body"/>
          </p:nvPr>
        </p:nvSpPr>
        <p:spPr>
          <a:xfrm rot="-2153668">
            <a:off x="3971101" y="2305457"/>
            <a:ext cx="2367822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b="1" i="0" lang="pt-BR" sz="2400" u="none">
                <a:solidFill>
                  <a:srgbClr val="006FB6"/>
                </a:solidFill>
              </a:rPr>
              <a:t>Adulto:</a:t>
            </a:r>
            <a:r>
              <a:rPr b="0" i="0" lang="pt-BR" sz="2400" u="none">
                <a:solidFill>
                  <a:srgbClr val="006FB6"/>
                </a:solidFill>
              </a:rPr>
              <a:t> Leia isso devagar para aprender as palavras.</a:t>
            </a:r>
            <a:endParaRPr sz="2400">
              <a:solidFill>
                <a:srgbClr val="006FB6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None/>
            </a:pPr>
            <a:r>
              <a:t/>
            </a:r>
            <a:endParaRPr sz="2400"/>
          </a:p>
        </p:txBody>
      </p:sp>
      <p:sp>
        <p:nvSpPr>
          <p:cNvPr id="1477" name="Google Shape;1477;p13"/>
          <p:cNvSpPr txBox="1"/>
          <p:nvPr>
            <p:ph idx="4" type="body"/>
          </p:nvPr>
        </p:nvSpPr>
        <p:spPr>
          <a:xfrm rot="860399">
            <a:off x="9238976" y="2456756"/>
            <a:ext cx="2866043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b="1" i="0" lang="pt-BR" sz="2400" u="none">
                <a:solidFill>
                  <a:srgbClr val="006FB6"/>
                </a:solidFill>
              </a:rPr>
              <a:t>Criança: (devagar)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b="0" i="0" lang="pt-BR" sz="2400" u="none">
                <a:solidFill>
                  <a:srgbClr val="006FB6"/>
                </a:solidFill>
              </a:rPr>
              <a:t>"I…love…this… chocolate… cake!” Tim… yelled… happily.</a:t>
            </a:r>
            <a:endParaRPr sz="2400">
              <a:solidFill>
                <a:srgbClr val="006FB6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1" name="Shape 1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" name="Google Shape;1482;p14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Font typeface="Calibri"/>
              <a:buNone/>
            </a:pPr>
            <a:r>
              <a:rPr b="1" i="0" lang="pt-BR" sz="4400" u="none">
                <a:solidFill>
                  <a:srgbClr val="006FB6"/>
                </a:solidFill>
              </a:rPr>
              <a:t>Segmentar frases</a:t>
            </a:r>
            <a:br>
              <a:rPr lang="pt-BR" sz="4400">
                <a:solidFill>
                  <a:srgbClr val="006FB6"/>
                </a:solidFill>
              </a:rPr>
            </a:br>
            <a:endParaRPr/>
          </a:p>
        </p:txBody>
      </p:sp>
      <p:sp>
        <p:nvSpPr>
          <p:cNvPr id="1483" name="Google Shape;1483;p14"/>
          <p:cNvSpPr txBox="1"/>
          <p:nvPr>
            <p:ph idx="1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rPr b="1" i="0" lang="pt-BR" sz="3200" u="none">
                <a:solidFill>
                  <a:srgbClr val="006FB6"/>
                </a:solidFill>
              </a:rPr>
              <a:t>Dicas e truques</a:t>
            </a:r>
            <a:endParaRPr/>
          </a:p>
        </p:txBody>
      </p:sp>
      <p:sp>
        <p:nvSpPr>
          <p:cNvPr id="1484" name="Google Shape;1484;p14"/>
          <p:cNvSpPr txBox="1"/>
          <p:nvPr>
            <p:ph idx="2" type="body"/>
          </p:nvPr>
        </p:nvSpPr>
        <p:spPr>
          <a:xfrm>
            <a:off x="162285" y="1411720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Char char="•"/>
            </a:pPr>
            <a:r>
              <a:rPr b="0" i="0" lang="pt-BR" u="none">
                <a:solidFill>
                  <a:srgbClr val="006FB6"/>
                </a:solidFill>
              </a:rPr>
              <a:t>Use seu dedo ou a ponta de borracha de um lápis para segmentar visualmente as frases.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485" name="Google Shape;1485;p14"/>
          <p:cNvSpPr txBox="1"/>
          <p:nvPr>
            <p:ph idx="3" type="body"/>
          </p:nvPr>
        </p:nvSpPr>
        <p:spPr>
          <a:xfrm>
            <a:off x="180109" y="3992563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Char char="•"/>
            </a:pPr>
            <a:r>
              <a:rPr b="0" i="0" lang="pt-BR" u="none">
                <a:solidFill>
                  <a:srgbClr val="006FB6"/>
                </a:solidFill>
              </a:rPr>
              <a:t>Agora, tente fazer isso apenas com os olhos.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486" name="Google Shape;1486;p14"/>
          <p:cNvSpPr txBox="1"/>
          <p:nvPr>
            <p:ph idx="4" type="body"/>
          </p:nvPr>
        </p:nvSpPr>
        <p:spPr>
          <a:xfrm>
            <a:off x="4104471" y="1561743"/>
            <a:ext cx="7541965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rPr b="0" i="0" lang="pt-BR" sz="3600" u="none">
                <a:solidFill>
                  <a:srgbClr val="006FB6"/>
                </a:solidFill>
              </a:rPr>
              <a:t>Já que você descobriu as palavras, agora: segmente as frases! 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None/>
            </a:pPr>
            <a:r>
              <a:t/>
            </a:r>
            <a:endParaRPr sz="3600"/>
          </a:p>
        </p:txBody>
      </p:sp>
      <p:sp>
        <p:nvSpPr>
          <p:cNvPr id="1487" name="Google Shape;1487;p14"/>
          <p:cNvSpPr txBox="1"/>
          <p:nvPr>
            <p:ph idx="6" type="body"/>
          </p:nvPr>
        </p:nvSpPr>
        <p:spPr>
          <a:xfrm>
            <a:off x="3987210" y="4810036"/>
            <a:ext cx="3765872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rPr b="0" i="0" lang="pt-BR" sz="3600" u="none">
                <a:solidFill>
                  <a:srgbClr val="006FB6"/>
                </a:solidFill>
              </a:rPr>
              <a:t>Tim yelled happily.</a:t>
            </a:r>
            <a:endParaRPr sz="3600"/>
          </a:p>
        </p:txBody>
      </p:sp>
      <p:sp>
        <p:nvSpPr>
          <p:cNvPr id="1488" name="Google Shape;1488;p14"/>
          <p:cNvSpPr txBox="1"/>
          <p:nvPr>
            <p:ph idx="7" type="body"/>
          </p:nvPr>
        </p:nvSpPr>
        <p:spPr>
          <a:xfrm>
            <a:off x="7397657" y="3224908"/>
            <a:ext cx="4691572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rPr b="0" i="0" lang="pt-BR" sz="3600" u="none">
                <a:solidFill>
                  <a:srgbClr val="006FB6"/>
                </a:solidFill>
              </a:rPr>
              <a:t>this chocolate cake!”</a:t>
            </a:r>
            <a:endParaRPr sz="3600"/>
          </a:p>
        </p:txBody>
      </p:sp>
      <p:sp>
        <p:nvSpPr>
          <p:cNvPr id="1489" name="Google Shape;1489;p14"/>
          <p:cNvSpPr/>
          <p:nvPr/>
        </p:nvSpPr>
        <p:spPr>
          <a:xfrm>
            <a:off x="4379488" y="4002916"/>
            <a:ext cx="1800643" cy="363092"/>
          </a:xfrm>
          <a:custGeom>
            <a:rect b="b" l="l" r="r" t="t"/>
            <a:pathLst>
              <a:path extrusionOk="0" h="661233" w="1885070">
                <a:moveTo>
                  <a:pt x="0" y="28136"/>
                </a:moveTo>
                <a:cubicBezTo>
                  <a:pt x="391551" y="347003"/>
                  <a:pt x="783102" y="665871"/>
                  <a:pt x="1097280" y="661182"/>
                </a:cubicBezTo>
                <a:cubicBezTo>
                  <a:pt x="1411458" y="656493"/>
                  <a:pt x="1720947" y="143021"/>
                  <a:pt x="1885070" y="0"/>
                </a:cubicBezTo>
              </a:path>
            </a:pathLst>
          </a:custGeom>
          <a:noFill/>
          <a:ln cap="flat" cmpd="sng" w="7620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0" name="Google Shape;1490;p14"/>
          <p:cNvSpPr/>
          <p:nvPr/>
        </p:nvSpPr>
        <p:spPr>
          <a:xfrm>
            <a:off x="7959163" y="3839940"/>
            <a:ext cx="2283648" cy="363092"/>
          </a:xfrm>
          <a:custGeom>
            <a:rect b="b" l="l" r="r" t="t"/>
            <a:pathLst>
              <a:path extrusionOk="0" h="661233" w="1885070">
                <a:moveTo>
                  <a:pt x="0" y="28136"/>
                </a:moveTo>
                <a:cubicBezTo>
                  <a:pt x="391551" y="347003"/>
                  <a:pt x="783102" y="665871"/>
                  <a:pt x="1097280" y="661182"/>
                </a:cubicBezTo>
                <a:cubicBezTo>
                  <a:pt x="1411458" y="656493"/>
                  <a:pt x="1720947" y="143021"/>
                  <a:pt x="1885070" y="0"/>
                </a:cubicBezTo>
              </a:path>
            </a:pathLst>
          </a:custGeom>
          <a:noFill/>
          <a:ln cap="flat" cmpd="sng" w="7620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1" name="Google Shape;1491;p14"/>
          <p:cNvSpPr/>
          <p:nvPr/>
        </p:nvSpPr>
        <p:spPr>
          <a:xfrm>
            <a:off x="4332765" y="5526490"/>
            <a:ext cx="2701511" cy="363092"/>
          </a:xfrm>
          <a:custGeom>
            <a:rect b="b" l="l" r="r" t="t"/>
            <a:pathLst>
              <a:path extrusionOk="0" h="661233" w="1885070">
                <a:moveTo>
                  <a:pt x="0" y="28136"/>
                </a:moveTo>
                <a:cubicBezTo>
                  <a:pt x="391551" y="347003"/>
                  <a:pt x="783102" y="665871"/>
                  <a:pt x="1097280" y="661182"/>
                </a:cubicBezTo>
                <a:cubicBezTo>
                  <a:pt x="1411458" y="656493"/>
                  <a:pt x="1720947" y="143021"/>
                  <a:pt x="1885070" y="0"/>
                </a:cubicBezTo>
              </a:path>
            </a:pathLst>
          </a:custGeom>
          <a:noFill/>
          <a:ln cap="flat" cmpd="sng" w="7620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2" name="Google Shape;1492;p14"/>
          <p:cNvSpPr txBox="1"/>
          <p:nvPr>
            <p:ph idx="5" type="body"/>
          </p:nvPr>
        </p:nvSpPr>
        <p:spPr>
          <a:xfrm>
            <a:off x="3969386" y="3243174"/>
            <a:ext cx="3428271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9525" lvl="0" marL="2381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b="0" i="0" lang="pt-BR" sz="3600" u="none"/>
              <a:t>"I love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6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7" name="Google Shape;1497;p15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</a:pPr>
            <a:r>
              <a:rPr b="1" i="0" lang="pt-BR" sz="4400" u="none">
                <a:solidFill>
                  <a:srgbClr val="006FB6"/>
                </a:solidFill>
              </a:rPr>
              <a:t>Junte os segmentos</a:t>
            </a:r>
            <a:endParaRPr sz="4400"/>
          </a:p>
        </p:txBody>
      </p:sp>
      <p:sp>
        <p:nvSpPr>
          <p:cNvPr id="1498" name="Google Shape;1498;p15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0" i="0" lang="pt-BR" u="none"/>
              <a:t>"I love this chocolate cake!" Tim yelled happily.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499" name="Google Shape;1499;p15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rPr b="0" i="0" lang="pt-BR" u="none"/>
              <a:t>Vamos praticar!</a:t>
            </a:r>
            <a:endParaRPr/>
          </a:p>
        </p:txBody>
      </p:sp>
      <p:pic>
        <p:nvPicPr>
          <p:cNvPr descr="A picture containing person, child, laptop, indoor&#10;&#10;Description generated with very high confidence" id="1500" name="Google Shape;1500;p1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139" r="1138" t="0"/>
          <a:stretch/>
        </p:blipFill>
        <p:spPr>
          <a:xfrm>
            <a:off x="8832388" y="1251284"/>
            <a:ext cx="3251581" cy="249891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itle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2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2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Denise D'Amaddio</dc:creator>
</cp:coreProperties>
</file>