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5" r:id="rId11"/>
    <p:sldMasterId id="2147483720" r:id="rId12"/>
    <p:sldMasterId id="2147483735" r:id="rId13"/>
    <p:sldMasterId id="214748374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7PIEyUlXIsR1bjL+WeydflS1G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0" name="Google Shape;140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502" name="Google Shape;1502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1" name="Google Shape;1511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1" name="Google Shape;1521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dc99925dc5_0_143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0" name="Google Shape;1530;g1dc99925dc5_0_14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9" name="Google Shape;1539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c98ee3e18f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3" name="Google Shape;1553;g2c98ee3e18f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1" name="Google Shape;1561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2" name="Google Shape;141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6" name="Google Shape;142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3" name="Google Shape;1443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6" name="Google Shape;1456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9" name="Google Shape;1469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9" name="Google Shape;1479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4" name="Google Shape;1494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2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3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3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3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6" Type="http://schemas.openxmlformats.org/officeDocument/2006/relationships/image" Target="../media/image37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19.jp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2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3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4" name="Google Shape;684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1" name="Google Shape;701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0" name="Google Shape;71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9" name="Google Shape;719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3" name="Google Shape;72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8" name="Google Shape;72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7" name="Google Shape;73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6" name="Google Shape;75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6" name="Google Shape;79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Google Shape;810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1" name="Google Shape;8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9" name="Google Shape;81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9" name="Google Shape;82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9" name="Google Shape;86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9" name="Google Shape;879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00" name="Google Shape;90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1" name="Google Shape;901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4" name="Google Shape;98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92" name="Google Shape;99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02" name="Google Shape;1002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3" name="Google Shape;100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16" name="Google Shape;1016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6" name="Google Shape;1026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4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4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14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14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14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0" name="Google Shape;1040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4" name="Google Shape;1044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48" name="Google Shape;1048;p1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1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1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1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1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9" name="Google Shape;1059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3" name="Google Shape;106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4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4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68" name="Google Shape;1068;p14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1" name="Google Shape;1071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4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79" name="Google Shape;1079;p14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14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4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14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14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4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2" name="Google Shape;109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5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15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15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5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6" name="Google Shape;1106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9" name="Google Shape;1109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0" name="Google Shape;1110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1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4" name="Google Shape;1114;p1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1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1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1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1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1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5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24" name="Google Shape;112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15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15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15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15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15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5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15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0" name="Google Shape;1140;p15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15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2" name="Google Shape;1142;p15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3" name="Google Shape;1143;p15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15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5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15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15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5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15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5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5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5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53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p15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3" name="Google Shape;1163;p1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1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1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15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1" name="Google Shape;1171;p15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p15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c99925dc5_0_1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9925dc5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9925dc5_0_15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9925dc5_0_15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9925dc5_0_15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9925dc5_0_15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9925dc5_0_15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9925dc5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9925dc5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9925dc5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g1dc99925dc5_0_155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c99925dc5_0_155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c99925dc5_0_155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dc99925dc5_0_155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c99925dc5_0_15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1dc99925dc5_0_15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1dc99925dc5_0_155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dc99925dc5_0_15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dc99925dc5_0_174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g1dc99925dc5_0_174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c99925dc5_0_1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c99925dc5_0_1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1" name="Google Shape;1201;g1dc99925dc5_0_1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2" name="Google Shape;1202;g1dc99925dc5_0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1dc99925dc5_0_1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dc99925dc5_0_1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g1dc99925dc5_0_1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g1dc99925dc5_0_1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g1dc99925dc5_0_1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1dc99925dc5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dc99925dc5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0" name="Google Shape;1210;g1dc99925dc5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1dc99925dc5_0_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1dc99925dc5_0_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c99925dc5_0_1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dc99925dc5_0_19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g1dc99925dc5_0_19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1dc99925dc5_0_1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8" name="Google Shape;1218;g1dc99925dc5_0_19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9" name="Google Shape;1219;g1dc99925dc5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g1dc99925dc5_0_19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c99925dc5_0_19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c99925dc5_0_19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c99925dc5_0_19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c99925dc5_0_19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1dc99925dc5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dc99925dc5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g1dc99925dc5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1dc99925dc5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c99925dc5_0_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9925dc5_0_1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1" name="Google Shape;1231;g1dc99925dc5_0_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dc99925dc5_0_210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9925dc5_0_21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9925dc5_0_21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9925dc5_0_21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9925dc5_0_21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9925dc5_0_21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9925dc5_0_210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9925dc5_0_21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c99925dc5_0_2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2" name="Google Shape;1242;g1dc99925dc5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g1dc99925dc5_0_21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1dc99925dc5_0_21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dc99925dc5_0_21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1dc99925dc5_0_21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dc99925dc5_0_21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1dc99925dc5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g1dc99925dc5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0" name="Google Shape;1250;g1dc99925dc5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dc99925dc5_0_2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3" name="Google Shape;1253;g1dc99925dc5_0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54" name="Google Shape;1254;g1dc99925dc5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1dc99925dc5_0_2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9925dc5_0_2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9925dc5_0_2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1dc99925dc5_0_2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dc99925dc5_0_2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0" name="Google Shape;1260;g1dc99925dc5_0_229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1" name="Google Shape;1261;g1dc99925dc5_0_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g1dc99925dc5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g1dc99925dc5_0_229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64" name="Google Shape;1264;g1dc99925dc5_0_2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g1dc99925dc5_0_229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1dc99925dc5_0_22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1dc99925dc5_0_229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9925dc5_0_229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1dc99925dc5_0_229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1dc99925dc5_0_22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g1dc99925dc5_0_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g1dc99925dc5_0_2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4" name="Google Shape;1274;g1dc99925dc5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5" name="Google Shape;1275;g1dc99925dc5_0_24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dc99925dc5_0_24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9925dc5_0_24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9925dc5_0_24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9925dc5_0_24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g1dc99925dc5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1dc99925dc5_0_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g1dc99925dc5_0_249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3" name="Google Shape;1283;g1dc99925dc5_0_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1dc99925dc5_0_2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1dc99925dc5_0_249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dc99925dc5_0_249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dc99925dc5_0_249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dc99925dc5_0_24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dc99925dc5_0_2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9925dc5_0_2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dc99925dc5_0_267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3" name="Google Shape;1293;g1dc99925dc5_0_26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94" name="Google Shape;1294;g1dc99925dc5_0_2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5" name="Google Shape;1295;g1dc99925dc5_0_2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c98ee3e18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g2c98ee3e18f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2c98ee3e18f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2c98ee3e18f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6" name="Google Shape;1306;g2c98ee3e18f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2c98ee3e18f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g2c98ee3e18f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98ee3e18f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2c98ee3e18f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c98ee3e18f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c98ee3e18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98ee3e18f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g2c98ee3e18f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2c98ee3e18f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7" name="Google Shape;1317;g2c98ee3e18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2c98ee3e18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c98ee3e18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g2c98ee3e18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2c98ee3e18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98ee3e18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98ee3e18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24" name="Google Shape;1324;g2c98ee3e18f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5" name="Google Shape;1325;g2c98ee3e18f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g2c98ee3e18f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g2c98ee3e18f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98ee3e18f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98ee3e18f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c98ee3e18f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g2c98ee3e18f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c98ee3e18f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c98ee3e18f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5" name="Google Shape;1335;g2c98ee3e18f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c98ee3e18f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c98ee3e18f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2c98ee3e18f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g2c98ee3e18f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98ee3e18f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98ee3e18f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c98ee3e18f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98ee3e18f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98ee3e18f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98ee3e18f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98ee3e18f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8" name="Google Shape;1348;g2c98ee3e18f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98ee3e18f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98ee3e18f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98ee3e18f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2" name="Google Shape;1352;g2c98ee3e18f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2c98ee3e18f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2c98ee3e18f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5" name="Google Shape;1355;g2c98ee3e18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6" name="Google Shape;1356;g2c98ee3e18f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2c98ee3e18f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2c98ee3e18f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c98ee3e18f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1" name="Google Shape;1361;g2c98ee3e18f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c98ee3e18f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98ee3e18f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98ee3e18f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98ee3e18f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2c98ee3e18f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7" name="Google Shape;1367;g2c98ee3e18f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c98ee3e18f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g2c98ee3e18f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2c98ee3e18f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2c98ee3e18f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g2c98ee3e18f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g2c98ee3e18f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g2c98ee3e18f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2c98ee3e18f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c98ee3e18f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9" name="Google Shape;1379;g2c98ee3e18f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2c98ee3e18f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c98ee3e18f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2c98ee3e18f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2c98ee3e18f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4" name="Google Shape;1384;g2c98ee3e18f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98ee3e18f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c98ee3e18f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8" name="Google Shape;1388;g2c98ee3e18f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2c98ee3e18f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2c98ee3e18f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1" name="Google Shape;1391;g2c98ee3e18f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2" name="Google Shape;1392;g2c98ee3e18f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2c98ee3e18f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2c98ee3e18f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g2c98ee3e18f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98ee3e18f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7" name="Google Shape;1397;g2c98ee3e18f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dc99925dc5_0_151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5" name="Google Shape;1175;g1dc99925dc5_0_1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g1dc99925dc5_0_1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c98ee3e18f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8" name="Google Shape;1298;g2c98ee3e18f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2c98ee3e18f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g2c98ee3e18f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0" name="Google Shape;750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9" name="Google Shape;979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0" name="Google Shape;98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1" name="Google Shape;98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xPZ_bfwu4K8" TargetMode="External"/><Relationship Id="rId4" Type="http://schemas.openxmlformats.org/officeDocument/2006/relationships/hyperlink" Target="https://youtu.be/xZ_x0QEL_wg" TargetMode="External"/><Relationship Id="rId5" Type="http://schemas.openxmlformats.org/officeDocument/2006/relationships/hyperlink" Target="https://vimeo.com/405904789" TargetMode="External"/><Relationship Id="rId6" Type="http://schemas.openxmlformats.org/officeDocument/2006/relationships/hyperlink" Target="https://youtu.be/p22hlxCoaEk" TargetMode="External"/><Relationship Id="rId7" Type="http://schemas.openxmlformats.org/officeDocument/2006/relationships/hyperlink" Target="https://youtu.be/p22hlxCoaE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8.png"/><Relationship Id="rId4" Type="http://schemas.openxmlformats.org/officeDocument/2006/relationships/image" Target="../media/image9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7.png"/><Relationship Id="rId4" Type="http://schemas.openxmlformats.org/officeDocument/2006/relationships/image" Target="../media/image9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2.jpg"/><Relationship Id="rId4" Type="http://schemas.openxmlformats.org/officeDocument/2006/relationships/image" Target="../media/image80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85.png"/><Relationship Id="rId5" Type="http://schemas.openxmlformats.org/officeDocument/2006/relationships/image" Target="../media/image83.png"/><Relationship Id="rId6" Type="http://schemas.openxmlformats.org/officeDocument/2006/relationships/image" Target="../media/image8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03" name="Google Shape;140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Scoop</a:t>
            </a:r>
            <a:endParaRPr/>
          </a:p>
        </p:txBody>
      </p:sp>
      <p:sp>
        <p:nvSpPr>
          <p:cNvPr id="1404" name="Google Shape;140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An nou obsève</a:t>
            </a:r>
            <a:endParaRPr/>
          </a:p>
        </p:txBody>
      </p:sp>
      <p:sp>
        <p:nvSpPr>
          <p:cNvPr id="1505" name="Google Shape;1505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/>
              <a:t>Angle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u="sng">
                <a:solidFill>
                  <a:schemeClr val="hlink"/>
                </a:solidFill>
                <a:hlinkClick r:id="rId3"/>
              </a:rPr>
              <a:t>https://youtu.be/xPZ_bfwu4K8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6" name="Google Shape;1506;p16"/>
          <p:cNvSpPr txBox="1"/>
          <p:nvPr>
            <p:ph idx="2" type="body"/>
          </p:nvPr>
        </p:nvSpPr>
        <p:spPr>
          <a:xfrm>
            <a:off x="6250420" y="1675513"/>
            <a:ext cx="48309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/>
              <a:t>Español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https://youtu.be/xZ_x0QEL_wg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5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7" name="Google Shape;1507;p16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6"/>
          <p:cNvSpPr/>
          <p:nvPr/>
        </p:nvSpPr>
        <p:spPr>
          <a:xfrm>
            <a:off x="6632820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514" name="Google Shape;1514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Èske ou kapab eseye mete mo yo nan ekspresyon yo?</a:t>
            </a:r>
            <a:endParaRPr/>
          </a:p>
        </p:txBody>
      </p:sp>
      <p:sp>
        <p:nvSpPr>
          <p:cNvPr id="1515" name="Google Shape;1515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An nou reli fraz la ankò, fwa sa a san dwèt ou.</a:t>
            </a:r>
            <a:endParaRPr/>
          </a:p>
        </p:txBody>
      </p:sp>
      <p:sp>
        <p:nvSpPr>
          <p:cNvPr id="1516" name="Google Shape;1516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An nou pran yon pòz pou chèche konprann mo yo.</a:t>
            </a:r>
            <a:endParaRPr/>
          </a:p>
        </p:txBody>
      </p:sp>
      <p:sp>
        <p:nvSpPr>
          <p:cNvPr id="1517" name="Google Shape;1517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An nou mete de mo yo ansanm. Eseye li!</a:t>
            </a:r>
            <a:endParaRPr/>
          </a:p>
        </p:txBody>
      </p:sp>
      <p:pic>
        <p:nvPicPr>
          <p:cNvPr id="1518" name="Google Shape;1518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24" name="Google Shape;1524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Bon jan djòb! Kounye a an nou rasanble. Kisa ekspresyon yo ta dwe ye?</a:t>
            </a:r>
            <a:endParaRPr/>
          </a:p>
        </p:txBody>
      </p:sp>
      <p:sp>
        <p:nvSpPr>
          <p:cNvPr id="1525" name="Google Shape;1525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An nou li ekspresyon an anvan pou chèche konprann mo yo.</a:t>
            </a:r>
            <a:endParaRPr/>
          </a:p>
        </p:txBody>
      </p:sp>
      <p:sp>
        <p:nvSpPr>
          <p:cNvPr id="1526" name="Google Shape;1526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An nou reli li ankò. Èske ou kapab rasanble plis mo ansanm nan ekspresyon pi long?</a:t>
            </a:r>
            <a:endParaRPr/>
          </a:p>
        </p:txBody>
      </p:sp>
      <p:pic>
        <p:nvPicPr>
          <p:cNvPr id="1527" name="Google Shape;15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1dc99925dc5_0_143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33" name="Google Shape;1533;g1dc99925dc5_0_143"/>
          <p:cNvSpPr txBox="1"/>
          <p:nvPr>
            <p:ph idx="1" type="body"/>
          </p:nvPr>
        </p:nvSpPr>
        <p:spPr>
          <a:xfrm>
            <a:off x="4588033" y="150706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Itilize yon gid pou revize ponktiyasyon yo itilize nan lang Anglè </a:t>
            </a:r>
            <a:endParaRPr/>
          </a:p>
        </p:txBody>
      </p:sp>
      <p:sp>
        <p:nvSpPr>
          <p:cNvPr id="1534" name="Google Shape;1534;g1dc99925dc5_0_143"/>
          <p:cNvSpPr txBox="1"/>
          <p:nvPr>
            <p:ph idx="2" type="body"/>
          </p:nvPr>
        </p:nvSpPr>
        <p:spPr>
          <a:xfrm>
            <a:off x="4588043" y="291056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JM">
                <a:latin typeface="Calibri"/>
                <a:ea typeface="Calibri"/>
                <a:cs typeface="Calibri"/>
                <a:sym typeface="Calibri"/>
              </a:rPr>
              <a:t>Pale sou “ritm” oswa evolisyon lang Anglè </a:t>
            </a:r>
            <a:endParaRPr/>
          </a:p>
        </p:txBody>
      </p:sp>
      <p:pic>
        <p:nvPicPr>
          <p:cNvPr id="1535" name="Google Shape;1535;g1dc99925dc5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287" y="2910575"/>
            <a:ext cx="1058088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g1dc99925dc5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845" y="1571708"/>
            <a:ext cx="1342949" cy="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542" name="Google Shape;1542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Chofe.</a:t>
            </a:r>
            <a:endParaRPr/>
          </a:p>
        </p:txBody>
      </p:sp>
      <p:sp>
        <p:nvSpPr>
          <p:cNvPr id="1543" name="Google Shape;1543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Ranmase ekspresyon.</a:t>
            </a:r>
            <a:endParaRPr/>
          </a:p>
        </p:txBody>
      </p:sp>
      <p:sp>
        <p:nvSpPr>
          <p:cNvPr id="1544" name="Google Shape;1544;p1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Mete a ou ranmase yo ansanm.</a:t>
            </a:r>
            <a:endParaRPr/>
          </a:p>
        </p:txBody>
      </p:sp>
      <p:sp>
        <p:nvSpPr>
          <p:cNvPr id="1545" name="Google Shape;1545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546" name="Google Shape;1546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547" name="Google Shape;1547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548" name="Google Shape;1548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549" name="Google Shape;1549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0" name="Google Shape;1550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2c98ee3e18f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556" name="Google Shape;1556;g2c98ee3e18f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557" name="Google Shape;1557;g2c98ee3e18f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558" name="Google Shape;1558;g2c98ee3e18f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564" name="Google Shape;156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566" name="Google Shape;1566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Scoop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15" name="Google Shape;1415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16" name="Google Shape;1416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17" name="Google Shape;1417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18" name="Google Shape;1418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19" name="Google Shape;141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23" name="Google Shape;142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29" name="Google Shape;1429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0" name="Google Shape;1430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1" name="Google Shape;1431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2" name="Google Shape;1432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33" name="Google Shape;1433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34" name="Google Shape;1434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35" name="Google Shape;1435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36" name="Google Shape;1436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37" name="Google Shape;14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38" name="Google Shape;14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39" name="Google Shape;14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0" name="Google Shape;14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Ranmase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46" name="Google Shape;1446;p11"/>
          <p:cNvSpPr txBox="1"/>
          <p:nvPr>
            <p:ph idx="1" type="body"/>
          </p:nvPr>
        </p:nvSpPr>
        <p:spPr>
          <a:xfrm>
            <a:off x="8944495" y="4239491"/>
            <a:ext cx="2775605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/>
              <a:t>Lekti nan ekspresyon yo ap ede nou sonnen tankou moun k ap rakonte istwa.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47" name="Google Shape;1447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48" name="Google Shape;1448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449" name="Google Shape;1449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Chofe.</a:t>
            </a:r>
            <a:endParaRPr/>
          </a:p>
        </p:txBody>
      </p:sp>
      <p:sp>
        <p:nvSpPr>
          <p:cNvPr id="1450" name="Google Shape;1450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Ranmase ekspresyon.</a:t>
            </a:r>
            <a:endParaRPr/>
          </a:p>
        </p:txBody>
      </p:sp>
      <p:sp>
        <p:nvSpPr>
          <p:cNvPr id="1451" name="Google Shape;1451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JM"/>
              <a:t>Mete a ou ranmase yo ansanm.</a:t>
            </a:r>
            <a:endParaRPr/>
          </a:p>
        </p:txBody>
      </p:sp>
      <p:sp>
        <p:nvSpPr>
          <p:cNvPr id="1452" name="Google Shape;1452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  <p:pic>
        <p:nvPicPr>
          <p:cNvPr id="1453" name="Google Shape;14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500" y="1771475"/>
            <a:ext cx="2098006" cy="2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Yon gwoup de oswa plis mo nan yon fraz ki gen siyifikasyon.</a:t>
            </a:r>
            <a:endParaRPr/>
          </a:p>
        </p:txBody>
      </p:sp>
      <p:sp>
        <p:nvSpPr>
          <p:cNvPr id="1459" name="Google Shape;1459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0" name="Google Shape;1460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Ekspresyon</a:t>
            </a:r>
            <a:endParaRPr/>
          </a:p>
        </p:txBody>
      </p:sp>
      <p:sp>
        <p:nvSpPr>
          <p:cNvPr id="1463" name="Google Shape;1463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4" name="Google Shape;1464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5" name="Google Shape;1465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6" name="Google Shape;1466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en-JM" sz="4400">
                <a:solidFill>
                  <a:srgbClr val="006FB6"/>
                </a:solidFill>
              </a:rPr>
              <a:t>chofe</a:t>
            </a:r>
            <a:endParaRPr/>
          </a:p>
        </p:txBody>
      </p:sp>
      <p:sp>
        <p:nvSpPr>
          <p:cNvPr id="1472" name="Google Shape;1472;p13"/>
          <p:cNvSpPr txBox="1"/>
          <p:nvPr>
            <p:ph idx="1" type="body"/>
          </p:nvPr>
        </p:nvSpPr>
        <p:spPr>
          <a:xfrm>
            <a:off x="-80875" y="514031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en-JM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 b="1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13"/>
          <p:cNvSpPr txBox="1"/>
          <p:nvPr>
            <p:ph idx="1" type="body"/>
          </p:nvPr>
        </p:nvSpPr>
        <p:spPr>
          <a:xfrm>
            <a:off x="187896" y="1577975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Ankouraje pitit ou pou li chak mo anvan dousman epi avèk presizyon. 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4" name="Google Shape;1474;p13"/>
          <p:cNvSpPr txBox="1"/>
          <p:nvPr>
            <p:ph idx="2" type="body"/>
          </p:nvPr>
        </p:nvSpPr>
        <p:spPr>
          <a:xfrm>
            <a:off x="187895" y="3992563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Si  ou prese pou sonnen tankou yon moun k ap rakonte yon istwa  nan premye esè a sa kapab lakòz anpil erè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5" name="Google Shape;1475;p13"/>
          <p:cNvSpPr txBox="1"/>
          <p:nvPr>
            <p:ph idx="3" type="body"/>
          </p:nvPr>
        </p:nvSpPr>
        <p:spPr>
          <a:xfrm rot="-2153668">
            <a:off x="4069835" y="2061917"/>
            <a:ext cx="2029449" cy="1609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JM" sz="2400">
                <a:solidFill>
                  <a:srgbClr val="006FB6"/>
                </a:solidFill>
              </a:rPr>
              <a:t>Granmoun nan: </a:t>
            </a:r>
            <a:r>
              <a:rPr lang="en-JM" sz="2400">
                <a:solidFill>
                  <a:srgbClr val="006FB6"/>
                </a:solidFill>
              </a:rPr>
              <a:t>Li sa dousman pou ou kapab aprann mo yo</a:t>
            </a:r>
            <a:endParaRPr sz="24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6" name="Google Shape;1476;p13"/>
          <p:cNvSpPr txBox="1"/>
          <p:nvPr>
            <p:ph idx="4" type="body"/>
          </p:nvPr>
        </p:nvSpPr>
        <p:spPr>
          <a:xfrm rot="860399">
            <a:off x="9357824" y="2241304"/>
            <a:ext cx="264903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JM" sz="2400">
                <a:solidFill>
                  <a:srgbClr val="006FB6"/>
                </a:solidFill>
              </a:rPr>
              <a:t>Timoun nan: (dousman)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400">
                <a:solidFill>
                  <a:srgbClr val="006FB6"/>
                </a:solidFill>
              </a:rPr>
              <a:t>"I…love…this… chocolate… cake!” Tim… yelled… happily</a:t>
            </a:r>
            <a:r>
              <a:rPr lang="en-JM">
                <a:solidFill>
                  <a:srgbClr val="006FB6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en-JM" sz="4400">
                <a:solidFill>
                  <a:srgbClr val="006FB6"/>
                </a:solidFill>
              </a:rPr>
              <a:t>Ranmase ekspresyon</a:t>
            </a:r>
            <a:br>
              <a:rPr lang="en-JM" sz="4400">
                <a:solidFill>
                  <a:srgbClr val="006FB6"/>
                </a:solidFill>
              </a:rPr>
            </a:br>
            <a:endParaRPr sz="4400">
              <a:solidFill>
                <a:srgbClr val="006FB6"/>
              </a:solidFill>
            </a:endParaRPr>
          </a:p>
        </p:txBody>
      </p:sp>
      <p:sp>
        <p:nvSpPr>
          <p:cNvPr id="1482" name="Google Shape;1482;p1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>
                <a:solidFill>
                  <a:srgbClr val="006FB6"/>
                </a:solidFill>
              </a:rPr>
              <a:t>Konsèy ak sijesyon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483" name="Google Shape;1483;p1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Itilize dwèt ou oswa pwent efaswa yon kreyon pou ranmase ekspresyon yo ansanm sou plan vizyèl.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4" name="Google Shape;1484;p1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Answit eseye fè sa avèk zye ou sèlman.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5" name="Google Shape;1485;p14"/>
          <p:cNvSpPr txBox="1"/>
          <p:nvPr>
            <p:ph idx="4" type="body"/>
          </p:nvPr>
        </p:nvSpPr>
        <p:spPr>
          <a:xfrm>
            <a:off x="4104471" y="1561743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sz="3600">
                <a:solidFill>
                  <a:srgbClr val="006FB6"/>
                </a:solidFill>
              </a:rPr>
              <a:t>Ou te chèche konprann mo yo, kounye a: Ranmase ekspresyon!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86" name="Google Shape;1486;p14"/>
          <p:cNvSpPr txBox="1"/>
          <p:nvPr>
            <p:ph idx="6" type="body"/>
          </p:nvPr>
        </p:nvSpPr>
        <p:spPr>
          <a:xfrm>
            <a:off x="3987210" y="4810036"/>
            <a:ext cx="37658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sz="3600">
                <a:solidFill>
                  <a:srgbClr val="006FB6"/>
                </a:solidFill>
              </a:rPr>
              <a:t>Tim yelled happily.</a:t>
            </a:r>
            <a:endParaRPr/>
          </a:p>
        </p:txBody>
      </p:sp>
      <p:sp>
        <p:nvSpPr>
          <p:cNvPr id="1487" name="Google Shape;1487;p14"/>
          <p:cNvSpPr txBox="1"/>
          <p:nvPr>
            <p:ph idx="7" type="body"/>
          </p:nvPr>
        </p:nvSpPr>
        <p:spPr>
          <a:xfrm>
            <a:off x="7397657" y="3224908"/>
            <a:ext cx="46915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sz="3600">
                <a:solidFill>
                  <a:srgbClr val="006FB6"/>
                </a:solidFill>
              </a:rPr>
              <a:t>this chocolate cake!”</a:t>
            </a:r>
            <a:endParaRPr/>
          </a:p>
        </p:txBody>
      </p:sp>
      <p:sp>
        <p:nvSpPr>
          <p:cNvPr id="1488" name="Google Shape;1488;p14"/>
          <p:cNvSpPr/>
          <p:nvPr/>
        </p:nvSpPr>
        <p:spPr>
          <a:xfrm>
            <a:off x="4379488" y="4002916"/>
            <a:ext cx="1800643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4"/>
          <p:cNvSpPr/>
          <p:nvPr/>
        </p:nvSpPr>
        <p:spPr>
          <a:xfrm>
            <a:off x="7959163" y="3839940"/>
            <a:ext cx="2283648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4"/>
          <p:cNvSpPr/>
          <p:nvPr/>
        </p:nvSpPr>
        <p:spPr>
          <a:xfrm>
            <a:off x="4332765" y="5526490"/>
            <a:ext cx="2701511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4"/>
          <p:cNvSpPr txBox="1"/>
          <p:nvPr>
            <p:ph idx="5" type="body"/>
          </p:nvPr>
        </p:nvSpPr>
        <p:spPr>
          <a:xfrm>
            <a:off x="3969386" y="3243174"/>
            <a:ext cx="3428271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 sz="3600"/>
              <a:t>"I love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JM" sz="4400">
                <a:solidFill>
                  <a:srgbClr val="006FB6"/>
                </a:solidFill>
              </a:rPr>
              <a:t>Mete sa ou ranmase yo ansanm</a:t>
            </a:r>
            <a:endParaRPr/>
          </a:p>
        </p:txBody>
      </p:sp>
      <p:sp>
        <p:nvSpPr>
          <p:cNvPr id="1497" name="Google Shape;1497;p1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/>
              <a:t>"I love this chocolate cake!" Tim yelled happily.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8" name="Google Shape;1498;p1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JM"/>
              <a:t>An nou pratike!</a:t>
            </a:r>
            <a:endParaRPr/>
          </a:p>
        </p:txBody>
      </p:sp>
      <p:pic>
        <p:nvPicPr>
          <p:cNvPr descr="A picture containing person, child, laptop, indoor&#10;&#10;Description generated with very high confidence" id="1499" name="Google Shape;1499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