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37.xml"/>
  <Override ContentType="application/vnd.openxmlformats-officedocument.presentationml.slideLayout+xml" PartName="/ppt/slideLayouts/slideLayout62.xml"/>
  <Override ContentType="application/vnd.openxmlformats-officedocument.presentationml.slideLayout+xml" PartName="/ppt/slideLayouts/slideLayout54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29.xml"/>
  <Override ContentType="application/vnd.openxmlformats-officedocument.presentationml.slideLayout+xml" PartName="/ppt/slideLayouts/slideLayout46.xml"/>
  <Override ContentType="application/vnd.openxmlformats-officedocument.presentationml.slideLayout+xml" PartName="/ppt/slideLayouts/slideLayout70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55.xml"/>
  <Override ContentType="application/vnd.openxmlformats-officedocument.presentationml.slideLayout+xml" PartName="/ppt/slideLayouts/slideLayout61.xml"/>
  <Override ContentType="application/vnd.openxmlformats-officedocument.presentationml.slideLayout+xml" PartName="/ppt/slideLayouts/slideLayout38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52.xml"/>
  <Override ContentType="application/vnd.openxmlformats-officedocument.presentationml.slideLayout+xml" PartName="/ppt/slideLayouts/slideLayout64.xml"/>
  <Override ContentType="application/vnd.openxmlformats-officedocument.presentationml.slideLayout+xml" PartName="/ppt/slideLayouts/slideLayout21.xml"/>
  <Override ContentType="application/vnd.openxmlformats-officedocument.presentationml.slideLayout+xml" PartName="/ppt/slideLayouts/slideLayout60.xml"/>
  <Override ContentType="application/vnd.openxmlformats-officedocument.presentationml.slideLayout+xml" PartName="/ppt/slideLayouts/slideLayout47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78.xml"/>
  <Override ContentType="application/vnd.openxmlformats-officedocument.presentationml.slideLayout+xml" PartName="/ppt/slideLayouts/slideLayout65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35.xml"/>
  <Override ContentType="application/vnd.openxmlformats-officedocument.presentationml.slideLayout+xml" PartName="/ppt/slideLayouts/slideLayout48.xml"/>
  <Override ContentType="application/vnd.openxmlformats-officedocument.presentationml.slideLayout+xml" PartName="/ppt/slideLayouts/slideLayout85.xml"/>
  <Override ContentType="application/vnd.openxmlformats-officedocument.presentationml.slideLayout+xml" PartName="/ppt/slideLayouts/slideLayout72.xml"/>
  <Override ContentType="application/vnd.openxmlformats-officedocument.presentationml.slideLayout+xml" PartName="/ppt/slideLayouts/slideLayout49.xml"/>
  <Override ContentType="application/vnd.openxmlformats-officedocument.presentationml.slideLayout+xml" PartName="/ppt/slideLayouts/slideLayout79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36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66.xml"/>
  <Override ContentType="application/vnd.openxmlformats-officedocument.presentationml.slideLayout+xml" PartName="/ppt/slideLayouts/slideLayout53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1.xml"/>
  <Override ContentType="application/vnd.openxmlformats-officedocument.presentationml.slideLayout+xml" PartName="/ppt/slideLayouts/slideLayout41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84.xml"/>
  <Override ContentType="application/vnd.openxmlformats-officedocument.presentationml.slideLayout+xml" PartName="/ppt/slideLayouts/slideLayout24.xml"/>
  <Override ContentType="application/vnd.openxmlformats-officedocument.presentationml.slideLayout+xml" PartName="/ppt/slideLayouts/slideLayout67.xml"/>
  <Override ContentType="application/vnd.openxmlformats-officedocument.presentationml.slideLayout+xml" PartName="/ppt/slideLayouts/slideLayout83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40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76.xml"/>
  <Override ContentType="application/vnd.openxmlformats-officedocument.presentationml.slideLayout+xml" PartName="/ppt/slideLayouts/slideLayout59.xml"/>
  <Override ContentType="application/vnd.openxmlformats-officedocument.presentationml.slideLayout+xml" PartName="/ppt/slideLayouts/slideLayout33.xml"/>
  <Override ContentType="application/vnd.openxmlformats-officedocument.presentationml.slideLayout+xml" PartName="/ppt/slideLayouts/slideLayout25.xml"/>
  <Override ContentType="application/vnd.openxmlformats-officedocument.presentationml.slideLayout+xml" PartName="/ppt/slideLayouts/slideLayout74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42.xml"/>
  <Override ContentType="application/vnd.openxmlformats-officedocument.presentationml.slideLayout+xml" PartName="/ppt/slideLayouts/slideLayout68.xml"/>
  <Override ContentType="application/vnd.openxmlformats-officedocument.presentationml.slideLayout+xml" PartName="/ppt/slideLayouts/slideLayout34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7.xml"/>
  <Override ContentType="application/vnd.openxmlformats-officedocument.presentationml.slideLayout+xml" PartName="/ppt/slideLayouts/slideLayout82.xml"/>
  <Override ContentType="application/vnd.openxmlformats-officedocument.presentationml.slideLayout+xml" PartName="/ppt/slideLayouts/slideLayout30.xml"/>
  <Override ContentType="application/vnd.openxmlformats-officedocument.presentationml.slideLayout+xml" PartName="/ppt/slideLayouts/slideLayout73.xml"/>
  <Override ContentType="application/vnd.openxmlformats-officedocument.presentationml.slideLayout+xml" PartName="/ppt/slideLayouts/slideLayout86.xml"/>
  <Override ContentType="application/vnd.openxmlformats-officedocument.presentationml.slideLayout+xml" PartName="/ppt/slideLayouts/slideLayout56.xml"/>
  <Override ContentType="application/vnd.openxmlformats-officedocument.presentationml.slideLayout+xml" PartName="/ppt/slideLayouts/slideLayout81.xml"/>
  <Override ContentType="application/vnd.openxmlformats-officedocument.presentationml.slideLayout+xml" PartName="/ppt/slideLayouts/slideLayout43.xml"/>
  <Override ContentType="application/vnd.openxmlformats-officedocument.presentationml.slideLayout+xml" PartName="/ppt/slideLayouts/slideLayout26.xml"/>
  <Override ContentType="application/vnd.openxmlformats-officedocument.presentationml.slideLayout+xml" PartName="/ppt/slideLayouts/slideLayout51.xml"/>
  <Override ContentType="application/vnd.openxmlformats-officedocument.presentationml.slideLayout+xml" PartName="/ppt/slideLayouts/slideLayout69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39.xml"/>
  <Override ContentType="application/vnd.openxmlformats-officedocument.presentationml.slideLayout+xml" PartName="/ppt/slideLayouts/slideLayout57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31.xml"/>
  <Override ContentType="application/vnd.openxmlformats-officedocument.presentationml.slideLayout+xml" PartName="/ppt/slideLayouts/slideLayout50.xml"/>
  <Override ContentType="application/vnd.openxmlformats-officedocument.presentationml.slideLayout+xml" PartName="/ppt/slideLayouts/slideLayout80.xml"/>
  <Override ContentType="application/vnd.openxmlformats-officedocument.presentationml.slideLayout+xml" PartName="/ppt/slideLayouts/slideLayout4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63.xml"/>
  <Override ContentType="application/vnd.openxmlformats-officedocument.presentationml.slideLayout+xml" PartName="/ppt/slideLayouts/slideLayout28.xml"/>
  <Override ContentType="application/vnd.openxmlformats-officedocument.presentationml.slideLayout+xml" PartName="/ppt/slideLayouts/slideLayout27.xml"/>
  <Override ContentType="application/vnd.openxmlformats-officedocument.presentationml.slideLayout+xml" PartName="/ppt/slideLayouts/slideLayout58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75.xml"/>
  <Override ContentType="application/vnd.openxmlformats-officedocument.presentationml.slideLayout+xml" PartName="/ppt/slideLayouts/slideLayout45.xml"/>
  <Override ContentType="application/vnd.openxmlformats-officedocument.presentationml.slideLayout+xml" PartName="/ppt/slideLayouts/slideLayout32.xml"/>
  <Override ContentType="application/vnd.openxmlformats-officedocument.presentationml.slideMaster+xml" PartName="/ppt/slideMasters/slideMaster8.xml"/>
  <Override ContentType="application/vnd.openxmlformats-officedocument.presentationml.slideMaster+xml" PartName="/ppt/slideMasters/slideMaster3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vnd.openxmlformats-officedocument.presentationml.slideMaster+xml" PartName="/ppt/slideMasters/slideMaster4.xml"/>
  <Override ContentType="application/vnd.openxmlformats-officedocument.presentationml.slideMaster+xml" PartName="/ppt/slideMasters/slideMaster7.xml"/>
  <Override ContentType="application/vnd.openxmlformats-officedocument.presentationml.slideMaster+xml" PartName="/ppt/slideMasters/slideMaster6.xml"/>
  <Override ContentType="application/vnd.openxmlformats-officedocument.presentationml.slideMaster+xml" PartName="/ppt/slideMasters/slideMaster5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7.xml"/>
  <Override ContentType="application/vnd.openxmlformats-officedocument.theme+xml" PartName="/ppt/theme/theme6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theme+xml" PartName="/ppt/theme/theme4.xml"/>
  <Override ContentType="application/vnd.openxmlformats-officedocument.theme+xml" PartName="/ppt/theme/theme5.xml"/>
  <Override ContentType="application/vnd.openxmlformats-officedocument.theme+xml" PartName="/ppt/theme/theme8.xml"/>
  <Override ContentType="application/vnd.openxmlformats-officedocument.theme+xml" PartName="/ppt/theme/theme9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48" r:id="rId4"/>
    <p:sldMasterId id="2147483650" r:id="rId5"/>
    <p:sldMasterId id="2147483659" r:id="rId6"/>
    <p:sldMasterId id="2147483677" r:id="rId7"/>
    <p:sldMasterId id="2147483696" r:id="rId8"/>
    <p:sldMasterId id="2147483712" r:id="rId9"/>
    <p:sldMasterId id="2147483723" r:id="rId10"/>
    <p:sldMasterId id="2147483730" r:id="rId11"/>
  </p:sldMasterIdLst>
  <p:notesMasterIdLst>
    <p:notesMasterId r:id="rId12"/>
  </p:notesMasterIdLst>
  <p:sldIdLst>
    <p:sldId id="256" r:id="rId13"/>
    <p:sldId id="257" r:id="rId14"/>
    <p:sldId id="258" r:id="rId15"/>
    <p:sldId id="259" r:id="rId16"/>
    <p:sldId id="260" r:id="rId17"/>
    <p:sldId id="261" r:id="rId18"/>
    <p:sldId id="262" r:id="rId19"/>
    <p:sldId id="263" r:id="rId20"/>
    <p:sldId id="264" r:id="rId21"/>
    <p:sldId id="265" r:id="rId22"/>
    <p:sldId id="266" r:id="rId23"/>
    <p:sldId id="267" r:id="rId24"/>
    <p:sldId id="268" r:id="rId25"/>
    <p:sldId id="269" r:id="rId26"/>
    <p:sldId id="270" r:id="rId27"/>
    <p:sldId id="271" r:id="rId28"/>
  </p:sldIdLst>
  <p:sldSz cy="6858000" cx="12192000"/>
  <p:notesSz cx="9144000" cy="6858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GoogleSlidesCustomDataVersion2">
      <go:slidesCustomData xmlns:go="http://customooxmlschemas.google.com/" r:id="rId29" roundtripDataSignature="AMtx7mgDmpYY2BPPu8zeNl40zVBYwX87F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60" orient="horz"/>
        <p:guide pos="384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8.xml"/><Relationship Id="rId22" Type="http://schemas.openxmlformats.org/officeDocument/2006/relationships/slide" Target="slides/slide10.xml"/><Relationship Id="rId21" Type="http://schemas.openxmlformats.org/officeDocument/2006/relationships/slide" Target="slides/slide9.xml"/><Relationship Id="rId24" Type="http://schemas.openxmlformats.org/officeDocument/2006/relationships/slide" Target="slides/slide12.xml"/><Relationship Id="rId23" Type="http://schemas.openxmlformats.org/officeDocument/2006/relationships/slide" Target="slides/slide11.xml"/><Relationship Id="rId1" Type="http://schemas.openxmlformats.org/officeDocument/2006/relationships/theme" Target="theme/theme9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Master" Target="slideMasters/slideMaster6.xml"/><Relationship Id="rId26" Type="http://schemas.openxmlformats.org/officeDocument/2006/relationships/slide" Target="slides/slide14.xml"/><Relationship Id="rId25" Type="http://schemas.openxmlformats.org/officeDocument/2006/relationships/slide" Target="slides/slide13.xml"/><Relationship Id="rId28" Type="http://schemas.openxmlformats.org/officeDocument/2006/relationships/slide" Target="slides/slide16.xml"/><Relationship Id="rId27" Type="http://schemas.openxmlformats.org/officeDocument/2006/relationships/slide" Target="slides/slide15.xml"/><Relationship Id="rId5" Type="http://schemas.openxmlformats.org/officeDocument/2006/relationships/slideMaster" Target="slideMasters/slideMaster2.xml"/><Relationship Id="rId6" Type="http://schemas.openxmlformats.org/officeDocument/2006/relationships/slideMaster" Target="slideMasters/slideMaster3.xml"/><Relationship Id="rId29" Type="http://customschemas.google.com/relationships/presentationmetadata" Target="metadata"/><Relationship Id="rId7" Type="http://schemas.openxmlformats.org/officeDocument/2006/relationships/slideMaster" Target="slideMasters/slideMaster4.xml"/><Relationship Id="rId8" Type="http://schemas.openxmlformats.org/officeDocument/2006/relationships/slideMaster" Target="slideMasters/slideMaster5.xml"/><Relationship Id="rId11" Type="http://schemas.openxmlformats.org/officeDocument/2006/relationships/slideMaster" Target="slideMasters/slideMaster8.xml"/><Relationship Id="rId10" Type="http://schemas.openxmlformats.org/officeDocument/2006/relationships/slideMaster" Target="slideMasters/slideMaster7.xml"/><Relationship Id="rId13" Type="http://schemas.openxmlformats.org/officeDocument/2006/relationships/slide" Target="slides/slide1.xml"/><Relationship Id="rId12" Type="http://schemas.openxmlformats.org/officeDocument/2006/relationships/notesMaster" Target="notesMasters/notesMaster1.xml"/><Relationship Id="rId15" Type="http://schemas.openxmlformats.org/officeDocument/2006/relationships/slide" Target="slides/slide3.xml"/><Relationship Id="rId14" Type="http://schemas.openxmlformats.org/officeDocument/2006/relationships/slide" Target="slides/slide2.xml"/><Relationship Id="rId17" Type="http://schemas.openxmlformats.org/officeDocument/2006/relationships/slide" Target="slides/slide5.xml"/><Relationship Id="rId16" Type="http://schemas.openxmlformats.org/officeDocument/2006/relationships/slide" Target="slides/slide4.xml"/><Relationship Id="rId19" Type="http://schemas.openxmlformats.org/officeDocument/2006/relationships/slide" Target="slides/slide7.xml"/><Relationship Id="rId18" Type="http://schemas.openxmlformats.org/officeDocument/2006/relationships/slide" Target="slides/slide6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30629" y="105565"/>
            <a:ext cx="2076450" cy="11684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130629" y="1395523"/>
            <a:ext cx="8882742" cy="523750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51" name="Shape 13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2" name="Google Shape;1352;p1:notes"/>
          <p:cNvSpPr txBox="1"/>
          <p:nvPr>
            <p:ph idx="1" type="body"/>
          </p:nvPr>
        </p:nvSpPr>
        <p:spPr>
          <a:xfrm>
            <a:off x="130629" y="1395523"/>
            <a:ext cx="8882742" cy="523750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353" name="Google Shape;1353;p1:notes"/>
          <p:cNvSpPr/>
          <p:nvPr>
            <p:ph idx="2" type="sldImg"/>
          </p:nvPr>
        </p:nvSpPr>
        <p:spPr>
          <a:xfrm>
            <a:off x="130175" y="104775"/>
            <a:ext cx="2076450" cy="11684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51" name="Shape 14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2" name="Google Shape;1452;p16:notes"/>
          <p:cNvSpPr txBox="1"/>
          <p:nvPr>
            <p:ph idx="1" type="body"/>
          </p:nvPr>
        </p:nvSpPr>
        <p:spPr>
          <a:xfrm>
            <a:off x="130629" y="1395523"/>
            <a:ext cx="8882742" cy="523750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1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t/>
            </a:r>
            <a:endParaRPr/>
          </a:p>
        </p:txBody>
      </p:sp>
      <p:sp>
        <p:nvSpPr>
          <p:cNvPr id="1453" name="Google Shape;1453;p16:notes"/>
          <p:cNvSpPr/>
          <p:nvPr>
            <p:ph idx="2" type="sldImg"/>
          </p:nvPr>
        </p:nvSpPr>
        <p:spPr>
          <a:xfrm>
            <a:off x="130175" y="104775"/>
            <a:ext cx="2076450" cy="11684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60" name="Shape 14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1" name="Google Shape;1461;p17:notes"/>
          <p:cNvSpPr txBox="1"/>
          <p:nvPr>
            <p:ph idx="1" type="body"/>
          </p:nvPr>
        </p:nvSpPr>
        <p:spPr>
          <a:xfrm>
            <a:off x="130629" y="1395523"/>
            <a:ext cx="8882742" cy="523750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1" algn="r"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462" name="Google Shape;1462;p17:notes"/>
          <p:cNvSpPr/>
          <p:nvPr>
            <p:ph idx="2" type="sldImg"/>
          </p:nvPr>
        </p:nvSpPr>
        <p:spPr>
          <a:xfrm>
            <a:off x="130175" y="104775"/>
            <a:ext cx="2076450" cy="11684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70" name="Shape 14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1" name="Google Shape;1471;p18:notes"/>
          <p:cNvSpPr txBox="1"/>
          <p:nvPr>
            <p:ph idx="1" type="body"/>
          </p:nvPr>
        </p:nvSpPr>
        <p:spPr>
          <a:xfrm>
            <a:off x="130629" y="1395523"/>
            <a:ext cx="8882742" cy="523750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1" algn="r"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472" name="Google Shape;1472;p18:notes"/>
          <p:cNvSpPr/>
          <p:nvPr>
            <p:ph idx="2" type="sldImg"/>
          </p:nvPr>
        </p:nvSpPr>
        <p:spPr>
          <a:xfrm>
            <a:off x="130175" y="104775"/>
            <a:ext cx="2076450" cy="11684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79" name="Shape 14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0" name="Google Shape;1480;g1dc933613a3_0_129:notes"/>
          <p:cNvSpPr/>
          <p:nvPr>
            <p:ph idx="2" type="sldImg"/>
          </p:nvPr>
        </p:nvSpPr>
        <p:spPr>
          <a:xfrm>
            <a:off x="-675217" y="105966"/>
            <a:ext cx="3689100" cy="11679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481" name="Google Shape;1481;g1dc933613a3_0_129:notes"/>
          <p:cNvSpPr txBox="1"/>
          <p:nvPr>
            <p:ph idx="1" type="body"/>
          </p:nvPr>
        </p:nvSpPr>
        <p:spPr>
          <a:xfrm>
            <a:off x="130629" y="1395523"/>
            <a:ext cx="8882700" cy="5237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1" algn="r"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88" name="Shape 14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9" name="Google Shape;1489;p19:notes"/>
          <p:cNvSpPr/>
          <p:nvPr>
            <p:ph idx="2" type="sldImg"/>
          </p:nvPr>
        </p:nvSpPr>
        <p:spPr>
          <a:xfrm>
            <a:off x="130175" y="104775"/>
            <a:ext cx="2076450" cy="11684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490" name="Google Shape;1490;p19:notes"/>
          <p:cNvSpPr txBox="1"/>
          <p:nvPr>
            <p:ph idx="1" type="body"/>
          </p:nvPr>
        </p:nvSpPr>
        <p:spPr>
          <a:xfrm>
            <a:off x="130629" y="1395523"/>
            <a:ext cx="8882742" cy="523750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1" algn="r"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01" name="Shape 15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2" name="Google Shape;1502;g2c98b125460_0_164:notes"/>
          <p:cNvSpPr txBox="1"/>
          <p:nvPr>
            <p:ph idx="1" type="body"/>
          </p:nvPr>
        </p:nvSpPr>
        <p:spPr>
          <a:xfrm>
            <a:off x="130629" y="1395523"/>
            <a:ext cx="8882700" cy="5237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1" algn="r"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503" name="Google Shape;1503;g2c98b125460_0_164:notes"/>
          <p:cNvSpPr/>
          <p:nvPr>
            <p:ph idx="2" type="sldImg"/>
          </p:nvPr>
        </p:nvSpPr>
        <p:spPr>
          <a:xfrm>
            <a:off x="130175" y="104775"/>
            <a:ext cx="2076600" cy="11685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09" name="Shape 15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0" name="Google Shape;1510;p24:notes"/>
          <p:cNvSpPr txBox="1"/>
          <p:nvPr>
            <p:ph idx="1" type="body"/>
          </p:nvPr>
        </p:nvSpPr>
        <p:spPr>
          <a:xfrm>
            <a:off x="130629" y="1395523"/>
            <a:ext cx="8882742" cy="523750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1" algn="r"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511" name="Google Shape;1511;p24:notes"/>
          <p:cNvSpPr/>
          <p:nvPr>
            <p:ph idx="2" type="sldImg"/>
          </p:nvPr>
        </p:nvSpPr>
        <p:spPr>
          <a:xfrm>
            <a:off x="130175" y="104775"/>
            <a:ext cx="2076450" cy="11684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58" name="Shape 13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9" name="Google Shape;1359;p4:notes"/>
          <p:cNvSpPr txBox="1"/>
          <p:nvPr>
            <p:ph idx="1" type="body"/>
          </p:nvPr>
        </p:nvSpPr>
        <p:spPr>
          <a:xfrm>
            <a:off x="130629" y="1395523"/>
            <a:ext cx="8882742" cy="523750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1" algn="r"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360" name="Google Shape;1360;p4:notes"/>
          <p:cNvSpPr/>
          <p:nvPr>
            <p:ph idx="2" type="sldImg"/>
          </p:nvPr>
        </p:nvSpPr>
        <p:spPr>
          <a:xfrm>
            <a:off x="130175" y="104775"/>
            <a:ext cx="2076450" cy="11684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63" name="Shape 13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4" name="Google Shape;1364;p5:notes"/>
          <p:cNvSpPr txBox="1"/>
          <p:nvPr>
            <p:ph idx="1" type="body"/>
          </p:nvPr>
        </p:nvSpPr>
        <p:spPr>
          <a:xfrm>
            <a:off x="130629" y="1395523"/>
            <a:ext cx="8882742" cy="523750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1" algn="r"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365" name="Google Shape;1365;p5:notes"/>
          <p:cNvSpPr/>
          <p:nvPr>
            <p:ph idx="2" type="sldImg"/>
          </p:nvPr>
        </p:nvSpPr>
        <p:spPr>
          <a:xfrm>
            <a:off x="130175" y="104775"/>
            <a:ext cx="2076450" cy="11684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77" name="Shape 13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8" name="Google Shape;1378;p6:notes"/>
          <p:cNvSpPr txBox="1"/>
          <p:nvPr>
            <p:ph idx="1" type="body"/>
          </p:nvPr>
        </p:nvSpPr>
        <p:spPr>
          <a:xfrm>
            <a:off x="130629" y="1395523"/>
            <a:ext cx="8882742" cy="523750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1" algn="r"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379" name="Google Shape;1379;p6:notes"/>
          <p:cNvSpPr/>
          <p:nvPr>
            <p:ph idx="2" type="sldImg"/>
          </p:nvPr>
        </p:nvSpPr>
        <p:spPr>
          <a:xfrm>
            <a:off x="130175" y="104775"/>
            <a:ext cx="2076450" cy="11684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94" name="Shape 13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5" name="Google Shape;1395;p11:notes"/>
          <p:cNvSpPr txBox="1"/>
          <p:nvPr>
            <p:ph idx="1" type="body"/>
          </p:nvPr>
        </p:nvSpPr>
        <p:spPr>
          <a:xfrm>
            <a:off x="130629" y="1395523"/>
            <a:ext cx="8882742" cy="523750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1" algn="r"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396" name="Google Shape;1396;p11:notes"/>
          <p:cNvSpPr/>
          <p:nvPr>
            <p:ph idx="2" type="sldImg"/>
          </p:nvPr>
        </p:nvSpPr>
        <p:spPr>
          <a:xfrm>
            <a:off x="3533775" y="127000"/>
            <a:ext cx="2076450" cy="11684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07" name="Shape 14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8" name="Google Shape;1408;p12:notes"/>
          <p:cNvSpPr/>
          <p:nvPr>
            <p:ph idx="2" type="sldImg"/>
          </p:nvPr>
        </p:nvSpPr>
        <p:spPr>
          <a:xfrm>
            <a:off x="128588" y="104775"/>
            <a:ext cx="2079625" cy="1169988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409" name="Google Shape;1409;p12:notes"/>
          <p:cNvSpPr txBox="1"/>
          <p:nvPr>
            <p:ph idx="1" type="body"/>
          </p:nvPr>
        </p:nvSpPr>
        <p:spPr>
          <a:xfrm>
            <a:off x="130629" y="1395523"/>
            <a:ext cx="8882700" cy="5237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1" algn="r"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14" name="Shape 14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5" name="Google Shape;1415;p13:notes"/>
          <p:cNvSpPr/>
          <p:nvPr>
            <p:ph idx="2" type="sldImg"/>
          </p:nvPr>
        </p:nvSpPr>
        <p:spPr>
          <a:xfrm>
            <a:off x="3533775" y="115888"/>
            <a:ext cx="2076450" cy="11684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416" name="Google Shape;1416;p13:notes"/>
          <p:cNvSpPr txBox="1"/>
          <p:nvPr>
            <p:ph idx="1" type="body"/>
          </p:nvPr>
        </p:nvSpPr>
        <p:spPr>
          <a:xfrm>
            <a:off x="130629" y="1395523"/>
            <a:ext cx="8882700" cy="5237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1" algn="r"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24" name="Shape 14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5" name="Google Shape;1425;p14:notes"/>
          <p:cNvSpPr/>
          <p:nvPr>
            <p:ph idx="2" type="sldImg"/>
          </p:nvPr>
        </p:nvSpPr>
        <p:spPr>
          <a:xfrm>
            <a:off x="3533775" y="93663"/>
            <a:ext cx="2076450" cy="11684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426" name="Google Shape;1426;p14:notes"/>
          <p:cNvSpPr txBox="1"/>
          <p:nvPr>
            <p:ph idx="1" type="body"/>
          </p:nvPr>
        </p:nvSpPr>
        <p:spPr>
          <a:xfrm>
            <a:off x="130629" y="1395523"/>
            <a:ext cx="8882742" cy="523750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1" algn="r"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42" name="Shape 14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3" name="Google Shape;1443;p15:notes"/>
          <p:cNvSpPr/>
          <p:nvPr>
            <p:ph idx="2" type="sldImg"/>
          </p:nvPr>
        </p:nvSpPr>
        <p:spPr>
          <a:xfrm>
            <a:off x="3533775" y="93663"/>
            <a:ext cx="2076450" cy="11684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444" name="Google Shape;1444;p15:notes"/>
          <p:cNvSpPr txBox="1"/>
          <p:nvPr>
            <p:ph idx="1" type="body"/>
          </p:nvPr>
        </p:nvSpPr>
        <p:spPr>
          <a:xfrm>
            <a:off x="130629" y="1395523"/>
            <a:ext cx="8882742" cy="523750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1" algn="r"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6.png"/><Relationship Id="rId3" Type="http://schemas.openxmlformats.org/officeDocument/2006/relationships/image" Target="../media/image13.png"/><Relationship Id="rId4" Type="http://schemas.openxmlformats.org/officeDocument/2006/relationships/image" Target="../media/image10.png"/><Relationship Id="rId5" Type="http://schemas.openxmlformats.org/officeDocument/2006/relationships/image" Target="../media/image20.png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6.png"/><Relationship Id="rId3" Type="http://schemas.openxmlformats.org/officeDocument/2006/relationships/image" Target="../media/image13.png"/><Relationship Id="rId4" Type="http://schemas.openxmlformats.org/officeDocument/2006/relationships/image" Target="../media/image10.png"/><Relationship Id="rId5" Type="http://schemas.openxmlformats.org/officeDocument/2006/relationships/image" Target="../media/image20.png"/><Relationship Id="rId6" Type="http://schemas.openxmlformats.org/officeDocument/2006/relationships/image" Target="../media/image28.jpg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16.png"/><Relationship Id="rId3" Type="http://schemas.openxmlformats.org/officeDocument/2006/relationships/image" Target="../media/image22.png"/><Relationship Id="rId4" Type="http://schemas.openxmlformats.org/officeDocument/2006/relationships/image" Target="../media/image10.png"/><Relationship Id="rId5" Type="http://schemas.openxmlformats.org/officeDocument/2006/relationships/image" Target="../media/image20.png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6.png"/><Relationship Id="rId3" Type="http://schemas.openxmlformats.org/officeDocument/2006/relationships/image" Target="../media/image13.png"/><Relationship Id="rId4" Type="http://schemas.openxmlformats.org/officeDocument/2006/relationships/image" Target="../media/image10.png"/><Relationship Id="rId5" Type="http://schemas.openxmlformats.org/officeDocument/2006/relationships/image" Target="../media/image20.png"/><Relationship Id="rId6" Type="http://schemas.openxmlformats.org/officeDocument/2006/relationships/image" Target="../media/image21.png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16.png"/><Relationship Id="rId3" Type="http://schemas.openxmlformats.org/officeDocument/2006/relationships/image" Target="../media/image13.png"/><Relationship Id="rId4" Type="http://schemas.openxmlformats.org/officeDocument/2006/relationships/image" Target="../media/image15.png"/><Relationship Id="rId5" Type="http://schemas.openxmlformats.org/officeDocument/2006/relationships/image" Target="../media/image20.png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6.png"/><Relationship Id="rId3" Type="http://schemas.openxmlformats.org/officeDocument/2006/relationships/image" Target="../media/image13.png"/><Relationship Id="rId4" Type="http://schemas.openxmlformats.org/officeDocument/2006/relationships/image" Target="../media/image10.png"/><Relationship Id="rId5" Type="http://schemas.openxmlformats.org/officeDocument/2006/relationships/image" Target="../media/image20.png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6.png"/><Relationship Id="rId3" Type="http://schemas.openxmlformats.org/officeDocument/2006/relationships/image" Target="../media/image13.png"/><Relationship Id="rId4" Type="http://schemas.openxmlformats.org/officeDocument/2006/relationships/image" Target="../media/image10.png"/><Relationship Id="rId5" Type="http://schemas.openxmlformats.org/officeDocument/2006/relationships/image" Target="../media/image20.png"/><Relationship Id="rId6" Type="http://schemas.openxmlformats.org/officeDocument/2006/relationships/image" Target="../media/image8.png"/><Relationship Id="rId7" Type="http://schemas.openxmlformats.org/officeDocument/2006/relationships/image" Target="../media/image1.png"/><Relationship Id="rId8" Type="http://schemas.openxmlformats.org/officeDocument/2006/relationships/image" Target="../media/image5.png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6.png"/><Relationship Id="rId3" Type="http://schemas.openxmlformats.org/officeDocument/2006/relationships/image" Target="../media/image13.png"/><Relationship Id="rId4" Type="http://schemas.openxmlformats.org/officeDocument/2006/relationships/image" Target="../media/image10.png"/><Relationship Id="rId5" Type="http://schemas.openxmlformats.org/officeDocument/2006/relationships/image" Target="../media/image20.png"/><Relationship Id="rId6" Type="http://schemas.openxmlformats.org/officeDocument/2006/relationships/image" Target="../media/image17.png"/><Relationship Id="rId7" Type="http://schemas.openxmlformats.org/officeDocument/2006/relationships/image" Target="../media/image1.png"/><Relationship Id="rId8" Type="http://schemas.openxmlformats.org/officeDocument/2006/relationships/image" Target="../media/image12.png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6.png"/><Relationship Id="rId3" Type="http://schemas.openxmlformats.org/officeDocument/2006/relationships/image" Target="../media/image13.png"/><Relationship Id="rId4" Type="http://schemas.openxmlformats.org/officeDocument/2006/relationships/image" Target="../media/image10.png"/><Relationship Id="rId5" Type="http://schemas.openxmlformats.org/officeDocument/2006/relationships/image" Target="../media/image20.png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16.png"/><Relationship Id="rId3" Type="http://schemas.openxmlformats.org/officeDocument/2006/relationships/image" Target="../media/image13.png"/><Relationship Id="rId4" Type="http://schemas.openxmlformats.org/officeDocument/2006/relationships/image" Target="../media/image29.png"/><Relationship Id="rId5" Type="http://schemas.openxmlformats.org/officeDocument/2006/relationships/image" Target="../media/image10.png"/><Relationship Id="rId6" Type="http://schemas.openxmlformats.org/officeDocument/2006/relationships/image" Target="../media/image30.jpg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6.png"/><Relationship Id="rId3" Type="http://schemas.openxmlformats.org/officeDocument/2006/relationships/image" Target="../media/image13.png"/><Relationship Id="rId4" Type="http://schemas.openxmlformats.org/officeDocument/2006/relationships/image" Target="../media/image10.png"/><Relationship Id="rId5" Type="http://schemas.openxmlformats.org/officeDocument/2006/relationships/image" Target="../media/image20.png"/><Relationship Id="rId6" Type="http://schemas.openxmlformats.org/officeDocument/2006/relationships/image" Target="../media/image8.png"/><Relationship Id="rId7" Type="http://schemas.openxmlformats.org/officeDocument/2006/relationships/image" Target="../media/image1.png"/><Relationship Id="rId8" Type="http://schemas.openxmlformats.org/officeDocument/2006/relationships/image" Target="../media/image5.png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16.png"/><Relationship Id="rId3" Type="http://schemas.openxmlformats.org/officeDocument/2006/relationships/image" Target="../media/image13.png"/><Relationship Id="rId4" Type="http://schemas.openxmlformats.org/officeDocument/2006/relationships/image" Target="../media/image29.png"/><Relationship Id="rId5" Type="http://schemas.openxmlformats.org/officeDocument/2006/relationships/image" Target="../media/image10.png"/><Relationship Id="rId6" Type="http://schemas.openxmlformats.org/officeDocument/2006/relationships/image" Target="../media/image30.jpg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16.png"/><Relationship Id="rId3" Type="http://schemas.openxmlformats.org/officeDocument/2006/relationships/image" Target="../media/image13.png"/><Relationship Id="rId4" Type="http://schemas.openxmlformats.org/officeDocument/2006/relationships/image" Target="../media/image15.png"/><Relationship Id="rId5" Type="http://schemas.openxmlformats.org/officeDocument/2006/relationships/image" Target="../media/image20.png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16.png"/><Relationship Id="rId3" Type="http://schemas.openxmlformats.org/officeDocument/2006/relationships/image" Target="../media/image13.png"/><Relationship Id="rId4" Type="http://schemas.openxmlformats.org/officeDocument/2006/relationships/image" Target="../media/image29.png"/><Relationship Id="rId5" Type="http://schemas.openxmlformats.org/officeDocument/2006/relationships/image" Target="../media/image10.png"/></Relationships>
</file>

<file path=ppt/slideLayouts/_rels/slideLayout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16.png"/><Relationship Id="rId3" Type="http://schemas.openxmlformats.org/officeDocument/2006/relationships/image" Target="../media/image13.png"/><Relationship Id="rId4" Type="http://schemas.openxmlformats.org/officeDocument/2006/relationships/image" Target="../media/image29.png"/><Relationship Id="rId5" Type="http://schemas.openxmlformats.org/officeDocument/2006/relationships/image" Target="../media/image10.png"/></Relationships>
</file>

<file path=ppt/slideLayouts/_rels/slideLayout2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16.png"/><Relationship Id="rId3" Type="http://schemas.openxmlformats.org/officeDocument/2006/relationships/image" Target="../media/image22.png"/><Relationship Id="rId4" Type="http://schemas.openxmlformats.org/officeDocument/2006/relationships/image" Target="../media/image10.png"/><Relationship Id="rId5" Type="http://schemas.openxmlformats.org/officeDocument/2006/relationships/image" Target="../media/image20.png"/></Relationships>
</file>

<file path=ppt/slideLayouts/_rels/slideLayout2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16.png"/><Relationship Id="rId3" Type="http://schemas.openxmlformats.org/officeDocument/2006/relationships/image" Target="../media/image22.png"/><Relationship Id="rId4" Type="http://schemas.openxmlformats.org/officeDocument/2006/relationships/image" Target="../media/image10.png"/><Relationship Id="rId5" Type="http://schemas.openxmlformats.org/officeDocument/2006/relationships/image" Target="../media/image20.png"/></Relationships>
</file>

<file path=ppt/slideLayouts/_rels/slideLayout2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6.png"/><Relationship Id="rId3" Type="http://schemas.openxmlformats.org/officeDocument/2006/relationships/image" Target="../media/image13.png"/><Relationship Id="rId4" Type="http://schemas.openxmlformats.org/officeDocument/2006/relationships/image" Target="../media/image10.png"/><Relationship Id="rId5" Type="http://schemas.openxmlformats.org/officeDocument/2006/relationships/image" Target="../media/image20.png"/><Relationship Id="rId6" Type="http://schemas.openxmlformats.org/officeDocument/2006/relationships/image" Target="../media/image21.png"/></Relationships>
</file>

<file path=ppt/slideLayouts/_rels/slideLayout2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16.png"/><Relationship Id="rId3" Type="http://schemas.openxmlformats.org/officeDocument/2006/relationships/image" Target="../media/image13.png"/><Relationship Id="rId4" Type="http://schemas.openxmlformats.org/officeDocument/2006/relationships/image" Target="../media/image15.png"/><Relationship Id="rId5" Type="http://schemas.openxmlformats.org/officeDocument/2006/relationships/image" Target="../media/image20.png"/></Relationships>
</file>

<file path=ppt/slideLayouts/_rels/slideLayout2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16.png"/><Relationship Id="rId3" Type="http://schemas.openxmlformats.org/officeDocument/2006/relationships/image" Target="../media/image13.png"/><Relationship Id="rId4" Type="http://schemas.openxmlformats.org/officeDocument/2006/relationships/image" Target="../media/image29.png"/><Relationship Id="rId5" Type="http://schemas.openxmlformats.org/officeDocument/2006/relationships/image" Target="../media/image10.pn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6.png"/><Relationship Id="rId3" Type="http://schemas.openxmlformats.org/officeDocument/2006/relationships/image" Target="../media/image13.png"/><Relationship Id="rId4" Type="http://schemas.openxmlformats.org/officeDocument/2006/relationships/image" Target="../media/image10.png"/><Relationship Id="rId9" Type="http://schemas.openxmlformats.org/officeDocument/2006/relationships/image" Target="../media/image31.jpg"/><Relationship Id="rId5" Type="http://schemas.openxmlformats.org/officeDocument/2006/relationships/image" Target="../media/image20.png"/><Relationship Id="rId6" Type="http://schemas.openxmlformats.org/officeDocument/2006/relationships/image" Target="../media/image17.png"/><Relationship Id="rId7" Type="http://schemas.openxmlformats.org/officeDocument/2006/relationships/image" Target="../media/image1.png"/><Relationship Id="rId8" Type="http://schemas.openxmlformats.org/officeDocument/2006/relationships/image" Target="../media/image12.png"/></Relationships>
</file>

<file path=ppt/slideLayouts/_rels/slideLayout3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6.png"/><Relationship Id="rId3" Type="http://schemas.openxmlformats.org/officeDocument/2006/relationships/image" Target="../media/image13.png"/><Relationship Id="rId4" Type="http://schemas.openxmlformats.org/officeDocument/2006/relationships/image" Target="../media/image10.png"/><Relationship Id="rId5" Type="http://schemas.openxmlformats.org/officeDocument/2006/relationships/image" Target="../media/image20.png"/></Relationships>
</file>

<file path=ppt/slideLayouts/_rels/slideLayout3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6.png"/><Relationship Id="rId3" Type="http://schemas.openxmlformats.org/officeDocument/2006/relationships/image" Target="../media/image13.png"/><Relationship Id="rId4" Type="http://schemas.openxmlformats.org/officeDocument/2006/relationships/image" Target="../media/image10.png"/><Relationship Id="rId5" Type="http://schemas.openxmlformats.org/officeDocument/2006/relationships/image" Target="../media/image20.png"/><Relationship Id="rId6" Type="http://schemas.openxmlformats.org/officeDocument/2006/relationships/image" Target="../media/image28.jpg"/></Relationships>
</file>

<file path=ppt/slideLayouts/_rels/slideLayout3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16.png"/><Relationship Id="rId3" Type="http://schemas.openxmlformats.org/officeDocument/2006/relationships/image" Target="../media/image22.png"/><Relationship Id="rId4" Type="http://schemas.openxmlformats.org/officeDocument/2006/relationships/image" Target="../media/image10.png"/><Relationship Id="rId5" Type="http://schemas.openxmlformats.org/officeDocument/2006/relationships/image" Target="../media/image20.png"/></Relationships>
</file>

<file path=ppt/slideLayouts/_rels/slideLayout3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6.png"/><Relationship Id="rId3" Type="http://schemas.openxmlformats.org/officeDocument/2006/relationships/image" Target="../media/image13.png"/><Relationship Id="rId4" Type="http://schemas.openxmlformats.org/officeDocument/2006/relationships/image" Target="../media/image10.png"/><Relationship Id="rId5" Type="http://schemas.openxmlformats.org/officeDocument/2006/relationships/image" Target="../media/image20.png"/></Relationships>
</file>

<file path=ppt/slideLayouts/_rels/slideLayout3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6.png"/><Relationship Id="rId3" Type="http://schemas.openxmlformats.org/officeDocument/2006/relationships/image" Target="../media/image13.png"/><Relationship Id="rId4" Type="http://schemas.openxmlformats.org/officeDocument/2006/relationships/image" Target="../media/image10.png"/><Relationship Id="rId5" Type="http://schemas.openxmlformats.org/officeDocument/2006/relationships/image" Target="../media/image20.png"/><Relationship Id="rId6" Type="http://schemas.openxmlformats.org/officeDocument/2006/relationships/image" Target="../media/image8.png"/><Relationship Id="rId7" Type="http://schemas.openxmlformats.org/officeDocument/2006/relationships/image" Target="../media/image1.png"/><Relationship Id="rId8" Type="http://schemas.openxmlformats.org/officeDocument/2006/relationships/image" Target="../media/image5.png"/></Relationships>
</file>

<file path=ppt/slideLayouts/_rels/slideLayout3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6.png"/><Relationship Id="rId3" Type="http://schemas.openxmlformats.org/officeDocument/2006/relationships/image" Target="../media/image13.png"/><Relationship Id="rId4" Type="http://schemas.openxmlformats.org/officeDocument/2006/relationships/image" Target="../media/image10.png"/><Relationship Id="rId5" Type="http://schemas.openxmlformats.org/officeDocument/2006/relationships/image" Target="../media/image20.png"/><Relationship Id="rId6" Type="http://schemas.openxmlformats.org/officeDocument/2006/relationships/image" Target="../media/image17.png"/><Relationship Id="rId7" Type="http://schemas.openxmlformats.org/officeDocument/2006/relationships/image" Target="../media/image1.png"/><Relationship Id="rId8" Type="http://schemas.openxmlformats.org/officeDocument/2006/relationships/image" Target="../media/image12.png"/></Relationships>
</file>

<file path=ppt/slideLayouts/_rels/slideLayout3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6.png"/><Relationship Id="rId3" Type="http://schemas.openxmlformats.org/officeDocument/2006/relationships/image" Target="../media/image13.png"/><Relationship Id="rId4" Type="http://schemas.openxmlformats.org/officeDocument/2006/relationships/image" Target="../media/image10.png"/><Relationship Id="rId5" Type="http://schemas.openxmlformats.org/officeDocument/2006/relationships/image" Target="../media/image20.png"/></Relationships>
</file>

<file path=ppt/slideLayouts/_rels/slideLayout3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16.png"/><Relationship Id="rId3" Type="http://schemas.openxmlformats.org/officeDocument/2006/relationships/image" Target="../media/image13.png"/><Relationship Id="rId4" Type="http://schemas.openxmlformats.org/officeDocument/2006/relationships/image" Target="../media/image29.png"/><Relationship Id="rId5" Type="http://schemas.openxmlformats.org/officeDocument/2006/relationships/image" Target="../media/image10.png"/><Relationship Id="rId6" Type="http://schemas.openxmlformats.org/officeDocument/2006/relationships/image" Target="../media/image30.jpg"/></Relationships>
</file>

<file path=ppt/slideLayouts/_rels/slideLayout3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16.png"/><Relationship Id="rId3" Type="http://schemas.openxmlformats.org/officeDocument/2006/relationships/image" Target="../media/image13.png"/><Relationship Id="rId4" Type="http://schemas.openxmlformats.org/officeDocument/2006/relationships/image" Target="../media/image29.png"/><Relationship Id="rId5" Type="http://schemas.openxmlformats.org/officeDocument/2006/relationships/image" Target="../media/image10.png"/><Relationship Id="rId6" Type="http://schemas.openxmlformats.org/officeDocument/2006/relationships/image" Target="../media/image30.jpg"/></Relationships>
</file>

<file path=ppt/slideLayouts/_rels/slideLayout3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16.png"/><Relationship Id="rId3" Type="http://schemas.openxmlformats.org/officeDocument/2006/relationships/image" Target="../media/image13.png"/><Relationship Id="rId4" Type="http://schemas.openxmlformats.org/officeDocument/2006/relationships/image" Target="../media/image15.png"/><Relationship Id="rId5" Type="http://schemas.openxmlformats.org/officeDocument/2006/relationships/image" Target="../media/image20.png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4.jpg"/><Relationship Id="rId3" Type="http://schemas.openxmlformats.org/officeDocument/2006/relationships/image" Target="../media/image37.png"/></Relationships>
</file>

<file path=ppt/slideLayouts/_rels/slideLayout4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16.png"/><Relationship Id="rId3" Type="http://schemas.openxmlformats.org/officeDocument/2006/relationships/image" Target="../media/image13.png"/><Relationship Id="rId4" Type="http://schemas.openxmlformats.org/officeDocument/2006/relationships/image" Target="../media/image29.png"/><Relationship Id="rId5" Type="http://schemas.openxmlformats.org/officeDocument/2006/relationships/image" Target="../media/image10.png"/></Relationships>
</file>

<file path=ppt/slideLayouts/_rels/slideLayout4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16.png"/><Relationship Id="rId3" Type="http://schemas.openxmlformats.org/officeDocument/2006/relationships/image" Target="../media/image13.png"/><Relationship Id="rId4" Type="http://schemas.openxmlformats.org/officeDocument/2006/relationships/image" Target="../media/image29.png"/><Relationship Id="rId5" Type="http://schemas.openxmlformats.org/officeDocument/2006/relationships/image" Target="../media/image10.png"/></Relationships>
</file>

<file path=ppt/slideLayouts/_rels/slideLayout4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16.png"/><Relationship Id="rId3" Type="http://schemas.openxmlformats.org/officeDocument/2006/relationships/image" Target="../media/image22.png"/><Relationship Id="rId4" Type="http://schemas.openxmlformats.org/officeDocument/2006/relationships/image" Target="../media/image10.png"/><Relationship Id="rId5" Type="http://schemas.openxmlformats.org/officeDocument/2006/relationships/image" Target="../media/image20.png"/></Relationships>
</file>

<file path=ppt/slideLayouts/_rels/slideLayout4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16.png"/><Relationship Id="rId3" Type="http://schemas.openxmlformats.org/officeDocument/2006/relationships/image" Target="../media/image22.png"/><Relationship Id="rId4" Type="http://schemas.openxmlformats.org/officeDocument/2006/relationships/image" Target="../media/image10.png"/><Relationship Id="rId5" Type="http://schemas.openxmlformats.org/officeDocument/2006/relationships/image" Target="../media/image20.png"/></Relationships>
</file>

<file path=ppt/slideLayouts/_rels/slideLayout4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Relationship Id="rId2" Type="http://schemas.openxmlformats.org/officeDocument/2006/relationships/image" Target="../media/image6.png"/><Relationship Id="rId3" Type="http://schemas.openxmlformats.org/officeDocument/2006/relationships/image" Target="../media/image13.png"/><Relationship Id="rId4" Type="http://schemas.openxmlformats.org/officeDocument/2006/relationships/image" Target="../media/image10.png"/><Relationship Id="rId5" Type="http://schemas.openxmlformats.org/officeDocument/2006/relationships/image" Target="../media/image20.png"/></Relationships>
</file>

<file path=ppt/slideLayouts/_rels/slideLayout4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Relationship Id="rId2" Type="http://schemas.openxmlformats.org/officeDocument/2006/relationships/image" Target="../media/image13.png"/><Relationship Id="rId3" Type="http://schemas.openxmlformats.org/officeDocument/2006/relationships/image" Target="../media/image20.png"/><Relationship Id="rId4" Type="http://schemas.openxmlformats.org/officeDocument/2006/relationships/image" Target="../media/image15.png"/><Relationship Id="rId5" Type="http://schemas.openxmlformats.org/officeDocument/2006/relationships/image" Target="../media/image16.png"/></Relationships>
</file>

<file path=ppt/slideLayouts/_rels/slideLayout4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Relationship Id="rId2" Type="http://schemas.openxmlformats.org/officeDocument/2006/relationships/image" Target="../media/image13.png"/><Relationship Id="rId3" Type="http://schemas.openxmlformats.org/officeDocument/2006/relationships/image" Target="../media/image20.png"/><Relationship Id="rId4" Type="http://schemas.openxmlformats.org/officeDocument/2006/relationships/image" Target="../media/image15.png"/><Relationship Id="rId5" Type="http://schemas.openxmlformats.org/officeDocument/2006/relationships/image" Target="../media/image16.png"/></Relationships>
</file>

<file path=ppt/slideLayouts/_rels/slideLayout4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Relationship Id="rId2" Type="http://schemas.openxmlformats.org/officeDocument/2006/relationships/image" Target="../media/image10.png"/><Relationship Id="rId3" Type="http://schemas.openxmlformats.org/officeDocument/2006/relationships/image" Target="../media/image20.png"/><Relationship Id="rId4" Type="http://schemas.openxmlformats.org/officeDocument/2006/relationships/image" Target="../media/image16.png"/><Relationship Id="rId5" Type="http://schemas.openxmlformats.org/officeDocument/2006/relationships/image" Target="../media/image22.png"/></Relationships>
</file>

<file path=ppt/slideLayouts/_rels/slideLayout4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Relationship Id="rId2" Type="http://schemas.openxmlformats.org/officeDocument/2006/relationships/image" Target="../media/image10.png"/><Relationship Id="rId3" Type="http://schemas.openxmlformats.org/officeDocument/2006/relationships/image" Target="../media/image20.png"/><Relationship Id="rId4" Type="http://schemas.openxmlformats.org/officeDocument/2006/relationships/image" Target="../media/image16.png"/><Relationship Id="rId5" Type="http://schemas.openxmlformats.org/officeDocument/2006/relationships/image" Target="../media/image22.png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6.png"/><Relationship Id="rId3" Type="http://schemas.openxmlformats.org/officeDocument/2006/relationships/image" Target="../media/image13.png"/><Relationship Id="rId4" Type="http://schemas.openxmlformats.org/officeDocument/2006/relationships/image" Target="../media/image10.png"/><Relationship Id="rId5" Type="http://schemas.openxmlformats.org/officeDocument/2006/relationships/image" Target="../media/image20.png"/></Relationships>
</file>

<file path=ppt/slideLayouts/_rels/slideLayout5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Relationship Id="rId2" Type="http://schemas.openxmlformats.org/officeDocument/2006/relationships/image" Target="../media/image10.png"/><Relationship Id="rId3" Type="http://schemas.openxmlformats.org/officeDocument/2006/relationships/image" Target="../media/image20.png"/><Relationship Id="rId4" Type="http://schemas.openxmlformats.org/officeDocument/2006/relationships/image" Target="../media/image16.png"/><Relationship Id="rId5" Type="http://schemas.openxmlformats.org/officeDocument/2006/relationships/image" Target="../media/image22.png"/></Relationships>
</file>

<file path=ppt/slideLayouts/_rels/slideLayout5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Relationship Id="rId2" Type="http://schemas.openxmlformats.org/officeDocument/2006/relationships/image" Target="../media/image13.png"/><Relationship Id="rId3" Type="http://schemas.openxmlformats.org/officeDocument/2006/relationships/image" Target="../media/image20.png"/><Relationship Id="rId4" Type="http://schemas.openxmlformats.org/officeDocument/2006/relationships/image" Target="../media/image15.png"/><Relationship Id="rId5" Type="http://schemas.openxmlformats.org/officeDocument/2006/relationships/image" Target="../media/image16.png"/><Relationship Id="rId6" Type="http://schemas.openxmlformats.org/officeDocument/2006/relationships/image" Target="../media/image38.jpg"/></Relationships>
</file>

<file path=ppt/slideLayouts/_rels/slideLayout5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Relationship Id="rId2" Type="http://schemas.openxmlformats.org/officeDocument/2006/relationships/image" Target="../media/image13.png"/><Relationship Id="rId3" Type="http://schemas.openxmlformats.org/officeDocument/2006/relationships/image" Target="../media/image20.png"/><Relationship Id="rId4" Type="http://schemas.openxmlformats.org/officeDocument/2006/relationships/image" Target="../media/image15.png"/><Relationship Id="rId5" Type="http://schemas.openxmlformats.org/officeDocument/2006/relationships/image" Target="../media/image16.png"/></Relationships>
</file>

<file path=ppt/slideLayouts/_rels/slideLayout5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Relationship Id="rId2" Type="http://schemas.openxmlformats.org/officeDocument/2006/relationships/image" Target="../media/image13.png"/><Relationship Id="rId3" Type="http://schemas.openxmlformats.org/officeDocument/2006/relationships/image" Target="../media/image20.png"/><Relationship Id="rId4" Type="http://schemas.openxmlformats.org/officeDocument/2006/relationships/image" Target="../media/image15.png"/><Relationship Id="rId5" Type="http://schemas.openxmlformats.org/officeDocument/2006/relationships/image" Target="../media/image16.png"/></Relationships>
</file>

<file path=ppt/slideLayouts/_rels/slideLayout5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Relationship Id="rId2" Type="http://schemas.openxmlformats.org/officeDocument/2006/relationships/image" Target="../media/image6.png"/><Relationship Id="rId3" Type="http://schemas.openxmlformats.org/officeDocument/2006/relationships/image" Target="../media/image13.png"/><Relationship Id="rId4" Type="http://schemas.openxmlformats.org/officeDocument/2006/relationships/image" Target="../media/image10.png"/><Relationship Id="rId5" Type="http://schemas.openxmlformats.org/officeDocument/2006/relationships/image" Target="../media/image20.png"/></Relationships>
</file>

<file path=ppt/slideLayouts/_rels/slideLayout5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Relationship Id="rId2" Type="http://schemas.openxmlformats.org/officeDocument/2006/relationships/image" Target="../media/image13.png"/><Relationship Id="rId3" Type="http://schemas.openxmlformats.org/officeDocument/2006/relationships/image" Target="../media/image20.png"/><Relationship Id="rId4" Type="http://schemas.openxmlformats.org/officeDocument/2006/relationships/image" Target="../media/image15.png"/><Relationship Id="rId5" Type="http://schemas.openxmlformats.org/officeDocument/2006/relationships/image" Target="../media/image16.png"/></Relationships>
</file>

<file path=ppt/slideLayouts/_rels/slideLayout5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Relationship Id="rId2" Type="http://schemas.openxmlformats.org/officeDocument/2006/relationships/image" Target="../media/image13.png"/><Relationship Id="rId3" Type="http://schemas.openxmlformats.org/officeDocument/2006/relationships/image" Target="../media/image10.png"/><Relationship Id="rId4" Type="http://schemas.openxmlformats.org/officeDocument/2006/relationships/image" Target="../media/image16.png"/><Relationship Id="rId5" Type="http://schemas.openxmlformats.org/officeDocument/2006/relationships/image" Target="../media/image29.png"/></Relationships>
</file>

<file path=ppt/slideLayouts/_rels/slideLayout5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Relationship Id="rId2" Type="http://schemas.openxmlformats.org/officeDocument/2006/relationships/image" Target="../media/image10.png"/><Relationship Id="rId3" Type="http://schemas.openxmlformats.org/officeDocument/2006/relationships/image" Target="../media/image20.png"/><Relationship Id="rId4" Type="http://schemas.openxmlformats.org/officeDocument/2006/relationships/image" Target="../media/image16.png"/><Relationship Id="rId5" Type="http://schemas.openxmlformats.org/officeDocument/2006/relationships/image" Target="../media/image22.png"/></Relationships>
</file>

<file path=ppt/slideLayouts/_rels/slideLayout5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Relationship Id="rId2" Type="http://schemas.openxmlformats.org/officeDocument/2006/relationships/image" Target="../media/image13.png"/><Relationship Id="rId3" Type="http://schemas.openxmlformats.org/officeDocument/2006/relationships/image" Target="../media/image20.png"/><Relationship Id="rId4" Type="http://schemas.openxmlformats.org/officeDocument/2006/relationships/image" Target="../media/image15.png"/><Relationship Id="rId5" Type="http://schemas.openxmlformats.org/officeDocument/2006/relationships/image" Target="../media/image16.png"/></Relationships>
</file>

<file path=ppt/slideLayouts/_rels/slideLayout5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Relationship Id="rId2" Type="http://schemas.openxmlformats.org/officeDocument/2006/relationships/image" Target="../media/image13.png"/><Relationship Id="rId3" Type="http://schemas.openxmlformats.org/officeDocument/2006/relationships/image" Target="../media/image20.png"/><Relationship Id="rId4" Type="http://schemas.openxmlformats.org/officeDocument/2006/relationships/image" Target="../media/image15.png"/><Relationship Id="rId5" Type="http://schemas.openxmlformats.org/officeDocument/2006/relationships/image" Target="../media/image16.png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6.png"/><Relationship Id="rId3" Type="http://schemas.openxmlformats.org/officeDocument/2006/relationships/image" Target="../media/image13.png"/><Relationship Id="rId4" Type="http://schemas.openxmlformats.org/officeDocument/2006/relationships/image" Target="../media/image15.png"/><Relationship Id="rId5" Type="http://schemas.openxmlformats.org/officeDocument/2006/relationships/image" Target="../media/image20.png"/></Relationships>
</file>

<file path=ppt/slideLayouts/_rels/slideLayout6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6.xml"/><Relationship Id="rId2" Type="http://schemas.openxmlformats.org/officeDocument/2006/relationships/image" Target="../media/image13.png"/><Relationship Id="rId3" Type="http://schemas.openxmlformats.org/officeDocument/2006/relationships/image" Target="../media/image20.png"/><Relationship Id="rId4" Type="http://schemas.openxmlformats.org/officeDocument/2006/relationships/image" Target="../media/image15.png"/><Relationship Id="rId5" Type="http://schemas.openxmlformats.org/officeDocument/2006/relationships/image" Target="../media/image16.png"/><Relationship Id="rId6" Type="http://schemas.openxmlformats.org/officeDocument/2006/relationships/image" Target="../media/image38.jpg"/></Relationships>
</file>

<file path=ppt/slideLayouts/_rels/slideLayout6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6.xml"/><Relationship Id="rId2" Type="http://schemas.openxmlformats.org/officeDocument/2006/relationships/image" Target="../media/image13.png"/><Relationship Id="rId3" Type="http://schemas.openxmlformats.org/officeDocument/2006/relationships/image" Target="../media/image20.png"/><Relationship Id="rId4" Type="http://schemas.openxmlformats.org/officeDocument/2006/relationships/image" Target="../media/image15.png"/><Relationship Id="rId5" Type="http://schemas.openxmlformats.org/officeDocument/2006/relationships/image" Target="../media/image16.png"/></Relationships>
</file>

<file path=ppt/slideLayouts/_rels/slideLayout6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6.xml"/><Relationship Id="rId2" Type="http://schemas.openxmlformats.org/officeDocument/2006/relationships/image" Target="../media/image10.png"/><Relationship Id="rId3" Type="http://schemas.openxmlformats.org/officeDocument/2006/relationships/image" Target="../media/image20.png"/><Relationship Id="rId4" Type="http://schemas.openxmlformats.org/officeDocument/2006/relationships/image" Target="../media/image16.png"/><Relationship Id="rId5" Type="http://schemas.openxmlformats.org/officeDocument/2006/relationships/image" Target="../media/image22.png"/></Relationships>
</file>

<file path=ppt/slideLayouts/_rels/slideLayout6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6.xml"/><Relationship Id="rId2" Type="http://schemas.openxmlformats.org/officeDocument/2006/relationships/image" Target="../media/image6.png"/><Relationship Id="rId3" Type="http://schemas.openxmlformats.org/officeDocument/2006/relationships/image" Target="../media/image13.png"/><Relationship Id="rId4" Type="http://schemas.openxmlformats.org/officeDocument/2006/relationships/image" Target="../media/image10.png"/><Relationship Id="rId5" Type="http://schemas.openxmlformats.org/officeDocument/2006/relationships/image" Target="../media/image20.png"/></Relationships>
</file>

<file path=ppt/slideLayouts/_rels/slideLayout6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6.xml"/><Relationship Id="rId2" Type="http://schemas.openxmlformats.org/officeDocument/2006/relationships/image" Target="../media/image13.png"/><Relationship Id="rId3" Type="http://schemas.openxmlformats.org/officeDocument/2006/relationships/image" Target="../media/image20.png"/><Relationship Id="rId4" Type="http://schemas.openxmlformats.org/officeDocument/2006/relationships/image" Target="../media/image15.png"/><Relationship Id="rId5" Type="http://schemas.openxmlformats.org/officeDocument/2006/relationships/image" Target="../media/image16.png"/></Relationships>
</file>

<file path=ppt/slideLayouts/_rels/slideLayout6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6.xml"/><Relationship Id="rId2" Type="http://schemas.openxmlformats.org/officeDocument/2006/relationships/image" Target="../media/image13.png"/><Relationship Id="rId3" Type="http://schemas.openxmlformats.org/officeDocument/2006/relationships/image" Target="../media/image20.png"/><Relationship Id="rId4" Type="http://schemas.openxmlformats.org/officeDocument/2006/relationships/image" Target="../media/image15.png"/><Relationship Id="rId5" Type="http://schemas.openxmlformats.org/officeDocument/2006/relationships/image" Target="../media/image16.png"/></Relationships>
</file>

<file path=ppt/slideLayouts/_rels/slideLayout6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6.xml"/><Relationship Id="rId2" Type="http://schemas.openxmlformats.org/officeDocument/2006/relationships/image" Target="../media/image13.png"/><Relationship Id="rId3" Type="http://schemas.openxmlformats.org/officeDocument/2006/relationships/image" Target="../media/image20.png"/><Relationship Id="rId4" Type="http://schemas.openxmlformats.org/officeDocument/2006/relationships/image" Target="../media/image15.png"/><Relationship Id="rId5" Type="http://schemas.openxmlformats.org/officeDocument/2006/relationships/image" Target="../media/image16.png"/></Relationships>
</file>

<file path=ppt/slideLayouts/_rels/slideLayout6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6.xml"/><Relationship Id="rId2" Type="http://schemas.openxmlformats.org/officeDocument/2006/relationships/image" Target="../media/image10.png"/><Relationship Id="rId3" Type="http://schemas.openxmlformats.org/officeDocument/2006/relationships/image" Target="../media/image20.png"/><Relationship Id="rId4" Type="http://schemas.openxmlformats.org/officeDocument/2006/relationships/image" Target="../media/image16.png"/><Relationship Id="rId5" Type="http://schemas.openxmlformats.org/officeDocument/2006/relationships/image" Target="../media/image22.png"/></Relationships>
</file>

<file path=ppt/slideLayouts/_rels/slideLayout6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6.xml"/><Relationship Id="rId2" Type="http://schemas.openxmlformats.org/officeDocument/2006/relationships/image" Target="../media/image10.png"/><Relationship Id="rId3" Type="http://schemas.openxmlformats.org/officeDocument/2006/relationships/image" Target="../media/image20.png"/><Relationship Id="rId4" Type="http://schemas.openxmlformats.org/officeDocument/2006/relationships/image" Target="../media/image16.png"/><Relationship Id="rId5" Type="http://schemas.openxmlformats.org/officeDocument/2006/relationships/image" Target="../media/image22.png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4.jpg"/><Relationship Id="rId3" Type="http://schemas.openxmlformats.org/officeDocument/2006/relationships/image" Target="../media/image16.png"/><Relationship Id="rId4" Type="http://schemas.openxmlformats.org/officeDocument/2006/relationships/image" Target="../media/image13.png"/><Relationship Id="rId5" Type="http://schemas.openxmlformats.org/officeDocument/2006/relationships/image" Target="../media/image15.png"/><Relationship Id="rId6" Type="http://schemas.openxmlformats.org/officeDocument/2006/relationships/image" Target="../media/image20.png"/></Relationships>
</file>

<file path=ppt/slideLayouts/_rels/slideLayout7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7.xml"/><Relationship Id="rId2" Type="http://schemas.openxmlformats.org/officeDocument/2006/relationships/image" Target="../media/image16.png"/><Relationship Id="rId3" Type="http://schemas.openxmlformats.org/officeDocument/2006/relationships/image" Target="../media/image13.png"/><Relationship Id="rId4" Type="http://schemas.openxmlformats.org/officeDocument/2006/relationships/image" Target="../media/image15.png"/><Relationship Id="rId5" Type="http://schemas.openxmlformats.org/officeDocument/2006/relationships/image" Target="../media/image20.png"/></Relationships>
</file>

<file path=ppt/slideLayouts/_rels/slideLayout7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7.xml"/><Relationship Id="rId2" Type="http://schemas.openxmlformats.org/officeDocument/2006/relationships/image" Target="../media/image6.png"/><Relationship Id="rId3" Type="http://schemas.openxmlformats.org/officeDocument/2006/relationships/image" Target="../media/image13.png"/><Relationship Id="rId4" Type="http://schemas.openxmlformats.org/officeDocument/2006/relationships/image" Target="../media/image10.png"/><Relationship Id="rId9" Type="http://schemas.openxmlformats.org/officeDocument/2006/relationships/image" Target="../media/image31.jpg"/><Relationship Id="rId5" Type="http://schemas.openxmlformats.org/officeDocument/2006/relationships/image" Target="../media/image20.png"/><Relationship Id="rId6" Type="http://schemas.openxmlformats.org/officeDocument/2006/relationships/image" Target="../media/image17.png"/><Relationship Id="rId7" Type="http://schemas.openxmlformats.org/officeDocument/2006/relationships/image" Target="../media/image1.png"/><Relationship Id="rId8" Type="http://schemas.openxmlformats.org/officeDocument/2006/relationships/image" Target="../media/image12.png"/></Relationships>
</file>

<file path=ppt/slideLayouts/_rels/slideLayout7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7.xml"/><Relationship Id="rId2" Type="http://schemas.openxmlformats.org/officeDocument/2006/relationships/image" Target="../media/image6.png"/><Relationship Id="rId3" Type="http://schemas.openxmlformats.org/officeDocument/2006/relationships/image" Target="../media/image13.png"/><Relationship Id="rId4" Type="http://schemas.openxmlformats.org/officeDocument/2006/relationships/image" Target="../media/image10.png"/><Relationship Id="rId5" Type="http://schemas.openxmlformats.org/officeDocument/2006/relationships/image" Target="../media/image20.png"/></Relationships>
</file>

<file path=ppt/slideLayouts/_rels/slideLayout7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7.xml"/><Relationship Id="rId2" Type="http://schemas.openxmlformats.org/officeDocument/2006/relationships/image" Target="../media/image24.jpg"/><Relationship Id="rId3" Type="http://schemas.openxmlformats.org/officeDocument/2006/relationships/image" Target="../media/image16.png"/><Relationship Id="rId4" Type="http://schemas.openxmlformats.org/officeDocument/2006/relationships/image" Target="../media/image13.png"/><Relationship Id="rId5" Type="http://schemas.openxmlformats.org/officeDocument/2006/relationships/image" Target="../media/image15.png"/><Relationship Id="rId6" Type="http://schemas.openxmlformats.org/officeDocument/2006/relationships/image" Target="../media/image20.png"/></Relationships>
</file>

<file path=ppt/slideLayouts/_rels/slideLayout7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7.xml"/><Relationship Id="rId2" Type="http://schemas.openxmlformats.org/officeDocument/2006/relationships/image" Target="../media/image18.jpg"/><Relationship Id="rId3" Type="http://schemas.openxmlformats.org/officeDocument/2006/relationships/image" Target="../media/image16.png"/><Relationship Id="rId4" Type="http://schemas.openxmlformats.org/officeDocument/2006/relationships/image" Target="../media/image13.png"/><Relationship Id="rId5" Type="http://schemas.openxmlformats.org/officeDocument/2006/relationships/image" Target="../media/image15.png"/><Relationship Id="rId6" Type="http://schemas.openxmlformats.org/officeDocument/2006/relationships/image" Target="../media/image20.png"/></Relationships>
</file>

<file path=ppt/slideLayouts/_rels/slideLayout7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8.xml"/><Relationship Id="rId2" Type="http://schemas.openxmlformats.org/officeDocument/2006/relationships/image" Target="../media/image13.png"/><Relationship Id="rId3" Type="http://schemas.openxmlformats.org/officeDocument/2006/relationships/image" Target="../media/image20.png"/><Relationship Id="rId4" Type="http://schemas.openxmlformats.org/officeDocument/2006/relationships/image" Target="../media/image15.png"/><Relationship Id="rId5" Type="http://schemas.openxmlformats.org/officeDocument/2006/relationships/image" Target="../media/image16.png"/></Relationships>
</file>

<file path=ppt/slideLayouts/_rels/slideLayout7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8.xml"/><Relationship Id="rId2" Type="http://schemas.openxmlformats.org/officeDocument/2006/relationships/image" Target="../media/image10.png"/><Relationship Id="rId3" Type="http://schemas.openxmlformats.org/officeDocument/2006/relationships/image" Target="../media/image20.png"/><Relationship Id="rId4" Type="http://schemas.openxmlformats.org/officeDocument/2006/relationships/image" Target="../media/image16.png"/><Relationship Id="rId5" Type="http://schemas.openxmlformats.org/officeDocument/2006/relationships/image" Target="../media/image22.png"/></Relationships>
</file>

<file path=ppt/slideLayouts/_rels/slideLayout7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8.xml"/><Relationship Id="rId2" Type="http://schemas.openxmlformats.org/officeDocument/2006/relationships/image" Target="../media/image63.jpg"/><Relationship Id="rId3" Type="http://schemas.openxmlformats.org/officeDocument/2006/relationships/image" Target="../media/image13.png"/><Relationship Id="rId4" Type="http://schemas.openxmlformats.org/officeDocument/2006/relationships/image" Target="../media/image20.png"/><Relationship Id="rId5" Type="http://schemas.openxmlformats.org/officeDocument/2006/relationships/image" Target="../media/image15.png"/><Relationship Id="rId6" Type="http://schemas.openxmlformats.org/officeDocument/2006/relationships/image" Target="../media/image16.png"/></Relationships>
</file>

<file path=ppt/slideLayouts/_rels/slideLayout7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8.xml"/><Relationship Id="rId2" Type="http://schemas.openxmlformats.org/officeDocument/2006/relationships/image" Target="../media/image13.png"/><Relationship Id="rId3" Type="http://schemas.openxmlformats.org/officeDocument/2006/relationships/image" Target="../media/image20.png"/><Relationship Id="rId4" Type="http://schemas.openxmlformats.org/officeDocument/2006/relationships/image" Target="../media/image15.png"/><Relationship Id="rId5" Type="http://schemas.openxmlformats.org/officeDocument/2006/relationships/image" Target="../media/image16.png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8.jpg"/><Relationship Id="rId3" Type="http://schemas.openxmlformats.org/officeDocument/2006/relationships/image" Target="../media/image16.png"/><Relationship Id="rId4" Type="http://schemas.openxmlformats.org/officeDocument/2006/relationships/image" Target="../media/image13.png"/><Relationship Id="rId5" Type="http://schemas.openxmlformats.org/officeDocument/2006/relationships/image" Target="../media/image15.png"/><Relationship Id="rId6" Type="http://schemas.openxmlformats.org/officeDocument/2006/relationships/image" Target="../media/image20.png"/></Relationships>
</file>

<file path=ppt/slideLayouts/_rels/slideLayout8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8.xml"/><Relationship Id="rId2" Type="http://schemas.openxmlformats.org/officeDocument/2006/relationships/image" Target="../media/image6.png"/><Relationship Id="rId3" Type="http://schemas.openxmlformats.org/officeDocument/2006/relationships/image" Target="../media/image13.png"/><Relationship Id="rId4" Type="http://schemas.openxmlformats.org/officeDocument/2006/relationships/image" Target="../media/image10.png"/><Relationship Id="rId5" Type="http://schemas.openxmlformats.org/officeDocument/2006/relationships/image" Target="../media/image20.png"/></Relationships>
</file>

<file path=ppt/slideLayouts/_rels/slideLayout8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8.xml"/><Relationship Id="rId2" Type="http://schemas.openxmlformats.org/officeDocument/2006/relationships/image" Target="../media/image13.png"/><Relationship Id="rId3" Type="http://schemas.openxmlformats.org/officeDocument/2006/relationships/image" Target="../media/image20.png"/><Relationship Id="rId4" Type="http://schemas.openxmlformats.org/officeDocument/2006/relationships/image" Target="../media/image15.png"/><Relationship Id="rId5" Type="http://schemas.openxmlformats.org/officeDocument/2006/relationships/image" Target="../media/image16.png"/></Relationships>
</file>

<file path=ppt/slideLayouts/_rels/slideLayout8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8.xml"/><Relationship Id="rId2" Type="http://schemas.openxmlformats.org/officeDocument/2006/relationships/image" Target="../media/image13.png"/><Relationship Id="rId3" Type="http://schemas.openxmlformats.org/officeDocument/2006/relationships/image" Target="../media/image20.png"/><Relationship Id="rId4" Type="http://schemas.openxmlformats.org/officeDocument/2006/relationships/image" Target="../media/image15.png"/><Relationship Id="rId5" Type="http://schemas.openxmlformats.org/officeDocument/2006/relationships/image" Target="../media/image16.png"/></Relationships>
</file>

<file path=ppt/slideLayouts/_rels/slideLayout8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8.xml"/><Relationship Id="rId2" Type="http://schemas.openxmlformats.org/officeDocument/2006/relationships/image" Target="../media/image13.png"/><Relationship Id="rId3" Type="http://schemas.openxmlformats.org/officeDocument/2006/relationships/image" Target="../media/image20.png"/><Relationship Id="rId4" Type="http://schemas.openxmlformats.org/officeDocument/2006/relationships/image" Target="../media/image15.png"/><Relationship Id="rId5" Type="http://schemas.openxmlformats.org/officeDocument/2006/relationships/image" Target="../media/image16.png"/></Relationships>
</file>

<file path=ppt/slideLayouts/_rels/slideLayout8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8.xml"/><Relationship Id="rId2" Type="http://schemas.openxmlformats.org/officeDocument/2006/relationships/image" Target="../media/image10.png"/><Relationship Id="rId3" Type="http://schemas.openxmlformats.org/officeDocument/2006/relationships/image" Target="../media/image20.png"/><Relationship Id="rId4" Type="http://schemas.openxmlformats.org/officeDocument/2006/relationships/image" Target="../media/image16.png"/><Relationship Id="rId5" Type="http://schemas.openxmlformats.org/officeDocument/2006/relationships/image" Target="../media/image22.png"/></Relationships>
</file>

<file path=ppt/slideLayouts/_rels/slideLayout8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8.xml"/><Relationship Id="rId2" Type="http://schemas.openxmlformats.org/officeDocument/2006/relationships/image" Target="../media/image10.png"/><Relationship Id="rId3" Type="http://schemas.openxmlformats.org/officeDocument/2006/relationships/image" Target="../media/image20.png"/><Relationship Id="rId4" Type="http://schemas.openxmlformats.org/officeDocument/2006/relationships/image" Target="../media/image16.png"/><Relationship Id="rId5" Type="http://schemas.openxmlformats.org/officeDocument/2006/relationships/image" Target="../media/image22.png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ustom Layout">
  <p:cSld name="Custom Layout">
    <p:spTree>
      <p:nvGrpSpPr>
        <p:cNvPr id="7" name="Shape 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Google Shape;8;p27"/>
          <p:cNvSpPr txBox="1"/>
          <p:nvPr>
            <p:ph type="title"/>
          </p:nvPr>
        </p:nvSpPr>
        <p:spPr>
          <a:xfrm>
            <a:off x="0" y="-1"/>
            <a:ext cx="9160042" cy="125128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5000"/>
              <a:buFont typeface="Calibri"/>
              <a:buNone/>
              <a:defRPr b="1" i="0" sz="50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9" name="Google Shape;9;p27"/>
          <p:cNvSpPr txBox="1"/>
          <p:nvPr>
            <p:ph idx="1" type="body"/>
          </p:nvPr>
        </p:nvSpPr>
        <p:spPr>
          <a:xfrm>
            <a:off x="0" y="5764437"/>
            <a:ext cx="12192000" cy="1093563"/>
          </a:xfrm>
          <a:prstGeom prst="rect">
            <a:avLst/>
          </a:prstGeom>
          <a:noFill/>
          <a:ln>
            <a:noFill/>
          </a:ln>
        </p:spPr>
        <p:txBody>
          <a:bodyPr anchorCtr="1" anchor="ctr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4400"/>
              <a:buFont typeface="Arial"/>
              <a:buNone/>
              <a:defRPr b="1" i="0" sz="4400" u="none" cap="none" strike="noStrike">
                <a:solidFill>
                  <a:srgbClr val="0771BA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" name="Google Shape;10;p27"/>
          <p:cNvSpPr txBox="1"/>
          <p:nvPr>
            <p:ph idx="2" type="body"/>
          </p:nvPr>
        </p:nvSpPr>
        <p:spPr>
          <a:xfrm>
            <a:off x="0" y="1657350"/>
            <a:ext cx="12192000" cy="3524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200" spcFirstLastPara="1" rIns="91425" wrap="square" tIns="45700">
            <a:noAutofit/>
          </a:bodyPr>
          <a:lstStyle>
            <a:lvl1pPr indent="-457200" lvl="0" marL="4572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771BA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31800" lvl="1" marL="9144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06400" lvl="2" marL="13716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81000" lvl="3" marL="18288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81000" lvl="4" marL="22860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grpSp>
        <p:nvGrpSpPr>
          <p:cNvPr id="11" name="Google Shape;11;p27"/>
          <p:cNvGrpSpPr/>
          <p:nvPr/>
        </p:nvGrpSpPr>
        <p:grpSpPr>
          <a:xfrm>
            <a:off x="-12180" y="5607273"/>
            <a:ext cx="12219900" cy="83414"/>
            <a:chOff x="-12180" y="5607273"/>
            <a:chExt cx="12219900" cy="83414"/>
          </a:xfrm>
        </p:grpSpPr>
        <p:cxnSp>
          <p:nvCxnSpPr>
            <p:cNvPr id="12" name="Google Shape;12;p27"/>
            <p:cNvCxnSpPr/>
            <p:nvPr/>
          </p:nvCxnSpPr>
          <p:spPr>
            <a:xfrm>
              <a:off x="-12180" y="5607273"/>
              <a:ext cx="12219900" cy="0"/>
            </a:xfrm>
            <a:prstGeom prst="straightConnector1">
              <a:avLst/>
            </a:prstGeom>
            <a:noFill/>
            <a:ln cap="flat" cmpd="sng" w="88900">
              <a:solidFill>
                <a:srgbClr val="006FB6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13" name="Google Shape;13;p27"/>
            <p:cNvCxnSpPr/>
            <p:nvPr/>
          </p:nvCxnSpPr>
          <p:spPr>
            <a:xfrm>
              <a:off x="-12180" y="5690687"/>
              <a:ext cx="12207600" cy="0"/>
            </a:xfrm>
            <a:prstGeom prst="straightConnector1">
              <a:avLst/>
            </a:prstGeom>
            <a:noFill/>
            <a:ln cap="flat" cmpd="sng" w="38100">
              <a:solidFill>
                <a:srgbClr val="96C93E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</p:grp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Welcome 4 Points, Pic">
  <p:cSld name="Welcome 4 Points, Pic">
    <p:spTree>
      <p:nvGrpSpPr>
        <p:cNvPr id="157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33"/>
          <p:cNvSpPr/>
          <p:nvPr>
            <p:ph idx="2" type="pic"/>
          </p:nvPr>
        </p:nvSpPr>
        <p:spPr>
          <a:xfrm>
            <a:off x="5305232" y="1853299"/>
            <a:ext cx="6578600" cy="3763962"/>
          </a:xfrm>
          <a:prstGeom prst="rect">
            <a:avLst/>
          </a:prstGeom>
          <a:noFill/>
          <a:ln cap="flat" cmpd="sng" w="19050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59" name="Google Shape;159;p33"/>
          <p:cNvSpPr txBox="1"/>
          <p:nvPr>
            <p:ph idx="1" type="body"/>
          </p:nvPr>
        </p:nvSpPr>
        <p:spPr>
          <a:xfrm>
            <a:off x="1660584" y="1489802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60" name="Google Shape;160;p33"/>
          <p:cNvSpPr txBox="1"/>
          <p:nvPr>
            <p:ph idx="3" type="body"/>
          </p:nvPr>
        </p:nvSpPr>
        <p:spPr>
          <a:xfrm>
            <a:off x="1660585" y="2653440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61" name="Google Shape;161;p33"/>
          <p:cNvSpPr txBox="1"/>
          <p:nvPr>
            <p:ph idx="4" type="body"/>
          </p:nvPr>
        </p:nvSpPr>
        <p:spPr>
          <a:xfrm>
            <a:off x="1660584" y="3817079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62" name="Google Shape;162;p33"/>
          <p:cNvSpPr txBox="1"/>
          <p:nvPr>
            <p:ph type="ctrTitle"/>
          </p:nvPr>
        </p:nvSpPr>
        <p:spPr>
          <a:xfrm>
            <a:off x="0" y="0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63" name="Google Shape;163;p33"/>
          <p:cNvSpPr txBox="1"/>
          <p:nvPr>
            <p:ph idx="5" type="body"/>
          </p:nvPr>
        </p:nvSpPr>
        <p:spPr>
          <a:xfrm>
            <a:off x="1660584" y="4992079"/>
            <a:ext cx="3632308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grpSp>
        <p:nvGrpSpPr>
          <p:cNvPr id="164" name="Google Shape;164;p33"/>
          <p:cNvGrpSpPr/>
          <p:nvPr/>
        </p:nvGrpSpPr>
        <p:grpSpPr>
          <a:xfrm flipH="1">
            <a:off x="-30396" y="6196177"/>
            <a:ext cx="12233029" cy="626186"/>
            <a:chOff x="-30396" y="6196177"/>
            <a:chExt cx="12233029" cy="626186"/>
          </a:xfrm>
        </p:grpSpPr>
        <p:pic>
          <p:nvPicPr>
            <p:cNvPr id="165" name="Google Shape;165;p33"/>
            <p:cNvPicPr preferRelativeResize="0"/>
            <p:nvPr/>
          </p:nvPicPr>
          <p:blipFill rotWithShape="1">
            <a:blip r:embed="rId2">
              <a:alphaModFix/>
            </a:blip>
            <a:srcRect b="0" l="0" r="0" t="0"/>
            <a:stretch/>
          </p:blipFill>
          <p:spPr>
            <a:xfrm>
              <a:off x="2097147" y="6246434"/>
              <a:ext cx="309931" cy="493979"/>
            </a:xfrm>
            <a:prstGeom prst="rect">
              <a:avLst/>
            </a:prstGeom>
            <a:noFill/>
            <a:ln>
              <a:noFill/>
            </a:ln>
          </p:spPr>
        </p:pic>
        <p:cxnSp>
          <p:nvCxnSpPr>
            <p:cNvPr id="166" name="Google Shape;166;p33"/>
            <p:cNvCxnSpPr/>
            <p:nvPr/>
          </p:nvCxnSpPr>
          <p:spPr>
            <a:xfrm>
              <a:off x="-30396" y="6567434"/>
              <a:ext cx="2082480" cy="0"/>
            </a:xfrm>
            <a:prstGeom prst="straightConnector1">
              <a:avLst/>
            </a:prstGeom>
            <a:noFill/>
            <a:ln cap="flat" cmpd="sng" w="25400">
              <a:solidFill>
                <a:srgbClr val="96C934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167" name="Google Shape;167;p33"/>
            <p:cNvCxnSpPr/>
            <p:nvPr/>
          </p:nvCxnSpPr>
          <p:spPr>
            <a:xfrm>
              <a:off x="2289544" y="6565900"/>
              <a:ext cx="2082480" cy="0"/>
            </a:xfrm>
            <a:prstGeom prst="straightConnector1">
              <a:avLst/>
            </a:prstGeom>
            <a:noFill/>
            <a:ln cap="flat" cmpd="sng" w="25400">
              <a:solidFill>
                <a:srgbClr val="96C934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168" name="Google Shape;168;p33"/>
            <p:cNvCxnSpPr/>
            <p:nvPr/>
          </p:nvCxnSpPr>
          <p:spPr>
            <a:xfrm>
              <a:off x="4925549" y="6565900"/>
              <a:ext cx="2082480" cy="0"/>
            </a:xfrm>
            <a:prstGeom prst="straightConnector1">
              <a:avLst/>
            </a:prstGeom>
            <a:noFill/>
            <a:ln cap="flat" cmpd="sng" w="25400">
              <a:solidFill>
                <a:srgbClr val="006FB6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169" name="Google Shape;169;p33"/>
            <p:cNvCxnSpPr/>
            <p:nvPr/>
          </p:nvCxnSpPr>
          <p:spPr>
            <a:xfrm>
              <a:off x="7620999" y="6565900"/>
              <a:ext cx="2082480" cy="0"/>
            </a:xfrm>
            <a:prstGeom prst="straightConnector1">
              <a:avLst/>
            </a:prstGeom>
            <a:noFill/>
            <a:ln cap="flat" cmpd="sng" w="25400">
              <a:solidFill>
                <a:srgbClr val="006FB6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170" name="Google Shape;170;p33"/>
            <p:cNvCxnSpPr/>
            <p:nvPr/>
          </p:nvCxnSpPr>
          <p:spPr>
            <a:xfrm>
              <a:off x="10120153" y="6584021"/>
              <a:ext cx="2082480" cy="0"/>
            </a:xfrm>
            <a:prstGeom prst="straightConnector1">
              <a:avLst/>
            </a:prstGeom>
            <a:noFill/>
            <a:ln cap="flat" cmpd="sng" w="25400">
              <a:solidFill>
                <a:srgbClr val="006FB6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pic>
          <p:nvPicPr>
            <p:cNvPr id="171" name="Google Shape;171;p33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9702615" y="6196177"/>
              <a:ext cx="491969" cy="53617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72" name="Google Shape;172;p33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4458273" y="6324412"/>
              <a:ext cx="529889" cy="49795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A picture containing vector graphics&#10;&#10;Description automatically generated" id="173" name="Google Shape;173;p33"/>
            <p:cNvPicPr preferRelativeResize="0"/>
            <p:nvPr/>
          </p:nvPicPr>
          <p:blipFill rotWithShape="1">
            <a:blip r:embed="rId5">
              <a:alphaModFix/>
            </a:blip>
            <a:srcRect b="0" l="0" r="0" t="0"/>
            <a:stretch/>
          </p:blipFill>
          <p:spPr>
            <a:xfrm>
              <a:off x="6981274" y="6196177"/>
              <a:ext cx="687747" cy="615553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74" name="Google Shape;174;p33"/>
          <p:cNvSpPr txBox="1"/>
          <p:nvPr>
            <p:ph idx="6" type="body"/>
          </p:nvPr>
        </p:nvSpPr>
        <p:spPr>
          <a:xfrm>
            <a:off x="691245" y="1502511"/>
            <a:ext cx="576072" cy="914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75" name="Google Shape;175;p33"/>
          <p:cNvSpPr txBox="1"/>
          <p:nvPr>
            <p:ph idx="7" type="body"/>
          </p:nvPr>
        </p:nvSpPr>
        <p:spPr>
          <a:xfrm>
            <a:off x="693292" y="2822770"/>
            <a:ext cx="758952" cy="7132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76" name="Google Shape;176;p33"/>
          <p:cNvSpPr txBox="1"/>
          <p:nvPr>
            <p:ph idx="8" type="body"/>
          </p:nvPr>
        </p:nvSpPr>
        <p:spPr>
          <a:xfrm>
            <a:off x="691246" y="3939833"/>
            <a:ext cx="795528" cy="7132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77" name="Google Shape;177;p33"/>
          <p:cNvSpPr txBox="1"/>
          <p:nvPr>
            <p:ph idx="9" type="body"/>
          </p:nvPr>
        </p:nvSpPr>
        <p:spPr>
          <a:xfrm>
            <a:off x="691245" y="5162747"/>
            <a:ext cx="658368" cy="76391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Title, Pic">
  <p:cSld name="1_Title, Pic">
    <p:spTree>
      <p:nvGrpSpPr>
        <p:cNvPr id="178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p37"/>
          <p:cNvSpPr txBox="1"/>
          <p:nvPr>
            <p:ph type="ctrTitle"/>
          </p:nvPr>
        </p:nvSpPr>
        <p:spPr>
          <a:xfrm>
            <a:off x="0" y="0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grpSp>
        <p:nvGrpSpPr>
          <p:cNvPr id="180" name="Google Shape;180;p37"/>
          <p:cNvGrpSpPr/>
          <p:nvPr/>
        </p:nvGrpSpPr>
        <p:grpSpPr>
          <a:xfrm flipH="1">
            <a:off x="-46438" y="6196177"/>
            <a:ext cx="12249071" cy="626186"/>
            <a:chOff x="-46438" y="6196177"/>
            <a:chExt cx="12249071" cy="626186"/>
          </a:xfrm>
        </p:grpSpPr>
        <p:pic>
          <p:nvPicPr>
            <p:cNvPr id="181" name="Google Shape;181;p37"/>
            <p:cNvPicPr preferRelativeResize="0"/>
            <p:nvPr/>
          </p:nvPicPr>
          <p:blipFill rotWithShape="1">
            <a:blip r:embed="rId2">
              <a:alphaModFix/>
            </a:blip>
            <a:srcRect b="0" l="0" r="0" t="0"/>
            <a:stretch/>
          </p:blipFill>
          <p:spPr>
            <a:xfrm>
              <a:off x="2097147" y="6246434"/>
              <a:ext cx="309931" cy="493979"/>
            </a:xfrm>
            <a:prstGeom prst="rect">
              <a:avLst/>
            </a:prstGeom>
            <a:noFill/>
            <a:ln>
              <a:noFill/>
            </a:ln>
          </p:spPr>
        </p:pic>
        <p:cxnSp>
          <p:nvCxnSpPr>
            <p:cNvPr id="182" name="Google Shape;182;p37"/>
            <p:cNvCxnSpPr/>
            <p:nvPr/>
          </p:nvCxnSpPr>
          <p:spPr>
            <a:xfrm>
              <a:off x="-46438" y="6567434"/>
              <a:ext cx="2082480" cy="0"/>
            </a:xfrm>
            <a:prstGeom prst="straightConnector1">
              <a:avLst/>
            </a:prstGeom>
            <a:noFill/>
            <a:ln cap="flat" cmpd="sng" w="25400">
              <a:solidFill>
                <a:srgbClr val="96C934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183" name="Google Shape;183;p37"/>
            <p:cNvCxnSpPr/>
            <p:nvPr/>
          </p:nvCxnSpPr>
          <p:spPr>
            <a:xfrm>
              <a:off x="2289544" y="6565900"/>
              <a:ext cx="2082480" cy="0"/>
            </a:xfrm>
            <a:prstGeom prst="straightConnector1">
              <a:avLst/>
            </a:prstGeom>
            <a:noFill/>
            <a:ln cap="flat" cmpd="sng" w="25400">
              <a:solidFill>
                <a:srgbClr val="96C934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184" name="Google Shape;184;p37"/>
            <p:cNvCxnSpPr/>
            <p:nvPr/>
          </p:nvCxnSpPr>
          <p:spPr>
            <a:xfrm>
              <a:off x="4925549" y="6565900"/>
              <a:ext cx="2082480" cy="0"/>
            </a:xfrm>
            <a:prstGeom prst="straightConnector1">
              <a:avLst/>
            </a:prstGeom>
            <a:noFill/>
            <a:ln cap="flat" cmpd="sng" w="25400">
              <a:solidFill>
                <a:srgbClr val="006FB6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185" name="Google Shape;185;p37"/>
            <p:cNvCxnSpPr/>
            <p:nvPr/>
          </p:nvCxnSpPr>
          <p:spPr>
            <a:xfrm>
              <a:off x="7620999" y="6565900"/>
              <a:ext cx="2082480" cy="0"/>
            </a:xfrm>
            <a:prstGeom prst="straightConnector1">
              <a:avLst/>
            </a:prstGeom>
            <a:noFill/>
            <a:ln cap="flat" cmpd="sng" w="25400">
              <a:solidFill>
                <a:srgbClr val="006FB6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186" name="Google Shape;186;p37"/>
            <p:cNvCxnSpPr/>
            <p:nvPr/>
          </p:nvCxnSpPr>
          <p:spPr>
            <a:xfrm>
              <a:off x="10120153" y="6584021"/>
              <a:ext cx="2082480" cy="0"/>
            </a:xfrm>
            <a:prstGeom prst="straightConnector1">
              <a:avLst/>
            </a:prstGeom>
            <a:noFill/>
            <a:ln cap="flat" cmpd="sng" w="25400">
              <a:solidFill>
                <a:srgbClr val="006FB6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pic>
          <p:nvPicPr>
            <p:cNvPr id="187" name="Google Shape;187;p37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9702615" y="6196177"/>
              <a:ext cx="491969" cy="53617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88" name="Google Shape;188;p37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4458273" y="6324412"/>
              <a:ext cx="529889" cy="49795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A picture containing vector graphics&#10;&#10;Description automatically generated" id="189" name="Google Shape;189;p37"/>
            <p:cNvPicPr preferRelativeResize="0"/>
            <p:nvPr/>
          </p:nvPicPr>
          <p:blipFill rotWithShape="1">
            <a:blip r:embed="rId5">
              <a:alphaModFix/>
            </a:blip>
            <a:srcRect b="0" l="0" r="0" t="0"/>
            <a:stretch/>
          </p:blipFill>
          <p:spPr>
            <a:xfrm>
              <a:off x="6981274" y="6196177"/>
              <a:ext cx="687747" cy="615553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90" name="Google Shape;190;p37"/>
          <p:cNvSpPr txBox="1"/>
          <p:nvPr>
            <p:ph idx="1" type="body"/>
          </p:nvPr>
        </p:nvSpPr>
        <p:spPr>
          <a:xfrm>
            <a:off x="6303981" y="1659612"/>
            <a:ext cx="5353397" cy="119379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318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b="0" i="1" sz="2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91" name="Google Shape;191;p37"/>
          <p:cNvSpPr txBox="1"/>
          <p:nvPr>
            <p:ph idx="2" type="body"/>
          </p:nvPr>
        </p:nvSpPr>
        <p:spPr>
          <a:xfrm>
            <a:off x="6303981" y="4001457"/>
            <a:ext cx="5353397" cy="155419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318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pic>
        <p:nvPicPr>
          <p:cNvPr descr="A picture containing person, indoor&#10;&#10;Description automatically generated" id="192" name="Google Shape;192;p37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7580512" y="1659612"/>
            <a:ext cx="4253837" cy="4198988"/>
          </a:xfrm>
          <a:prstGeom prst="rect">
            <a:avLst/>
          </a:prstGeom>
          <a:noFill/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</p:pic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4_2 Content boxes">
  <p:cSld name="4_2 Content boxes">
    <p:spTree>
      <p:nvGrpSpPr>
        <p:cNvPr id="193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4" name="Google Shape;194;p51"/>
          <p:cNvGrpSpPr/>
          <p:nvPr/>
        </p:nvGrpSpPr>
        <p:grpSpPr>
          <a:xfrm flipH="1">
            <a:off x="-30396" y="6196177"/>
            <a:ext cx="12233029" cy="626186"/>
            <a:chOff x="-30396" y="6196177"/>
            <a:chExt cx="12233029" cy="626186"/>
          </a:xfrm>
        </p:grpSpPr>
        <p:pic>
          <p:nvPicPr>
            <p:cNvPr id="195" name="Google Shape;195;p51"/>
            <p:cNvPicPr preferRelativeResize="0"/>
            <p:nvPr/>
          </p:nvPicPr>
          <p:blipFill rotWithShape="1">
            <a:blip r:embed="rId2">
              <a:alphaModFix/>
            </a:blip>
            <a:srcRect b="0" l="0" r="0" t="0"/>
            <a:stretch/>
          </p:blipFill>
          <p:spPr>
            <a:xfrm>
              <a:off x="2097147" y="6246434"/>
              <a:ext cx="309930" cy="493979"/>
            </a:xfrm>
            <a:prstGeom prst="rect">
              <a:avLst/>
            </a:prstGeom>
            <a:noFill/>
            <a:ln>
              <a:noFill/>
            </a:ln>
          </p:spPr>
        </p:pic>
        <p:cxnSp>
          <p:nvCxnSpPr>
            <p:cNvPr id="196" name="Google Shape;196;p51"/>
            <p:cNvCxnSpPr/>
            <p:nvPr/>
          </p:nvCxnSpPr>
          <p:spPr>
            <a:xfrm>
              <a:off x="-30396" y="6567434"/>
              <a:ext cx="2082480" cy="0"/>
            </a:xfrm>
            <a:prstGeom prst="straightConnector1">
              <a:avLst/>
            </a:prstGeom>
            <a:noFill/>
            <a:ln cap="flat" cmpd="sng" w="25400">
              <a:solidFill>
                <a:srgbClr val="006FB6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197" name="Google Shape;197;p51"/>
            <p:cNvCxnSpPr/>
            <p:nvPr/>
          </p:nvCxnSpPr>
          <p:spPr>
            <a:xfrm>
              <a:off x="7620999" y="6565900"/>
              <a:ext cx="2082480" cy="0"/>
            </a:xfrm>
            <a:prstGeom prst="straightConnector1">
              <a:avLst/>
            </a:prstGeom>
            <a:noFill/>
            <a:ln cap="flat" cmpd="sng" w="25400">
              <a:solidFill>
                <a:srgbClr val="96C934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198" name="Google Shape;198;p51"/>
            <p:cNvCxnSpPr/>
            <p:nvPr/>
          </p:nvCxnSpPr>
          <p:spPr>
            <a:xfrm>
              <a:off x="10120153" y="6584021"/>
              <a:ext cx="2082480" cy="0"/>
            </a:xfrm>
            <a:prstGeom prst="straightConnector1">
              <a:avLst/>
            </a:prstGeom>
            <a:noFill/>
            <a:ln cap="flat" cmpd="sng" w="25400">
              <a:solidFill>
                <a:srgbClr val="96C934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pic>
          <p:nvPicPr>
            <p:cNvPr id="199" name="Google Shape;199;p51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9702615" y="6196177"/>
              <a:ext cx="491968" cy="536174"/>
            </a:xfrm>
            <a:prstGeom prst="rect">
              <a:avLst/>
            </a:prstGeom>
            <a:noFill/>
            <a:ln>
              <a:noFill/>
            </a:ln>
          </p:spPr>
        </p:pic>
        <p:cxnSp>
          <p:nvCxnSpPr>
            <p:cNvPr id="200" name="Google Shape;200;p51"/>
            <p:cNvCxnSpPr/>
            <p:nvPr/>
          </p:nvCxnSpPr>
          <p:spPr>
            <a:xfrm>
              <a:off x="2289544" y="6565900"/>
              <a:ext cx="2082480" cy="0"/>
            </a:xfrm>
            <a:prstGeom prst="straightConnector1">
              <a:avLst/>
            </a:prstGeom>
            <a:noFill/>
            <a:ln cap="flat" cmpd="sng" w="25400">
              <a:solidFill>
                <a:srgbClr val="006FB6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201" name="Google Shape;201;p51"/>
            <p:cNvCxnSpPr/>
            <p:nvPr/>
          </p:nvCxnSpPr>
          <p:spPr>
            <a:xfrm>
              <a:off x="4925549" y="6565900"/>
              <a:ext cx="2082480" cy="0"/>
            </a:xfrm>
            <a:prstGeom prst="straightConnector1">
              <a:avLst/>
            </a:prstGeom>
            <a:noFill/>
            <a:ln cap="flat" cmpd="sng" w="25400">
              <a:solidFill>
                <a:srgbClr val="006FB6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pic>
          <p:nvPicPr>
            <p:cNvPr id="202" name="Google Shape;202;p51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4458273" y="6324412"/>
              <a:ext cx="529889" cy="49795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A picture containing vector graphics&#10;&#10;Description automatically generated" id="203" name="Google Shape;203;p51"/>
            <p:cNvPicPr preferRelativeResize="0"/>
            <p:nvPr/>
          </p:nvPicPr>
          <p:blipFill rotWithShape="1">
            <a:blip r:embed="rId5">
              <a:alphaModFix/>
            </a:blip>
            <a:srcRect b="0" l="0" r="0" t="0"/>
            <a:stretch/>
          </p:blipFill>
          <p:spPr>
            <a:xfrm>
              <a:off x="6981274" y="6196177"/>
              <a:ext cx="687747" cy="615553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204" name="Google Shape;204;p51"/>
          <p:cNvSpPr txBox="1"/>
          <p:nvPr>
            <p:ph type="ctrTitle"/>
          </p:nvPr>
        </p:nvSpPr>
        <p:spPr>
          <a:xfrm>
            <a:off x="0" y="0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05" name="Google Shape;205;p51"/>
          <p:cNvSpPr txBox="1"/>
          <p:nvPr>
            <p:ph idx="1" type="body"/>
          </p:nvPr>
        </p:nvSpPr>
        <p:spPr>
          <a:xfrm>
            <a:off x="1185028" y="1692275"/>
            <a:ext cx="4830762" cy="40671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572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064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810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06" name="Google Shape;206;p51"/>
          <p:cNvSpPr txBox="1"/>
          <p:nvPr>
            <p:ph idx="2" type="body"/>
          </p:nvPr>
        </p:nvSpPr>
        <p:spPr>
          <a:xfrm>
            <a:off x="6250420" y="1692275"/>
            <a:ext cx="4756551" cy="41006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572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064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810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 1">
  <p:cSld name="Title and Content 1">
    <p:spTree>
      <p:nvGrpSpPr>
        <p:cNvPr id="207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p56"/>
          <p:cNvSpPr txBox="1"/>
          <p:nvPr>
            <p:ph idx="1" type="body"/>
          </p:nvPr>
        </p:nvSpPr>
        <p:spPr>
          <a:xfrm>
            <a:off x="994808" y="1334491"/>
            <a:ext cx="2514600" cy="1828800"/>
          </a:xfrm>
          <a:prstGeom prst="rect">
            <a:avLst/>
          </a:prstGeom>
          <a:noFill/>
          <a:ln>
            <a:noFill/>
          </a:ln>
        </p:spPr>
        <p:txBody>
          <a:bodyPr anchorCtr="1" anchor="t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09" name="Google Shape;209;p56"/>
          <p:cNvSpPr txBox="1"/>
          <p:nvPr>
            <p:ph idx="2" type="body"/>
          </p:nvPr>
        </p:nvSpPr>
        <p:spPr>
          <a:xfrm>
            <a:off x="9143260" y="3943617"/>
            <a:ext cx="2514600" cy="1828800"/>
          </a:xfrm>
          <a:prstGeom prst="rect">
            <a:avLst/>
          </a:prstGeom>
          <a:noFill/>
          <a:ln>
            <a:noFill/>
          </a:ln>
        </p:spPr>
        <p:txBody>
          <a:bodyPr anchorCtr="1" anchor="t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10" name="Google Shape;210;p56"/>
          <p:cNvSpPr txBox="1"/>
          <p:nvPr>
            <p:ph idx="3" type="body"/>
          </p:nvPr>
        </p:nvSpPr>
        <p:spPr>
          <a:xfrm>
            <a:off x="4458284" y="2860693"/>
            <a:ext cx="2514600" cy="18288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1" anchor="t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11" name="Google Shape;211;p56"/>
          <p:cNvSpPr txBox="1"/>
          <p:nvPr>
            <p:ph type="ctrTitle"/>
          </p:nvPr>
        </p:nvSpPr>
        <p:spPr>
          <a:xfrm>
            <a:off x="0" y="32084"/>
            <a:ext cx="12192000" cy="119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id="212" name="Google Shape;212;p5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31" cy="49398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13" name="Google Shape;213;p56"/>
          <p:cNvCxnSpPr/>
          <p:nvPr/>
        </p:nvCxnSpPr>
        <p:spPr>
          <a:xfrm>
            <a:off x="-30396" y="6567434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214" name="Google Shape;214;p56"/>
          <p:cNvCxnSpPr/>
          <p:nvPr/>
        </p:nvCxnSpPr>
        <p:spPr>
          <a:xfrm>
            <a:off x="2289544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215" name="Google Shape;215;p56"/>
          <p:cNvCxnSpPr/>
          <p:nvPr/>
        </p:nvCxnSpPr>
        <p:spPr>
          <a:xfrm>
            <a:off x="492554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216" name="Google Shape;216;p56"/>
          <p:cNvCxnSpPr/>
          <p:nvPr/>
        </p:nvCxnSpPr>
        <p:spPr>
          <a:xfrm>
            <a:off x="762099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217" name="Google Shape;217;p56"/>
          <p:cNvCxnSpPr/>
          <p:nvPr/>
        </p:nvCxnSpPr>
        <p:spPr>
          <a:xfrm>
            <a:off x="10120153" y="6584021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218" name="Google Shape;218;p5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219" name="Google Shape;219;p5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582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220" name="Google Shape;220;p56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9812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sp>
        <p:nvSpPr>
          <p:cNvPr id="221" name="Google Shape;221;p56"/>
          <p:cNvSpPr txBox="1"/>
          <p:nvPr>
            <p:ph idx="4" type="body"/>
          </p:nvPr>
        </p:nvSpPr>
        <p:spPr>
          <a:xfrm>
            <a:off x="994808" y="4100916"/>
            <a:ext cx="2514600" cy="1828800"/>
          </a:xfrm>
          <a:prstGeom prst="rect">
            <a:avLst/>
          </a:prstGeom>
          <a:noFill/>
          <a:ln>
            <a:noFill/>
          </a:ln>
        </p:spPr>
        <p:txBody>
          <a:bodyPr anchorCtr="1" anchor="t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22" name="Google Shape;222;p56"/>
          <p:cNvSpPr txBox="1"/>
          <p:nvPr>
            <p:ph idx="5" type="body"/>
          </p:nvPr>
        </p:nvSpPr>
        <p:spPr>
          <a:xfrm>
            <a:off x="9143260" y="1408017"/>
            <a:ext cx="2514600" cy="1828800"/>
          </a:xfrm>
          <a:prstGeom prst="rect">
            <a:avLst/>
          </a:prstGeom>
          <a:noFill/>
          <a:ln>
            <a:noFill/>
          </a:ln>
        </p:spPr>
        <p:txBody>
          <a:bodyPr anchorCtr="1" anchor="t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pic>
        <p:nvPicPr>
          <p:cNvPr id="223" name="Google Shape;223;p56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3265450" y="1494950"/>
            <a:ext cx="5661102" cy="47433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 Reading tip_2 Content boxes">
  <p:cSld name="2 Reading tip_2 Content boxes">
    <p:spTree>
      <p:nvGrpSpPr>
        <p:cNvPr id="224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p57"/>
          <p:cNvSpPr txBox="1"/>
          <p:nvPr>
            <p:ph type="ctrTitle"/>
          </p:nvPr>
        </p:nvSpPr>
        <p:spPr>
          <a:xfrm>
            <a:off x="0" y="0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26" name="Google Shape;226;p57"/>
          <p:cNvSpPr txBox="1"/>
          <p:nvPr>
            <p:ph idx="1" type="body"/>
          </p:nvPr>
        </p:nvSpPr>
        <p:spPr>
          <a:xfrm>
            <a:off x="1185028" y="1692275"/>
            <a:ext cx="4830762" cy="40671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572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064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810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27" name="Google Shape;227;p57"/>
          <p:cNvSpPr txBox="1"/>
          <p:nvPr>
            <p:ph idx="2" type="body"/>
          </p:nvPr>
        </p:nvSpPr>
        <p:spPr>
          <a:xfrm>
            <a:off x="6250420" y="1692275"/>
            <a:ext cx="4756551" cy="410067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4572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064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810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pic>
        <p:nvPicPr>
          <p:cNvPr id="228" name="Google Shape;228;p5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30" cy="4939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29" name="Google Shape;229;p57"/>
          <p:cNvCxnSpPr/>
          <p:nvPr/>
        </p:nvCxnSpPr>
        <p:spPr>
          <a:xfrm>
            <a:off x="-30396" y="6567434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230" name="Google Shape;230;p57"/>
          <p:cNvCxnSpPr/>
          <p:nvPr/>
        </p:nvCxnSpPr>
        <p:spPr>
          <a:xfrm>
            <a:off x="22895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231" name="Google Shape;231;p57"/>
          <p:cNvCxnSpPr/>
          <p:nvPr/>
        </p:nvCxnSpPr>
        <p:spPr>
          <a:xfrm>
            <a:off x="49255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232" name="Google Shape;232;p57"/>
          <p:cNvCxnSpPr/>
          <p:nvPr/>
        </p:nvCxnSpPr>
        <p:spPr>
          <a:xfrm>
            <a:off x="76209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233" name="Google Shape;233;p57"/>
          <p:cNvCxnSpPr/>
          <p:nvPr/>
        </p:nvCxnSpPr>
        <p:spPr>
          <a:xfrm>
            <a:off x="10120153" y="6584021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234" name="Google Shape;234;p5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235" name="Google Shape;235;p5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58273" y="6324412"/>
            <a:ext cx="529889" cy="49795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236" name="Google Shape;236;p57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9812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>
  <p:cSld name="Title and Content">
    <p:spTree>
      <p:nvGrpSpPr>
        <p:cNvPr id="237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Google Shape;238;p58"/>
          <p:cNvSpPr txBox="1"/>
          <p:nvPr>
            <p:ph idx="1" type="body"/>
          </p:nvPr>
        </p:nvSpPr>
        <p:spPr>
          <a:xfrm>
            <a:off x="459596" y="3948916"/>
            <a:ext cx="2514600" cy="1828800"/>
          </a:xfrm>
          <a:prstGeom prst="rect">
            <a:avLst/>
          </a:prstGeom>
          <a:noFill/>
          <a:ln>
            <a:noFill/>
          </a:ln>
        </p:spPr>
        <p:txBody>
          <a:bodyPr anchorCtr="1" anchor="t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39" name="Google Shape;239;p58"/>
          <p:cNvSpPr txBox="1"/>
          <p:nvPr>
            <p:ph idx="2" type="body"/>
          </p:nvPr>
        </p:nvSpPr>
        <p:spPr>
          <a:xfrm>
            <a:off x="6201972" y="3943617"/>
            <a:ext cx="2514600" cy="1828800"/>
          </a:xfrm>
          <a:prstGeom prst="rect">
            <a:avLst/>
          </a:prstGeom>
          <a:noFill/>
          <a:ln>
            <a:noFill/>
          </a:ln>
        </p:spPr>
        <p:txBody>
          <a:bodyPr anchorCtr="1" anchor="t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40" name="Google Shape;240;p58"/>
          <p:cNvSpPr txBox="1"/>
          <p:nvPr>
            <p:ph idx="3" type="body"/>
          </p:nvPr>
        </p:nvSpPr>
        <p:spPr>
          <a:xfrm>
            <a:off x="9073160" y="3943617"/>
            <a:ext cx="2514600" cy="1828800"/>
          </a:xfrm>
          <a:prstGeom prst="rect">
            <a:avLst/>
          </a:prstGeom>
          <a:noFill/>
          <a:ln>
            <a:noFill/>
          </a:ln>
        </p:spPr>
        <p:txBody>
          <a:bodyPr anchorCtr="1" anchor="t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41" name="Google Shape;241;p58"/>
          <p:cNvSpPr txBox="1"/>
          <p:nvPr>
            <p:ph idx="4" type="body"/>
          </p:nvPr>
        </p:nvSpPr>
        <p:spPr>
          <a:xfrm>
            <a:off x="3330784" y="3950205"/>
            <a:ext cx="2514600" cy="1828800"/>
          </a:xfrm>
          <a:prstGeom prst="rect">
            <a:avLst/>
          </a:prstGeom>
          <a:noFill/>
          <a:ln>
            <a:noFill/>
          </a:ln>
        </p:spPr>
        <p:txBody>
          <a:bodyPr anchorCtr="1" anchor="t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42" name="Google Shape;242;p58"/>
          <p:cNvSpPr txBox="1"/>
          <p:nvPr>
            <p:ph idx="5" type="body"/>
          </p:nvPr>
        </p:nvSpPr>
        <p:spPr>
          <a:xfrm>
            <a:off x="651620" y="1700202"/>
            <a:ext cx="2130552" cy="213055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1" i="0" sz="4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43" name="Google Shape;243;p58"/>
          <p:cNvSpPr txBox="1"/>
          <p:nvPr>
            <p:ph idx="6" type="body"/>
          </p:nvPr>
        </p:nvSpPr>
        <p:spPr>
          <a:xfrm>
            <a:off x="3479964" y="1854357"/>
            <a:ext cx="2487168" cy="197510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1" i="0" sz="4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44" name="Google Shape;244;p58"/>
          <p:cNvSpPr txBox="1"/>
          <p:nvPr>
            <p:ph idx="7" type="body"/>
          </p:nvPr>
        </p:nvSpPr>
        <p:spPr>
          <a:xfrm>
            <a:off x="6416856" y="1861619"/>
            <a:ext cx="2084832" cy="197510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1" i="0" sz="4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45" name="Google Shape;245;p58"/>
          <p:cNvSpPr txBox="1"/>
          <p:nvPr>
            <p:ph idx="8" type="body"/>
          </p:nvPr>
        </p:nvSpPr>
        <p:spPr>
          <a:xfrm>
            <a:off x="9355776" y="1852559"/>
            <a:ext cx="2084832" cy="197510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1" i="0" sz="4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46" name="Google Shape;246;p58"/>
          <p:cNvSpPr txBox="1"/>
          <p:nvPr>
            <p:ph type="ctrTitle"/>
          </p:nvPr>
        </p:nvSpPr>
        <p:spPr>
          <a:xfrm>
            <a:off x="0" y="32084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id="247" name="Google Shape;247;p5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31" cy="4939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48" name="Google Shape;248;p58"/>
          <p:cNvCxnSpPr/>
          <p:nvPr/>
        </p:nvCxnSpPr>
        <p:spPr>
          <a:xfrm>
            <a:off x="-30396" y="6567434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249" name="Google Shape;249;p58"/>
          <p:cNvCxnSpPr/>
          <p:nvPr/>
        </p:nvCxnSpPr>
        <p:spPr>
          <a:xfrm>
            <a:off x="22895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250" name="Google Shape;250;p58"/>
          <p:cNvCxnSpPr/>
          <p:nvPr/>
        </p:nvCxnSpPr>
        <p:spPr>
          <a:xfrm>
            <a:off x="49255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251" name="Google Shape;251;p58"/>
          <p:cNvCxnSpPr/>
          <p:nvPr/>
        </p:nvCxnSpPr>
        <p:spPr>
          <a:xfrm>
            <a:off x="76209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252" name="Google Shape;252;p58"/>
          <p:cNvCxnSpPr/>
          <p:nvPr/>
        </p:nvCxnSpPr>
        <p:spPr>
          <a:xfrm>
            <a:off x="10120153" y="6584021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253" name="Google Shape;253;p5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254" name="Google Shape;254;p5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582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255" name="Google Shape;255;p58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9812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Welcome 4 Points, Pic">
  <p:cSld name="1_Welcome 4 Points, Pic">
    <p:spTree>
      <p:nvGrpSpPr>
        <p:cNvPr id="256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Google Shape;257;p59"/>
          <p:cNvSpPr/>
          <p:nvPr>
            <p:ph idx="2" type="pic"/>
          </p:nvPr>
        </p:nvSpPr>
        <p:spPr>
          <a:xfrm>
            <a:off x="5292892" y="1502510"/>
            <a:ext cx="6578600" cy="4545253"/>
          </a:xfrm>
          <a:prstGeom prst="rect">
            <a:avLst/>
          </a:prstGeom>
          <a:noFill/>
          <a:ln cap="flat" cmpd="sng" w="19050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58" name="Google Shape;258;p59"/>
          <p:cNvSpPr txBox="1"/>
          <p:nvPr>
            <p:ph idx="1" type="body"/>
          </p:nvPr>
        </p:nvSpPr>
        <p:spPr>
          <a:xfrm>
            <a:off x="1660584" y="1489802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59" name="Google Shape;259;p59"/>
          <p:cNvSpPr txBox="1"/>
          <p:nvPr>
            <p:ph idx="3" type="body"/>
          </p:nvPr>
        </p:nvSpPr>
        <p:spPr>
          <a:xfrm>
            <a:off x="1660584" y="3817079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60" name="Google Shape;260;p59"/>
          <p:cNvSpPr txBox="1"/>
          <p:nvPr>
            <p:ph type="ctrTitle"/>
          </p:nvPr>
        </p:nvSpPr>
        <p:spPr>
          <a:xfrm>
            <a:off x="0" y="0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61" name="Google Shape;261;p59"/>
          <p:cNvSpPr txBox="1"/>
          <p:nvPr>
            <p:ph idx="4" type="body"/>
          </p:nvPr>
        </p:nvSpPr>
        <p:spPr>
          <a:xfrm>
            <a:off x="1660584" y="4992079"/>
            <a:ext cx="3632308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pic>
        <p:nvPicPr>
          <p:cNvPr id="262" name="Google Shape;262;p5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31" cy="4939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63" name="Google Shape;263;p59"/>
          <p:cNvCxnSpPr/>
          <p:nvPr/>
        </p:nvCxnSpPr>
        <p:spPr>
          <a:xfrm>
            <a:off x="-30396" y="6567434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264" name="Google Shape;264;p59"/>
          <p:cNvCxnSpPr/>
          <p:nvPr/>
        </p:nvCxnSpPr>
        <p:spPr>
          <a:xfrm>
            <a:off x="22895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265" name="Google Shape;265;p59"/>
          <p:cNvCxnSpPr/>
          <p:nvPr/>
        </p:nvCxnSpPr>
        <p:spPr>
          <a:xfrm>
            <a:off x="49255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266" name="Google Shape;266;p59"/>
          <p:cNvCxnSpPr/>
          <p:nvPr/>
        </p:nvCxnSpPr>
        <p:spPr>
          <a:xfrm>
            <a:off x="76209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267" name="Google Shape;267;p59"/>
          <p:cNvCxnSpPr/>
          <p:nvPr/>
        </p:nvCxnSpPr>
        <p:spPr>
          <a:xfrm>
            <a:off x="10120153" y="6584021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268" name="Google Shape;268;p5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269" name="Google Shape;269;p5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582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270" name="Google Shape;270;p59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9812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271" name="Google Shape;271;p59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544196" y="1666754"/>
            <a:ext cx="768146" cy="762970"/>
          </a:xfrm>
          <a:prstGeom prst="rect">
            <a:avLst/>
          </a:prstGeom>
          <a:noFill/>
          <a:ln>
            <a:noFill/>
          </a:ln>
        </p:spPr>
      </p:pic>
      <p:pic>
        <p:nvPicPr>
          <p:cNvPr id="272" name="Google Shape;272;p59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511220" y="3130840"/>
            <a:ext cx="834098" cy="884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73" name="Google Shape;273;p59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511220" y="4872764"/>
            <a:ext cx="834098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Welcome 4 Points, Pic">
  <p:cSld name="1_Welcome 4 Points, Pic 2">
    <p:spTree>
      <p:nvGrpSpPr>
        <p:cNvPr id="274" name="Shape 2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" name="Google Shape;275;p60"/>
          <p:cNvSpPr/>
          <p:nvPr>
            <p:ph idx="2" type="pic"/>
          </p:nvPr>
        </p:nvSpPr>
        <p:spPr>
          <a:xfrm>
            <a:off x="5292892" y="1502510"/>
            <a:ext cx="6578600" cy="4545253"/>
          </a:xfrm>
          <a:prstGeom prst="rect">
            <a:avLst/>
          </a:prstGeom>
          <a:noFill/>
          <a:ln cap="flat" cmpd="sng" w="19050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76" name="Google Shape;276;p60"/>
          <p:cNvSpPr txBox="1"/>
          <p:nvPr>
            <p:ph idx="1" type="body"/>
          </p:nvPr>
        </p:nvSpPr>
        <p:spPr>
          <a:xfrm>
            <a:off x="1660584" y="1489802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77" name="Google Shape;277;p60"/>
          <p:cNvSpPr txBox="1"/>
          <p:nvPr>
            <p:ph idx="3" type="body"/>
          </p:nvPr>
        </p:nvSpPr>
        <p:spPr>
          <a:xfrm>
            <a:off x="1660584" y="3817079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78" name="Google Shape;278;p60"/>
          <p:cNvSpPr txBox="1"/>
          <p:nvPr>
            <p:ph type="ctrTitle"/>
          </p:nvPr>
        </p:nvSpPr>
        <p:spPr>
          <a:xfrm>
            <a:off x="0" y="0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79" name="Google Shape;279;p60"/>
          <p:cNvSpPr txBox="1"/>
          <p:nvPr>
            <p:ph idx="4" type="body"/>
          </p:nvPr>
        </p:nvSpPr>
        <p:spPr>
          <a:xfrm>
            <a:off x="1660584" y="4992079"/>
            <a:ext cx="3632308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pic>
        <p:nvPicPr>
          <p:cNvPr id="280" name="Google Shape;280;p6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31" cy="4939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81" name="Google Shape;281;p60"/>
          <p:cNvCxnSpPr/>
          <p:nvPr/>
        </p:nvCxnSpPr>
        <p:spPr>
          <a:xfrm>
            <a:off x="-30396" y="6567434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282" name="Google Shape;282;p60"/>
          <p:cNvCxnSpPr/>
          <p:nvPr/>
        </p:nvCxnSpPr>
        <p:spPr>
          <a:xfrm>
            <a:off x="22895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283" name="Google Shape;283;p60"/>
          <p:cNvCxnSpPr/>
          <p:nvPr/>
        </p:nvCxnSpPr>
        <p:spPr>
          <a:xfrm>
            <a:off x="49255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284" name="Google Shape;284;p60"/>
          <p:cNvCxnSpPr/>
          <p:nvPr/>
        </p:nvCxnSpPr>
        <p:spPr>
          <a:xfrm>
            <a:off x="76209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285" name="Google Shape;285;p60"/>
          <p:cNvCxnSpPr/>
          <p:nvPr/>
        </p:nvCxnSpPr>
        <p:spPr>
          <a:xfrm>
            <a:off x="10120153" y="6584021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286" name="Google Shape;286;p6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287" name="Google Shape;287;p6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582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288" name="Google Shape;288;p60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9812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289" name="Google Shape;289;p60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531600" y="1630111"/>
            <a:ext cx="735594" cy="836256"/>
          </a:xfrm>
          <a:prstGeom prst="rect">
            <a:avLst/>
          </a:prstGeom>
          <a:noFill/>
          <a:ln>
            <a:noFill/>
          </a:ln>
        </p:spPr>
      </p:pic>
      <p:pic>
        <p:nvPicPr>
          <p:cNvPr id="290" name="Google Shape;290;p60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531600" y="3183039"/>
            <a:ext cx="735594" cy="779602"/>
          </a:xfrm>
          <a:prstGeom prst="rect">
            <a:avLst/>
          </a:prstGeom>
          <a:noFill/>
          <a:ln>
            <a:noFill/>
          </a:ln>
        </p:spPr>
      </p:pic>
      <p:pic>
        <p:nvPicPr>
          <p:cNvPr id="291" name="Google Shape;291;p60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482348" y="4977591"/>
            <a:ext cx="834098" cy="70474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>
  <p:cSld name="Blank">
    <p:spTree>
      <p:nvGrpSpPr>
        <p:cNvPr id="292" name="Shape 2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" name="Google Shape;293;p61"/>
          <p:cNvSpPr txBox="1"/>
          <p:nvPr>
            <p:ph idx="1" type="body"/>
          </p:nvPr>
        </p:nvSpPr>
        <p:spPr>
          <a:xfrm>
            <a:off x="4588042" y="1489802"/>
            <a:ext cx="7205373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94" name="Google Shape;294;p61"/>
          <p:cNvSpPr txBox="1"/>
          <p:nvPr>
            <p:ph idx="2" type="body"/>
          </p:nvPr>
        </p:nvSpPr>
        <p:spPr>
          <a:xfrm>
            <a:off x="4588042" y="2653440"/>
            <a:ext cx="7205373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95" name="Google Shape;295;p61"/>
          <p:cNvSpPr txBox="1"/>
          <p:nvPr>
            <p:ph idx="3" type="body"/>
          </p:nvPr>
        </p:nvSpPr>
        <p:spPr>
          <a:xfrm>
            <a:off x="4588042" y="3817079"/>
            <a:ext cx="7205373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96" name="Google Shape;296;p61"/>
          <p:cNvSpPr txBox="1"/>
          <p:nvPr>
            <p:ph idx="4" type="body"/>
          </p:nvPr>
        </p:nvSpPr>
        <p:spPr>
          <a:xfrm>
            <a:off x="4588042" y="4992079"/>
            <a:ext cx="7205373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97" name="Google Shape;297;p61"/>
          <p:cNvSpPr txBox="1"/>
          <p:nvPr>
            <p:ph idx="5" type="body"/>
          </p:nvPr>
        </p:nvSpPr>
        <p:spPr>
          <a:xfrm>
            <a:off x="691245" y="1502511"/>
            <a:ext cx="3435278" cy="104297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1" i="0" sz="4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98" name="Google Shape;298;p61"/>
          <p:cNvSpPr txBox="1"/>
          <p:nvPr>
            <p:ph idx="6" type="body"/>
          </p:nvPr>
        </p:nvSpPr>
        <p:spPr>
          <a:xfrm>
            <a:off x="693292" y="2653440"/>
            <a:ext cx="3433231" cy="104297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1" i="0" sz="4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99" name="Google Shape;299;p61"/>
          <p:cNvSpPr txBox="1"/>
          <p:nvPr>
            <p:ph idx="7" type="body"/>
          </p:nvPr>
        </p:nvSpPr>
        <p:spPr>
          <a:xfrm>
            <a:off x="691246" y="3804369"/>
            <a:ext cx="3433231" cy="104297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1" i="0" sz="4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00" name="Google Shape;300;p61"/>
          <p:cNvSpPr txBox="1"/>
          <p:nvPr>
            <p:ph idx="8" type="body"/>
          </p:nvPr>
        </p:nvSpPr>
        <p:spPr>
          <a:xfrm>
            <a:off x="691245" y="4959551"/>
            <a:ext cx="3433231" cy="104297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1" i="0" sz="4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01" name="Google Shape;301;p61"/>
          <p:cNvSpPr txBox="1"/>
          <p:nvPr>
            <p:ph type="ctrTitle"/>
          </p:nvPr>
        </p:nvSpPr>
        <p:spPr>
          <a:xfrm>
            <a:off x="0" y="32084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id="302" name="Google Shape;302;p6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31" cy="4939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303" name="Google Shape;303;p61"/>
          <p:cNvCxnSpPr/>
          <p:nvPr/>
        </p:nvCxnSpPr>
        <p:spPr>
          <a:xfrm>
            <a:off x="-30396" y="6567434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304" name="Google Shape;304;p61"/>
          <p:cNvCxnSpPr/>
          <p:nvPr/>
        </p:nvCxnSpPr>
        <p:spPr>
          <a:xfrm>
            <a:off x="22895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305" name="Google Shape;305;p61"/>
          <p:cNvCxnSpPr/>
          <p:nvPr/>
        </p:nvCxnSpPr>
        <p:spPr>
          <a:xfrm>
            <a:off x="49255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306" name="Google Shape;306;p61"/>
          <p:cNvCxnSpPr/>
          <p:nvPr/>
        </p:nvCxnSpPr>
        <p:spPr>
          <a:xfrm>
            <a:off x="76209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307" name="Google Shape;307;p61"/>
          <p:cNvCxnSpPr/>
          <p:nvPr/>
        </p:nvCxnSpPr>
        <p:spPr>
          <a:xfrm>
            <a:off x="10120153" y="6584021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308" name="Google Shape;308;p6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309" name="Google Shape;309;p6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582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310" name="Google Shape;310;p61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9812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_Title, 3 points,content box">
  <p:cSld name="4_Title, 3 points,content box">
    <p:spTree>
      <p:nvGrpSpPr>
        <p:cNvPr id="311" name="Shape 3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2" name="Google Shape;312;p6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30" cy="4939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313" name="Google Shape;313;p62"/>
          <p:cNvCxnSpPr/>
          <p:nvPr/>
        </p:nvCxnSpPr>
        <p:spPr>
          <a:xfrm>
            <a:off x="-30396" y="6567434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314" name="Google Shape;314;p62"/>
          <p:cNvCxnSpPr/>
          <p:nvPr/>
        </p:nvCxnSpPr>
        <p:spPr>
          <a:xfrm>
            <a:off x="76209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315" name="Google Shape;315;p62"/>
          <p:cNvCxnSpPr/>
          <p:nvPr/>
        </p:nvCxnSpPr>
        <p:spPr>
          <a:xfrm>
            <a:off x="10120153" y="6584021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316" name="Google Shape;316;p6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317" name="Google Shape;317;p6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981274" y="6196177"/>
            <a:ext cx="687747" cy="615552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318" name="Google Shape;318;p62"/>
          <p:cNvCxnSpPr/>
          <p:nvPr/>
        </p:nvCxnSpPr>
        <p:spPr>
          <a:xfrm>
            <a:off x="22895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319" name="Google Shape;319;p62"/>
          <p:cNvCxnSpPr/>
          <p:nvPr/>
        </p:nvCxnSpPr>
        <p:spPr>
          <a:xfrm>
            <a:off x="49255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320" name="Google Shape;320;p62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4582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sp>
        <p:nvSpPr>
          <p:cNvPr id="321" name="Google Shape;321;p62"/>
          <p:cNvSpPr txBox="1"/>
          <p:nvPr>
            <p:ph type="ctrTitle"/>
          </p:nvPr>
        </p:nvSpPr>
        <p:spPr>
          <a:xfrm>
            <a:off x="0" y="0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22" name="Google Shape;322;p62"/>
          <p:cNvSpPr txBox="1"/>
          <p:nvPr>
            <p:ph idx="1" type="body"/>
          </p:nvPr>
        </p:nvSpPr>
        <p:spPr>
          <a:xfrm>
            <a:off x="1639564" y="1374414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23" name="Google Shape;323;p62"/>
          <p:cNvSpPr txBox="1"/>
          <p:nvPr>
            <p:ph idx="2" type="body"/>
          </p:nvPr>
        </p:nvSpPr>
        <p:spPr>
          <a:xfrm>
            <a:off x="1627989" y="2592249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24" name="Google Shape;324;p62"/>
          <p:cNvSpPr txBox="1"/>
          <p:nvPr>
            <p:ph idx="3" type="body"/>
          </p:nvPr>
        </p:nvSpPr>
        <p:spPr>
          <a:xfrm>
            <a:off x="1655384" y="3809178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25" name="Google Shape;325;p62"/>
          <p:cNvSpPr txBox="1"/>
          <p:nvPr>
            <p:ph idx="4" type="body"/>
          </p:nvPr>
        </p:nvSpPr>
        <p:spPr>
          <a:xfrm>
            <a:off x="698497" y="1377337"/>
            <a:ext cx="847065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26" name="Google Shape;326;p62"/>
          <p:cNvSpPr txBox="1"/>
          <p:nvPr>
            <p:ph idx="5" type="body"/>
          </p:nvPr>
        </p:nvSpPr>
        <p:spPr>
          <a:xfrm>
            <a:off x="698497" y="3809178"/>
            <a:ext cx="847065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27" name="Google Shape;327;p62"/>
          <p:cNvSpPr txBox="1"/>
          <p:nvPr>
            <p:ph idx="6" type="body"/>
          </p:nvPr>
        </p:nvSpPr>
        <p:spPr>
          <a:xfrm>
            <a:off x="1627989" y="5024978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28" name="Google Shape;328;p62"/>
          <p:cNvSpPr txBox="1"/>
          <p:nvPr>
            <p:ph idx="7" type="body"/>
          </p:nvPr>
        </p:nvSpPr>
        <p:spPr>
          <a:xfrm>
            <a:off x="698497" y="2592249"/>
            <a:ext cx="847065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29" name="Google Shape;329;p62"/>
          <p:cNvSpPr txBox="1"/>
          <p:nvPr>
            <p:ph idx="8" type="body"/>
          </p:nvPr>
        </p:nvSpPr>
        <p:spPr>
          <a:xfrm>
            <a:off x="698497" y="5027421"/>
            <a:ext cx="847065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pic>
        <p:nvPicPr>
          <p:cNvPr descr="Una imagen con un muchacho, niño, joven  Descripción generada con muchísima confianza" id="330" name="Google Shape;330;p62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6552007" y="2127658"/>
            <a:ext cx="5112983" cy="3839191"/>
          </a:xfrm>
          <a:prstGeom prst="rect">
            <a:avLst/>
          </a:prstGeom>
          <a:noFill/>
          <a:ln cap="sq" cmpd="sng" w="1905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_Custom Layout">
  <p:cSld name="3_Custom Layout">
    <p:spTree>
      <p:nvGrpSpPr>
        <p:cNvPr id="18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29"/>
          <p:cNvSpPr/>
          <p:nvPr>
            <p:ph idx="2" type="pic"/>
          </p:nvPr>
        </p:nvSpPr>
        <p:spPr>
          <a:xfrm>
            <a:off x="5292892" y="1502510"/>
            <a:ext cx="6578600" cy="4545253"/>
          </a:xfrm>
          <a:prstGeom prst="rect">
            <a:avLst/>
          </a:prstGeom>
          <a:noFill/>
          <a:ln cap="flat" cmpd="sng" w="19050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0" name="Google Shape;20;p29"/>
          <p:cNvSpPr txBox="1"/>
          <p:nvPr>
            <p:ph idx="1" type="body"/>
          </p:nvPr>
        </p:nvSpPr>
        <p:spPr>
          <a:xfrm>
            <a:off x="1660584" y="1489802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1" name="Google Shape;21;p29"/>
          <p:cNvSpPr txBox="1"/>
          <p:nvPr>
            <p:ph idx="3" type="body"/>
          </p:nvPr>
        </p:nvSpPr>
        <p:spPr>
          <a:xfrm>
            <a:off x="1660584" y="3817079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2" name="Google Shape;22;p29"/>
          <p:cNvSpPr txBox="1"/>
          <p:nvPr>
            <p:ph type="ctrTitle"/>
          </p:nvPr>
        </p:nvSpPr>
        <p:spPr>
          <a:xfrm>
            <a:off x="0" y="0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3" name="Google Shape;23;p29"/>
          <p:cNvSpPr txBox="1"/>
          <p:nvPr>
            <p:ph idx="4" type="body"/>
          </p:nvPr>
        </p:nvSpPr>
        <p:spPr>
          <a:xfrm>
            <a:off x="1660584" y="4992079"/>
            <a:ext cx="3632308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grpSp>
        <p:nvGrpSpPr>
          <p:cNvPr id="24" name="Google Shape;24;p29"/>
          <p:cNvGrpSpPr/>
          <p:nvPr/>
        </p:nvGrpSpPr>
        <p:grpSpPr>
          <a:xfrm flipH="1">
            <a:off x="-30396" y="6196177"/>
            <a:ext cx="12233029" cy="626186"/>
            <a:chOff x="-30396" y="6196177"/>
            <a:chExt cx="12233029" cy="626186"/>
          </a:xfrm>
        </p:grpSpPr>
        <p:pic>
          <p:nvPicPr>
            <p:cNvPr id="25" name="Google Shape;25;p29"/>
            <p:cNvPicPr preferRelativeResize="0"/>
            <p:nvPr/>
          </p:nvPicPr>
          <p:blipFill rotWithShape="1">
            <a:blip r:embed="rId2">
              <a:alphaModFix/>
            </a:blip>
            <a:srcRect b="0" l="0" r="0" t="0"/>
            <a:stretch/>
          </p:blipFill>
          <p:spPr>
            <a:xfrm>
              <a:off x="2097147" y="6246434"/>
              <a:ext cx="309931" cy="493979"/>
            </a:xfrm>
            <a:prstGeom prst="rect">
              <a:avLst/>
            </a:prstGeom>
            <a:noFill/>
            <a:ln>
              <a:noFill/>
            </a:ln>
          </p:spPr>
        </p:pic>
        <p:cxnSp>
          <p:nvCxnSpPr>
            <p:cNvPr id="26" name="Google Shape;26;p29"/>
            <p:cNvCxnSpPr/>
            <p:nvPr/>
          </p:nvCxnSpPr>
          <p:spPr>
            <a:xfrm>
              <a:off x="-30396" y="6567434"/>
              <a:ext cx="2082480" cy="0"/>
            </a:xfrm>
            <a:prstGeom prst="straightConnector1">
              <a:avLst/>
            </a:prstGeom>
            <a:noFill/>
            <a:ln cap="flat" cmpd="sng" w="25400">
              <a:solidFill>
                <a:srgbClr val="96C934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27" name="Google Shape;27;p29"/>
            <p:cNvCxnSpPr/>
            <p:nvPr/>
          </p:nvCxnSpPr>
          <p:spPr>
            <a:xfrm>
              <a:off x="2289544" y="6565900"/>
              <a:ext cx="2082480" cy="0"/>
            </a:xfrm>
            <a:prstGeom prst="straightConnector1">
              <a:avLst/>
            </a:prstGeom>
            <a:noFill/>
            <a:ln cap="flat" cmpd="sng" w="25400">
              <a:solidFill>
                <a:srgbClr val="96C934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28" name="Google Shape;28;p29"/>
            <p:cNvCxnSpPr/>
            <p:nvPr/>
          </p:nvCxnSpPr>
          <p:spPr>
            <a:xfrm>
              <a:off x="4925549" y="6565900"/>
              <a:ext cx="2082480" cy="0"/>
            </a:xfrm>
            <a:prstGeom prst="straightConnector1">
              <a:avLst/>
            </a:prstGeom>
            <a:noFill/>
            <a:ln cap="flat" cmpd="sng" w="25400">
              <a:solidFill>
                <a:srgbClr val="006FB6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29" name="Google Shape;29;p29"/>
            <p:cNvCxnSpPr/>
            <p:nvPr/>
          </p:nvCxnSpPr>
          <p:spPr>
            <a:xfrm>
              <a:off x="7620999" y="6565900"/>
              <a:ext cx="2082480" cy="0"/>
            </a:xfrm>
            <a:prstGeom prst="straightConnector1">
              <a:avLst/>
            </a:prstGeom>
            <a:noFill/>
            <a:ln cap="flat" cmpd="sng" w="25400">
              <a:solidFill>
                <a:srgbClr val="006FB6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30" name="Google Shape;30;p29"/>
            <p:cNvCxnSpPr/>
            <p:nvPr/>
          </p:nvCxnSpPr>
          <p:spPr>
            <a:xfrm>
              <a:off x="10120153" y="6584021"/>
              <a:ext cx="2082480" cy="0"/>
            </a:xfrm>
            <a:prstGeom prst="straightConnector1">
              <a:avLst/>
            </a:prstGeom>
            <a:noFill/>
            <a:ln cap="flat" cmpd="sng" w="25400">
              <a:solidFill>
                <a:srgbClr val="006FB6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pic>
          <p:nvPicPr>
            <p:cNvPr id="31" name="Google Shape;31;p29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9702615" y="6196177"/>
              <a:ext cx="491969" cy="53617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2" name="Google Shape;32;p29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4458273" y="6324412"/>
              <a:ext cx="529889" cy="49795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A picture containing vector graphics&#10;&#10;Description automatically generated" id="33" name="Google Shape;33;p29"/>
            <p:cNvPicPr preferRelativeResize="0"/>
            <p:nvPr/>
          </p:nvPicPr>
          <p:blipFill rotWithShape="1">
            <a:blip r:embed="rId5">
              <a:alphaModFix/>
            </a:blip>
            <a:srcRect b="0" l="0" r="0" t="0"/>
            <a:stretch/>
          </p:blipFill>
          <p:spPr>
            <a:xfrm>
              <a:off x="6981274" y="6196177"/>
              <a:ext cx="687747" cy="615553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34" name="Google Shape;34;p29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10623374" y="1666754"/>
            <a:ext cx="768146" cy="762970"/>
          </a:xfrm>
          <a:prstGeom prst="rect">
            <a:avLst/>
          </a:prstGeom>
          <a:noFill/>
          <a:ln>
            <a:noFill/>
          </a:ln>
        </p:spPr>
      </p:pic>
      <p:pic>
        <p:nvPicPr>
          <p:cNvPr id="35" name="Google Shape;35;p29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10590398" y="3130840"/>
            <a:ext cx="834098" cy="884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6" name="Google Shape;36;p29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10590398" y="4872764"/>
            <a:ext cx="834098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_Title, 3 points,content box">
  <p:cSld name="4_Title, 3 points,content box 2">
    <p:spTree>
      <p:nvGrpSpPr>
        <p:cNvPr id="331" name="Shape 3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2" name="Google Shape;332;p6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30" cy="4939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333" name="Google Shape;333;p63"/>
          <p:cNvCxnSpPr/>
          <p:nvPr/>
        </p:nvCxnSpPr>
        <p:spPr>
          <a:xfrm>
            <a:off x="-30396" y="6567434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334" name="Google Shape;334;p63"/>
          <p:cNvCxnSpPr/>
          <p:nvPr/>
        </p:nvCxnSpPr>
        <p:spPr>
          <a:xfrm>
            <a:off x="76209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335" name="Google Shape;335;p63"/>
          <p:cNvCxnSpPr/>
          <p:nvPr/>
        </p:nvCxnSpPr>
        <p:spPr>
          <a:xfrm>
            <a:off x="10120153" y="6584021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336" name="Google Shape;336;p6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337" name="Google Shape;337;p6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981274" y="6196177"/>
            <a:ext cx="687747" cy="615552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338" name="Google Shape;338;p63"/>
          <p:cNvCxnSpPr/>
          <p:nvPr/>
        </p:nvCxnSpPr>
        <p:spPr>
          <a:xfrm>
            <a:off x="22895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339" name="Google Shape;339;p63"/>
          <p:cNvCxnSpPr/>
          <p:nvPr/>
        </p:nvCxnSpPr>
        <p:spPr>
          <a:xfrm>
            <a:off x="49255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340" name="Google Shape;340;p63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4582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sp>
        <p:nvSpPr>
          <p:cNvPr id="341" name="Google Shape;341;p63"/>
          <p:cNvSpPr txBox="1"/>
          <p:nvPr>
            <p:ph type="ctrTitle"/>
          </p:nvPr>
        </p:nvSpPr>
        <p:spPr>
          <a:xfrm>
            <a:off x="0" y="0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42" name="Google Shape;342;p63"/>
          <p:cNvSpPr txBox="1"/>
          <p:nvPr>
            <p:ph idx="1" type="body"/>
          </p:nvPr>
        </p:nvSpPr>
        <p:spPr>
          <a:xfrm>
            <a:off x="1639564" y="1374414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43" name="Google Shape;343;p63"/>
          <p:cNvSpPr txBox="1"/>
          <p:nvPr>
            <p:ph idx="2" type="body"/>
          </p:nvPr>
        </p:nvSpPr>
        <p:spPr>
          <a:xfrm>
            <a:off x="1627989" y="2592249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44" name="Google Shape;344;p63"/>
          <p:cNvSpPr txBox="1"/>
          <p:nvPr>
            <p:ph idx="3" type="body"/>
          </p:nvPr>
        </p:nvSpPr>
        <p:spPr>
          <a:xfrm>
            <a:off x="1655384" y="3809178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45" name="Google Shape;345;p63"/>
          <p:cNvSpPr txBox="1"/>
          <p:nvPr>
            <p:ph idx="4" type="body"/>
          </p:nvPr>
        </p:nvSpPr>
        <p:spPr>
          <a:xfrm>
            <a:off x="698497" y="1377337"/>
            <a:ext cx="847065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46" name="Google Shape;346;p63"/>
          <p:cNvSpPr txBox="1"/>
          <p:nvPr>
            <p:ph idx="5" type="body"/>
          </p:nvPr>
        </p:nvSpPr>
        <p:spPr>
          <a:xfrm>
            <a:off x="698497" y="3809178"/>
            <a:ext cx="847065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47" name="Google Shape;347;p63"/>
          <p:cNvSpPr txBox="1"/>
          <p:nvPr>
            <p:ph idx="6" type="body"/>
          </p:nvPr>
        </p:nvSpPr>
        <p:spPr>
          <a:xfrm>
            <a:off x="1627989" y="5024978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48" name="Google Shape;348;p63"/>
          <p:cNvSpPr txBox="1"/>
          <p:nvPr>
            <p:ph idx="7" type="body"/>
          </p:nvPr>
        </p:nvSpPr>
        <p:spPr>
          <a:xfrm>
            <a:off x="698497" y="2592249"/>
            <a:ext cx="847065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49" name="Google Shape;349;p63"/>
          <p:cNvSpPr txBox="1"/>
          <p:nvPr>
            <p:ph idx="8" type="body"/>
          </p:nvPr>
        </p:nvSpPr>
        <p:spPr>
          <a:xfrm>
            <a:off x="698497" y="5027421"/>
            <a:ext cx="847065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50" name="Google Shape;350;p63"/>
          <p:cNvSpPr txBox="1"/>
          <p:nvPr>
            <p:ph idx="9" type="body"/>
          </p:nvPr>
        </p:nvSpPr>
        <p:spPr>
          <a:xfrm>
            <a:off x="8389001" y="1520875"/>
            <a:ext cx="3488018" cy="123645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pic>
        <p:nvPicPr>
          <p:cNvPr descr="Una imagen con un muchacho, niño, joven  Descripción generada con muchísima confianza" id="351" name="Google Shape;351;p63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5348708" y="3084976"/>
            <a:ext cx="3642577" cy="2854739"/>
          </a:xfrm>
          <a:prstGeom prst="rect">
            <a:avLst/>
          </a:prstGeom>
          <a:noFill/>
          <a:ln cap="sq" cmpd="sng" w="1905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</p:pic>
      <p:sp>
        <p:nvSpPr>
          <p:cNvPr id="352" name="Google Shape;352;p63"/>
          <p:cNvSpPr/>
          <p:nvPr/>
        </p:nvSpPr>
        <p:spPr>
          <a:xfrm>
            <a:off x="8182573" y="1374414"/>
            <a:ext cx="3801397" cy="1571144"/>
          </a:xfrm>
          <a:prstGeom prst="wedgeRoundRectCallout">
            <a:avLst>
              <a:gd fmla="val -43672" name="adj1"/>
              <a:gd fmla="val 91341" name="adj2"/>
              <a:gd fmla="val 16667" name="adj3"/>
            </a:avLst>
          </a:prstGeom>
          <a:noFill/>
          <a:ln cap="flat" cmpd="sng" w="1905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53" name="Google Shape;353;p63"/>
          <p:cNvSpPr/>
          <p:nvPr/>
        </p:nvSpPr>
        <p:spPr>
          <a:xfrm>
            <a:off x="8852546" y="4379200"/>
            <a:ext cx="3206776" cy="1571145"/>
          </a:xfrm>
          <a:prstGeom prst="wedgeRoundRectCallout">
            <a:avLst>
              <a:gd fmla="val -55946" name="adj1"/>
              <a:gd fmla="val -85718" name="adj2"/>
              <a:gd fmla="val 16667" name="adj3"/>
            </a:avLst>
          </a:prstGeom>
          <a:noFill/>
          <a:ln cap="flat" cmpd="sng" w="1905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54" name="Google Shape;354;p63"/>
          <p:cNvSpPr txBox="1"/>
          <p:nvPr>
            <p:ph idx="13" type="body"/>
          </p:nvPr>
        </p:nvSpPr>
        <p:spPr>
          <a:xfrm>
            <a:off x="8991285" y="4468187"/>
            <a:ext cx="2885734" cy="139316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Custom Layout">
  <p:cSld name="1_Custom Layout">
    <p:spTree>
      <p:nvGrpSpPr>
        <p:cNvPr id="355" name="Shape 3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6" name="Google Shape;356;p6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30" cy="4939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357" name="Google Shape;357;p64"/>
          <p:cNvCxnSpPr/>
          <p:nvPr/>
        </p:nvCxnSpPr>
        <p:spPr>
          <a:xfrm>
            <a:off x="-30396" y="6567434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358" name="Google Shape;358;p64"/>
          <p:cNvCxnSpPr/>
          <p:nvPr/>
        </p:nvCxnSpPr>
        <p:spPr>
          <a:xfrm>
            <a:off x="22895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359" name="Google Shape;359;p64"/>
          <p:cNvCxnSpPr/>
          <p:nvPr/>
        </p:nvCxnSpPr>
        <p:spPr>
          <a:xfrm>
            <a:off x="49255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360" name="Google Shape;360;p64"/>
          <p:cNvCxnSpPr/>
          <p:nvPr/>
        </p:nvCxnSpPr>
        <p:spPr>
          <a:xfrm>
            <a:off x="76209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361" name="Google Shape;361;p64"/>
          <p:cNvCxnSpPr/>
          <p:nvPr/>
        </p:nvCxnSpPr>
        <p:spPr>
          <a:xfrm>
            <a:off x="10120153" y="6584021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362" name="Google Shape;362;p6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363" name="Google Shape;363;p6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58273" y="6324412"/>
            <a:ext cx="529889" cy="49795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364" name="Google Shape;364;p64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9812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sp>
        <p:nvSpPr>
          <p:cNvPr id="365" name="Google Shape;365;p64"/>
          <p:cNvSpPr txBox="1"/>
          <p:nvPr>
            <p:ph type="ctrTitle"/>
          </p:nvPr>
        </p:nvSpPr>
        <p:spPr>
          <a:xfrm>
            <a:off x="0" y="0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66" name="Google Shape;366;p64"/>
          <p:cNvSpPr txBox="1"/>
          <p:nvPr>
            <p:ph idx="1" type="body"/>
          </p:nvPr>
        </p:nvSpPr>
        <p:spPr>
          <a:xfrm>
            <a:off x="421059" y="1739549"/>
            <a:ext cx="6408738" cy="36401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572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064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810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810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67" name="Google Shape;367;p64"/>
          <p:cNvSpPr txBox="1"/>
          <p:nvPr>
            <p:ph idx="2" type="body"/>
          </p:nvPr>
        </p:nvSpPr>
        <p:spPr>
          <a:xfrm>
            <a:off x="7182346" y="1811338"/>
            <a:ext cx="4443597" cy="36401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, 2 content boxes">
  <p:cSld name="Title, 2 content boxes">
    <p:spTree>
      <p:nvGrpSpPr>
        <p:cNvPr id="368" name="Shape 3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9" name="Google Shape;369;p6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30" cy="4939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370" name="Google Shape;370;p65"/>
          <p:cNvCxnSpPr/>
          <p:nvPr/>
        </p:nvCxnSpPr>
        <p:spPr>
          <a:xfrm>
            <a:off x="-30396" y="6567434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371" name="Google Shape;371;p65"/>
          <p:cNvCxnSpPr/>
          <p:nvPr/>
        </p:nvCxnSpPr>
        <p:spPr>
          <a:xfrm>
            <a:off x="76209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372" name="Google Shape;372;p65"/>
          <p:cNvCxnSpPr/>
          <p:nvPr/>
        </p:nvCxnSpPr>
        <p:spPr>
          <a:xfrm>
            <a:off x="10120153" y="6584021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373" name="Google Shape;373;p6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374" name="Google Shape;374;p6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981274" y="6196177"/>
            <a:ext cx="687747" cy="615552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375" name="Google Shape;375;p65"/>
          <p:cNvCxnSpPr/>
          <p:nvPr/>
        </p:nvCxnSpPr>
        <p:spPr>
          <a:xfrm>
            <a:off x="22895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376" name="Google Shape;376;p65"/>
          <p:cNvCxnSpPr/>
          <p:nvPr/>
        </p:nvCxnSpPr>
        <p:spPr>
          <a:xfrm>
            <a:off x="49255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377" name="Google Shape;377;p65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4582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sp>
        <p:nvSpPr>
          <p:cNvPr id="378" name="Google Shape;378;p65"/>
          <p:cNvSpPr txBox="1"/>
          <p:nvPr>
            <p:ph type="ctrTitle"/>
          </p:nvPr>
        </p:nvSpPr>
        <p:spPr>
          <a:xfrm>
            <a:off x="0" y="0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79" name="Google Shape;379;p65"/>
          <p:cNvSpPr txBox="1"/>
          <p:nvPr>
            <p:ph idx="1" type="body"/>
          </p:nvPr>
        </p:nvSpPr>
        <p:spPr>
          <a:xfrm>
            <a:off x="1114424" y="1558925"/>
            <a:ext cx="4583491" cy="44418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572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572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572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572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572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80" name="Google Shape;380;p65"/>
          <p:cNvSpPr txBox="1"/>
          <p:nvPr>
            <p:ph idx="2" type="body"/>
          </p:nvPr>
        </p:nvSpPr>
        <p:spPr>
          <a:xfrm>
            <a:off x="6494085" y="1558924"/>
            <a:ext cx="4583491" cy="44418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572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572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572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572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572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Title, 2 content boxes">
  <p:cSld name="1_Title, 2 content boxes">
    <p:spTree>
      <p:nvGrpSpPr>
        <p:cNvPr id="381" name="Shape 3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2" name="Google Shape;382;p6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30" cy="4939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383" name="Google Shape;383;p66"/>
          <p:cNvCxnSpPr/>
          <p:nvPr/>
        </p:nvCxnSpPr>
        <p:spPr>
          <a:xfrm>
            <a:off x="-30396" y="6567434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384" name="Google Shape;384;p66"/>
          <p:cNvCxnSpPr/>
          <p:nvPr/>
        </p:nvCxnSpPr>
        <p:spPr>
          <a:xfrm>
            <a:off x="76209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385" name="Google Shape;385;p66"/>
          <p:cNvCxnSpPr/>
          <p:nvPr/>
        </p:nvCxnSpPr>
        <p:spPr>
          <a:xfrm>
            <a:off x="10120153" y="6584021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386" name="Google Shape;386;p6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387" name="Google Shape;387;p6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981274" y="6196177"/>
            <a:ext cx="687747" cy="615552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388" name="Google Shape;388;p66"/>
          <p:cNvCxnSpPr/>
          <p:nvPr/>
        </p:nvCxnSpPr>
        <p:spPr>
          <a:xfrm>
            <a:off x="22895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389" name="Google Shape;389;p66"/>
          <p:cNvCxnSpPr/>
          <p:nvPr/>
        </p:nvCxnSpPr>
        <p:spPr>
          <a:xfrm>
            <a:off x="49255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390" name="Google Shape;390;p66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4582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sp>
        <p:nvSpPr>
          <p:cNvPr id="391" name="Google Shape;391;p66"/>
          <p:cNvSpPr txBox="1"/>
          <p:nvPr>
            <p:ph type="ctrTitle"/>
          </p:nvPr>
        </p:nvSpPr>
        <p:spPr>
          <a:xfrm>
            <a:off x="0" y="0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92" name="Google Shape;392;p66"/>
          <p:cNvSpPr txBox="1"/>
          <p:nvPr>
            <p:ph idx="1" type="body"/>
          </p:nvPr>
        </p:nvSpPr>
        <p:spPr>
          <a:xfrm>
            <a:off x="5528247" y="1563523"/>
            <a:ext cx="6168431" cy="41122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572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572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572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572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572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93" name="Google Shape;393;p66"/>
          <p:cNvSpPr txBox="1"/>
          <p:nvPr>
            <p:ph idx="2" type="body"/>
          </p:nvPr>
        </p:nvSpPr>
        <p:spPr>
          <a:xfrm>
            <a:off x="1660584" y="1604102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94" name="Google Shape;394;p66"/>
          <p:cNvSpPr txBox="1"/>
          <p:nvPr>
            <p:ph idx="3" type="body"/>
          </p:nvPr>
        </p:nvSpPr>
        <p:spPr>
          <a:xfrm>
            <a:off x="1660585" y="3034440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95" name="Google Shape;395;p66"/>
          <p:cNvSpPr txBox="1"/>
          <p:nvPr>
            <p:ph idx="4" type="body"/>
          </p:nvPr>
        </p:nvSpPr>
        <p:spPr>
          <a:xfrm>
            <a:off x="1660585" y="4505841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96" name="Google Shape;396;p66"/>
          <p:cNvSpPr txBox="1"/>
          <p:nvPr>
            <p:ph idx="5" type="body"/>
          </p:nvPr>
        </p:nvSpPr>
        <p:spPr>
          <a:xfrm>
            <a:off x="698500" y="1615215"/>
            <a:ext cx="847065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97" name="Google Shape;397;p66"/>
          <p:cNvSpPr txBox="1"/>
          <p:nvPr>
            <p:ph idx="6" type="body"/>
          </p:nvPr>
        </p:nvSpPr>
        <p:spPr>
          <a:xfrm>
            <a:off x="698498" y="3040794"/>
            <a:ext cx="847065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98" name="Google Shape;398;p66"/>
          <p:cNvSpPr txBox="1"/>
          <p:nvPr>
            <p:ph idx="7" type="body"/>
          </p:nvPr>
        </p:nvSpPr>
        <p:spPr>
          <a:xfrm>
            <a:off x="698498" y="4505840"/>
            <a:ext cx="847065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_Custom Layout">
  <p:cSld name="3_Custom Layout">
    <p:spTree>
      <p:nvGrpSpPr>
        <p:cNvPr id="399" name="Shape 3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0" name="Google Shape;400;p6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30" cy="4939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401" name="Google Shape;401;p67"/>
          <p:cNvCxnSpPr/>
          <p:nvPr/>
        </p:nvCxnSpPr>
        <p:spPr>
          <a:xfrm>
            <a:off x="-30396" y="6567434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402" name="Google Shape;402;p67"/>
          <p:cNvCxnSpPr/>
          <p:nvPr/>
        </p:nvCxnSpPr>
        <p:spPr>
          <a:xfrm>
            <a:off x="76209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403" name="Google Shape;403;p67"/>
          <p:cNvCxnSpPr/>
          <p:nvPr/>
        </p:nvCxnSpPr>
        <p:spPr>
          <a:xfrm>
            <a:off x="10120153" y="6584021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404" name="Google Shape;404;p6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8" cy="536174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405" name="Google Shape;405;p67"/>
          <p:cNvCxnSpPr/>
          <p:nvPr/>
        </p:nvCxnSpPr>
        <p:spPr>
          <a:xfrm>
            <a:off x="22895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406" name="Google Shape;406;p67"/>
          <p:cNvCxnSpPr/>
          <p:nvPr/>
        </p:nvCxnSpPr>
        <p:spPr>
          <a:xfrm>
            <a:off x="49255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407" name="Google Shape;407;p6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582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408" name="Google Shape;408;p67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9812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sp>
        <p:nvSpPr>
          <p:cNvPr id="409" name="Google Shape;409;p67"/>
          <p:cNvSpPr txBox="1"/>
          <p:nvPr>
            <p:ph type="ctrTitle"/>
          </p:nvPr>
        </p:nvSpPr>
        <p:spPr>
          <a:xfrm>
            <a:off x="0" y="0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10" name="Google Shape;410;p67"/>
          <p:cNvSpPr txBox="1"/>
          <p:nvPr>
            <p:ph idx="1" type="body"/>
          </p:nvPr>
        </p:nvSpPr>
        <p:spPr>
          <a:xfrm>
            <a:off x="1265238" y="1692275"/>
            <a:ext cx="9766300" cy="40671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572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064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810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4_Custom Layout">
  <p:cSld name="4_Custom Layout">
    <p:spTree>
      <p:nvGrpSpPr>
        <p:cNvPr id="411" name="Shape 4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2" name="Google Shape;412;p6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30" cy="4939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413" name="Google Shape;413;p68"/>
          <p:cNvCxnSpPr/>
          <p:nvPr/>
        </p:nvCxnSpPr>
        <p:spPr>
          <a:xfrm>
            <a:off x="-30396" y="6567434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414" name="Google Shape;414;p68"/>
          <p:cNvCxnSpPr/>
          <p:nvPr/>
        </p:nvCxnSpPr>
        <p:spPr>
          <a:xfrm>
            <a:off x="76209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415" name="Google Shape;415;p68"/>
          <p:cNvCxnSpPr/>
          <p:nvPr/>
        </p:nvCxnSpPr>
        <p:spPr>
          <a:xfrm>
            <a:off x="10120153" y="6584021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416" name="Google Shape;416;p6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8" cy="536174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417" name="Google Shape;417;p68"/>
          <p:cNvCxnSpPr/>
          <p:nvPr/>
        </p:nvCxnSpPr>
        <p:spPr>
          <a:xfrm>
            <a:off x="22895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418" name="Google Shape;418;p68"/>
          <p:cNvCxnSpPr/>
          <p:nvPr/>
        </p:nvCxnSpPr>
        <p:spPr>
          <a:xfrm>
            <a:off x="49255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419" name="Google Shape;419;p6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582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420" name="Google Shape;420;p68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9812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sp>
        <p:nvSpPr>
          <p:cNvPr id="421" name="Google Shape;421;p68"/>
          <p:cNvSpPr txBox="1"/>
          <p:nvPr>
            <p:ph type="ctrTitle"/>
          </p:nvPr>
        </p:nvSpPr>
        <p:spPr>
          <a:xfrm>
            <a:off x="0" y="0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22" name="Google Shape;422;p68"/>
          <p:cNvSpPr txBox="1"/>
          <p:nvPr>
            <p:ph idx="1" type="body"/>
          </p:nvPr>
        </p:nvSpPr>
        <p:spPr>
          <a:xfrm>
            <a:off x="1185028" y="1692275"/>
            <a:ext cx="4830762" cy="40671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572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064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810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23" name="Google Shape;423;p68"/>
          <p:cNvSpPr txBox="1"/>
          <p:nvPr>
            <p:ph idx="2" type="body"/>
          </p:nvPr>
        </p:nvSpPr>
        <p:spPr>
          <a:xfrm>
            <a:off x="6250420" y="1692275"/>
            <a:ext cx="4756551" cy="410067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4572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064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810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. Leveled Text, Pic">
  <p:cSld name="Title. Leveled Text, Pic">
    <p:spTree>
      <p:nvGrpSpPr>
        <p:cNvPr id="424" name="Shape 4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5" name="Google Shape;425;p69"/>
          <p:cNvSpPr/>
          <p:nvPr>
            <p:ph idx="2" type="pic"/>
          </p:nvPr>
        </p:nvSpPr>
        <p:spPr>
          <a:xfrm>
            <a:off x="8142818" y="1687513"/>
            <a:ext cx="3587749" cy="3763962"/>
          </a:xfrm>
          <a:prstGeom prst="rect">
            <a:avLst/>
          </a:prstGeom>
          <a:noFill/>
          <a:ln cap="flat" cmpd="sng" w="19050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26" name="Google Shape;426;p69"/>
          <p:cNvSpPr txBox="1"/>
          <p:nvPr>
            <p:ph idx="1" type="body"/>
          </p:nvPr>
        </p:nvSpPr>
        <p:spPr>
          <a:xfrm>
            <a:off x="258234" y="1687513"/>
            <a:ext cx="7884583" cy="37639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572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572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572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572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572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27" name="Google Shape;427;p69"/>
          <p:cNvSpPr txBox="1"/>
          <p:nvPr>
            <p:ph type="ctrTitle"/>
          </p:nvPr>
        </p:nvSpPr>
        <p:spPr>
          <a:xfrm>
            <a:off x="0" y="0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 1">
  <p:cSld name="Title and Content 1">
    <p:spTree>
      <p:nvGrpSpPr>
        <p:cNvPr id="433" name="Shape 4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4" name="Google Shape;434;p36"/>
          <p:cNvSpPr txBox="1"/>
          <p:nvPr>
            <p:ph idx="1" type="body"/>
          </p:nvPr>
        </p:nvSpPr>
        <p:spPr>
          <a:xfrm>
            <a:off x="994808" y="1334491"/>
            <a:ext cx="2514600" cy="1828800"/>
          </a:xfrm>
          <a:prstGeom prst="rect">
            <a:avLst/>
          </a:prstGeom>
          <a:noFill/>
          <a:ln>
            <a:noFill/>
          </a:ln>
        </p:spPr>
        <p:txBody>
          <a:bodyPr anchorCtr="1" anchor="t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35" name="Google Shape;435;p36"/>
          <p:cNvSpPr txBox="1"/>
          <p:nvPr>
            <p:ph idx="2" type="body"/>
          </p:nvPr>
        </p:nvSpPr>
        <p:spPr>
          <a:xfrm>
            <a:off x="9143260" y="3943617"/>
            <a:ext cx="2514600" cy="1828800"/>
          </a:xfrm>
          <a:prstGeom prst="rect">
            <a:avLst/>
          </a:prstGeom>
          <a:noFill/>
          <a:ln>
            <a:noFill/>
          </a:ln>
        </p:spPr>
        <p:txBody>
          <a:bodyPr anchorCtr="1" anchor="t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36" name="Google Shape;436;p36"/>
          <p:cNvSpPr txBox="1"/>
          <p:nvPr>
            <p:ph idx="3" type="body"/>
          </p:nvPr>
        </p:nvSpPr>
        <p:spPr>
          <a:xfrm>
            <a:off x="4458284" y="2860693"/>
            <a:ext cx="2514600" cy="18288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1" anchor="t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37" name="Google Shape;437;p36"/>
          <p:cNvSpPr txBox="1"/>
          <p:nvPr>
            <p:ph type="ctrTitle"/>
          </p:nvPr>
        </p:nvSpPr>
        <p:spPr>
          <a:xfrm>
            <a:off x="0" y="32084"/>
            <a:ext cx="12192000" cy="119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grpSp>
        <p:nvGrpSpPr>
          <p:cNvPr id="438" name="Google Shape;438;p36"/>
          <p:cNvGrpSpPr/>
          <p:nvPr/>
        </p:nvGrpSpPr>
        <p:grpSpPr>
          <a:xfrm flipH="1">
            <a:off x="-30396" y="6196177"/>
            <a:ext cx="12233149" cy="626186"/>
            <a:chOff x="-30396" y="6196177"/>
            <a:chExt cx="12233149" cy="626186"/>
          </a:xfrm>
        </p:grpSpPr>
        <p:pic>
          <p:nvPicPr>
            <p:cNvPr id="439" name="Google Shape;439;p36"/>
            <p:cNvPicPr preferRelativeResize="0"/>
            <p:nvPr/>
          </p:nvPicPr>
          <p:blipFill rotWithShape="1">
            <a:blip r:embed="rId2">
              <a:alphaModFix/>
            </a:blip>
            <a:srcRect b="0" l="0" r="0" t="0"/>
            <a:stretch/>
          </p:blipFill>
          <p:spPr>
            <a:xfrm>
              <a:off x="2097147" y="6246434"/>
              <a:ext cx="309931" cy="493980"/>
            </a:xfrm>
            <a:prstGeom prst="rect">
              <a:avLst/>
            </a:prstGeom>
            <a:noFill/>
            <a:ln>
              <a:noFill/>
            </a:ln>
          </p:spPr>
        </p:pic>
        <p:cxnSp>
          <p:nvCxnSpPr>
            <p:cNvPr id="440" name="Google Shape;440;p36"/>
            <p:cNvCxnSpPr/>
            <p:nvPr/>
          </p:nvCxnSpPr>
          <p:spPr>
            <a:xfrm>
              <a:off x="-30396" y="6567434"/>
              <a:ext cx="2082600" cy="0"/>
            </a:xfrm>
            <a:prstGeom prst="straightConnector1">
              <a:avLst/>
            </a:prstGeom>
            <a:noFill/>
            <a:ln cap="flat" cmpd="sng" w="25400">
              <a:solidFill>
                <a:srgbClr val="96C934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441" name="Google Shape;441;p36"/>
            <p:cNvCxnSpPr/>
            <p:nvPr/>
          </p:nvCxnSpPr>
          <p:spPr>
            <a:xfrm>
              <a:off x="2289544" y="6565900"/>
              <a:ext cx="2082600" cy="0"/>
            </a:xfrm>
            <a:prstGeom prst="straightConnector1">
              <a:avLst/>
            </a:prstGeom>
            <a:noFill/>
            <a:ln cap="flat" cmpd="sng" w="25400">
              <a:solidFill>
                <a:srgbClr val="96C934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442" name="Google Shape;442;p36"/>
            <p:cNvCxnSpPr/>
            <p:nvPr/>
          </p:nvCxnSpPr>
          <p:spPr>
            <a:xfrm>
              <a:off x="4925549" y="6565900"/>
              <a:ext cx="2082600" cy="0"/>
            </a:xfrm>
            <a:prstGeom prst="straightConnector1">
              <a:avLst/>
            </a:prstGeom>
            <a:noFill/>
            <a:ln cap="flat" cmpd="sng" w="25400">
              <a:solidFill>
                <a:srgbClr val="006FB6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443" name="Google Shape;443;p36"/>
            <p:cNvCxnSpPr/>
            <p:nvPr/>
          </p:nvCxnSpPr>
          <p:spPr>
            <a:xfrm>
              <a:off x="7620999" y="6565900"/>
              <a:ext cx="2082600" cy="0"/>
            </a:xfrm>
            <a:prstGeom prst="straightConnector1">
              <a:avLst/>
            </a:prstGeom>
            <a:noFill/>
            <a:ln cap="flat" cmpd="sng" w="25400">
              <a:solidFill>
                <a:srgbClr val="006FB6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444" name="Google Shape;444;p36"/>
            <p:cNvCxnSpPr/>
            <p:nvPr/>
          </p:nvCxnSpPr>
          <p:spPr>
            <a:xfrm>
              <a:off x="10120153" y="6584021"/>
              <a:ext cx="2082600" cy="0"/>
            </a:xfrm>
            <a:prstGeom prst="straightConnector1">
              <a:avLst/>
            </a:prstGeom>
            <a:noFill/>
            <a:ln cap="flat" cmpd="sng" w="25400">
              <a:solidFill>
                <a:srgbClr val="006FB6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pic>
          <p:nvPicPr>
            <p:cNvPr id="445" name="Google Shape;445;p36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9702615" y="6196177"/>
              <a:ext cx="491969" cy="53617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46" name="Google Shape;446;p36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4458273" y="6324412"/>
              <a:ext cx="529889" cy="49795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A picture containing vector graphics&#10;&#10;Description automatically generated" id="447" name="Google Shape;447;p36"/>
            <p:cNvPicPr preferRelativeResize="0"/>
            <p:nvPr/>
          </p:nvPicPr>
          <p:blipFill rotWithShape="1">
            <a:blip r:embed="rId5">
              <a:alphaModFix/>
            </a:blip>
            <a:srcRect b="0" l="0" r="0" t="0"/>
            <a:stretch/>
          </p:blipFill>
          <p:spPr>
            <a:xfrm>
              <a:off x="6981274" y="6196177"/>
              <a:ext cx="687747" cy="615553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448" name="Google Shape;448;p36"/>
          <p:cNvSpPr txBox="1"/>
          <p:nvPr>
            <p:ph idx="4" type="body"/>
          </p:nvPr>
        </p:nvSpPr>
        <p:spPr>
          <a:xfrm>
            <a:off x="994808" y="4100916"/>
            <a:ext cx="2514600" cy="1828800"/>
          </a:xfrm>
          <a:prstGeom prst="rect">
            <a:avLst/>
          </a:prstGeom>
          <a:noFill/>
          <a:ln>
            <a:noFill/>
          </a:ln>
        </p:spPr>
        <p:txBody>
          <a:bodyPr anchorCtr="1" anchor="t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49" name="Google Shape;449;p36"/>
          <p:cNvSpPr txBox="1"/>
          <p:nvPr>
            <p:ph idx="5" type="body"/>
          </p:nvPr>
        </p:nvSpPr>
        <p:spPr>
          <a:xfrm>
            <a:off x="9143260" y="1408017"/>
            <a:ext cx="2514600" cy="1828800"/>
          </a:xfrm>
          <a:prstGeom prst="rect">
            <a:avLst/>
          </a:prstGeom>
          <a:noFill/>
          <a:ln>
            <a:noFill/>
          </a:ln>
        </p:spPr>
        <p:txBody>
          <a:bodyPr anchorCtr="1" anchor="t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pic>
        <p:nvPicPr>
          <p:cNvPr id="450" name="Google Shape;450;p36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 flipH="1">
            <a:off x="3265450" y="1494950"/>
            <a:ext cx="5661102" cy="47433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 Reading tip_2 Content boxes">
  <p:cSld name="2 Reading tip_2 Content boxes">
    <p:spTree>
      <p:nvGrpSpPr>
        <p:cNvPr id="451" name="Shape 4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2" name="Google Shape;452;p46"/>
          <p:cNvSpPr txBox="1"/>
          <p:nvPr>
            <p:ph type="ctrTitle"/>
          </p:nvPr>
        </p:nvSpPr>
        <p:spPr>
          <a:xfrm>
            <a:off x="0" y="0"/>
            <a:ext cx="12192000" cy="119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53" name="Google Shape;453;p46"/>
          <p:cNvSpPr txBox="1"/>
          <p:nvPr>
            <p:ph idx="1" type="body"/>
          </p:nvPr>
        </p:nvSpPr>
        <p:spPr>
          <a:xfrm>
            <a:off x="1185028" y="1692275"/>
            <a:ext cx="4830900" cy="4067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572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064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810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54" name="Google Shape;454;p46"/>
          <p:cNvSpPr txBox="1"/>
          <p:nvPr>
            <p:ph idx="2" type="body"/>
          </p:nvPr>
        </p:nvSpPr>
        <p:spPr>
          <a:xfrm>
            <a:off x="6250420" y="1692275"/>
            <a:ext cx="4756500" cy="4100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4572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064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810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grpSp>
        <p:nvGrpSpPr>
          <p:cNvPr id="455" name="Google Shape;455;p46"/>
          <p:cNvGrpSpPr/>
          <p:nvPr/>
        </p:nvGrpSpPr>
        <p:grpSpPr>
          <a:xfrm flipH="1">
            <a:off x="-30396" y="6196177"/>
            <a:ext cx="12233149" cy="626185"/>
            <a:chOff x="-30396" y="6196177"/>
            <a:chExt cx="12233149" cy="626185"/>
          </a:xfrm>
        </p:grpSpPr>
        <p:pic>
          <p:nvPicPr>
            <p:cNvPr id="456" name="Google Shape;456;p46"/>
            <p:cNvPicPr preferRelativeResize="0"/>
            <p:nvPr/>
          </p:nvPicPr>
          <p:blipFill rotWithShape="1">
            <a:blip r:embed="rId2">
              <a:alphaModFix/>
            </a:blip>
            <a:srcRect b="0" l="0" r="0" t="0"/>
            <a:stretch/>
          </p:blipFill>
          <p:spPr>
            <a:xfrm>
              <a:off x="2097147" y="6246434"/>
              <a:ext cx="309929" cy="493980"/>
            </a:xfrm>
            <a:prstGeom prst="rect">
              <a:avLst/>
            </a:prstGeom>
            <a:noFill/>
            <a:ln>
              <a:noFill/>
            </a:ln>
          </p:spPr>
        </p:pic>
        <p:cxnSp>
          <p:nvCxnSpPr>
            <p:cNvPr id="457" name="Google Shape;457;p46"/>
            <p:cNvCxnSpPr/>
            <p:nvPr/>
          </p:nvCxnSpPr>
          <p:spPr>
            <a:xfrm>
              <a:off x="-30396" y="6567434"/>
              <a:ext cx="2082600" cy="0"/>
            </a:xfrm>
            <a:prstGeom prst="straightConnector1">
              <a:avLst/>
            </a:prstGeom>
            <a:noFill/>
            <a:ln cap="flat" cmpd="sng" w="25400">
              <a:solidFill>
                <a:srgbClr val="006FB6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458" name="Google Shape;458;p46"/>
            <p:cNvCxnSpPr/>
            <p:nvPr/>
          </p:nvCxnSpPr>
          <p:spPr>
            <a:xfrm>
              <a:off x="2289544" y="6565900"/>
              <a:ext cx="2082600" cy="0"/>
            </a:xfrm>
            <a:prstGeom prst="straightConnector1">
              <a:avLst/>
            </a:prstGeom>
            <a:noFill/>
            <a:ln cap="flat" cmpd="sng" w="25400">
              <a:solidFill>
                <a:srgbClr val="96C934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459" name="Google Shape;459;p46"/>
            <p:cNvCxnSpPr/>
            <p:nvPr/>
          </p:nvCxnSpPr>
          <p:spPr>
            <a:xfrm>
              <a:off x="4925549" y="6565900"/>
              <a:ext cx="2082600" cy="0"/>
            </a:xfrm>
            <a:prstGeom prst="straightConnector1">
              <a:avLst/>
            </a:prstGeom>
            <a:noFill/>
            <a:ln cap="flat" cmpd="sng" w="25400">
              <a:solidFill>
                <a:srgbClr val="96C934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460" name="Google Shape;460;p46"/>
            <p:cNvCxnSpPr/>
            <p:nvPr/>
          </p:nvCxnSpPr>
          <p:spPr>
            <a:xfrm>
              <a:off x="7620999" y="6565900"/>
              <a:ext cx="2082600" cy="0"/>
            </a:xfrm>
            <a:prstGeom prst="straightConnector1">
              <a:avLst/>
            </a:prstGeom>
            <a:noFill/>
            <a:ln cap="flat" cmpd="sng" w="25400">
              <a:solidFill>
                <a:srgbClr val="006FB6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461" name="Google Shape;461;p46"/>
            <p:cNvCxnSpPr/>
            <p:nvPr/>
          </p:nvCxnSpPr>
          <p:spPr>
            <a:xfrm>
              <a:off x="10120153" y="6584021"/>
              <a:ext cx="2082600" cy="0"/>
            </a:xfrm>
            <a:prstGeom prst="straightConnector1">
              <a:avLst/>
            </a:prstGeom>
            <a:noFill/>
            <a:ln cap="flat" cmpd="sng" w="25400">
              <a:solidFill>
                <a:srgbClr val="006FB6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pic>
          <p:nvPicPr>
            <p:cNvPr id="462" name="Google Shape;462;p46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9702615" y="6196177"/>
              <a:ext cx="491969" cy="53617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63" name="Google Shape;463;p46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4458273" y="6324412"/>
              <a:ext cx="529889" cy="49795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A picture containing vector graphics&#10;&#10;Description automatically generated" id="464" name="Google Shape;464;p46"/>
            <p:cNvPicPr preferRelativeResize="0"/>
            <p:nvPr/>
          </p:nvPicPr>
          <p:blipFill rotWithShape="1">
            <a:blip r:embed="rId5">
              <a:alphaModFix/>
            </a:blip>
            <a:srcRect b="0" l="0" r="0" t="0"/>
            <a:stretch/>
          </p:blipFill>
          <p:spPr>
            <a:xfrm>
              <a:off x="6981274" y="6196177"/>
              <a:ext cx="687747" cy="615553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_Title, 3 points,content box">
  <p:cSld name="3_Title, 3 points,content box">
    <p:spTree>
      <p:nvGrpSpPr>
        <p:cNvPr id="465" name="Shape 4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66" name="Google Shape;466;p49"/>
          <p:cNvGrpSpPr/>
          <p:nvPr/>
        </p:nvGrpSpPr>
        <p:grpSpPr>
          <a:xfrm flipH="1">
            <a:off x="-30396" y="6196177"/>
            <a:ext cx="12233149" cy="626186"/>
            <a:chOff x="-30396" y="6196177"/>
            <a:chExt cx="12233149" cy="626186"/>
          </a:xfrm>
        </p:grpSpPr>
        <p:pic>
          <p:nvPicPr>
            <p:cNvPr id="467" name="Google Shape;467;p49"/>
            <p:cNvPicPr preferRelativeResize="0"/>
            <p:nvPr/>
          </p:nvPicPr>
          <p:blipFill rotWithShape="1">
            <a:blip r:embed="rId2">
              <a:alphaModFix/>
            </a:blip>
            <a:srcRect b="0" l="0" r="0" t="0"/>
            <a:stretch/>
          </p:blipFill>
          <p:spPr>
            <a:xfrm>
              <a:off x="2097147" y="6246434"/>
              <a:ext cx="309929" cy="493980"/>
            </a:xfrm>
            <a:prstGeom prst="rect">
              <a:avLst/>
            </a:prstGeom>
            <a:noFill/>
            <a:ln>
              <a:noFill/>
            </a:ln>
          </p:spPr>
        </p:pic>
        <p:cxnSp>
          <p:nvCxnSpPr>
            <p:cNvPr id="468" name="Google Shape;468;p49"/>
            <p:cNvCxnSpPr/>
            <p:nvPr/>
          </p:nvCxnSpPr>
          <p:spPr>
            <a:xfrm>
              <a:off x="-30396" y="6567434"/>
              <a:ext cx="2082600" cy="0"/>
            </a:xfrm>
            <a:prstGeom prst="straightConnector1">
              <a:avLst/>
            </a:prstGeom>
            <a:noFill/>
            <a:ln cap="flat" cmpd="sng" w="25400">
              <a:solidFill>
                <a:srgbClr val="006FB6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469" name="Google Shape;469;p49"/>
            <p:cNvCxnSpPr/>
            <p:nvPr/>
          </p:nvCxnSpPr>
          <p:spPr>
            <a:xfrm>
              <a:off x="7620999" y="6565900"/>
              <a:ext cx="2082600" cy="0"/>
            </a:xfrm>
            <a:prstGeom prst="straightConnector1">
              <a:avLst/>
            </a:prstGeom>
            <a:noFill/>
            <a:ln cap="flat" cmpd="sng" w="25400">
              <a:solidFill>
                <a:srgbClr val="96C934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470" name="Google Shape;470;p49"/>
            <p:cNvCxnSpPr/>
            <p:nvPr/>
          </p:nvCxnSpPr>
          <p:spPr>
            <a:xfrm>
              <a:off x="10120153" y="6584021"/>
              <a:ext cx="2082600" cy="0"/>
            </a:xfrm>
            <a:prstGeom prst="straightConnector1">
              <a:avLst/>
            </a:prstGeom>
            <a:noFill/>
            <a:ln cap="flat" cmpd="sng" w="25400">
              <a:solidFill>
                <a:srgbClr val="006FB6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pic>
          <p:nvPicPr>
            <p:cNvPr id="471" name="Google Shape;471;p49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9702615" y="6196177"/>
              <a:ext cx="491969" cy="53617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72" name="Google Shape;472;p49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6981274" y="6196177"/>
              <a:ext cx="687747" cy="615552"/>
            </a:xfrm>
            <a:prstGeom prst="rect">
              <a:avLst/>
            </a:prstGeom>
            <a:noFill/>
            <a:ln>
              <a:noFill/>
            </a:ln>
          </p:spPr>
        </p:pic>
        <p:cxnSp>
          <p:nvCxnSpPr>
            <p:cNvPr id="473" name="Google Shape;473;p49"/>
            <p:cNvCxnSpPr/>
            <p:nvPr/>
          </p:nvCxnSpPr>
          <p:spPr>
            <a:xfrm>
              <a:off x="2289544" y="6565900"/>
              <a:ext cx="2082600" cy="0"/>
            </a:xfrm>
            <a:prstGeom prst="straightConnector1">
              <a:avLst/>
            </a:prstGeom>
            <a:noFill/>
            <a:ln cap="flat" cmpd="sng" w="25400">
              <a:solidFill>
                <a:srgbClr val="006FB6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474" name="Google Shape;474;p49"/>
            <p:cNvCxnSpPr/>
            <p:nvPr/>
          </p:nvCxnSpPr>
          <p:spPr>
            <a:xfrm>
              <a:off x="4925549" y="6565900"/>
              <a:ext cx="2082600" cy="0"/>
            </a:xfrm>
            <a:prstGeom prst="straightConnector1">
              <a:avLst/>
            </a:prstGeom>
            <a:noFill/>
            <a:ln cap="flat" cmpd="sng" w="25400">
              <a:solidFill>
                <a:srgbClr val="96C934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pic>
          <p:nvPicPr>
            <p:cNvPr id="475" name="Google Shape;475;p49"/>
            <p:cNvPicPr preferRelativeResize="0"/>
            <p:nvPr/>
          </p:nvPicPr>
          <p:blipFill rotWithShape="1">
            <a:blip r:embed="rId5">
              <a:alphaModFix/>
            </a:blip>
            <a:srcRect b="0" l="0" r="0" t="0"/>
            <a:stretch/>
          </p:blipFill>
          <p:spPr>
            <a:xfrm>
              <a:off x="4458273" y="6324412"/>
              <a:ext cx="529889" cy="497951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476" name="Google Shape;476;p49"/>
          <p:cNvSpPr txBox="1"/>
          <p:nvPr>
            <p:ph type="ctrTitle"/>
          </p:nvPr>
        </p:nvSpPr>
        <p:spPr>
          <a:xfrm>
            <a:off x="0" y="0"/>
            <a:ext cx="12192000" cy="119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77" name="Google Shape;477;p49"/>
          <p:cNvSpPr txBox="1"/>
          <p:nvPr>
            <p:ph idx="1" type="body"/>
          </p:nvPr>
        </p:nvSpPr>
        <p:spPr>
          <a:xfrm>
            <a:off x="1639564" y="1374414"/>
            <a:ext cx="33939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78" name="Google Shape;478;p49"/>
          <p:cNvSpPr txBox="1"/>
          <p:nvPr>
            <p:ph idx="2" type="body"/>
          </p:nvPr>
        </p:nvSpPr>
        <p:spPr>
          <a:xfrm>
            <a:off x="1627989" y="2592249"/>
            <a:ext cx="33939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79" name="Google Shape;479;p49"/>
          <p:cNvSpPr txBox="1"/>
          <p:nvPr>
            <p:ph idx="3" type="body"/>
          </p:nvPr>
        </p:nvSpPr>
        <p:spPr>
          <a:xfrm>
            <a:off x="1655384" y="3809178"/>
            <a:ext cx="33939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80" name="Google Shape;480;p49"/>
          <p:cNvSpPr txBox="1"/>
          <p:nvPr>
            <p:ph idx="4" type="body"/>
          </p:nvPr>
        </p:nvSpPr>
        <p:spPr>
          <a:xfrm>
            <a:off x="698497" y="1377337"/>
            <a:ext cx="8472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81" name="Google Shape;481;p49"/>
          <p:cNvSpPr txBox="1"/>
          <p:nvPr>
            <p:ph idx="5" type="body"/>
          </p:nvPr>
        </p:nvSpPr>
        <p:spPr>
          <a:xfrm>
            <a:off x="698497" y="3809178"/>
            <a:ext cx="8472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82" name="Google Shape;482;p49"/>
          <p:cNvSpPr txBox="1"/>
          <p:nvPr>
            <p:ph idx="6" type="body"/>
          </p:nvPr>
        </p:nvSpPr>
        <p:spPr>
          <a:xfrm>
            <a:off x="1627989" y="5024978"/>
            <a:ext cx="33939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83" name="Google Shape;483;p49"/>
          <p:cNvSpPr txBox="1"/>
          <p:nvPr>
            <p:ph idx="7" type="body"/>
          </p:nvPr>
        </p:nvSpPr>
        <p:spPr>
          <a:xfrm>
            <a:off x="698497" y="2592249"/>
            <a:ext cx="8472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84" name="Google Shape;484;p49"/>
          <p:cNvSpPr txBox="1"/>
          <p:nvPr>
            <p:ph idx="8" type="body"/>
          </p:nvPr>
        </p:nvSpPr>
        <p:spPr>
          <a:xfrm>
            <a:off x="698497" y="5027421"/>
            <a:ext cx="8472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85" name="Google Shape;485;p49"/>
          <p:cNvSpPr/>
          <p:nvPr>
            <p:ph idx="9" type="pic"/>
          </p:nvPr>
        </p:nvSpPr>
        <p:spPr>
          <a:xfrm>
            <a:off x="7967502" y="1420398"/>
            <a:ext cx="3962100" cy="3122700"/>
          </a:xfrm>
          <a:prstGeom prst="rect">
            <a:avLst/>
          </a:prstGeom>
          <a:noFill/>
          <a:ln>
            <a:noFill/>
          </a:ln>
        </p:spPr>
      </p:sp>
      <p:sp>
        <p:nvSpPr>
          <p:cNvPr id="486" name="Google Shape;486;p49"/>
          <p:cNvSpPr txBox="1"/>
          <p:nvPr>
            <p:ph idx="13" type="body"/>
          </p:nvPr>
        </p:nvSpPr>
        <p:spPr>
          <a:xfrm>
            <a:off x="5534775" y="1420400"/>
            <a:ext cx="2335500" cy="1947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None/>
              <a:defRPr b="0" i="0" sz="34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44500" lvl="1" marL="91440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Char char="•"/>
              <a:defRPr b="0" i="0" sz="3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44500" lvl="2" marL="137160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Char char="•"/>
              <a:defRPr b="0" i="0" sz="3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44500" lvl="3" marL="182880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Char char="•"/>
              <a:defRPr b="0" i="0" sz="3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44500" lvl="4" marL="228600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Char char="•"/>
              <a:defRPr b="0" i="0" sz="3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4_Custom Layout">
  <p:cSld name="4_Custom Layout">
    <p:spTree>
      <p:nvGrpSpPr>
        <p:cNvPr id="37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30"/>
          <p:cNvSpPr txBox="1"/>
          <p:nvPr>
            <p:ph idx="1" type="body"/>
          </p:nvPr>
        </p:nvSpPr>
        <p:spPr>
          <a:xfrm>
            <a:off x="1660584" y="1489802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9" name="Google Shape;39;p30"/>
          <p:cNvSpPr txBox="1"/>
          <p:nvPr>
            <p:ph idx="2" type="body"/>
          </p:nvPr>
        </p:nvSpPr>
        <p:spPr>
          <a:xfrm>
            <a:off x="1660584" y="3817079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0" name="Google Shape;40;p30"/>
          <p:cNvSpPr txBox="1"/>
          <p:nvPr>
            <p:ph type="ctrTitle"/>
          </p:nvPr>
        </p:nvSpPr>
        <p:spPr>
          <a:xfrm>
            <a:off x="0" y="0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1" name="Google Shape;41;p30"/>
          <p:cNvSpPr txBox="1"/>
          <p:nvPr>
            <p:ph idx="3" type="body"/>
          </p:nvPr>
        </p:nvSpPr>
        <p:spPr>
          <a:xfrm>
            <a:off x="1660584" y="4992079"/>
            <a:ext cx="3632308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grpSp>
        <p:nvGrpSpPr>
          <p:cNvPr id="42" name="Google Shape;42;p30"/>
          <p:cNvGrpSpPr/>
          <p:nvPr/>
        </p:nvGrpSpPr>
        <p:grpSpPr>
          <a:xfrm flipH="1">
            <a:off x="-30396" y="6196177"/>
            <a:ext cx="12233029" cy="626186"/>
            <a:chOff x="-30396" y="6196177"/>
            <a:chExt cx="12233029" cy="626186"/>
          </a:xfrm>
        </p:grpSpPr>
        <p:pic>
          <p:nvPicPr>
            <p:cNvPr id="43" name="Google Shape;43;p30"/>
            <p:cNvPicPr preferRelativeResize="0"/>
            <p:nvPr/>
          </p:nvPicPr>
          <p:blipFill rotWithShape="1">
            <a:blip r:embed="rId2">
              <a:alphaModFix/>
            </a:blip>
            <a:srcRect b="0" l="0" r="0" t="0"/>
            <a:stretch/>
          </p:blipFill>
          <p:spPr>
            <a:xfrm>
              <a:off x="2097147" y="6246434"/>
              <a:ext cx="309931" cy="493979"/>
            </a:xfrm>
            <a:prstGeom prst="rect">
              <a:avLst/>
            </a:prstGeom>
            <a:noFill/>
            <a:ln>
              <a:noFill/>
            </a:ln>
          </p:spPr>
        </p:pic>
        <p:cxnSp>
          <p:nvCxnSpPr>
            <p:cNvPr id="44" name="Google Shape;44;p30"/>
            <p:cNvCxnSpPr/>
            <p:nvPr/>
          </p:nvCxnSpPr>
          <p:spPr>
            <a:xfrm>
              <a:off x="-30396" y="6567434"/>
              <a:ext cx="2082480" cy="0"/>
            </a:xfrm>
            <a:prstGeom prst="straightConnector1">
              <a:avLst/>
            </a:prstGeom>
            <a:noFill/>
            <a:ln cap="flat" cmpd="sng" w="25400">
              <a:solidFill>
                <a:srgbClr val="96C934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45" name="Google Shape;45;p30"/>
            <p:cNvCxnSpPr/>
            <p:nvPr/>
          </p:nvCxnSpPr>
          <p:spPr>
            <a:xfrm>
              <a:off x="2289544" y="6565900"/>
              <a:ext cx="2082480" cy="0"/>
            </a:xfrm>
            <a:prstGeom prst="straightConnector1">
              <a:avLst/>
            </a:prstGeom>
            <a:noFill/>
            <a:ln cap="flat" cmpd="sng" w="25400">
              <a:solidFill>
                <a:srgbClr val="96C934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46" name="Google Shape;46;p30"/>
            <p:cNvCxnSpPr/>
            <p:nvPr/>
          </p:nvCxnSpPr>
          <p:spPr>
            <a:xfrm>
              <a:off x="4925549" y="6565900"/>
              <a:ext cx="2082480" cy="0"/>
            </a:xfrm>
            <a:prstGeom prst="straightConnector1">
              <a:avLst/>
            </a:prstGeom>
            <a:noFill/>
            <a:ln cap="flat" cmpd="sng" w="25400">
              <a:solidFill>
                <a:srgbClr val="006FB6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47" name="Google Shape;47;p30"/>
            <p:cNvCxnSpPr/>
            <p:nvPr/>
          </p:nvCxnSpPr>
          <p:spPr>
            <a:xfrm>
              <a:off x="7620999" y="6565900"/>
              <a:ext cx="2082480" cy="0"/>
            </a:xfrm>
            <a:prstGeom prst="straightConnector1">
              <a:avLst/>
            </a:prstGeom>
            <a:noFill/>
            <a:ln cap="flat" cmpd="sng" w="25400">
              <a:solidFill>
                <a:srgbClr val="006FB6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48" name="Google Shape;48;p30"/>
            <p:cNvCxnSpPr/>
            <p:nvPr/>
          </p:nvCxnSpPr>
          <p:spPr>
            <a:xfrm>
              <a:off x="10120153" y="6584021"/>
              <a:ext cx="2082480" cy="0"/>
            </a:xfrm>
            <a:prstGeom prst="straightConnector1">
              <a:avLst/>
            </a:prstGeom>
            <a:noFill/>
            <a:ln cap="flat" cmpd="sng" w="25400">
              <a:solidFill>
                <a:srgbClr val="006FB6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pic>
          <p:nvPicPr>
            <p:cNvPr id="49" name="Google Shape;49;p30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9702615" y="6196177"/>
              <a:ext cx="491969" cy="53617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50" name="Google Shape;50;p30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4458273" y="6324412"/>
              <a:ext cx="529889" cy="49795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A picture containing vector graphics&#10;&#10;Description automatically generated" id="51" name="Google Shape;51;p30"/>
            <p:cNvPicPr preferRelativeResize="0"/>
            <p:nvPr/>
          </p:nvPicPr>
          <p:blipFill rotWithShape="1">
            <a:blip r:embed="rId5">
              <a:alphaModFix/>
            </a:blip>
            <a:srcRect b="0" l="0" r="0" t="0"/>
            <a:stretch/>
          </p:blipFill>
          <p:spPr>
            <a:xfrm>
              <a:off x="6981274" y="6196177"/>
              <a:ext cx="687747" cy="615553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52" name="Google Shape;52;p30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10818600" y="1630111"/>
            <a:ext cx="735594" cy="836256"/>
          </a:xfrm>
          <a:prstGeom prst="rect">
            <a:avLst/>
          </a:prstGeom>
          <a:noFill/>
          <a:ln>
            <a:noFill/>
          </a:ln>
        </p:spPr>
      </p:pic>
      <p:pic>
        <p:nvPicPr>
          <p:cNvPr id="53" name="Google Shape;53;p30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10818600" y="3183039"/>
            <a:ext cx="735594" cy="779602"/>
          </a:xfrm>
          <a:prstGeom prst="rect">
            <a:avLst/>
          </a:prstGeom>
          <a:noFill/>
          <a:ln>
            <a:noFill/>
          </a:ln>
        </p:spPr>
      </p:pic>
      <p:pic>
        <p:nvPicPr>
          <p:cNvPr id="54" name="Google Shape;54;p30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10769348" y="4977591"/>
            <a:ext cx="834098" cy="70474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group of people in a room&#10;&#10;Description automatically generated with low confidence" id="55" name="Google Shape;55;p30"/>
          <p:cNvPicPr preferRelativeResize="0"/>
          <p:nvPr/>
        </p:nvPicPr>
        <p:blipFill rotWithShape="1">
          <a:blip r:embed="rId9">
            <a:alphaModFix/>
          </a:blip>
          <a:srcRect b="0" l="0" r="0" t="0"/>
          <a:stretch/>
        </p:blipFill>
        <p:spPr>
          <a:xfrm>
            <a:off x="1010844" y="1890885"/>
            <a:ext cx="4792050" cy="26655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Welcome 4 Points, Pic">
  <p:cSld name="Welcome 4 Points, Pic">
    <p:spTree>
      <p:nvGrpSpPr>
        <p:cNvPr id="487" name="Shape 4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8" name="Google Shape;488;p70"/>
          <p:cNvSpPr/>
          <p:nvPr>
            <p:ph idx="2" type="pic"/>
          </p:nvPr>
        </p:nvSpPr>
        <p:spPr>
          <a:xfrm>
            <a:off x="5305232" y="1853299"/>
            <a:ext cx="6578700" cy="3764100"/>
          </a:xfrm>
          <a:prstGeom prst="rect">
            <a:avLst/>
          </a:prstGeom>
          <a:noFill/>
          <a:ln cap="flat" cmpd="sng" w="19050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89" name="Google Shape;489;p70"/>
          <p:cNvSpPr txBox="1"/>
          <p:nvPr>
            <p:ph idx="1" type="body"/>
          </p:nvPr>
        </p:nvSpPr>
        <p:spPr>
          <a:xfrm>
            <a:off x="1660584" y="1489802"/>
            <a:ext cx="33939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90" name="Google Shape;490;p70"/>
          <p:cNvSpPr txBox="1"/>
          <p:nvPr>
            <p:ph idx="3" type="body"/>
          </p:nvPr>
        </p:nvSpPr>
        <p:spPr>
          <a:xfrm>
            <a:off x="1660585" y="2653440"/>
            <a:ext cx="33939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91" name="Google Shape;491;p70"/>
          <p:cNvSpPr txBox="1"/>
          <p:nvPr>
            <p:ph idx="4" type="body"/>
          </p:nvPr>
        </p:nvSpPr>
        <p:spPr>
          <a:xfrm>
            <a:off x="1660584" y="3817079"/>
            <a:ext cx="33939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92" name="Google Shape;492;p70"/>
          <p:cNvSpPr txBox="1"/>
          <p:nvPr>
            <p:ph type="ctrTitle"/>
          </p:nvPr>
        </p:nvSpPr>
        <p:spPr>
          <a:xfrm>
            <a:off x="0" y="0"/>
            <a:ext cx="12192000" cy="119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93" name="Google Shape;493;p70"/>
          <p:cNvSpPr txBox="1"/>
          <p:nvPr>
            <p:ph idx="5" type="body"/>
          </p:nvPr>
        </p:nvSpPr>
        <p:spPr>
          <a:xfrm>
            <a:off x="1660584" y="4992079"/>
            <a:ext cx="36324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pic>
        <p:nvPicPr>
          <p:cNvPr id="494" name="Google Shape;494;p7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31" cy="49398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495" name="Google Shape;495;p70"/>
          <p:cNvCxnSpPr/>
          <p:nvPr/>
        </p:nvCxnSpPr>
        <p:spPr>
          <a:xfrm>
            <a:off x="-30396" y="6567434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496" name="Google Shape;496;p70"/>
          <p:cNvCxnSpPr/>
          <p:nvPr/>
        </p:nvCxnSpPr>
        <p:spPr>
          <a:xfrm>
            <a:off x="2289544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497" name="Google Shape;497;p70"/>
          <p:cNvCxnSpPr/>
          <p:nvPr/>
        </p:nvCxnSpPr>
        <p:spPr>
          <a:xfrm>
            <a:off x="492554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498" name="Google Shape;498;p70"/>
          <p:cNvCxnSpPr/>
          <p:nvPr/>
        </p:nvCxnSpPr>
        <p:spPr>
          <a:xfrm>
            <a:off x="762099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499" name="Google Shape;499;p70"/>
          <p:cNvCxnSpPr/>
          <p:nvPr/>
        </p:nvCxnSpPr>
        <p:spPr>
          <a:xfrm>
            <a:off x="10120153" y="6584021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500" name="Google Shape;500;p7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501" name="Google Shape;501;p7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582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502" name="Google Shape;502;p70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9812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sp>
        <p:nvSpPr>
          <p:cNvPr id="503" name="Google Shape;503;p70"/>
          <p:cNvSpPr txBox="1"/>
          <p:nvPr>
            <p:ph idx="6" type="body"/>
          </p:nvPr>
        </p:nvSpPr>
        <p:spPr>
          <a:xfrm>
            <a:off x="691245" y="1502511"/>
            <a:ext cx="576000" cy="914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04" name="Google Shape;504;p70"/>
          <p:cNvSpPr txBox="1"/>
          <p:nvPr>
            <p:ph idx="7" type="body"/>
          </p:nvPr>
        </p:nvSpPr>
        <p:spPr>
          <a:xfrm>
            <a:off x="693292" y="2822770"/>
            <a:ext cx="759000" cy="713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05" name="Google Shape;505;p70"/>
          <p:cNvSpPr txBox="1"/>
          <p:nvPr>
            <p:ph idx="8" type="body"/>
          </p:nvPr>
        </p:nvSpPr>
        <p:spPr>
          <a:xfrm>
            <a:off x="691246" y="3939833"/>
            <a:ext cx="795600" cy="713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06" name="Google Shape;506;p70"/>
          <p:cNvSpPr txBox="1"/>
          <p:nvPr>
            <p:ph idx="9" type="body"/>
          </p:nvPr>
        </p:nvSpPr>
        <p:spPr>
          <a:xfrm>
            <a:off x="691245" y="5162747"/>
            <a:ext cx="658500" cy="763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Title, Pic">
  <p:cSld name="1_Title, Pic">
    <p:spTree>
      <p:nvGrpSpPr>
        <p:cNvPr id="507" name="Shape 5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8" name="Google Shape;508;p71"/>
          <p:cNvSpPr txBox="1"/>
          <p:nvPr>
            <p:ph type="ctrTitle"/>
          </p:nvPr>
        </p:nvSpPr>
        <p:spPr>
          <a:xfrm>
            <a:off x="0" y="0"/>
            <a:ext cx="12192000" cy="119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id="509" name="Google Shape;509;p7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31" cy="49398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510" name="Google Shape;510;p71"/>
          <p:cNvCxnSpPr/>
          <p:nvPr/>
        </p:nvCxnSpPr>
        <p:spPr>
          <a:xfrm>
            <a:off x="-46438" y="6567434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511" name="Google Shape;511;p71"/>
          <p:cNvCxnSpPr/>
          <p:nvPr/>
        </p:nvCxnSpPr>
        <p:spPr>
          <a:xfrm>
            <a:off x="2289544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512" name="Google Shape;512;p71"/>
          <p:cNvCxnSpPr/>
          <p:nvPr/>
        </p:nvCxnSpPr>
        <p:spPr>
          <a:xfrm>
            <a:off x="492554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513" name="Google Shape;513;p71"/>
          <p:cNvCxnSpPr/>
          <p:nvPr/>
        </p:nvCxnSpPr>
        <p:spPr>
          <a:xfrm>
            <a:off x="762099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514" name="Google Shape;514;p71"/>
          <p:cNvCxnSpPr/>
          <p:nvPr/>
        </p:nvCxnSpPr>
        <p:spPr>
          <a:xfrm>
            <a:off x="10120153" y="6584021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515" name="Google Shape;515;p7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516" name="Google Shape;516;p7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582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517" name="Google Shape;517;p71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9812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sp>
        <p:nvSpPr>
          <p:cNvPr id="518" name="Google Shape;518;p71"/>
          <p:cNvSpPr txBox="1"/>
          <p:nvPr>
            <p:ph idx="1" type="body"/>
          </p:nvPr>
        </p:nvSpPr>
        <p:spPr>
          <a:xfrm>
            <a:off x="6303981" y="1659612"/>
            <a:ext cx="5353500" cy="1193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318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b="0" i="1" sz="2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19" name="Google Shape;519;p71"/>
          <p:cNvSpPr txBox="1"/>
          <p:nvPr>
            <p:ph idx="2" type="body"/>
          </p:nvPr>
        </p:nvSpPr>
        <p:spPr>
          <a:xfrm>
            <a:off x="6303981" y="4001457"/>
            <a:ext cx="5353500" cy="155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318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pic>
        <p:nvPicPr>
          <p:cNvPr descr="A picture containing person, indoor&#10;&#10;Description automatically generated" id="520" name="Google Shape;520;p71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671712" y="1659612"/>
            <a:ext cx="4253838" cy="4198987"/>
          </a:xfrm>
          <a:prstGeom prst="rect">
            <a:avLst/>
          </a:prstGeom>
          <a:noFill/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</p:pic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4_2 Content boxes">
  <p:cSld name="4_2 Content boxes">
    <p:spTree>
      <p:nvGrpSpPr>
        <p:cNvPr id="521" name="Shape 5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" name="Google Shape;522;p7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29" cy="49398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523" name="Google Shape;523;p72"/>
          <p:cNvCxnSpPr/>
          <p:nvPr/>
        </p:nvCxnSpPr>
        <p:spPr>
          <a:xfrm>
            <a:off x="-30396" y="6567434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524" name="Google Shape;524;p72"/>
          <p:cNvCxnSpPr/>
          <p:nvPr/>
        </p:nvCxnSpPr>
        <p:spPr>
          <a:xfrm>
            <a:off x="762099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525" name="Google Shape;525;p72"/>
          <p:cNvCxnSpPr/>
          <p:nvPr/>
        </p:nvCxnSpPr>
        <p:spPr>
          <a:xfrm>
            <a:off x="10120153" y="6584021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526" name="Google Shape;526;p7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8" cy="536174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527" name="Google Shape;527;p72"/>
          <p:cNvCxnSpPr/>
          <p:nvPr/>
        </p:nvCxnSpPr>
        <p:spPr>
          <a:xfrm>
            <a:off x="2289544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528" name="Google Shape;528;p72"/>
          <p:cNvCxnSpPr/>
          <p:nvPr/>
        </p:nvCxnSpPr>
        <p:spPr>
          <a:xfrm>
            <a:off x="492554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529" name="Google Shape;529;p7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582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530" name="Google Shape;530;p72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9812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sp>
        <p:nvSpPr>
          <p:cNvPr id="531" name="Google Shape;531;p72"/>
          <p:cNvSpPr txBox="1"/>
          <p:nvPr>
            <p:ph type="ctrTitle"/>
          </p:nvPr>
        </p:nvSpPr>
        <p:spPr>
          <a:xfrm>
            <a:off x="0" y="0"/>
            <a:ext cx="12192000" cy="119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32" name="Google Shape;532;p72"/>
          <p:cNvSpPr txBox="1"/>
          <p:nvPr>
            <p:ph idx="1" type="body"/>
          </p:nvPr>
        </p:nvSpPr>
        <p:spPr>
          <a:xfrm>
            <a:off x="1185028" y="1692275"/>
            <a:ext cx="4830900" cy="4067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572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064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810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33" name="Google Shape;533;p72"/>
          <p:cNvSpPr txBox="1"/>
          <p:nvPr>
            <p:ph idx="2" type="body"/>
          </p:nvPr>
        </p:nvSpPr>
        <p:spPr>
          <a:xfrm>
            <a:off x="6250420" y="1692275"/>
            <a:ext cx="4756500" cy="4100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572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064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810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>
  <p:cSld name="Title and Content">
    <p:spTree>
      <p:nvGrpSpPr>
        <p:cNvPr id="534" name="Shape 5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5" name="Google Shape;535;p73"/>
          <p:cNvSpPr txBox="1"/>
          <p:nvPr>
            <p:ph idx="1" type="body"/>
          </p:nvPr>
        </p:nvSpPr>
        <p:spPr>
          <a:xfrm>
            <a:off x="459596" y="3948916"/>
            <a:ext cx="2514600" cy="1828800"/>
          </a:xfrm>
          <a:prstGeom prst="rect">
            <a:avLst/>
          </a:prstGeom>
          <a:noFill/>
          <a:ln>
            <a:noFill/>
          </a:ln>
        </p:spPr>
        <p:txBody>
          <a:bodyPr anchorCtr="1" anchor="t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36" name="Google Shape;536;p73"/>
          <p:cNvSpPr txBox="1"/>
          <p:nvPr>
            <p:ph idx="2" type="body"/>
          </p:nvPr>
        </p:nvSpPr>
        <p:spPr>
          <a:xfrm>
            <a:off x="6201972" y="3943617"/>
            <a:ext cx="2514600" cy="1828800"/>
          </a:xfrm>
          <a:prstGeom prst="rect">
            <a:avLst/>
          </a:prstGeom>
          <a:noFill/>
          <a:ln>
            <a:noFill/>
          </a:ln>
        </p:spPr>
        <p:txBody>
          <a:bodyPr anchorCtr="1" anchor="t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37" name="Google Shape;537;p73"/>
          <p:cNvSpPr txBox="1"/>
          <p:nvPr>
            <p:ph idx="3" type="body"/>
          </p:nvPr>
        </p:nvSpPr>
        <p:spPr>
          <a:xfrm>
            <a:off x="9073160" y="3943617"/>
            <a:ext cx="2514600" cy="1828800"/>
          </a:xfrm>
          <a:prstGeom prst="rect">
            <a:avLst/>
          </a:prstGeom>
          <a:noFill/>
          <a:ln>
            <a:noFill/>
          </a:ln>
        </p:spPr>
        <p:txBody>
          <a:bodyPr anchorCtr="1" anchor="t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38" name="Google Shape;538;p73"/>
          <p:cNvSpPr txBox="1"/>
          <p:nvPr>
            <p:ph idx="4" type="body"/>
          </p:nvPr>
        </p:nvSpPr>
        <p:spPr>
          <a:xfrm>
            <a:off x="3330784" y="3950205"/>
            <a:ext cx="2514600" cy="1828800"/>
          </a:xfrm>
          <a:prstGeom prst="rect">
            <a:avLst/>
          </a:prstGeom>
          <a:noFill/>
          <a:ln>
            <a:noFill/>
          </a:ln>
        </p:spPr>
        <p:txBody>
          <a:bodyPr anchorCtr="1" anchor="t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39" name="Google Shape;539;p73"/>
          <p:cNvSpPr txBox="1"/>
          <p:nvPr>
            <p:ph idx="5" type="body"/>
          </p:nvPr>
        </p:nvSpPr>
        <p:spPr>
          <a:xfrm>
            <a:off x="651620" y="1700202"/>
            <a:ext cx="2130600" cy="2130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1" i="0" sz="4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40" name="Google Shape;540;p73"/>
          <p:cNvSpPr txBox="1"/>
          <p:nvPr>
            <p:ph idx="6" type="body"/>
          </p:nvPr>
        </p:nvSpPr>
        <p:spPr>
          <a:xfrm>
            <a:off x="3479964" y="1854357"/>
            <a:ext cx="2487300" cy="1975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1" i="0" sz="4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41" name="Google Shape;541;p73"/>
          <p:cNvSpPr txBox="1"/>
          <p:nvPr>
            <p:ph idx="7" type="body"/>
          </p:nvPr>
        </p:nvSpPr>
        <p:spPr>
          <a:xfrm>
            <a:off x="6416856" y="1861619"/>
            <a:ext cx="2084700" cy="1975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1" i="0" sz="4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42" name="Google Shape;542;p73"/>
          <p:cNvSpPr txBox="1"/>
          <p:nvPr>
            <p:ph idx="8" type="body"/>
          </p:nvPr>
        </p:nvSpPr>
        <p:spPr>
          <a:xfrm>
            <a:off x="9355776" y="1852559"/>
            <a:ext cx="2084700" cy="1975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1" i="0" sz="4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43" name="Google Shape;543;p73"/>
          <p:cNvSpPr txBox="1"/>
          <p:nvPr>
            <p:ph type="ctrTitle"/>
          </p:nvPr>
        </p:nvSpPr>
        <p:spPr>
          <a:xfrm>
            <a:off x="0" y="32084"/>
            <a:ext cx="12192000" cy="119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id="544" name="Google Shape;544;p7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31" cy="49398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545" name="Google Shape;545;p73"/>
          <p:cNvCxnSpPr/>
          <p:nvPr/>
        </p:nvCxnSpPr>
        <p:spPr>
          <a:xfrm>
            <a:off x="-30396" y="6567434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546" name="Google Shape;546;p73"/>
          <p:cNvCxnSpPr/>
          <p:nvPr/>
        </p:nvCxnSpPr>
        <p:spPr>
          <a:xfrm>
            <a:off x="2289544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547" name="Google Shape;547;p73"/>
          <p:cNvCxnSpPr/>
          <p:nvPr/>
        </p:nvCxnSpPr>
        <p:spPr>
          <a:xfrm>
            <a:off x="492554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548" name="Google Shape;548;p73"/>
          <p:cNvCxnSpPr/>
          <p:nvPr/>
        </p:nvCxnSpPr>
        <p:spPr>
          <a:xfrm>
            <a:off x="762099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549" name="Google Shape;549;p73"/>
          <p:cNvCxnSpPr/>
          <p:nvPr/>
        </p:nvCxnSpPr>
        <p:spPr>
          <a:xfrm>
            <a:off x="10120153" y="6584021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550" name="Google Shape;550;p7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551" name="Google Shape;551;p7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582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552" name="Google Shape;552;p73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9812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Welcome 4 Points, Pic">
  <p:cSld name="1_Welcome 4 Points, Pic">
    <p:spTree>
      <p:nvGrpSpPr>
        <p:cNvPr id="553" name="Shape 5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4" name="Google Shape;554;p74"/>
          <p:cNvSpPr/>
          <p:nvPr>
            <p:ph idx="2" type="pic"/>
          </p:nvPr>
        </p:nvSpPr>
        <p:spPr>
          <a:xfrm>
            <a:off x="5292892" y="1502510"/>
            <a:ext cx="6578700" cy="4545300"/>
          </a:xfrm>
          <a:prstGeom prst="rect">
            <a:avLst/>
          </a:prstGeom>
          <a:noFill/>
          <a:ln cap="flat" cmpd="sng" w="19050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555" name="Google Shape;555;p74"/>
          <p:cNvSpPr txBox="1"/>
          <p:nvPr>
            <p:ph idx="1" type="body"/>
          </p:nvPr>
        </p:nvSpPr>
        <p:spPr>
          <a:xfrm>
            <a:off x="1660584" y="1489802"/>
            <a:ext cx="33939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56" name="Google Shape;556;p74"/>
          <p:cNvSpPr txBox="1"/>
          <p:nvPr>
            <p:ph idx="3" type="body"/>
          </p:nvPr>
        </p:nvSpPr>
        <p:spPr>
          <a:xfrm>
            <a:off x="1660584" y="3817079"/>
            <a:ext cx="33939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57" name="Google Shape;557;p74"/>
          <p:cNvSpPr txBox="1"/>
          <p:nvPr>
            <p:ph type="ctrTitle"/>
          </p:nvPr>
        </p:nvSpPr>
        <p:spPr>
          <a:xfrm>
            <a:off x="0" y="0"/>
            <a:ext cx="12192000" cy="119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58" name="Google Shape;558;p74"/>
          <p:cNvSpPr txBox="1"/>
          <p:nvPr>
            <p:ph idx="4" type="body"/>
          </p:nvPr>
        </p:nvSpPr>
        <p:spPr>
          <a:xfrm>
            <a:off x="1660584" y="4992079"/>
            <a:ext cx="36324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pic>
        <p:nvPicPr>
          <p:cNvPr id="559" name="Google Shape;559;p7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31" cy="49398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560" name="Google Shape;560;p74"/>
          <p:cNvCxnSpPr/>
          <p:nvPr/>
        </p:nvCxnSpPr>
        <p:spPr>
          <a:xfrm>
            <a:off x="-30396" y="6567434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561" name="Google Shape;561;p74"/>
          <p:cNvCxnSpPr/>
          <p:nvPr/>
        </p:nvCxnSpPr>
        <p:spPr>
          <a:xfrm>
            <a:off x="2289544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562" name="Google Shape;562;p74"/>
          <p:cNvCxnSpPr/>
          <p:nvPr/>
        </p:nvCxnSpPr>
        <p:spPr>
          <a:xfrm>
            <a:off x="492554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563" name="Google Shape;563;p74"/>
          <p:cNvCxnSpPr/>
          <p:nvPr/>
        </p:nvCxnSpPr>
        <p:spPr>
          <a:xfrm>
            <a:off x="762099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564" name="Google Shape;564;p74"/>
          <p:cNvCxnSpPr/>
          <p:nvPr/>
        </p:nvCxnSpPr>
        <p:spPr>
          <a:xfrm>
            <a:off x="10120153" y="6584021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565" name="Google Shape;565;p7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566" name="Google Shape;566;p7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582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567" name="Google Shape;567;p74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9812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568" name="Google Shape;568;p74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544196" y="1666754"/>
            <a:ext cx="768146" cy="762970"/>
          </a:xfrm>
          <a:prstGeom prst="rect">
            <a:avLst/>
          </a:prstGeom>
          <a:noFill/>
          <a:ln>
            <a:noFill/>
          </a:ln>
        </p:spPr>
      </p:pic>
      <p:pic>
        <p:nvPicPr>
          <p:cNvPr id="569" name="Google Shape;569;p74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511220" y="3130840"/>
            <a:ext cx="834098" cy="884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70" name="Google Shape;570;p74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511220" y="4872764"/>
            <a:ext cx="834098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Welcome 4 Points, Pic">
  <p:cSld name="1_Welcome 4 Points, Pic 2">
    <p:spTree>
      <p:nvGrpSpPr>
        <p:cNvPr id="571" name="Shape 5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2" name="Google Shape;572;p75"/>
          <p:cNvSpPr/>
          <p:nvPr>
            <p:ph idx="2" type="pic"/>
          </p:nvPr>
        </p:nvSpPr>
        <p:spPr>
          <a:xfrm>
            <a:off x="5292892" y="1502510"/>
            <a:ext cx="6578700" cy="4545300"/>
          </a:xfrm>
          <a:prstGeom prst="rect">
            <a:avLst/>
          </a:prstGeom>
          <a:noFill/>
          <a:ln cap="flat" cmpd="sng" w="19050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573" name="Google Shape;573;p75"/>
          <p:cNvSpPr txBox="1"/>
          <p:nvPr>
            <p:ph idx="1" type="body"/>
          </p:nvPr>
        </p:nvSpPr>
        <p:spPr>
          <a:xfrm>
            <a:off x="1660584" y="1489802"/>
            <a:ext cx="33939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74" name="Google Shape;574;p75"/>
          <p:cNvSpPr txBox="1"/>
          <p:nvPr>
            <p:ph idx="3" type="body"/>
          </p:nvPr>
        </p:nvSpPr>
        <p:spPr>
          <a:xfrm>
            <a:off x="1660584" y="3817079"/>
            <a:ext cx="33939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75" name="Google Shape;575;p75"/>
          <p:cNvSpPr txBox="1"/>
          <p:nvPr>
            <p:ph type="ctrTitle"/>
          </p:nvPr>
        </p:nvSpPr>
        <p:spPr>
          <a:xfrm>
            <a:off x="0" y="0"/>
            <a:ext cx="12192000" cy="119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76" name="Google Shape;576;p75"/>
          <p:cNvSpPr txBox="1"/>
          <p:nvPr>
            <p:ph idx="4" type="body"/>
          </p:nvPr>
        </p:nvSpPr>
        <p:spPr>
          <a:xfrm>
            <a:off x="1660584" y="4992079"/>
            <a:ext cx="36324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pic>
        <p:nvPicPr>
          <p:cNvPr id="577" name="Google Shape;577;p7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31" cy="49398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578" name="Google Shape;578;p75"/>
          <p:cNvCxnSpPr/>
          <p:nvPr/>
        </p:nvCxnSpPr>
        <p:spPr>
          <a:xfrm>
            <a:off x="-30396" y="6567434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579" name="Google Shape;579;p75"/>
          <p:cNvCxnSpPr/>
          <p:nvPr/>
        </p:nvCxnSpPr>
        <p:spPr>
          <a:xfrm>
            <a:off x="2289544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580" name="Google Shape;580;p75"/>
          <p:cNvCxnSpPr/>
          <p:nvPr/>
        </p:nvCxnSpPr>
        <p:spPr>
          <a:xfrm>
            <a:off x="492554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581" name="Google Shape;581;p75"/>
          <p:cNvCxnSpPr/>
          <p:nvPr/>
        </p:nvCxnSpPr>
        <p:spPr>
          <a:xfrm>
            <a:off x="762099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582" name="Google Shape;582;p75"/>
          <p:cNvCxnSpPr/>
          <p:nvPr/>
        </p:nvCxnSpPr>
        <p:spPr>
          <a:xfrm>
            <a:off x="10120153" y="6584021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583" name="Google Shape;583;p7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584" name="Google Shape;584;p7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582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585" name="Google Shape;585;p75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9812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586" name="Google Shape;586;p75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531600" y="1630111"/>
            <a:ext cx="735594" cy="836256"/>
          </a:xfrm>
          <a:prstGeom prst="rect">
            <a:avLst/>
          </a:prstGeom>
          <a:noFill/>
          <a:ln>
            <a:noFill/>
          </a:ln>
        </p:spPr>
      </p:pic>
      <p:pic>
        <p:nvPicPr>
          <p:cNvPr id="587" name="Google Shape;587;p75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531600" y="3183039"/>
            <a:ext cx="735594" cy="779602"/>
          </a:xfrm>
          <a:prstGeom prst="rect">
            <a:avLst/>
          </a:prstGeom>
          <a:noFill/>
          <a:ln>
            <a:noFill/>
          </a:ln>
        </p:spPr>
      </p:pic>
      <p:pic>
        <p:nvPicPr>
          <p:cNvPr id="588" name="Google Shape;588;p75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482348" y="4977591"/>
            <a:ext cx="834098" cy="70474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>
  <p:cSld name="Blank">
    <p:spTree>
      <p:nvGrpSpPr>
        <p:cNvPr id="589" name="Shape 5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0" name="Google Shape;590;p76"/>
          <p:cNvSpPr txBox="1"/>
          <p:nvPr>
            <p:ph idx="1" type="body"/>
          </p:nvPr>
        </p:nvSpPr>
        <p:spPr>
          <a:xfrm>
            <a:off x="4588042" y="1489802"/>
            <a:ext cx="72054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91" name="Google Shape;591;p76"/>
          <p:cNvSpPr txBox="1"/>
          <p:nvPr>
            <p:ph idx="2" type="body"/>
          </p:nvPr>
        </p:nvSpPr>
        <p:spPr>
          <a:xfrm>
            <a:off x="4588042" y="2653440"/>
            <a:ext cx="72054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92" name="Google Shape;592;p76"/>
          <p:cNvSpPr txBox="1"/>
          <p:nvPr>
            <p:ph idx="3" type="body"/>
          </p:nvPr>
        </p:nvSpPr>
        <p:spPr>
          <a:xfrm>
            <a:off x="4588042" y="3817079"/>
            <a:ext cx="72054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93" name="Google Shape;593;p76"/>
          <p:cNvSpPr txBox="1"/>
          <p:nvPr>
            <p:ph idx="4" type="body"/>
          </p:nvPr>
        </p:nvSpPr>
        <p:spPr>
          <a:xfrm>
            <a:off x="4588042" y="4992079"/>
            <a:ext cx="72054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94" name="Google Shape;594;p76"/>
          <p:cNvSpPr txBox="1"/>
          <p:nvPr>
            <p:ph idx="5" type="body"/>
          </p:nvPr>
        </p:nvSpPr>
        <p:spPr>
          <a:xfrm>
            <a:off x="691245" y="1502511"/>
            <a:ext cx="3435300" cy="1043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1" i="0" sz="4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95" name="Google Shape;595;p76"/>
          <p:cNvSpPr txBox="1"/>
          <p:nvPr>
            <p:ph idx="6" type="body"/>
          </p:nvPr>
        </p:nvSpPr>
        <p:spPr>
          <a:xfrm>
            <a:off x="693292" y="2653440"/>
            <a:ext cx="3433200" cy="1043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1" i="0" sz="4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96" name="Google Shape;596;p76"/>
          <p:cNvSpPr txBox="1"/>
          <p:nvPr>
            <p:ph idx="7" type="body"/>
          </p:nvPr>
        </p:nvSpPr>
        <p:spPr>
          <a:xfrm>
            <a:off x="691246" y="3804369"/>
            <a:ext cx="3433200" cy="1043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1" i="0" sz="4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97" name="Google Shape;597;p76"/>
          <p:cNvSpPr txBox="1"/>
          <p:nvPr>
            <p:ph idx="8" type="body"/>
          </p:nvPr>
        </p:nvSpPr>
        <p:spPr>
          <a:xfrm>
            <a:off x="691245" y="4959551"/>
            <a:ext cx="3433200" cy="1043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1" i="0" sz="4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98" name="Google Shape;598;p76"/>
          <p:cNvSpPr txBox="1"/>
          <p:nvPr>
            <p:ph type="ctrTitle"/>
          </p:nvPr>
        </p:nvSpPr>
        <p:spPr>
          <a:xfrm>
            <a:off x="0" y="32084"/>
            <a:ext cx="12192000" cy="119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id="599" name="Google Shape;599;p7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31" cy="49398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600" name="Google Shape;600;p76"/>
          <p:cNvCxnSpPr/>
          <p:nvPr/>
        </p:nvCxnSpPr>
        <p:spPr>
          <a:xfrm>
            <a:off x="-30396" y="6567434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601" name="Google Shape;601;p76"/>
          <p:cNvCxnSpPr/>
          <p:nvPr/>
        </p:nvCxnSpPr>
        <p:spPr>
          <a:xfrm>
            <a:off x="2289544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602" name="Google Shape;602;p76"/>
          <p:cNvCxnSpPr/>
          <p:nvPr/>
        </p:nvCxnSpPr>
        <p:spPr>
          <a:xfrm>
            <a:off x="492554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603" name="Google Shape;603;p76"/>
          <p:cNvCxnSpPr/>
          <p:nvPr/>
        </p:nvCxnSpPr>
        <p:spPr>
          <a:xfrm>
            <a:off x="762099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604" name="Google Shape;604;p76"/>
          <p:cNvCxnSpPr/>
          <p:nvPr/>
        </p:nvCxnSpPr>
        <p:spPr>
          <a:xfrm>
            <a:off x="10120153" y="6584021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605" name="Google Shape;605;p7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606" name="Google Shape;606;p7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582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607" name="Google Shape;607;p76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9812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_Title, 3 points,content box">
  <p:cSld name="4_Title, 3 points,content box">
    <p:spTree>
      <p:nvGrpSpPr>
        <p:cNvPr id="608" name="Shape 6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9" name="Google Shape;609;p7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29" cy="49398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610" name="Google Shape;610;p77"/>
          <p:cNvCxnSpPr/>
          <p:nvPr/>
        </p:nvCxnSpPr>
        <p:spPr>
          <a:xfrm>
            <a:off x="-30396" y="6567434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611" name="Google Shape;611;p77"/>
          <p:cNvCxnSpPr/>
          <p:nvPr/>
        </p:nvCxnSpPr>
        <p:spPr>
          <a:xfrm>
            <a:off x="762099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612" name="Google Shape;612;p77"/>
          <p:cNvCxnSpPr/>
          <p:nvPr/>
        </p:nvCxnSpPr>
        <p:spPr>
          <a:xfrm>
            <a:off x="10120153" y="6584021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613" name="Google Shape;613;p7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614" name="Google Shape;614;p7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981274" y="6196177"/>
            <a:ext cx="687747" cy="615552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615" name="Google Shape;615;p77"/>
          <p:cNvCxnSpPr/>
          <p:nvPr/>
        </p:nvCxnSpPr>
        <p:spPr>
          <a:xfrm>
            <a:off x="2289544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616" name="Google Shape;616;p77"/>
          <p:cNvCxnSpPr/>
          <p:nvPr/>
        </p:nvCxnSpPr>
        <p:spPr>
          <a:xfrm>
            <a:off x="492554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617" name="Google Shape;617;p77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4582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sp>
        <p:nvSpPr>
          <p:cNvPr id="618" name="Google Shape;618;p77"/>
          <p:cNvSpPr txBox="1"/>
          <p:nvPr>
            <p:ph type="ctrTitle"/>
          </p:nvPr>
        </p:nvSpPr>
        <p:spPr>
          <a:xfrm>
            <a:off x="0" y="0"/>
            <a:ext cx="12192000" cy="119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619" name="Google Shape;619;p77"/>
          <p:cNvSpPr txBox="1"/>
          <p:nvPr>
            <p:ph idx="1" type="body"/>
          </p:nvPr>
        </p:nvSpPr>
        <p:spPr>
          <a:xfrm>
            <a:off x="1639564" y="1374414"/>
            <a:ext cx="33939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20" name="Google Shape;620;p77"/>
          <p:cNvSpPr txBox="1"/>
          <p:nvPr>
            <p:ph idx="2" type="body"/>
          </p:nvPr>
        </p:nvSpPr>
        <p:spPr>
          <a:xfrm>
            <a:off x="1627989" y="2592249"/>
            <a:ext cx="33939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21" name="Google Shape;621;p77"/>
          <p:cNvSpPr txBox="1"/>
          <p:nvPr>
            <p:ph idx="3" type="body"/>
          </p:nvPr>
        </p:nvSpPr>
        <p:spPr>
          <a:xfrm>
            <a:off x="1655384" y="3809178"/>
            <a:ext cx="33939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22" name="Google Shape;622;p77"/>
          <p:cNvSpPr txBox="1"/>
          <p:nvPr>
            <p:ph idx="4" type="body"/>
          </p:nvPr>
        </p:nvSpPr>
        <p:spPr>
          <a:xfrm>
            <a:off x="698497" y="1377337"/>
            <a:ext cx="8472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23" name="Google Shape;623;p77"/>
          <p:cNvSpPr txBox="1"/>
          <p:nvPr>
            <p:ph idx="5" type="body"/>
          </p:nvPr>
        </p:nvSpPr>
        <p:spPr>
          <a:xfrm>
            <a:off x="698497" y="3809178"/>
            <a:ext cx="8472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24" name="Google Shape;624;p77"/>
          <p:cNvSpPr txBox="1"/>
          <p:nvPr>
            <p:ph idx="6" type="body"/>
          </p:nvPr>
        </p:nvSpPr>
        <p:spPr>
          <a:xfrm>
            <a:off x="1627989" y="5024978"/>
            <a:ext cx="33939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25" name="Google Shape;625;p77"/>
          <p:cNvSpPr txBox="1"/>
          <p:nvPr>
            <p:ph idx="7" type="body"/>
          </p:nvPr>
        </p:nvSpPr>
        <p:spPr>
          <a:xfrm>
            <a:off x="698497" y="2592249"/>
            <a:ext cx="8472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26" name="Google Shape;626;p77"/>
          <p:cNvSpPr txBox="1"/>
          <p:nvPr>
            <p:ph idx="8" type="body"/>
          </p:nvPr>
        </p:nvSpPr>
        <p:spPr>
          <a:xfrm>
            <a:off x="698497" y="5027421"/>
            <a:ext cx="8472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pic>
        <p:nvPicPr>
          <p:cNvPr descr="Una imagen con un muchacho, niño, joven  Descripción generada con muchísima confianza" id="627" name="Google Shape;627;p77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6552007" y="2127658"/>
            <a:ext cx="5112981" cy="3839191"/>
          </a:xfrm>
          <a:prstGeom prst="rect">
            <a:avLst/>
          </a:prstGeom>
          <a:noFill/>
          <a:ln cap="sq" cmpd="sng" w="1905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</p:pic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_Title, 3 points,content box">
  <p:cSld name="4_Title, 3 points,content box 2">
    <p:spTree>
      <p:nvGrpSpPr>
        <p:cNvPr id="628" name="Shape 6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9" name="Google Shape;629;p7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29" cy="49398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630" name="Google Shape;630;p78"/>
          <p:cNvCxnSpPr/>
          <p:nvPr/>
        </p:nvCxnSpPr>
        <p:spPr>
          <a:xfrm>
            <a:off x="-30396" y="6567434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631" name="Google Shape;631;p78"/>
          <p:cNvCxnSpPr/>
          <p:nvPr/>
        </p:nvCxnSpPr>
        <p:spPr>
          <a:xfrm>
            <a:off x="762099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632" name="Google Shape;632;p78"/>
          <p:cNvCxnSpPr/>
          <p:nvPr/>
        </p:nvCxnSpPr>
        <p:spPr>
          <a:xfrm>
            <a:off x="10120153" y="6584021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633" name="Google Shape;633;p7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634" name="Google Shape;634;p7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981274" y="6196177"/>
            <a:ext cx="687747" cy="615552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635" name="Google Shape;635;p78"/>
          <p:cNvCxnSpPr/>
          <p:nvPr/>
        </p:nvCxnSpPr>
        <p:spPr>
          <a:xfrm>
            <a:off x="2289544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636" name="Google Shape;636;p78"/>
          <p:cNvCxnSpPr/>
          <p:nvPr/>
        </p:nvCxnSpPr>
        <p:spPr>
          <a:xfrm>
            <a:off x="492554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637" name="Google Shape;637;p78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4582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sp>
        <p:nvSpPr>
          <p:cNvPr id="638" name="Google Shape;638;p78"/>
          <p:cNvSpPr txBox="1"/>
          <p:nvPr>
            <p:ph type="ctrTitle"/>
          </p:nvPr>
        </p:nvSpPr>
        <p:spPr>
          <a:xfrm>
            <a:off x="0" y="0"/>
            <a:ext cx="12192000" cy="119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639" name="Google Shape;639;p78"/>
          <p:cNvSpPr txBox="1"/>
          <p:nvPr>
            <p:ph idx="1" type="body"/>
          </p:nvPr>
        </p:nvSpPr>
        <p:spPr>
          <a:xfrm>
            <a:off x="1639564" y="1374414"/>
            <a:ext cx="33939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40" name="Google Shape;640;p78"/>
          <p:cNvSpPr txBox="1"/>
          <p:nvPr>
            <p:ph idx="2" type="body"/>
          </p:nvPr>
        </p:nvSpPr>
        <p:spPr>
          <a:xfrm>
            <a:off x="1627989" y="2592249"/>
            <a:ext cx="33939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41" name="Google Shape;641;p78"/>
          <p:cNvSpPr txBox="1"/>
          <p:nvPr>
            <p:ph idx="3" type="body"/>
          </p:nvPr>
        </p:nvSpPr>
        <p:spPr>
          <a:xfrm>
            <a:off x="1655384" y="3809178"/>
            <a:ext cx="33939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42" name="Google Shape;642;p78"/>
          <p:cNvSpPr txBox="1"/>
          <p:nvPr>
            <p:ph idx="4" type="body"/>
          </p:nvPr>
        </p:nvSpPr>
        <p:spPr>
          <a:xfrm>
            <a:off x="698497" y="1377337"/>
            <a:ext cx="8472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43" name="Google Shape;643;p78"/>
          <p:cNvSpPr txBox="1"/>
          <p:nvPr>
            <p:ph idx="5" type="body"/>
          </p:nvPr>
        </p:nvSpPr>
        <p:spPr>
          <a:xfrm>
            <a:off x="698497" y="3809178"/>
            <a:ext cx="8472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44" name="Google Shape;644;p78"/>
          <p:cNvSpPr txBox="1"/>
          <p:nvPr>
            <p:ph idx="6" type="body"/>
          </p:nvPr>
        </p:nvSpPr>
        <p:spPr>
          <a:xfrm>
            <a:off x="1627989" y="5024978"/>
            <a:ext cx="33939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45" name="Google Shape;645;p78"/>
          <p:cNvSpPr txBox="1"/>
          <p:nvPr>
            <p:ph idx="7" type="body"/>
          </p:nvPr>
        </p:nvSpPr>
        <p:spPr>
          <a:xfrm>
            <a:off x="698497" y="2592249"/>
            <a:ext cx="8472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46" name="Google Shape;646;p78"/>
          <p:cNvSpPr txBox="1"/>
          <p:nvPr>
            <p:ph idx="8" type="body"/>
          </p:nvPr>
        </p:nvSpPr>
        <p:spPr>
          <a:xfrm>
            <a:off x="698497" y="5027421"/>
            <a:ext cx="8472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47" name="Google Shape;647;p78"/>
          <p:cNvSpPr txBox="1"/>
          <p:nvPr>
            <p:ph idx="9" type="body"/>
          </p:nvPr>
        </p:nvSpPr>
        <p:spPr>
          <a:xfrm>
            <a:off x="8389001" y="1520875"/>
            <a:ext cx="3488100" cy="1236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pic>
        <p:nvPicPr>
          <p:cNvPr descr="Una imagen con un muchacho, niño, joven  Descripción generada con muchísima confianza" id="648" name="Google Shape;648;p78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5348708" y="3084976"/>
            <a:ext cx="3642575" cy="2854738"/>
          </a:xfrm>
          <a:prstGeom prst="rect">
            <a:avLst/>
          </a:prstGeom>
          <a:noFill/>
          <a:ln cap="sq" cmpd="sng" w="1905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</p:pic>
      <p:sp>
        <p:nvSpPr>
          <p:cNvPr id="649" name="Google Shape;649;p78"/>
          <p:cNvSpPr/>
          <p:nvPr/>
        </p:nvSpPr>
        <p:spPr>
          <a:xfrm>
            <a:off x="8182573" y="1374414"/>
            <a:ext cx="3801300" cy="1571100"/>
          </a:xfrm>
          <a:prstGeom prst="wedgeRoundRectCallout">
            <a:avLst>
              <a:gd fmla="val -43672" name="adj1"/>
              <a:gd fmla="val 91341" name="adj2"/>
              <a:gd fmla="val 16667" name="adj3"/>
            </a:avLst>
          </a:prstGeom>
          <a:noFill/>
          <a:ln cap="flat" cmpd="sng" w="1905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650" name="Google Shape;650;p78"/>
          <p:cNvSpPr/>
          <p:nvPr/>
        </p:nvSpPr>
        <p:spPr>
          <a:xfrm>
            <a:off x="8852546" y="4379200"/>
            <a:ext cx="3206700" cy="1571100"/>
          </a:xfrm>
          <a:prstGeom prst="wedgeRoundRectCallout">
            <a:avLst>
              <a:gd fmla="val -55946" name="adj1"/>
              <a:gd fmla="val -85718" name="adj2"/>
              <a:gd fmla="val 16667" name="adj3"/>
            </a:avLst>
          </a:prstGeom>
          <a:noFill/>
          <a:ln cap="flat" cmpd="sng" w="1905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651" name="Google Shape;651;p78"/>
          <p:cNvSpPr txBox="1"/>
          <p:nvPr>
            <p:ph idx="13" type="body"/>
          </p:nvPr>
        </p:nvSpPr>
        <p:spPr>
          <a:xfrm>
            <a:off x="8991285" y="4468187"/>
            <a:ext cx="2885700" cy="1393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Custom Layout">
  <p:cSld name="1_Custom Layout">
    <p:spTree>
      <p:nvGrpSpPr>
        <p:cNvPr id="652" name="Shape 6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3" name="Google Shape;653;p7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29" cy="49398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654" name="Google Shape;654;p79"/>
          <p:cNvCxnSpPr/>
          <p:nvPr/>
        </p:nvCxnSpPr>
        <p:spPr>
          <a:xfrm>
            <a:off x="-30396" y="6567434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655" name="Google Shape;655;p79"/>
          <p:cNvCxnSpPr/>
          <p:nvPr/>
        </p:nvCxnSpPr>
        <p:spPr>
          <a:xfrm>
            <a:off x="2289544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656" name="Google Shape;656;p79"/>
          <p:cNvCxnSpPr/>
          <p:nvPr/>
        </p:nvCxnSpPr>
        <p:spPr>
          <a:xfrm>
            <a:off x="492554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657" name="Google Shape;657;p79"/>
          <p:cNvCxnSpPr/>
          <p:nvPr/>
        </p:nvCxnSpPr>
        <p:spPr>
          <a:xfrm>
            <a:off x="762099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658" name="Google Shape;658;p79"/>
          <p:cNvCxnSpPr/>
          <p:nvPr/>
        </p:nvCxnSpPr>
        <p:spPr>
          <a:xfrm>
            <a:off x="10120153" y="6584021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659" name="Google Shape;659;p7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660" name="Google Shape;660;p7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58273" y="6324412"/>
            <a:ext cx="529889" cy="49795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661" name="Google Shape;661;p79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9812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sp>
        <p:nvSpPr>
          <p:cNvPr id="662" name="Google Shape;662;p79"/>
          <p:cNvSpPr txBox="1"/>
          <p:nvPr>
            <p:ph type="ctrTitle"/>
          </p:nvPr>
        </p:nvSpPr>
        <p:spPr>
          <a:xfrm>
            <a:off x="0" y="0"/>
            <a:ext cx="12192000" cy="119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663" name="Google Shape;663;p79"/>
          <p:cNvSpPr txBox="1"/>
          <p:nvPr>
            <p:ph idx="1" type="body"/>
          </p:nvPr>
        </p:nvSpPr>
        <p:spPr>
          <a:xfrm>
            <a:off x="421059" y="1739549"/>
            <a:ext cx="6408600" cy="3640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572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064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810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810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64" name="Google Shape;664;p79"/>
          <p:cNvSpPr txBox="1"/>
          <p:nvPr>
            <p:ph idx="2" type="body"/>
          </p:nvPr>
        </p:nvSpPr>
        <p:spPr>
          <a:xfrm>
            <a:off x="7182346" y="1811338"/>
            <a:ext cx="4443600" cy="3640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, sound like a storyteller">
  <p:cSld name="Title, sound like a storyteller"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" name="Google Shape;57;p31"/>
          <p:cNvPicPr preferRelativeResize="0"/>
          <p:nvPr/>
        </p:nvPicPr>
        <p:blipFill rotWithShape="1">
          <a:blip r:embed="rId2">
            <a:alphaModFix/>
          </a:blip>
          <a:srcRect b="12168" l="0" r="0" t="3434"/>
          <a:stretch/>
        </p:blipFill>
        <p:spPr>
          <a:xfrm>
            <a:off x="0" y="0"/>
            <a:ext cx="12192000" cy="6857999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58" name="Google Shape;58;p31"/>
          <p:cNvGrpSpPr/>
          <p:nvPr/>
        </p:nvGrpSpPr>
        <p:grpSpPr>
          <a:xfrm>
            <a:off x="1" y="5607273"/>
            <a:ext cx="12213728" cy="1252537"/>
            <a:chOff x="-33239" y="5603791"/>
            <a:chExt cx="9160525" cy="1252537"/>
          </a:xfrm>
        </p:grpSpPr>
        <p:sp>
          <p:nvSpPr>
            <p:cNvPr id="59" name="Google Shape;59;p31"/>
            <p:cNvSpPr/>
            <p:nvPr/>
          </p:nvSpPr>
          <p:spPr>
            <a:xfrm>
              <a:off x="-29914" y="5611028"/>
              <a:ext cx="9157200" cy="1245300"/>
            </a:xfrm>
            <a:prstGeom prst="rect">
              <a:avLst/>
            </a:prstGeom>
            <a:solidFill>
              <a:schemeClr val="lt1">
                <a:alpha val="80000"/>
              </a:scheme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50"/>
                <a:buFont typeface="Arial"/>
                <a:buNone/>
              </a:pPr>
              <a:r>
                <a:t/>
              </a:r>
              <a:endParaRPr b="0" i="0" sz="1350" u="none" cap="none" strike="noStrike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cxnSp>
          <p:nvCxnSpPr>
            <p:cNvPr id="60" name="Google Shape;60;p31"/>
            <p:cNvCxnSpPr/>
            <p:nvPr/>
          </p:nvCxnSpPr>
          <p:spPr>
            <a:xfrm>
              <a:off x="-29914" y="5603791"/>
              <a:ext cx="9144000" cy="0"/>
            </a:xfrm>
            <a:prstGeom prst="straightConnector1">
              <a:avLst/>
            </a:prstGeom>
            <a:noFill/>
            <a:ln cap="flat" cmpd="sng" w="88900">
              <a:solidFill>
                <a:srgbClr val="006FB6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61" name="Google Shape;61;p31"/>
            <p:cNvCxnSpPr/>
            <p:nvPr/>
          </p:nvCxnSpPr>
          <p:spPr>
            <a:xfrm>
              <a:off x="-33239" y="5687205"/>
              <a:ext cx="9144000" cy="0"/>
            </a:xfrm>
            <a:prstGeom prst="straightConnector1">
              <a:avLst/>
            </a:prstGeom>
            <a:noFill/>
            <a:ln cap="flat" cmpd="sng" w="38100">
              <a:solidFill>
                <a:srgbClr val="96C93E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</p:grpSp>
      <p:sp>
        <p:nvSpPr>
          <p:cNvPr id="62" name="Google Shape;62;p31"/>
          <p:cNvSpPr txBox="1"/>
          <p:nvPr>
            <p:ph type="title"/>
          </p:nvPr>
        </p:nvSpPr>
        <p:spPr>
          <a:xfrm>
            <a:off x="-8" y="5994739"/>
            <a:ext cx="9156300" cy="559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750"/>
              <a:buFont typeface="Calibri"/>
              <a:buNone/>
              <a:defRPr b="1" i="0" sz="375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id="63" name="Google Shape;63;p3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30644" y="5918751"/>
            <a:ext cx="2339650" cy="711925"/>
          </a:xfrm>
          <a:prstGeom prst="rect">
            <a:avLst/>
          </a:prstGeom>
          <a:noFill/>
          <a:ln>
            <a:noFill/>
          </a:ln>
        </p:spPr>
      </p:pic>
      <p:sp>
        <p:nvSpPr>
          <p:cNvPr id="64" name="Google Shape;64;p31"/>
          <p:cNvSpPr/>
          <p:nvPr/>
        </p:nvSpPr>
        <p:spPr>
          <a:xfrm>
            <a:off x="-4600" y="0"/>
            <a:ext cx="12222900" cy="5610900"/>
          </a:xfrm>
          <a:prstGeom prst="rect">
            <a:avLst/>
          </a:prstGeom>
          <a:solidFill>
            <a:srgbClr val="006FB6">
              <a:alpha val="32156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, 2 content boxes">
  <p:cSld name="Title, 2 content boxes">
    <p:spTree>
      <p:nvGrpSpPr>
        <p:cNvPr id="665" name="Shape 6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6" name="Google Shape;666;p8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29" cy="49398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667" name="Google Shape;667;p80"/>
          <p:cNvCxnSpPr/>
          <p:nvPr/>
        </p:nvCxnSpPr>
        <p:spPr>
          <a:xfrm>
            <a:off x="-30396" y="6567434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668" name="Google Shape;668;p80"/>
          <p:cNvCxnSpPr/>
          <p:nvPr/>
        </p:nvCxnSpPr>
        <p:spPr>
          <a:xfrm>
            <a:off x="762099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669" name="Google Shape;669;p80"/>
          <p:cNvCxnSpPr/>
          <p:nvPr/>
        </p:nvCxnSpPr>
        <p:spPr>
          <a:xfrm>
            <a:off x="10120153" y="6584021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670" name="Google Shape;670;p8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671" name="Google Shape;671;p8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981274" y="6196177"/>
            <a:ext cx="687747" cy="615552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672" name="Google Shape;672;p80"/>
          <p:cNvCxnSpPr/>
          <p:nvPr/>
        </p:nvCxnSpPr>
        <p:spPr>
          <a:xfrm>
            <a:off x="2289544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673" name="Google Shape;673;p80"/>
          <p:cNvCxnSpPr/>
          <p:nvPr/>
        </p:nvCxnSpPr>
        <p:spPr>
          <a:xfrm>
            <a:off x="492554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674" name="Google Shape;674;p80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4582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sp>
        <p:nvSpPr>
          <p:cNvPr id="675" name="Google Shape;675;p80"/>
          <p:cNvSpPr txBox="1"/>
          <p:nvPr>
            <p:ph type="ctrTitle"/>
          </p:nvPr>
        </p:nvSpPr>
        <p:spPr>
          <a:xfrm>
            <a:off x="0" y="0"/>
            <a:ext cx="12192000" cy="119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676" name="Google Shape;676;p80"/>
          <p:cNvSpPr txBox="1"/>
          <p:nvPr>
            <p:ph idx="1" type="body"/>
          </p:nvPr>
        </p:nvSpPr>
        <p:spPr>
          <a:xfrm>
            <a:off x="1114424" y="1558925"/>
            <a:ext cx="4583400" cy="4441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572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572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572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572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572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77" name="Google Shape;677;p80"/>
          <p:cNvSpPr txBox="1"/>
          <p:nvPr>
            <p:ph idx="2" type="body"/>
          </p:nvPr>
        </p:nvSpPr>
        <p:spPr>
          <a:xfrm>
            <a:off x="6494085" y="1558924"/>
            <a:ext cx="4583400" cy="4441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572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572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572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572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572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Title, 2 content boxes">
  <p:cSld name="1_Title, 2 content boxes">
    <p:spTree>
      <p:nvGrpSpPr>
        <p:cNvPr id="678" name="Shape 6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9" name="Google Shape;679;p8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29" cy="49398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680" name="Google Shape;680;p81"/>
          <p:cNvCxnSpPr/>
          <p:nvPr/>
        </p:nvCxnSpPr>
        <p:spPr>
          <a:xfrm>
            <a:off x="-30396" y="6567434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681" name="Google Shape;681;p81"/>
          <p:cNvCxnSpPr/>
          <p:nvPr/>
        </p:nvCxnSpPr>
        <p:spPr>
          <a:xfrm>
            <a:off x="762099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682" name="Google Shape;682;p81"/>
          <p:cNvCxnSpPr/>
          <p:nvPr/>
        </p:nvCxnSpPr>
        <p:spPr>
          <a:xfrm>
            <a:off x="10120153" y="6584021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683" name="Google Shape;683;p8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684" name="Google Shape;684;p8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981274" y="6196177"/>
            <a:ext cx="687747" cy="615552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685" name="Google Shape;685;p81"/>
          <p:cNvCxnSpPr/>
          <p:nvPr/>
        </p:nvCxnSpPr>
        <p:spPr>
          <a:xfrm>
            <a:off x="2289544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686" name="Google Shape;686;p81"/>
          <p:cNvCxnSpPr/>
          <p:nvPr/>
        </p:nvCxnSpPr>
        <p:spPr>
          <a:xfrm>
            <a:off x="492554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687" name="Google Shape;687;p81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4582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sp>
        <p:nvSpPr>
          <p:cNvPr id="688" name="Google Shape;688;p81"/>
          <p:cNvSpPr txBox="1"/>
          <p:nvPr>
            <p:ph type="ctrTitle"/>
          </p:nvPr>
        </p:nvSpPr>
        <p:spPr>
          <a:xfrm>
            <a:off x="0" y="0"/>
            <a:ext cx="12192000" cy="119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689" name="Google Shape;689;p81"/>
          <p:cNvSpPr txBox="1"/>
          <p:nvPr>
            <p:ph idx="1" type="body"/>
          </p:nvPr>
        </p:nvSpPr>
        <p:spPr>
          <a:xfrm>
            <a:off x="5528247" y="1563523"/>
            <a:ext cx="6168300" cy="4112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572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572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572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572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572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90" name="Google Shape;690;p81"/>
          <p:cNvSpPr txBox="1"/>
          <p:nvPr>
            <p:ph idx="2" type="body"/>
          </p:nvPr>
        </p:nvSpPr>
        <p:spPr>
          <a:xfrm>
            <a:off x="1660584" y="1604102"/>
            <a:ext cx="33939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91" name="Google Shape;691;p81"/>
          <p:cNvSpPr txBox="1"/>
          <p:nvPr>
            <p:ph idx="3" type="body"/>
          </p:nvPr>
        </p:nvSpPr>
        <p:spPr>
          <a:xfrm>
            <a:off x="1660585" y="3034440"/>
            <a:ext cx="33939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92" name="Google Shape;692;p81"/>
          <p:cNvSpPr txBox="1"/>
          <p:nvPr>
            <p:ph idx="4" type="body"/>
          </p:nvPr>
        </p:nvSpPr>
        <p:spPr>
          <a:xfrm>
            <a:off x="1660585" y="4505841"/>
            <a:ext cx="33939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93" name="Google Shape;693;p81"/>
          <p:cNvSpPr txBox="1"/>
          <p:nvPr>
            <p:ph idx="5" type="body"/>
          </p:nvPr>
        </p:nvSpPr>
        <p:spPr>
          <a:xfrm>
            <a:off x="698500" y="1615215"/>
            <a:ext cx="8472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94" name="Google Shape;694;p81"/>
          <p:cNvSpPr txBox="1"/>
          <p:nvPr>
            <p:ph idx="6" type="body"/>
          </p:nvPr>
        </p:nvSpPr>
        <p:spPr>
          <a:xfrm>
            <a:off x="698498" y="3040794"/>
            <a:ext cx="8472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95" name="Google Shape;695;p81"/>
          <p:cNvSpPr txBox="1"/>
          <p:nvPr>
            <p:ph idx="7" type="body"/>
          </p:nvPr>
        </p:nvSpPr>
        <p:spPr>
          <a:xfrm>
            <a:off x="698498" y="4505840"/>
            <a:ext cx="8472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_Custom Layout">
  <p:cSld name="3_Custom Layout">
    <p:spTree>
      <p:nvGrpSpPr>
        <p:cNvPr id="696" name="Shape 6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7" name="Google Shape;697;p8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29" cy="49398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698" name="Google Shape;698;p82"/>
          <p:cNvCxnSpPr/>
          <p:nvPr/>
        </p:nvCxnSpPr>
        <p:spPr>
          <a:xfrm>
            <a:off x="-30396" y="6567434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699" name="Google Shape;699;p82"/>
          <p:cNvCxnSpPr/>
          <p:nvPr/>
        </p:nvCxnSpPr>
        <p:spPr>
          <a:xfrm>
            <a:off x="762099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700" name="Google Shape;700;p82"/>
          <p:cNvCxnSpPr/>
          <p:nvPr/>
        </p:nvCxnSpPr>
        <p:spPr>
          <a:xfrm>
            <a:off x="10120153" y="6584021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701" name="Google Shape;701;p8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8" cy="536174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702" name="Google Shape;702;p82"/>
          <p:cNvCxnSpPr/>
          <p:nvPr/>
        </p:nvCxnSpPr>
        <p:spPr>
          <a:xfrm>
            <a:off x="2289544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703" name="Google Shape;703;p82"/>
          <p:cNvCxnSpPr/>
          <p:nvPr/>
        </p:nvCxnSpPr>
        <p:spPr>
          <a:xfrm>
            <a:off x="492554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704" name="Google Shape;704;p8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582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705" name="Google Shape;705;p82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9812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sp>
        <p:nvSpPr>
          <p:cNvPr id="706" name="Google Shape;706;p82"/>
          <p:cNvSpPr txBox="1"/>
          <p:nvPr>
            <p:ph type="ctrTitle"/>
          </p:nvPr>
        </p:nvSpPr>
        <p:spPr>
          <a:xfrm>
            <a:off x="0" y="0"/>
            <a:ext cx="12192000" cy="119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07" name="Google Shape;707;p82"/>
          <p:cNvSpPr txBox="1"/>
          <p:nvPr>
            <p:ph idx="1" type="body"/>
          </p:nvPr>
        </p:nvSpPr>
        <p:spPr>
          <a:xfrm>
            <a:off x="1265238" y="1692275"/>
            <a:ext cx="9766200" cy="4067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572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064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810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4_Custom Layout">
  <p:cSld name="4_Custom Layout">
    <p:spTree>
      <p:nvGrpSpPr>
        <p:cNvPr id="708" name="Shape 7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09" name="Google Shape;709;p8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29" cy="49398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710" name="Google Shape;710;p83"/>
          <p:cNvCxnSpPr/>
          <p:nvPr/>
        </p:nvCxnSpPr>
        <p:spPr>
          <a:xfrm>
            <a:off x="-30396" y="6567434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711" name="Google Shape;711;p83"/>
          <p:cNvCxnSpPr/>
          <p:nvPr/>
        </p:nvCxnSpPr>
        <p:spPr>
          <a:xfrm>
            <a:off x="762099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712" name="Google Shape;712;p83"/>
          <p:cNvCxnSpPr/>
          <p:nvPr/>
        </p:nvCxnSpPr>
        <p:spPr>
          <a:xfrm>
            <a:off x="10120153" y="6584021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713" name="Google Shape;713;p8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8" cy="536174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714" name="Google Shape;714;p83"/>
          <p:cNvCxnSpPr/>
          <p:nvPr/>
        </p:nvCxnSpPr>
        <p:spPr>
          <a:xfrm>
            <a:off x="2289544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715" name="Google Shape;715;p83"/>
          <p:cNvCxnSpPr/>
          <p:nvPr/>
        </p:nvCxnSpPr>
        <p:spPr>
          <a:xfrm>
            <a:off x="492554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716" name="Google Shape;716;p8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582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717" name="Google Shape;717;p83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9812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sp>
        <p:nvSpPr>
          <p:cNvPr id="718" name="Google Shape;718;p83"/>
          <p:cNvSpPr txBox="1"/>
          <p:nvPr>
            <p:ph type="ctrTitle"/>
          </p:nvPr>
        </p:nvSpPr>
        <p:spPr>
          <a:xfrm>
            <a:off x="0" y="0"/>
            <a:ext cx="12192000" cy="119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19" name="Google Shape;719;p83"/>
          <p:cNvSpPr txBox="1"/>
          <p:nvPr>
            <p:ph idx="1" type="body"/>
          </p:nvPr>
        </p:nvSpPr>
        <p:spPr>
          <a:xfrm>
            <a:off x="1185028" y="1692275"/>
            <a:ext cx="4830900" cy="4067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572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064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810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20" name="Google Shape;720;p83"/>
          <p:cNvSpPr txBox="1"/>
          <p:nvPr>
            <p:ph idx="2" type="body"/>
          </p:nvPr>
        </p:nvSpPr>
        <p:spPr>
          <a:xfrm>
            <a:off x="6250420" y="1692275"/>
            <a:ext cx="4756500" cy="4100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4572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064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810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. Leveled Text, Pic">
  <p:cSld name="Title. Leveled Text, Pic">
    <p:spTree>
      <p:nvGrpSpPr>
        <p:cNvPr id="721" name="Shape 7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2" name="Google Shape;722;p84"/>
          <p:cNvSpPr/>
          <p:nvPr>
            <p:ph idx="2" type="pic"/>
          </p:nvPr>
        </p:nvSpPr>
        <p:spPr>
          <a:xfrm>
            <a:off x="8142818" y="1687513"/>
            <a:ext cx="3587700" cy="3764100"/>
          </a:xfrm>
          <a:prstGeom prst="rect">
            <a:avLst/>
          </a:prstGeom>
          <a:noFill/>
          <a:ln cap="flat" cmpd="sng" w="19050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723" name="Google Shape;723;p84"/>
          <p:cNvSpPr txBox="1"/>
          <p:nvPr>
            <p:ph idx="1" type="body"/>
          </p:nvPr>
        </p:nvSpPr>
        <p:spPr>
          <a:xfrm>
            <a:off x="258234" y="1687513"/>
            <a:ext cx="7884600" cy="3764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572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572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572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572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572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24" name="Google Shape;724;p84"/>
          <p:cNvSpPr txBox="1"/>
          <p:nvPr>
            <p:ph type="ctrTitle"/>
          </p:nvPr>
        </p:nvSpPr>
        <p:spPr>
          <a:xfrm>
            <a:off x="0" y="0"/>
            <a:ext cx="12192000" cy="119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Find Your Materials">
  <p:cSld name="1_Find Your Materials">
    <p:spTree>
      <p:nvGrpSpPr>
        <p:cNvPr id="730" name="Shape 7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1" name="Google Shape;731;p39"/>
          <p:cNvSpPr txBox="1"/>
          <p:nvPr>
            <p:ph type="title"/>
          </p:nvPr>
        </p:nvSpPr>
        <p:spPr>
          <a:xfrm>
            <a:off x="3327401" y="1"/>
            <a:ext cx="8638079" cy="125128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grpSp>
        <p:nvGrpSpPr>
          <p:cNvPr id="732" name="Google Shape;732;p39"/>
          <p:cNvGrpSpPr/>
          <p:nvPr/>
        </p:nvGrpSpPr>
        <p:grpSpPr>
          <a:xfrm flipH="1">
            <a:off x="3757659" y="6196177"/>
            <a:ext cx="8097437" cy="626186"/>
            <a:chOff x="179447" y="6196177"/>
            <a:chExt cx="8097437" cy="626186"/>
          </a:xfrm>
        </p:grpSpPr>
        <p:pic>
          <p:nvPicPr>
            <p:cNvPr id="733" name="Google Shape;733;p39"/>
            <p:cNvPicPr preferRelativeResize="0"/>
            <p:nvPr/>
          </p:nvPicPr>
          <p:blipFill rotWithShape="1">
            <a:blip r:embed="rId2">
              <a:alphaModFix/>
            </a:blip>
            <a:srcRect b="0" l="0" r="0" t="0"/>
            <a:stretch/>
          </p:blipFill>
          <p:spPr>
            <a:xfrm>
              <a:off x="179447" y="6246434"/>
              <a:ext cx="309931" cy="493979"/>
            </a:xfrm>
            <a:prstGeom prst="rect">
              <a:avLst/>
            </a:prstGeom>
            <a:noFill/>
            <a:ln>
              <a:noFill/>
            </a:ln>
          </p:spPr>
        </p:pic>
        <p:cxnSp>
          <p:nvCxnSpPr>
            <p:cNvPr id="734" name="Google Shape;734;p39"/>
            <p:cNvCxnSpPr/>
            <p:nvPr/>
          </p:nvCxnSpPr>
          <p:spPr>
            <a:xfrm>
              <a:off x="371844" y="6565900"/>
              <a:ext cx="2082480" cy="0"/>
            </a:xfrm>
            <a:prstGeom prst="straightConnector1">
              <a:avLst/>
            </a:prstGeom>
            <a:noFill/>
            <a:ln cap="flat" cmpd="sng" w="25400">
              <a:solidFill>
                <a:srgbClr val="96C93E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735" name="Google Shape;735;p39"/>
            <p:cNvCxnSpPr/>
            <p:nvPr/>
          </p:nvCxnSpPr>
          <p:spPr>
            <a:xfrm>
              <a:off x="3007849" y="6565900"/>
              <a:ext cx="2082480" cy="0"/>
            </a:xfrm>
            <a:prstGeom prst="straightConnector1">
              <a:avLst/>
            </a:prstGeom>
            <a:noFill/>
            <a:ln cap="flat" cmpd="sng" w="25400">
              <a:solidFill>
                <a:srgbClr val="006FB6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736" name="Google Shape;736;p39"/>
            <p:cNvCxnSpPr/>
            <p:nvPr/>
          </p:nvCxnSpPr>
          <p:spPr>
            <a:xfrm>
              <a:off x="5703299" y="6565900"/>
              <a:ext cx="2082480" cy="0"/>
            </a:xfrm>
            <a:prstGeom prst="straightConnector1">
              <a:avLst/>
            </a:prstGeom>
            <a:noFill/>
            <a:ln cap="flat" cmpd="sng" w="25400">
              <a:solidFill>
                <a:srgbClr val="006FB6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pic>
          <p:nvPicPr>
            <p:cNvPr id="737" name="Google Shape;737;p39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7784915" y="6196177"/>
              <a:ext cx="491969" cy="53617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738" name="Google Shape;738;p39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2477073" y="6324412"/>
              <a:ext cx="529889" cy="49795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A picture containing vector graphics&#10;&#10;Description automatically generated" id="739" name="Google Shape;739;p39"/>
            <p:cNvPicPr preferRelativeResize="0"/>
            <p:nvPr/>
          </p:nvPicPr>
          <p:blipFill rotWithShape="1">
            <a:blip r:embed="rId5">
              <a:alphaModFix/>
            </a:blip>
            <a:srcRect b="0" l="0" r="0" t="0"/>
            <a:stretch/>
          </p:blipFill>
          <p:spPr>
            <a:xfrm>
              <a:off x="5063574" y="6196177"/>
              <a:ext cx="687747" cy="615553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740" name="Google Shape;740;p39"/>
          <p:cNvSpPr txBox="1"/>
          <p:nvPr>
            <p:ph idx="1" type="body"/>
          </p:nvPr>
        </p:nvSpPr>
        <p:spPr>
          <a:xfrm>
            <a:off x="8967862" y="1620838"/>
            <a:ext cx="3081528" cy="338328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None/>
              <a:defRPr b="0" i="0" sz="32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41" name="Google Shape;741;p39"/>
          <p:cNvSpPr txBox="1"/>
          <p:nvPr>
            <p:ph idx="2" type="body"/>
          </p:nvPr>
        </p:nvSpPr>
        <p:spPr>
          <a:xfrm>
            <a:off x="4059003" y="1632097"/>
            <a:ext cx="4005072" cy="338328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None/>
              <a:defRPr b="0" i="0" sz="32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42" name="Google Shape;742;p39"/>
          <p:cNvSpPr txBox="1"/>
          <p:nvPr>
            <p:ph idx="3" type="body"/>
          </p:nvPr>
        </p:nvSpPr>
        <p:spPr>
          <a:xfrm>
            <a:off x="142610" y="1454588"/>
            <a:ext cx="3258591" cy="11722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1" i="0" sz="4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43" name="Google Shape;743;p39"/>
          <p:cNvSpPr txBox="1"/>
          <p:nvPr>
            <p:ph idx="4" type="body"/>
          </p:nvPr>
        </p:nvSpPr>
        <p:spPr>
          <a:xfrm>
            <a:off x="142609" y="2645354"/>
            <a:ext cx="3258592" cy="153522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44" name="Google Shape;744;p39"/>
          <p:cNvSpPr/>
          <p:nvPr>
            <p:ph idx="5" type="pic"/>
          </p:nvPr>
        </p:nvSpPr>
        <p:spPr>
          <a:xfrm>
            <a:off x="336904" y="4407656"/>
            <a:ext cx="2926080" cy="1947672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_Reading tip introduction">
  <p:cSld name="2_Reading tip introduction">
    <p:spTree>
      <p:nvGrpSpPr>
        <p:cNvPr id="745" name="Shape 7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6" name="Google Shape;746;p40"/>
          <p:cNvSpPr txBox="1"/>
          <p:nvPr>
            <p:ph type="title"/>
          </p:nvPr>
        </p:nvSpPr>
        <p:spPr>
          <a:xfrm>
            <a:off x="-7620" y="0"/>
            <a:ext cx="8638079" cy="125128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grpSp>
        <p:nvGrpSpPr>
          <p:cNvPr id="747" name="Google Shape;747;p40"/>
          <p:cNvGrpSpPr/>
          <p:nvPr/>
        </p:nvGrpSpPr>
        <p:grpSpPr>
          <a:xfrm>
            <a:off x="3598397" y="6190158"/>
            <a:ext cx="8441706" cy="621572"/>
            <a:chOff x="3598397" y="6190158"/>
            <a:chExt cx="8441706" cy="621572"/>
          </a:xfrm>
        </p:grpSpPr>
        <p:cxnSp>
          <p:nvCxnSpPr>
            <p:cNvPr id="748" name="Google Shape;748;p40"/>
            <p:cNvCxnSpPr/>
            <p:nvPr/>
          </p:nvCxnSpPr>
          <p:spPr>
            <a:xfrm>
              <a:off x="9634993" y="6560687"/>
              <a:ext cx="2082480" cy="0"/>
            </a:xfrm>
            <a:prstGeom prst="straightConnector1">
              <a:avLst/>
            </a:prstGeom>
            <a:noFill/>
            <a:ln cap="flat" cmpd="sng" w="25400">
              <a:solidFill>
                <a:srgbClr val="96C934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749" name="Google Shape;749;p40"/>
            <p:cNvCxnSpPr/>
            <p:nvPr/>
          </p:nvCxnSpPr>
          <p:spPr>
            <a:xfrm>
              <a:off x="6900226" y="6562755"/>
              <a:ext cx="2082480" cy="0"/>
            </a:xfrm>
            <a:prstGeom prst="straightConnector1">
              <a:avLst/>
            </a:prstGeom>
            <a:noFill/>
            <a:ln cap="flat" cmpd="sng" w="25400">
              <a:solidFill>
                <a:srgbClr val="96C93E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750" name="Google Shape;750;p40"/>
            <p:cNvCxnSpPr/>
            <p:nvPr/>
          </p:nvCxnSpPr>
          <p:spPr>
            <a:xfrm>
              <a:off x="4077699" y="6573387"/>
              <a:ext cx="2082480" cy="0"/>
            </a:xfrm>
            <a:prstGeom prst="straightConnector1">
              <a:avLst/>
            </a:prstGeom>
            <a:noFill/>
            <a:ln cap="flat" cmpd="sng" w="25400">
              <a:solidFill>
                <a:srgbClr val="006FB6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pic>
          <p:nvPicPr>
            <p:cNvPr id="751" name="Google Shape;751;p40"/>
            <p:cNvPicPr preferRelativeResize="0"/>
            <p:nvPr/>
          </p:nvPicPr>
          <p:blipFill rotWithShape="1">
            <a:blip r:embed="rId2">
              <a:alphaModFix/>
            </a:blip>
            <a:srcRect b="0" l="0" r="0" t="0"/>
            <a:stretch/>
          </p:blipFill>
          <p:spPr>
            <a:xfrm>
              <a:off x="3598397" y="6229847"/>
              <a:ext cx="491969" cy="53617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A picture containing vector graphics&#10;&#10;Description automatically generated" id="752" name="Google Shape;752;p40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6170222" y="6190158"/>
              <a:ext cx="687747" cy="615553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753" name="Google Shape;753;p40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9033506" y="6313780"/>
              <a:ext cx="529889" cy="49795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754" name="Google Shape;754;p40"/>
            <p:cNvPicPr preferRelativeResize="0"/>
            <p:nvPr/>
          </p:nvPicPr>
          <p:blipFill rotWithShape="1">
            <a:blip r:embed="rId5">
              <a:alphaModFix/>
            </a:blip>
            <a:srcRect b="0" l="0" r="0" t="0"/>
            <a:stretch/>
          </p:blipFill>
          <p:spPr>
            <a:xfrm>
              <a:off x="11730173" y="6238372"/>
              <a:ext cx="309930" cy="493979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755" name="Google Shape;755;p40"/>
          <p:cNvSpPr/>
          <p:nvPr>
            <p:ph idx="2" type="pic"/>
          </p:nvPr>
        </p:nvSpPr>
        <p:spPr>
          <a:xfrm>
            <a:off x="9282749" y="1283634"/>
            <a:ext cx="2377440" cy="3172968"/>
          </a:xfrm>
          <a:prstGeom prst="rect">
            <a:avLst/>
          </a:prstGeom>
          <a:noFill/>
          <a:ln>
            <a:noFill/>
          </a:ln>
        </p:spPr>
      </p:sp>
      <p:sp>
        <p:nvSpPr>
          <p:cNvPr id="756" name="Google Shape;756;p40"/>
          <p:cNvSpPr txBox="1"/>
          <p:nvPr>
            <p:ph idx="1" type="body"/>
          </p:nvPr>
        </p:nvSpPr>
        <p:spPr>
          <a:xfrm>
            <a:off x="9222900" y="4748864"/>
            <a:ext cx="2497138" cy="134220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2100"/>
              <a:buFont typeface="Arial"/>
              <a:buNone/>
              <a:defRPr b="0" i="0" sz="28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57" name="Google Shape;757;p40"/>
          <p:cNvSpPr txBox="1"/>
          <p:nvPr>
            <p:ph idx="3" type="title"/>
          </p:nvPr>
        </p:nvSpPr>
        <p:spPr>
          <a:xfrm>
            <a:off x="371850" y="2472625"/>
            <a:ext cx="969000" cy="10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58" name="Google Shape;758;p40"/>
          <p:cNvSpPr txBox="1"/>
          <p:nvPr>
            <p:ph idx="4" type="title"/>
          </p:nvPr>
        </p:nvSpPr>
        <p:spPr>
          <a:xfrm>
            <a:off x="371850" y="4910440"/>
            <a:ext cx="969000" cy="10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59" name="Google Shape;759;p40"/>
          <p:cNvSpPr txBox="1"/>
          <p:nvPr>
            <p:ph idx="5" type="title"/>
          </p:nvPr>
        </p:nvSpPr>
        <p:spPr>
          <a:xfrm>
            <a:off x="371850" y="3624715"/>
            <a:ext cx="969000" cy="10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0" name="Google Shape;760;p40"/>
          <p:cNvSpPr txBox="1"/>
          <p:nvPr>
            <p:ph idx="6" type="body"/>
          </p:nvPr>
        </p:nvSpPr>
        <p:spPr>
          <a:xfrm>
            <a:off x="1340850" y="1350300"/>
            <a:ext cx="4917000" cy="10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4318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318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318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318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318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4318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4318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4318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4318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61" name="Google Shape;761;p40"/>
          <p:cNvSpPr txBox="1"/>
          <p:nvPr>
            <p:ph idx="7" type="body"/>
          </p:nvPr>
        </p:nvSpPr>
        <p:spPr>
          <a:xfrm>
            <a:off x="1340850" y="2472625"/>
            <a:ext cx="4917000" cy="10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4318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318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318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318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318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4318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4318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4318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4318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62" name="Google Shape;762;p40"/>
          <p:cNvSpPr txBox="1"/>
          <p:nvPr>
            <p:ph idx="8" type="body"/>
          </p:nvPr>
        </p:nvSpPr>
        <p:spPr>
          <a:xfrm>
            <a:off x="1340838" y="3624715"/>
            <a:ext cx="4917000" cy="10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4318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318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318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318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318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4318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4318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4318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4318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63" name="Google Shape;763;p40"/>
          <p:cNvSpPr txBox="1"/>
          <p:nvPr>
            <p:ph idx="9" type="body"/>
          </p:nvPr>
        </p:nvSpPr>
        <p:spPr>
          <a:xfrm>
            <a:off x="1340838" y="4910440"/>
            <a:ext cx="4917000" cy="10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4318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318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318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318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318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4318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4318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4318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4318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64" name="Google Shape;764;p40"/>
          <p:cNvSpPr txBox="1"/>
          <p:nvPr>
            <p:ph idx="13" type="title"/>
          </p:nvPr>
        </p:nvSpPr>
        <p:spPr>
          <a:xfrm>
            <a:off x="371850" y="1350300"/>
            <a:ext cx="969000" cy="10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_Reading tip with wider picture">
  <p:cSld name="2_Reading tip with wider picture">
    <p:spTree>
      <p:nvGrpSpPr>
        <p:cNvPr id="765" name="Shape 7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6" name="Google Shape;766;p45"/>
          <p:cNvSpPr txBox="1"/>
          <p:nvPr>
            <p:ph type="title"/>
          </p:nvPr>
        </p:nvSpPr>
        <p:spPr>
          <a:xfrm>
            <a:off x="-7620" y="0"/>
            <a:ext cx="8638079" cy="125128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grpSp>
        <p:nvGrpSpPr>
          <p:cNvPr id="767" name="Google Shape;767;p45"/>
          <p:cNvGrpSpPr/>
          <p:nvPr/>
        </p:nvGrpSpPr>
        <p:grpSpPr>
          <a:xfrm flipH="1">
            <a:off x="3746275" y="6196177"/>
            <a:ext cx="8086609" cy="626185"/>
            <a:chOff x="190275" y="6196177"/>
            <a:chExt cx="8086609" cy="626185"/>
          </a:xfrm>
        </p:grpSpPr>
        <p:cxnSp>
          <p:nvCxnSpPr>
            <p:cNvPr id="768" name="Google Shape;768;p45"/>
            <p:cNvCxnSpPr/>
            <p:nvPr/>
          </p:nvCxnSpPr>
          <p:spPr>
            <a:xfrm>
              <a:off x="371844" y="6565900"/>
              <a:ext cx="2082480" cy="0"/>
            </a:xfrm>
            <a:prstGeom prst="straightConnector1">
              <a:avLst/>
            </a:prstGeom>
            <a:noFill/>
            <a:ln cap="flat" cmpd="sng" w="25400">
              <a:solidFill>
                <a:srgbClr val="96C934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769" name="Google Shape;769;p45"/>
            <p:cNvCxnSpPr/>
            <p:nvPr/>
          </p:nvCxnSpPr>
          <p:spPr>
            <a:xfrm>
              <a:off x="3007849" y="6565900"/>
              <a:ext cx="2082480" cy="0"/>
            </a:xfrm>
            <a:prstGeom prst="straightConnector1">
              <a:avLst/>
            </a:prstGeom>
            <a:noFill/>
            <a:ln cap="flat" cmpd="sng" w="25400">
              <a:solidFill>
                <a:srgbClr val="96C93E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770" name="Google Shape;770;p45"/>
            <p:cNvCxnSpPr/>
            <p:nvPr/>
          </p:nvCxnSpPr>
          <p:spPr>
            <a:xfrm>
              <a:off x="5703299" y="6565900"/>
              <a:ext cx="2082480" cy="0"/>
            </a:xfrm>
            <a:prstGeom prst="straightConnector1">
              <a:avLst/>
            </a:prstGeom>
            <a:noFill/>
            <a:ln cap="flat" cmpd="sng" w="25400">
              <a:solidFill>
                <a:srgbClr val="006FB6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pic>
          <p:nvPicPr>
            <p:cNvPr id="771" name="Google Shape;771;p45"/>
            <p:cNvPicPr preferRelativeResize="0"/>
            <p:nvPr/>
          </p:nvPicPr>
          <p:blipFill rotWithShape="1">
            <a:blip r:embed="rId2">
              <a:alphaModFix/>
            </a:blip>
            <a:srcRect b="0" l="0" r="0" t="0"/>
            <a:stretch/>
          </p:blipFill>
          <p:spPr>
            <a:xfrm>
              <a:off x="7784915" y="6196177"/>
              <a:ext cx="491969" cy="53617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A picture containing vector graphics&#10;&#10;Description automatically generated" id="772" name="Google Shape;772;p45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5063574" y="6196177"/>
              <a:ext cx="687747" cy="615553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773" name="Google Shape;773;p45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2477073" y="6324412"/>
              <a:ext cx="529889" cy="49795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774" name="Google Shape;774;p45"/>
            <p:cNvPicPr preferRelativeResize="0"/>
            <p:nvPr/>
          </p:nvPicPr>
          <p:blipFill rotWithShape="1">
            <a:blip r:embed="rId5">
              <a:alphaModFix/>
            </a:blip>
            <a:srcRect b="0" l="0" r="0" t="0"/>
            <a:stretch/>
          </p:blipFill>
          <p:spPr>
            <a:xfrm>
              <a:off x="190275" y="6251086"/>
              <a:ext cx="309930" cy="493979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775" name="Google Shape;775;p45"/>
          <p:cNvSpPr txBox="1"/>
          <p:nvPr>
            <p:ph idx="1" type="body"/>
          </p:nvPr>
        </p:nvSpPr>
        <p:spPr>
          <a:xfrm>
            <a:off x="500204" y="1587499"/>
            <a:ext cx="7520849" cy="436412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0" i="0" sz="4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572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318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064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064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76" name="Google Shape;776;p45"/>
          <p:cNvSpPr/>
          <p:nvPr>
            <p:ph idx="2" type="pic"/>
          </p:nvPr>
        </p:nvSpPr>
        <p:spPr>
          <a:xfrm>
            <a:off x="8832388" y="1251284"/>
            <a:ext cx="3251581" cy="2498913"/>
          </a:xfrm>
          <a:prstGeom prst="rect">
            <a:avLst/>
          </a:prstGeom>
          <a:noFill/>
          <a:ln>
            <a:noFill/>
          </a:ln>
        </p:spPr>
      </p:sp>
      <p:sp>
        <p:nvSpPr>
          <p:cNvPr id="777" name="Google Shape;777;p45"/>
          <p:cNvSpPr txBox="1"/>
          <p:nvPr>
            <p:ph idx="3" type="body"/>
          </p:nvPr>
        </p:nvSpPr>
        <p:spPr>
          <a:xfrm>
            <a:off x="9209609" y="4065956"/>
            <a:ext cx="2497138" cy="218512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2100"/>
              <a:buFont typeface="Arial"/>
              <a:buNone/>
              <a:defRPr b="0" i="0" sz="28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4_Raz Kids">
  <p:cSld name="4_Raz Kids">
    <p:spTree>
      <p:nvGrpSpPr>
        <p:cNvPr id="778" name="Shape 7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9" name="Google Shape;779;p52"/>
          <p:cNvSpPr txBox="1"/>
          <p:nvPr>
            <p:ph type="title"/>
          </p:nvPr>
        </p:nvSpPr>
        <p:spPr>
          <a:xfrm>
            <a:off x="3170727" y="1"/>
            <a:ext cx="8638079" cy="125128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grpSp>
        <p:nvGrpSpPr>
          <p:cNvPr id="780" name="Google Shape;780;p52"/>
          <p:cNvGrpSpPr/>
          <p:nvPr/>
        </p:nvGrpSpPr>
        <p:grpSpPr>
          <a:xfrm flipH="1">
            <a:off x="3722198" y="6196177"/>
            <a:ext cx="8086608" cy="626186"/>
            <a:chOff x="190275" y="6196177"/>
            <a:chExt cx="8086608" cy="626186"/>
          </a:xfrm>
        </p:grpSpPr>
        <p:cxnSp>
          <p:nvCxnSpPr>
            <p:cNvPr id="781" name="Google Shape;781;p52"/>
            <p:cNvCxnSpPr/>
            <p:nvPr/>
          </p:nvCxnSpPr>
          <p:spPr>
            <a:xfrm>
              <a:off x="371844" y="6565900"/>
              <a:ext cx="2082480" cy="0"/>
            </a:xfrm>
            <a:prstGeom prst="straightConnector1">
              <a:avLst/>
            </a:prstGeom>
            <a:noFill/>
            <a:ln cap="flat" cmpd="sng" w="25400">
              <a:solidFill>
                <a:srgbClr val="006FB6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782" name="Google Shape;782;p52"/>
            <p:cNvCxnSpPr/>
            <p:nvPr/>
          </p:nvCxnSpPr>
          <p:spPr>
            <a:xfrm>
              <a:off x="3007849" y="6565900"/>
              <a:ext cx="2082480" cy="0"/>
            </a:xfrm>
            <a:prstGeom prst="straightConnector1">
              <a:avLst/>
            </a:prstGeom>
            <a:noFill/>
            <a:ln cap="flat" cmpd="sng" w="25400">
              <a:solidFill>
                <a:srgbClr val="006FB6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783" name="Google Shape;783;p52"/>
            <p:cNvCxnSpPr/>
            <p:nvPr/>
          </p:nvCxnSpPr>
          <p:spPr>
            <a:xfrm>
              <a:off x="5703299" y="6565900"/>
              <a:ext cx="2082480" cy="0"/>
            </a:xfrm>
            <a:prstGeom prst="straightConnector1">
              <a:avLst/>
            </a:prstGeom>
            <a:noFill/>
            <a:ln cap="flat" cmpd="sng" w="25400">
              <a:solidFill>
                <a:srgbClr val="96C93E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pic>
          <p:nvPicPr>
            <p:cNvPr id="784" name="Google Shape;784;p52"/>
            <p:cNvPicPr preferRelativeResize="0"/>
            <p:nvPr/>
          </p:nvPicPr>
          <p:blipFill rotWithShape="1">
            <a:blip r:embed="rId2">
              <a:alphaModFix/>
            </a:blip>
            <a:srcRect b="0" l="0" r="0" t="0"/>
            <a:stretch/>
          </p:blipFill>
          <p:spPr>
            <a:xfrm>
              <a:off x="2477073" y="6324412"/>
              <a:ext cx="529889" cy="49795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A picture containing vector graphics&#10;&#10;Description automatically generated" id="785" name="Google Shape;785;p52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5063574" y="6196177"/>
              <a:ext cx="687747" cy="615553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786" name="Google Shape;786;p52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190275" y="6251086"/>
              <a:ext cx="309930" cy="49397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787" name="Google Shape;787;p52"/>
            <p:cNvPicPr preferRelativeResize="0"/>
            <p:nvPr/>
          </p:nvPicPr>
          <p:blipFill rotWithShape="1">
            <a:blip r:embed="rId5">
              <a:alphaModFix/>
            </a:blip>
            <a:srcRect b="0" l="0" r="0" t="0"/>
            <a:stretch/>
          </p:blipFill>
          <p:spPr>
            <a:xfrm>
              <a:off x="7784915" y="6196177"/>
              <a:ext cx="491968" cy="536174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788" name="Google Shape;788;p52"/>
          <p:cNvSpPr/>
          <p:nvPr>
            <p:ph idx="2" type="pic"/>
          </p:nvPr>
        </p:nvSpPr>
        <p:spPr>
          <a:xfrm>
            <a:off x="9093038" y="1058781"/>
            <a:ext cx="2715768" cy="2715768"/>
          </a:xfrm>
          <a:prstGeom prst="rect">
            <a:avLst/>
          </a:prstGeom>
          <a:noFill/>
          <a:ln>
            <a:noFill/>
          </a:ln>
        </p:spPr>
      </p:sp>
      <p:sp>
        <p:nvSpPr>
          <p:cNvPr id="789" name="Google Shape;789;p52"/>
          <p:cNvSpPr txBox="1"/>
          <p:nvPr>
            <p:ph idx="1" type="body"/>
          </p:nvPr>
        </p:nvSpPr>
        <p:spPr>
          <a:xfrm>
            <a:off x="1660584" y="1489802"/>
            <a:ext cx="6616300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90" name="Google Shape;790;p52"/>
          <p:cNvSpPr txBox="1"/>
          <p:nvPr>
            <p:ph idx="3" type="body"/>
          </p:nvPr>
        </p:nvSpPr>
        <p:spPr>
          <a:xfrm>
            <a:off x="1660584" y="3034440"/>
            <a:ext cx="6616299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91" name="Google Shape;791;p52"/>
          <p:cNvSpPr txBox="1"/>
          <p:nvPr>
            <p:ph idx="4" type="body"/>
          </p:nvPr>
        </p:nvSpPr>
        <p:spPr>
          <a:xfrm>
            <a:off x="1660585" y="4620141"/>
            <a:ext cx="6616298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92" name="Google Shape;792;p52"/>
          <p:cNvSpPr txBox="1"/>
          <p:nvPr>
            <p:ph idx="5" type="body"/>
          </p:nvPr>
        </p:nvSpPr>
        <p:spPr>
          <a:xfrm>
            <a:off x="698499" y="1489799"/>
            <a:ext cx="882460" cy="105568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6000"/>
              <a:buFont typeface="Arial"/>
              <a:buNone/>
              <a:defRPr b="1" i="0" sz="6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93" name="Google Shape;793;p52"/>
          <p:cNvSpPr txBox="1"/>
          <p:nvPr>
            <p:ph idx="6" type="body"/>
          </p:nvPr>
        </p:nvSpPr>
        <p:spPr>
          <a:xfrm>
            <a:off x="698499" y="4620139"/>
            <a:ext cx="882460" cy="105568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6000"/>
              <a:buFont typeface="Arial"/>
              <a:buNone/>
              <a:defRPr b="1" i="0" sz="6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94" name="Google Shape;794;p52"/>
          <p:cNvSpPr txBox="1"/>
          <p:nvPr>
            <p:ph idx="7" type="body"/>
          </p:nvPr>
        </p:nvSpPr>
        <p:spPr>
          <a:xfrm>
            <a:off x="698499" y="3054969"/>
            <a:ext cx="882460" cy="105568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6000"/>
              <a:buFont typeface="Arial"/>
              <a:buNone/>
              <a:defRPr b="1" i="0" sz="6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95" name="Google Shape;795;p52"/>
          <p:cNvSpPr/>
          <p:nvPr>
            <p:ph idx="8" type="pic"/>
          </p:nvPr>
        </p:nvSpPr>
        <p:spPr>
          <a:xfrm>
            <a:off x="8788240" y="3300664"/>
            <a:ext cx="3346704" cy="315468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_Content with Caption">
  <p:cSld name="3_Content with Caption">
    <p:spTree>
      <p:nvGrpSpPr>
        <p:cNvPr id="796" name="Shape 7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7" name="Google Shape;797;p53"/>
          <p:cNvSpPr txBox="1"/>
          <p:nvPr>
            <p:ph type="title"/>
          </p:nvPr>
        </p:nvSpPr>
        <p:spPr>
          <a:xfrm>
            <a:off x="-7620" y="0"/>
            <a:ext cx="8638079" cy="125128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98" name="Google Shape;798;p53"/>
          <p:cNvSpPr/>
          <p:nvPr>
            <p:ph idx="2" type="pic"/>
          </p:nvPr>
        </p:nvSpPr>
        <p:spPr>
          <a:xfrm>
            <a:off x="8953152" y="1444919"/>
            <a:ext cx="2916936" cy="2596896"/>
          </a:xfrm>
          <a:prstGeom prst="rect">
            <a:avLst/>
          </a:prstGeom>
          <a:noFill/>
          <a:ln>
            <a:noFill/>
          </a:ln>
        </p:spPr>
      </p:sp>
      <p:sp>
        <p:nvSpPr>
          <p:cNvPr id="799" name="Google Shape;799;p53"/>
          <p:cNvSpPr txBox="1"/>
          <p:nvPr>
            <p:ph idx="1" type="body"/>
          </p:nvPr>
        </p:nvSpPr>
        <p:spPr>
          <a:xfrm>
            <a:off x="9163051" y="4074693"/>
            <a:ext cx="2497138" cy="236889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2700"/>
              <a:buFont typeface="Noto Sans Symbols"/>
              <a:buNone/>
              <a:defRPr b="0" i="0" sz="36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grpSp>
        <p:nvGrpSpPr>
          <p:cNvPr id="800" name="Google Shape;800;p53"/>
          <p:cNvGrpSpPr/>
          <p:nvPr/>
        </p:nvGrpSpPr>
        <p:grpSpPr>
          <a:xfrm flipH="1">
            <a:off x="3783480" y="6168314"/>
            <a:ext cx="8086608" cy="626186"/>
            <a:chOff x="190275" y="6196177"/>
            <a:chExt cx="8086608" cy="626186"/>
          </a:xfrm>
        </p:grpSpPr>
        <p:cxnSp>
          <p:nvCxnSpPr>
            <p:cNvPr id="801" name="Google Shape;801;p53"/>
            <p:cNvCxnSpPr/>
            <p:nvPr/>
          </p:nvCxnSpPr>
          <p:spPr>
            <a:xfrm>
              <a:off x="371844" y="6565900"/>
              <a:ext cx="2082480" cy="0"/>
            </a:xfrm>
            <a:prstGeom prst="straightConnector1">
              <a:avLst/>
            </a:prstGeom>
            <a:noFill/>
            <a:ln cap="flat" cmpd="sng" w="25400">
              <a:solidFill>
                <a:srgbClr val="006FB6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802" name="Google Shape;802;p53"/>
            <p:cNvCxnSpPr/>
            <p:nvPr/>
          </p:nvCxnSpPr>
          <p:spPr>
            <a:xfrm>
              <a:off x="3007849" y="6565900"/>
              <a:ext cx="2082480" cy="0"/>
            </a:xfrm>
            <a:prstGeom prst="straightConnector1">
              <a:avLst/>
            </a:prstGeom>
            <a:noFill/>
            <a:ln cap="flat" cmpd="sng" w="25400">
              <a:solidFill>
                <a:srgbClr val="006FB6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803" name="Google Shape;803;p53"/>
            <p:cNvCxnSpPr/>
            <p:nvPr/>
          </p:nvCxnSpPr>
          <p:spPr>
            <a:xfrm>
              <a:off x="5703299" y="6565900"/>
              <a:ext cx="2082480" cy="0"/>
            </a:xfrm>
            <a:prstGeom prst="straightConnector1">
              <a:avLst/>
            </a:prstGeom>
            <a:noFill/>
            <a:ln cap="flat" cmpd="sng" w="25400">
              <a:solidFill>
                <a:srgbClr val="96C93E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pic>
          <p:nvPicPr>
            <p:cNvPr id="804" name="Google Shape;804;p53"/>
            <p:cNvPicPr preferRelativeResize="0"/>
            <p:nvPr/>
          </p:nvPicPr>
          <p:blipFill rotWithShape="1">
            <a:blip r:embed="rId2">
              <a:alphaModFix/>
            </a:blip>
            <a:srcRect b="0" l="0" r="0" t="0"/>
            <a:stretch/>
          </p:blipFill>
          <p:spPr>
            <a:xfrm>
              <a:off x="2477073" y="6324412"/>
              <a:ext cx="529889" cy="49795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A picture containing vector graphics&#10;&#10;Description automatically generated" id="805" name="Google Shape;805;p53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5063574" y="6196177"/>
              <a:ext cx="687747" cy="615553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806" name="Google Shape;806;p53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190275" y="6251086"/>
              <a:ext cx="309930" cy="49397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807" name="Google Shape;807;p53"/>
            <p:cNvPicPr preferRelativeResize="0"/>
            <p:nvPr/>
          </p:nvPicPr>
          <p:blipFill rotWithShape="1">
            <a:blip r:embed="rId5">
              <a:alphaModFix/>
            </a:blip>
            <a:srcRect b="0" l="0" r="0" t="0"/>
            <a:stretch/>
          </p:blipFill>
          <p:spPr>
            <a:xfrm>
              <a:off x="7784915" y="6196177"/>
              <a:ext cx="491968" cy="536174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808" name="Google Shape;808;p53"/>
          <p:cNvSpPr/>
          <p:nvPr>
            <p:ph idx="3" type="pic"/>
          </p:nvPr>
        </p:nvSpPr>
        <p:spPr>
          <a:xfrm>
            <a:off x="1620982" y="1733964"/>
            <a:ext cx="5123557" cy="3849365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>
  <p:cSld name="Title Slide"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34"/>
          <p:cNvSpPr txBox="1"/>
          <p:nvPr>
            <p:ph idx="1" type="body"/>
          </p:nvPr>
        </p:nvSpPr>
        <p:spPr>
          <a:xfrm>
            <a:off x="4588042" y="1489802"/>
            <a:ext cx="7205373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7" name="Google Shape;67;p34"/>
          <p:cNvSpPr txBox="1"/>
          <p:nvPr>
            <p:ph idx="2" type="body"/>
          </p:nvPr>
        </p:nvSpPr>
        <p:spPr>
          <a:xfrm>
            <a:off x="4588042" y="2653440"/>
            <a:ext cx="7205373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8" name="Google Shape;68;p34"/>
          <p:cNvSpPr txBox="1"/>
          <p:nvPr>
            <p:ph idx="3" type="body"/>
          </p:nvPr>
        </p:nvSpPr>
        <p:spPr>
          <a:xfrm>
            <a:off x="4588042" y="3817079"/>
            <a:ext cx="7205373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9" name="Google Shape;69;p34"/>
          <p:cNvSpPr txBox="1"/>
          <p:nvPr>
            <p:ph idx="4" type="body"/>
          </p:nvPr>
        </p:nvSpPr>
        <p:spPr>
          <a:xfrm>
            <a:off x="4588042" y="4992079"/>
            <a:ext cx="7205373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0" name="Google Shape;70;p34"/>
          <p:cNvSpPr txBox="1"/>
          <p:nvPr>
            <p:ph idx="5" type="body"/>
          </p:nvPr>
        </p:nvSpPr>
        <p:spPr>
          <a:xfrm>
            <a:off x="691245" y="1502511"/>
            <a:ext cx="3435278" cy="104297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1" i="0" sz="4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1" name="Google Shape;71;p34"/>
          <p:cNvSpPr txBox="1"/>
          <p:nvPr>
            <p:ph idx="6" type="body"/>
          </p:nvPr>
        </p:nvSpPr>
        <p:spPr>
          <a:xfrm>
            <a:off x="693292" y="2653440"/>
            <a:ext cx="3433231" cy="104297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1" i="0" sz="4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2" name="Google Shape;72;p34"/>
          <p:cNvSpPr txBox="1"/>
          <p:nvPr>
            <p:ph idx="7" type="body"/>
          </p:nvPr>
        </p:nvSpPr>
        <p:spPr>
          <a:xfrm>
            <a:off x="691246" y="3804369"/>
            <a:ext cx="3433231" cy="104297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1" i="0" sz="4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3" name="Google Shape;73;p34"/>
          <p:cNvSpPr txBox="1"/>
          <p:nvPr>
            <p:ph idx="8" type="body"/>
          </p:nvPr>
        </p:nvSpPr>
        <p:spPr>
          <a:xfrm>
            <a:off x="691245" y="4959551"/>
            <a:ext cx="3433231" cy="104297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1" i="0" sz="4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4" name="Google Shape;74;p34"/>
          <p:cNvSpPr txBox="1"/>
          <p:nvPr>
            <p:ph type="ctrTitle"/>
          </p:nvPr>
        </p:nvSpPr>
        <p:spPr>
          <a:xfrm>
            <a:off x="0" y="32084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grpSp>
        <p:nvGrpSpPr>
          <p:cNvPr id="75" name="Google Shape;75;p34"/>
          <p:cNvGrpSpPr/>
          <p:nvPr/>
        </p:nvGrpSpPr>
        <p:grpSpPr>
          <a:xfrm flipH="1">
            <a:off x="-30396" y="6196177"/>
            <a:ext cx="12233029" cy="626186"/>
            <a:chOff x="-30396" y="6196177"/>
            <a:chExt cx="12233029" cy="626186"/>
          </a:xfrm>
        </p:grpSpPr>
        <p:pic>
          <p:nvPicPr>
            <p:cNvPr id="76" name="Google Shape;76;p34"/>
            <p:cNvPicPr preferRelativeResize="0"/>
            <p:nvPr/>
          </p:nvPicPr>
          <p:blipFill rotWithShape="1">
            <a:blip r:embed="rId2">
              <a:alphaModFix/>
            </a:blip>
            <a:srcRect b="0" l="0" r="0" t="0"/>
            <a:stretch/>
          </p:blipFill>
          <p:spPr>
            <a:xfrm>
              <a:off x="2097147" y="6246434"/>
              <a:ext cx="309931" cy="493979"/>
            </a:xfrm>
            <a:prstGeom prst="rect">
              <a:avLst/>
            </a:prstGeom>
            <a:noFill/>
            <a:ln>
              <a:noFill/>
            </a:ln>
          </p:spPr>
        </p:pic>
        <p:cxnSp>
          <p:nvCxnSpPr>
            <p:cNvPr id="77" name="Google Shape;77;p34"/>
            <p:cNvCxnSpPr/>
            <p:nvPr/>
          </p:nvCxnSpPr>
          <p:spPr>
            <a:xfrm>
              <a:off x="-30396" y="6567434"/>
              <a:ext cx="2082480" cy="0"/>
            </a:xfrm>
            <a:prstGeom prst="straightConnector1">
              <a:avLst/>
            </a:prstGeom>
            <a:noFill/>
            <a:ln cap="flat" cmpd="sng" w="25400">
              <a:solidFill>
                <a:srgbClr val="96C934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78" name="Google Shape;78;p34"/>
            <p:cNvCxnSpPr/>
            <p:nvPr/>
          </p:nvCxnSpPr>
          <p:spPr>
            <a:xfrm>
              <a:off x="2289544" y="6565900"/>
              <a:ext cx="2082480" cy="0"/>
            </a:xfrm>
            <a:prstGeom prst="straightConnector1">
              <a:avLst/>
            </a:prstGeom>
            <a:noFill/>
            <a:ln cap="flat" cmpd="sng" w="25400">
              <a:solidFill>
                <a:srgbClr val="96C934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79" name="Google Shape;79;p34"/>
            <p:cNvCxnSpPr/>
            <p:nvPr/>
          </p:nvCxnSpPr>
          <p:spPr>
            <a:xfrm>
              <a:off x="4925549" y="6565900"/>
              <a:ext cx="2082480" cy="0"/>
            </a:xfrm>
            <a:prstGeom prst="straightConnector1">
              <a:avLst/>
            </a:prstGeom>
            <a:noFill/>
            <a:ln cap="flat" cmpd="sng" w="25400">
              <a:solidFill>
                <a:srgbClr val="006FB6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80" name="Google Shape;80;p34"/>
            <p:cNvCxnSpPr/>
            <p:nvPr/>
          </p:nvCxnSpPr>
          <p:spPr>
            <a:xfrm>
              <a:off x="7620999" y="6565900"/>
              <a:ext cx="2082480" cy="0"/>
            </a:xfrm>
            <a:prstGeom prst="straightConnector1">
              <a:avLst/>
            </a:prstGeom>
            <a:noFill/>
            <a:ln cap="flat" cmpd="sng" w="25400">
              <a:solidFill>
                <a:srgbClr val="006FB6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81" name="Google Shape;81;p34"/>
            <p:cNvCxnSpPr/>
            <p:nvPr/>
          </p:nvCxnSpPr>
          <p:spPr>
            <a:xfrm>
              <a:off x="10120153" y="6584021"/>
              <a:ext cx="2082480" cy="0"/>
            </a:xfrm>
            <a:prstGeom prst="straightConnector1">
              <a:avLst/>
            </a:prstGeom>
            <a:noFill/>
            <a:ln cap="flat" cmpd="sng" w="25400">
              <a:solidFill>
                <a:srgbClr val="006FB6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pic>
          <p:nvPicPr>
            <p:cNvPr id="82" name="Google Shape;82;p34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9702615" y="6196177"/>
              <a:ext cx="491969" cy="53617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83" name="Google Shape;83;p34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4458273" y="6324412"/>
              <a:ext cx="529889" cy="49795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A picture containing vector graphics&#10;&#10;Description automatically generated" id="84" name="Google Shape;84;p34"/>
            <p:cNvPicPr preferRelativeResize="0"/>
            <p:nvPr/>
          </p:nvPicPr>
          <p:blipFill rotWithShape="1">
            <a:blip r:embed="rId5">
              <a:alphaModFix/>
            </a:blip>
            <a:srcRect b="0" l="0" r="0" t="0"/>
            <a:stretch/>
          </p:blipFill>
          <p:spPr>
            <a:xfrm>
              <a:off x="6981274" y="6196177"/>
              <a:ext cx="687747" cy="615553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ocial Media">
  <p:cSld name="Social Media">
    <p:spTree>
      <p:nvGrpSpPr>
        <p:cNvPr id="809" name="Shape 8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0" name="Google Shape;810;p54"/>
          <p:cNvSpPr/>
          <p:nvPr>
            <p:ph idx="2" type="pic"/>
          </p:nvPr>
        </p:nvSpPr>
        <p:spPr>
          <a:xfrm>
            <a:off x="9810967" y="1562916"/>
            <a:ext cx="1152144" cy="1143000"/>
          </a:xfrm>
          <a:prstGeom prst="rect">
            <a:avLst/>
          </a:prstGeom>
          <a:noFill/>
          <a:ln>
            <a:noFill/>
          </a:ln>
        </p:spPr>
      </p:sp>
      <p:sp>
        <p:nvSpPr>
          <p:cNvPr id="811" name="Google Shape;811;p54"/>
          <p:cNvSpPr txBox="1"/>
          <p:nvPr>
            <p:ph idx="1" type="body"/>
          </p:nvPr>
        </p:nvSpPr>
        <p:spPr>
          <a:xfrm>
            <a:off x="371844" y="1687513"/>
            <a:ext cx="8090821" cy="336499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Arial"/>
              <a:buNone/>
              <a:defRPr b="0" i="0" sz="5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572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572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572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572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12" name="Google Shape;812;p54"/>
          <p:cNvSpPr/>
          <p:nvPr>
            <p:ph idx="3" type="pic"/>
          </p:nvPr>
        </p:nvSpPr>
        <p:spPr>
          <a:xfrm>
            <a:off x="9757009" y="3260706"/>
            <a:ext cx="1216152" cy="987552"/>
          </a:xfrm>
          <a:prstGeom prst="rect">
            <a:avLst/>
          </a:prstGeom>
          <a:noFill/>
          <a:ln>
            <a:noFill/>
          </a:ln>
        </p:spPr>
      </p:sp>
      <p:sp>
        <p:nvSpPr>
          <p:cNvPr id="813" name="Google Shape;813;p54"/>
          <p:cNvSpPr/>
          <p:nvPr>
            <p:ph idx="4" type="pic"/>
          </p:nvPr>
        </p:nvSpPr>
        <p:spPr>
          <a:xfrm>
            <a:off x="9810967" y="4777725"/>
            <a:ext cx="1143000" cy="1143000"/>
          </a:xfrm>
          <a:prstGeom prst="rect">
            <a:avLst/>
          </a:prstGeom>
          <a:noFill/>
          <a:ln>
            <a:noFill/>
          </a:ln>
        </p:spPr>
      </p:sp>
      <p:grpSp>
        <p:nvGrpSpPr>
          <p:cNvPr id="814" name="Google Shape;814;p54"/>
          <p:cNvGrpSpPr/>
          <p:nvPr/>
        </p:nvGrpSpPr>
        <p:grpSpPr>
          <a:xfrm flipH="1">
            <a:off x="3835175" y="6137099"/>
            <a:ext cx="8086608" cy="626186"/>
            <a:chOff x="190275" y="6196177"/>
            <a:chExt cx="8086608" cy="626186"/>
          </a:xfrm>
        </p:grpSpPr>
        <p:cxnSp>
          <p:nvCxnSpPr>
            <p:cNvPr id="815" name="Google Shape;815;p54"/>
            <p:cNvCxnSpPr/>
            <p:nvPr/>
          </p:nvCxnSpPr>
          <p:spPr>
            <a:xfrm>
              <a:off x="371844" y="6565900"/>
              <a:ext cx="2082480" cy="0"/>
            </a:xfrm>
            <a:prstGeom prst="straightConnector1">
              <a:avLst/>
            </a:prstGeom>
            <a:noFill/>
            <a:ln cap="flat" cmpd="sng" w="25400">
              <a:solidFill>
                <a:srgbClr val="006FB6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816" name="Google Shape;816;p54"/>
            <p:cNvCxnSpPr/>
            <p:nvPr/>
          </p:nvCxnSpPr>
          <p:spPr>
            <a:xfrm>
              <a:off x="3007849" y="6565900"/>
              <a:ext cx="2082480" cy="0"/>
            </a:xfrm>
            <a:prstGeom prst="straightConnector1">
              <a:avLst/>
            </a:prstGeom>
            <a:noFill/>
            <a:ln cap="flat" cmpd="sng" w="25400">
              <a:solidFill>
                <a:srgbClr val="006FB6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817" name="Google Shape;817;p54"/>
            <p:cNvCxnSpPr/>
            <p:nvPr/>
          </p:nvCxnSpPr>
          <p:spPr>
            <a:xfrm>
              <a:off x="5703299" y="6565900"/>
              <a:ext cx="2082480" cy="0"/>
            </a:xfrm>
            <a:prstGeom prst="straightConnector1">
              <a:avLst/>
            </a:prstGeom>
            <a:noFill/>
            <a:ln cap="flat" cmpd="sng" w="25400">
              <a:solidFill>
                <a:srgbClr val="96C93E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pic>
          <p:nvPicPr>
            <p:cNvPr id="818" name="Google Shape;818;p54"/>
            <p:cNvPicPr preferRelativeResize="0"/>
            <p:nvPr/>
          </p:nvPicPr>
          <p:blipFill rotWithShape="1">
            <a:blip r:embed="rId2">
              <a:alphaModFix/>
            </a:blip>
            <a:srcRect b="0" l="0" r="0" t="0"/>
            <a:stretch/>
          </p:blipFill>
          <p:spPr>
            <a:xfrm>
              <a:off x="2477073" y="6324412"/>
              <a:ext cx="529889" cy="49795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A picture containing vector graphics&#10;&#10;Description automatically generated" id="819" name="Google Shape;819;p54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5063574" y="6196177"/>
              <a:ext cx="687747" cy="615553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820" name="Google Shape;820;p54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190275" y="6251086"/>
              <a:ext cx="309930" cy="49397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821" name="Google Shape;821;p54"/>
            <p:cNvPicPr preferRelativeResize="0"/>
            <p:nvPr/>
          </p:nvPicPr>
          <p:blipFill rotWithShape="1">
            <a:blip r:embed="rId5">
              <a:alphaModFix/>
            </a:blip>
            <a:srcRect b="0" l="0" r="0" t="0"/>
            <a:stretch/>
          </p:blipFill>
          <p:spPr>
            <a:xfrm>
              <a:off x="7784915" y="6196177"/>
              <a:ext cx="491968" cy="536174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822" name="Google Shape;822;p54"/>
          <p:cNvSpPr txBox="1"/>
          <p:nvPr>
            <p:ph type="title"/>
          </p:nvPr>
        </p:nvSpPr>
        <p:spPr>
          <a:xfrm>
            <a:off x="-7620" y="0"/>
            <a:ext cx="8638079" cy="125128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 Reading tip with pic and conversation bubbles">
  <p:cSld name="2 Reading tip with pic and conversation bubbles">
    <p:spTree>
      <p:nvGrpSpPr>
        <p:cNvPr id="823" name="Shape 8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4" name="Google Shape;824;p85"/>
          <p:cNvSpPr txBox="1"/>
          <p:nvPr>
            <p:ph type="title"/>
          </p:nvPr>
        </p:nvSpPr>
        <p:spPr>
          <a:xfrm>
            <a:off x="3536683" y="0"/>
            <a:ext cx="5683571" cy="157733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25" name="Google Shape;825;p85"/>
          <p:cNvSpPr txBox="1"/>
          <p:nvPr>
            <p:ph idx="1" type="body"/>
          </p:nvPr>
        </p:nvSpPr>
        <p:spPr>
          <a:xfrm>
            <a:off x="207818" y="1577975"/>
            <a:ext cx="2989294" cy="22621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771BA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26" name="Google Shape;826;p85"/>
          <p:cNvSpPr txBox="1"/>
          <p:nvPr>
            <p:ph idx="2" type="body"/>
          </p:nvPr>
        </p:nvSpPr>
        <p:spPr>
          <a:xfrm>
            <a:off x="207817" y="3992563"/>
            <a:ext cx="3020087" cy="22621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771BA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cxnSp>
        <p:nvCxnSpPr>
          <p:cNvPr id="827" name="Google Shape;827;p85"/>
          <p:cNvCxnSpPr/>
          <p:nvPr/>
        </p:nvCxnSpPr>
        <p:spPr>
          <a:xfrm>
            <a:off x="40294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828" name="Google Shape;828;p85"/>
          <p:cNvCxnSpPr/>
          <p:nvPr/>
        </p:nvCxnSpPr>
        <p:spPr>
          <a:xfrm>
            <a:off x="66654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829" name="Google Shape;829;p85"/>
          <p:cNvCxnSpPr/>
          <p:nvPr/>
        </p:nvCxnSpPr>
        <p:spPr>
          <a:xfrm>
            <a:off x="93608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830" name="Google Shape;830;p8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14425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831" name="Google Shape;831;p8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7211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832" name="Google Shape;832;p8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134673" y="6324412"/>
            <a:ext cx="529889" cy="497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833" name="Google Shape;833;p85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3847875" y="6251086"/>
            <a:ext cx="309930" cy="49397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person, indoor, table&#10;&#10;Description generated with very high confidence" id="834" name="Google Shape;834;p85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6533129" y="2343959"/>
            <a:ext cx="2453433" cy="3680150"/>
          </a:xfrm>
          <a:prstGeom prst="rect">
            <a:avLst/>
          </a:prstGeom>
          <a:noFill/>
          <a:ln cap="sq" cmpd="sng" w="1905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</p:pic>
      <p:sp>
        <p:nvSpPr>
          <p:cNvPr id="835" name="Google Shape;835;p85"/>
          <p:cNvSpPr/>
          <p:nvPr/>
        </p:nvSpPr>
        <p:spPr>
          <a:xfrm rot="949862">
            <a:off x="8632513" y="1934644"/>
            <a:ext cx="3479646" cy="2748649"/>
          </a:xfrm>
          <a:prstGeom prst="wedgeEllipseCallout">
            <a:avLst>
              <a:gd fmla="val -20833" name="adj1"/>
              <a:gd fmla="val 62500" name="adj2"/>
            </a:avLst>
          </a:prstGeom>
          <a:noFill/>
          <a:ln cap="flat" cmpd="sng" w="5715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836" name="Google Shape;836;p85"/>
          <p:cNvSpPr/>
          <p:nvPr/>
        </p:nvSpPr>
        <p:spPr>
          <a:xfrm flipH="1" rot="-2036221">
            <a:off x="3537772" y="1994884"/>
            <a:ext cx="3036897" cy="2147033"/>
          </a:xfrm>
          <a:prstGeom prst="wedgeEllipseCallout">
            <a:avLst>
              <a:gd fmla="val -20833" name="adj1"/>
              <a:gd fmla="val 62500" name="adj2"/>
            </a:avLst>
          </a:prstGeom>
          <a:noFill/>
          <a:ln cap="flat" cmpd="sng" w="5715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837" name="Google Shape;837;p85"/>
          <p:cNvSpPr txBox="1"/>
          <p:nvPr>
            <p:ph idx="3" type="body"/>
          </p:nvPr>
        </p:nvSpPr>
        <p:spPr>
          <a:xfrm rot="-2153614">
            <a:off x="3954347" y="2367646"/>
            <a:ext cx="2234539" cy="140895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38" name="Google Shape;838;p85"/>
          <p:cNvSpPr txBox="1"/>
          <p:nvPr>
            <p:ph idx="4" type="body"/>
          </p:nvPr>
        </p:nvSpPr>
        <p:spPr>
          <a:xfrm rot="860487">
            <a:off x="9153636" y="2384207"/>
            <a:ext cx="2405861" cy="182867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39" name="Google Shape;839;p85"/>
          <p:cNvSpPr txBox="1"/>
          <p:nvPr>
            <p:ph idx="5" type="body"/>
          </p:nvPr>
        </p:nvSpPr>
        <p:spPr>
          <a:xfrm>
            <a:off x="162285" y="227488"/>
            <a:ext cx="3190516" cy="8655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b="1" i="0" sz="2800" u="none" cap="none" strike="noStrike">
                <a:solidFill>
                  <a:srgbClr val="0771BA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 Reading tip with open slide">
  <p:cSld name="2 Reading tip with open slide">
    <p:spTree>
      <p:nvGrpSpPr>
        <p:cNvPr id="840" name="Shape 8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1" name="Google Shape;841;p86"/>
          <p:cNvSpPr txBox="1"/>
          <p:nvPr>
            <p:ph type="title"/>
          </p:nvPr>
        </p:nvSpPr>
        <p:spPr>
          <a:xfrm>
            <a:off x="3536683" y="0"/>
            <a:ext cx="5683571" cy="157733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42" name="Google Shape;842;p86"/>
          <p:cNvSpPr txBox="1"/>
          <p:nvPr>
            <p:ph idx="1" type="body"/>
          </p:nvPr>
        </p:nvSpPr>
        <p:spPr>
          <a:xfrm>
            <a:off x="162285" y="227488"/>
            <a:ext cx="3190516" cy="8655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b="1" i="0" sz="2800" u="none" cap="none" strike="noStrike">
                <a:solidFill>
                  <a:srgbClr val="0771BA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43" name="Google Shape;843;p86"/>
          <p:cNvSpPr txBox="1"/>
          <p:nvPr>
            <p:ph idx="2" type="body"/>
          </p:nvPr>
        </p:nvSpPr>
        <p:spPr>
          <a:xfrm>
            <a:off x="162285" y="1411720"/>
            <a:ext cx="3172692" cy="22621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771BA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44" name="Google Shape;844;p86"/>
          <p:cNvSpPr txBox="1"/>
          <p:nvPr>
            <p:ph idx="3" type="body"/>
          </p:nvPr>
        </p:nvSpPr>
        <p:spPr>
          <a:xfrm>
            <a:off x="180109" y="3992563"/>
            <a:ext cx="3172692" cy="22621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771BA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cxnSp>
        <p:nvCxnSpPr>
          <p:cNvPr id="845" name="Google Shape;845;p86"/>
          <p:cNvCxnSpPr/>
          <p:nvPr/>
        </p:nvCxnSpPr>
        <p:spPr>
          <a:xfrm>
            <a:off x="40294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846" name="Google Shape;846;p86"/>
          <p:cNvCxnSpPr/>
          <p:nvPr/>
        </p:nvCxnSpPr>
        <p:spPr>
          <a:xfrm>
            <a:off x="66654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847" name="Google Shape;847;p86"/>
          <p:cNvCxnSpPr/>
          <p:nvPr/>
        </p:nvCxnSpPr>
        <p:spPr>
          <a:xfrm>
            <a:off x="93608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848" name="Google Shape;848;p8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14425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849" name="Google Shape;849;p8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7211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850" name="Google Shape;850;p8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134673" y="6324412"/>
            <a:ext cx="529889" cy="497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851" name="Google Shape;851;p86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3847875" y="6251086"/>
            <a:ext cx="309930" cy="493979"/>
          </a:xfrm>
          <a:prstGeom prst="rect">
            <a:avLst/>
          </a:prstGeom>
          <a:noFill/>
          <a:ln>
            <a:noFill/>
          </a:ln>
        </p:spPr>
      </p:pic>
      <p:sp>
        <p:nvSpPr>
          <p:cNvPr id="852" name="Google Shape;852;p86"/>
          <p:cNvSpPr txBox="1"/>
          <p:nvPr>
            <p:ph idx="4" type="body"/>
          </p:nvPr>
        </p:nvSpPr>
        <p:spPr>
          <a:xfrm>
            <a:off x="4104471" y="1818827"/>
            <a:ext cx="7541965" cy="898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53" name="Google Shape;853;p86"/>
          <p:cNvSpPr txBox="1"/>
          <p:nvPr>
            <p:ph idx="5" type="body"/>
          </p:nvPr>
        </p:nvSpPr>
        <p:spPr>
          <a:xfrm>
            <a:off x="3969386" y="3243174"/>
            <a:ext cx="3410447" cy="898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54" name="Google Shape;854;p86"/>
          <p:cNvSpPr txBox="1"/>
          <p:nvPr>
            <p:ph idx="6" type="body"/>
          </p:nvPr>
        </p:nvSpPr>
        <p:spPr>
          <a:xfrm>
            <a:off x="3987210" y="4810036"/>
            <a:ext cx="3410447" cy="898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55" name="Google Shape;855;p86"/>
          <p:cNvSpPr txBox="1"/>
          <p:nvPr>
            <p:ph idx="7" type="body"/>
          </p:nvPr>
        </p:nvSpPr>
        <p:spPr>
          <a:xfrm>
            <a:off x="7676147" y="3224908"/>
            <a:ext cx="3970289" cy="898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>
  <p:cSld name="Title Slide">
    <p:spTree>
      <p:nvGrpSpPr>
        <p:cNvPr id="856" name="Shape 8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7" name="Google Shape;857;p87"/>
          <p:cNvSpPr txBox="1"/>
          <p:nvPr>
            <p:ph type="title"/>
          </p:nvPr>
        </p:nvSpPr>
        <p:spPr>
          <a:xfrm>
            <a:off x="3536683" y="0"/>
            <a:ext cx="5683571" cy="157733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58" name="Google Shape;858;p87"/>
          <p:cNvSpPr txBox="1"/>
          <p:nvPr>
            <p:ph idx="1" type="body"/>
          </p:nvPr>
        </p:nvSpPr>
        <p:spPr>
          <a:xfrm>
            <a:off x="0" y="227488"/>
            <a:ext cx="3497263" cy="5492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Char char="•"/>
              <a:defRPr b="1" i="0" sz="2800" u="none" cap="none" strike="noStrike">
                <a:solidFill>
                  <a:srgbClr val="0771BA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59" name="Google Shape;859;p87"/>
          <p:cNvSpPr txBox="1"/>
          <p:nvPr>
            <p:ph idx="2" type="body"/>
          </p:nvPr>
        </p:nvSpPr>
        <p:spPr>
          <a:xfrm>
            <a:off x="0" y="1577975"/>
            <a:ext cx="3536950" cy="22621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771BA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60" name="Google Shape;860;p87"/>
          <p:cNvSpPr txBox="1"/>
          <p:nvPr>
            <p:ph idx="3" type="body"/>
          </p:nvPr>
        </p:nvSpPr>
        <p:spPr>
          <a:xfrm>
            <a:off x="-39687" y="3992563"/>
            <a:ext cx="3536950" cy="22621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771BA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61" name="Google Shape;861;p87"/>
          <p:cNvSpPr txBox="1"/>
          <p:nvPr>
            <p:ph idx="4" type="body"/>
          </p:nvPr>
        </p:nvSpPr>
        <p:spPr>
          <a:xfrm>
            <a:off x="3790950" y="1944688"/>
            <a:ext cx="8140700" cy="41544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cxnSp>
        <p:nvCxnSpPr>
          <p:cNvPr id="862" name="Google Shape;862;p87"/>
          <p:cNvCxnSpPr/>
          <p:nvPr/>
        </p:nvCxnSpPr>
        <p:spPr>
          <a:xfrm>
            <a:off x="40294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863" name="Google Shape;863;p87"/>
          <p:cNvCxnSpPr/>
          <p:nvPr/>
        </p:nvCxnSpPr>
        <p:spPr>
          <a:xfrm>
            <a:off x="66654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864" name="Google Shape;864;p87"/>
          <p:cNvCxnSpPr/>
          <p:nvPr/>
        </p:nvCxnSpPr>
        <p:spPr>
          <a:xfrm>
            <a:off x="93608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865" name="Google Shape;865;p8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14425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866" name="Google Shape;866;p8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7211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867" name="Google Shape;867;p8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134673" y="6324412"/>
            <a:ext cx="529889" cy="497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868" name="Google Shape;868;p87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3847875" y="6251086"/>
            <a:ext cx="309930" cy="49397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>
  <p:cSld name="Blank">
    <p:spTree>
      <p:nvGrpSpPr>
        <p:cNvPr id="869" name="Shape 8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" name="Google Shape;870;p88"/>
          <p:cNvSpPr txBox="1"/>
          <p:nvPr>
            <p:ph type="title"/>
          </p:nvPr>
        </p:nvSpPr>
        <p:spPr>
          <a:xfrm>
            <a:off x="3536683" y="0"/>
            <a:ext cx="5683571" cy="157733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pic>
        <p:nvPicPr>
          <p:cNvPr id="871" name="Google Shape;871;p8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3837047" y="6246434"/>
            <a:ext cx="309931" cy="4939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872" name="Google Shape;872;p88"/>
          <p:cNvCxnSpPr/>
          <p:nvPr/>
        </p:nvCxnSpPr>
        <p:spPr>
          <a:xfrm>
            <a:off x="40294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873" name="Google Shape;873;p88"/>
          <p:cNvCxnSpPr/>
          <p:nvPr/>
        </p:nvCxnSpPr>
        <p:spPr>
          <a:xfrm>
            <a:off x="66654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874" name="Google Shape;874;p88"/>
          <p:cNvCxnSpPr/>
          <p:nvPr/>
        </p:nvCxnSpPr>
        <p:spPr>
          <a:xfrm>
            <a:off x="93608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875" name="Google Shape;875;p8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4425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876" name="Google Shape;876;p8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1346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877" name="Google Shape;877;p88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87211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>
  <p:cSld name="Content with Caption">
    <p:spTree>
      <p:nvGrpSpPr>
        <p:cNvPr id="878" name="Shape 8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9" name="Google Shape;879;p89"/>
          <p:cNvSpPr txBox="1"/>
          <p:nvPr>
            <p:ph type="title"/>
          </p:nvPr>
        </p:nvSpPr>
        <p:spPr>
          <a:xfrm>
            <a:off x="3536683" y="0"/>
            <a:ext cx="5683571" cy="157733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cxnSp>
        <p:nvCxnSpPr>
          <p:cNvPr id="880" name="Google Shape;880;p89"/>
          <p:cNvCxnSpPr/>
          <p:nvPr/>
        </p:nvCxnSpPr>
        <p:spPr>
          <a:xfrm>
            <a:off x="40294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881" name="Google Shape;881;p89"/>
          <p:cNvCxnSpPr/>
          <p:nvPr/>
        </p:nvCxnSpPr>
        <p:spPr>
          <a:xfrm>
            <a:off x="66654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882" name="Google Shape;882;p89"/>
          <p:cNvCxnSpPr/>
          <p:nvPr/>
        </p:nvCxnSpPr>
        <p:spPr>
          <a:xfrm>
            <a:off x="93608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883" name="Google Shape;883;p8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14425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884" name="Google Shape;884;p8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7211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885" name="Google Shape;885;p8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134673" y="6324412"/>
            <a:ext cx="529889" cy="497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886" name="Google Shape;886;p89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3847875" y="6251086"/>
            <a:ext cx="309930" cy="49397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>
  <p:cSld name="Picture with Caption">
    <p:spTree>
      <p:nvGrpSpPr>
        <p:cNvPr id="887" name="Shape 8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8" name="Google Shape;888;p90"/>
          <p:cNvSpPr txBox="1"/>
          <p:nvPr>
            <p:ph type="title"/>
          </p:nvPr>
        </p:nvSpPr>
        <p:spPr>
          <a:xfrm>
            <a:off x="3536683" y="0"/>
            <a:ext cx="5683571" cy="157733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cxnSp>
        <p:nvCxnSpPr>
          <p:cNvPr id="889" name="Google Shape;889;p90"/>
          <p:cNvCxnSpPr/>
          <p:nvPr/>
        </p:nvCxnSpPr>
        <p:spPr>
          <a:xfrm>
            <a:off x="66654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890" name="Google Shape;890;p90"/>
          <p:cNvCxnSpPr/>
          <p:nvPr/>
        </p:nvCxnSpPr>
        <p:spPr>
          <a:xfrm>
            <a:off x="93608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891" name="Google Shape;891;p9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14425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892" name="Google Shape;892;p9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1346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893" name="Google Shape;893;p90"/>
          <p:cNvCxnSpPr/>
          <p:nvPr/>
        </p:nvCxnSpPr>
        <p:spPr>
          <a:xfrm>
            <a:off x="40294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771BA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894" name="Google Shape;894;p9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847875" y="6251086"/>
            <a:ext cx="309930" cy="493979"/>
          </a:xfrm>
          <a:prstGeom prst="rect">
            <a:avLst/>
          </a:prstGeom>
          <a:noFill/>
          <a:ln>
            <a:noFill/>
          </a:ln>
        </p:spPr>
      </p:pic>
      <p:pic>
        <p:nvPicPr>
          <p:cNvPr id="895" name="Google Shape;895;p90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8709189" y="6196177"/>
            <a:ext cx="714098" cy="61555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>
  <p:cSld name="Title and Vertical Text">
    <p:spTree>
      <p:nvGrpSpPr>
        <p:cNvPr id="896" name="Shape 8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7" name="Google Shape;897;p91"/>
          <p:cNvSpPr txBox="1"/>
          <p:nvPr>
            <p:ph type="title"/>
          </p:nvPr>
        </p:nvSpPr>
        <p:spPr>
          <a:xfrm>
            <a:off x="4157805" y="0"/>
            <a:ext cx="5062449" cy="157733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cxnSp>
        <p:nvCxnSpPr>
          <p:cNvPr id="898" name="Google Shape;898;p91"/>
          <p:cNvCxnSpPr/>
          <p:nvPr/>
        </p:nvCxnSpPr>
        <p:spPr>
          <a:xfrm>
            <a:off x="66654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899" name="Google Shape;899;p91"/>
          <p:cNvCxnSpPr/>
          <p:nvPr/>
        </p:nvCxnSpPr>
        <p:spPr>
          <a:xfrm>
            <a:off x="93608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900" name="Google Shape;900;p9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61346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901" name="Google Shape;901;p9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7211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902" name="Google Shape;902;p91"/>
          <p:cNvCxnSpPr/>
          <p:nvPr/>
        </p:nvCxnSpPr>
        <p:spPr>
          <a:xfrm>
            <a:off x="40294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771BA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903" name="Google Shape;903;p9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847875" y="6251086"/>
            <a:ext cx="309930" cy="493979"/>
          </a:xfrm>
          <a:prstGeom prst="rect">
            <a:avLst/>
          </a:prstGeom>
          <a:noFill/>
          <a:ln>
            <a:noFill/>
          </a:ln>
        </p:spPr>
      </p:pic>
      <p:pic>
        <p:nvPicPr>
          <p:cNvPr id="904" name="Google Shape;904;p91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1442513" y="6196177"/>
            <a:ext cx="491968" cy="536174"/>
          </a:xfrm>
          <a:prstGeom prst="rect">
            <a:avLst/>
          </a:prstGeom>
          <a:noFill/>
          <a:ln>
            <a:noFill/>
          </a:ln>
        </p:spPr>
      </p:pic>
      <p:sp>
        <p:nvSpPr>
          <p:cNvPr id="905" name="Google Shape;905;p91"/>
          <p:cNvSpPr txBox="1"/>
          <p:nvPr>
            <p:ph idx="1" type="body"/>
          </p:nvPr>
        </p:nvSpPr>
        <p:spPr>
          <a:xfrm>
            <a:off x="3921664" y="1901395"/>
            <a:ext cx="7773031" cy="390584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445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Char char="•"/>
              <a:defRPr b="0" i="0" sz="34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44500" lvl="1" marL="914400" marR="0" rtl="0" algn="l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Char char="•"/>
              <a:defRPr b="0" i="0" sz="3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44500" lvl="2" marL="137160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Char char="•"/>
              <a:defRPr b="0" i="0" sz="3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44500" lvl="3" marL="182880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Char char="•"/>
              <a:defRPr b="0" i="0" sz="3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44500" lvl="4" marL="228600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Char char="•"/>
              <a:defRPr b="0" i="0" sz="3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06" name="Google Shape;906;p91"/>
          <p:cNvSpPr/>
          <p:nvPr>
            <p:ph idx="2" type="pic"/>
          </p:nvPr>
        </p:nvSpPr>
        <p:spPr>
          <a:xfrm>
            <a:off x="457146" y="524736"/>
            <a:ext cx="2514600" cy="2935224"/>
          </a:xfrm>
          <a:prstGeom prst="rect">
            <a:avLst/>
          </a:prstGeom>
          <a:noFill/>
          <a:ln>
            <a:noFill/>
          </a:ln>
        </p:spPr>
      </p:sp>
      <p:sp>
        <p:nvSpPr>
          <p:cNvPr id="907" name="Google Shape;907;p91"/>
          <p:cNvSpPr txBox="1"/>
          <p:nvPr>
            <p:ph idx="3" type="body"/>
          </p:nvPr>
        </p:nvSpPr>
        <p:spPr>
          <a:xfrm>
            <a:off x="320842" y="3655268"/>
            <a:ext cx="2823411" cy="215196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2100"/>
              <a:buFont typeface="Noto Sans Symbols"/>
              <a:buNone/>
              <a:defRPr b="1" i="0" sz="28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_Reading tip">
  <p:cSld name="2_Reading tip">
    <p:spTree>
      <p:nvGrpSpPr>
        <p:cNvPr id="908" name="Shape 9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09" name="Google Shape;909;p92"/>
          <p:cNvCxnSpPr/>
          <p:nvPr/>
        </p:nvCxnSpPr>
        <p:spPr>
          <a:xfrm>
            <a:off x="8741578" y="2917991"/>
            <a:ext cx="2604900" cy="1443300"/>
          </a:xfrm>
          <a:prstGeom prst="straightConnector1">
            <a:avLst/>
          </a:prstGeom>
          <a:noFill/>
          <a:ln cap="flat" cmpd="sng" w="1905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910" name="Google Shape;910;p92"/>
          <p:cNvCxnSpPr/>
          <p:nvPr/>
        </p:nvCxnSpPr>
        <p:spPr>
          <a:xfrm flipH="1">
            <a:off x="6455065" y="2990983"/>
            <a:ext cx="1046400" cy="411600"/>
          </a:xfrm>
          <a:prstGeom prst="straightConnector1">
            <a:avLst/>
          </a:prstGeom>
          <a:noFill/>
          <a:ln cap="flat" cmpd="sng" w="1905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911" name="Google Shape;911;p92"/>
          <p:cNvSpPr txBox="1"/>
          <p:nvPr>
            <p:ph type="title"/>
          </p:nvPr>
        </p:nvSpPr>
        <p:spPr>
          <a:xfrm>
            <a:off x="-7620" y="0"/>
            <a:ext cx="8638200" cy="1251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cxnSp>
        <p:nvCxnSpPr>
          <p:cNvPr id="912" name="Google Shape;912;p92"/>
          <p:cNvCxnSpPr/>
          <p:nvPr/>
        </p:nvCxnSpPr>
        <p:spPr>
          <a:xfrm rot="10800000">
            <a:off x="9712000" y="6542053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913" name="Google Shape;913;p92"/>
          <p:cNvCxnSpPr/>
          <p:nvPr/>
        </p:nvCxnSpPr>
        <p:spPr>
          <a:xfrm rot="10800000">
            <a:off x="7010611" y="6542053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914" name="Google Shape;914;p92"/>
          <p:cNvCxnSpPr/>
          <p:nvPr/>
        </p:nvCxnSpPr>
        <p:spPr>
          <a:xfrm rot="10800000">
            <a:off x="4227564" y="6557036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915" name="Google Shape;915;p9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 flipH="1">
            <a:off x="3644056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916" name="Google Shape;916;p9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 flipH="1">
            <a:off x="6335564" y="6135390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917" name="Google Shape;917;p9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 flipH="1">
            <a:off x="9131311" y="6328033"/>
            <a:ext cx="529889" cy="497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918" name="Google Shape;918;p92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 flipH="1">
            <a:off x="11680552" y="6196177"/>
            <a:ext cx="309931" cy="493980"/>
          </a:xfrm>
          <a:prstGeom prst="rect">
            <a:avLst/>
          </a:prstGeom>
          <a:noFill/>
          <a:ln>
            <a:noFill/>
          </a:ln>
        </p:spPr>
      </p:pic>
      <p:sp>
        <p:nvSpPr>
          <p:cNvPr id="919" name="Google Shape;919;p92"/>
          <p:cNvSpPr txBox="1"/>
          <p:nvPr>
            <p:ph idx="1" type="body"/>
          </p:nvPr>
        </p:nvSpPr>
        <p:spPr>
          <a:xfrm>
            <a:off x="500204" y="1587499"/>
            <a:ext cx="2387400" cy="4364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0" i="0" sz="4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572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4318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4064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4064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920" name="Google Shape;920;p92"/>
          <p:cNvSpPr/>
          <p:nvPr>
            <p:ph idx="2" type="pic"/>
          </p:nvPr>
        </p:nvSpPr>
        <p:spPr>
          <a:xfrm>
            <a:off x="-2140391" y="893700"/>
            <a:ext cx="3041400" cy="2786400"/>
          </a:xfrm>
          <a:prstGeom prst="rect">
            <a:avLst/>
          </a:prstGeom>
          <a:noFill/>
          <a:ln>
            <a:noFill/>
          </a:ln>
        </p:spPr>
      </p:sp>
      <p:sp>
        <p:nvSpPr>
          <p:cNvPr id="921" name="Google Shape;921;p92"/>
          <p:cNvSpPr txBox="1"/>
          <p:nvPr>
            <p:ph idx="3" type="body"/>
          </p:nvPr>
        </p:nvSpPr>
        <p:spPr>
          <a:xfrm>
            <a:off x="9157700" y="4600069"/>
            <a:ext cx="2497200" cy="1342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1650"/>
              <a:buFont typeface="Noto Sans Symbols"/>
              <a:buNone/>
              <a:defRPr b="0" i="0" sz="22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922" name="Google Shape;922;p92"/>
          <p:cNvSpPr/>
          <p:nvPr/>
        </p:nvSpPr>
        <p:spPr>
          <a:xfrm>
            <a:off x="7724295" y="4357531"/>
            <a:ext cx="4160700" cy="770100"/>
          </a:xfrm>
          <a:prstGeom prst="rect">
            <a:avLst/>
          </a:prstGeom>
          <a:solidFill>
            <a:srgbClr val="96C93E"/>
          </a:solidFill>
          <a:ln cap="flat" cmpd="sng" w="9525">
            <a:solidFill>
              <a:srgbClr val="98B954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rgbClr val="006FB6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923" name="Google Shape;923;p92"/>
          <p:cNvSpPr/>
          <p:nvPr/>
        </p:nvSpPr>
        <p:spPr>
          <a:xfrm>
            <a:off x="5164695" y="3321577"/>
            <a:ext cx="2559600" cy="770100"/>
          </a:xfrm>
          <a:prstGeom prst="rect">
            <a:avLst/>
          </a:prstGeom>
          <a:solidFill>
            <a:srgbClr val="96C93E"/>
          </a:solidFill>
          <a:ln cap="flat" cmpd="sng" w="9525">
            <a:solidFill>
              <a:srgbClr val="98B954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924" name="Google Shape;924;p92"/>
          <p:cNvSpPr/>
          <p:nvPr/>
        </p:nvSpPr>
        <p:spPr>
          <a:xfrm>
            <a:off x="6988792" y="2195341"/>
            <a:ext cx="2559600" cy="770100"/>
          </a:xfrm>
          <a:prstGeom prst="rect">
            <a:avLst/>
          </a:prstGeom>
          <a:solidFill>
            <a:srgbClr val="96C93E"/>
          </a:solidFill>
          <a:ln cap="flat" cmpd="sng" w="9525">
            <a:solidFill>
              <a:srgbClr val="98B954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925" name="Google Shape;925;p92"/>
          <p:cNvSpPr/>
          <p:nvPr/>
        </p:nvSpPr>
        <p:spPr>
          <a:xfrm>
            <a:off x="8923683" y="3315571"/>
            <a:ext cx="2343900" cy="770100"/>
          </a:xfrm>
          <a:prstGeom prst="rect">
            <a:avLst/>
          </a:prstGeom>
          <a:solidFill>
            <a:srgbClr val="96C93E"/>
          </a:solidFill>
          <a:ln cap="flat" cmpd="sng" w="9525">
            <a:solidFill>
              <a:srgbClr val="98B954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rgbClr val="006FB6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926" name="Google Shape;926;p92"/>
          <p:cNvSpPr txBox="1"/>
          <p:nvPr>
            <p:ph idx="4" type="body"/>
          </p:nvPr>
        </p:nvSpPr>
        <p:spPr>
          <a:xfrm>
            <a:off x="3775964" y="2450171"/>
            <a:ext cx="2559600" cy="579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572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4318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4064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4064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927" name="Google Shape;927;p92"/>
          <p:cNvSpPr txBox="1"/>
          <p:nvPr>
            <p:ph idx="5" type="body"/>
          </p:nvPr>
        </p:nvSpPr>
        <p:spPr>
          <a:xfrm>
            <a:off x="3068857" y="4004175"/>
            <a:ext cx="2559600" cy="579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572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4318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4064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4064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928" name="Google Shape;928;p92"/>
          <p:cNvSpPr txBox="1"/>
          <p:nvPr>
            <p:ph idx="6" type="body"/>
          </p:nvPr>
        </p:nvSpPr>
        <p:spPr>
          <a:xfrm>
            <a:off x="6070742" y="4864394"/>
            <a:ext cx="2332500" cy="579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572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4318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4064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4064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929" name="Google Shape;929;p92"/>
          <p:cNvSpPr txBox="1"/>
          <p:nvPr>
            <p:ph idx="7" type="body"/>
          </p:nvPr>
        </p:nvSpPr>
        <p:spPr>
          <a:xfrm>
            <a:off x="2773532" y="4471443"/>
            <a:ext cx="3941100" cy="579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572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4318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4064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4064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_Reading tip 1">
  <p:cSld name="2_Reading tip 1">
    <p:spTree>
      <p:nvGrpSpPr>
        <p:cNvPr id="930" name="Shape 9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" name="Google Shape;931;p93"/>
          <p:cNvSpPr txBox="1"/>
          <p:nvPr>
            <p:ph type="title"/>
          </p:nvPr>
        </p:nvSpPr>
        <p:spPr>
          <a:xfrm>
            <a:off x="-7620" y="0"/>
            <a:ext cx="8638200" cy="1251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cxnSp>
        <p:nvCxnSpPr>
          <p:cNvPr id="932" name="Google Shape;932;p93"/>
          <p:cNvCxnSpPr/>
          <p:nvPr/>
        </p:nvCxnSpPr>
        <p:spPr>
          <a:xfrm>
            <a:off x="9648500" y="6553164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933" name="Google Shape;933;p93"/>
          <p:cNvCxnSpPr/>
          <p:nvPr/>
        </p:nvCxnSpPr>
        <p:spPr>
          <a:xfrm>
            <a:off x="6966904" y="65786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934" name="Google Shape;934;p93"/>
          <p:cNvCxnSpPr/>
          <p:nvPr/>
        </p:nvCxnSpPr>
        <p:spPr>
          <a:xfrm>
            <a:off x="4128032" y="6567453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935" name="Google Shape;935;p9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3594542" y="6214830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936" name="Google Shape;936;p9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261432" y="6138496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937" name="Google Shape;937;p9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9089667" y="6316925"/>
            <a:ext cx="529889" cy="497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938" name="Google Shape;938;p93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1772744" y="6244263"/>
            <a:ext cx="309931" cy="493980"/>
          </a:xfrm>
          <a:prstGeom prst="rect">
            <a:avLst/>
          </a:prstGeom>
          <a:noFill/>
          <a:ln>
            <a:noFill/>
          </a:ln>
        </p:spPr>
      </p:pic>
      <p:sp>
        <p:nvSpPr>
          <p:cNvPr id="939" name="Google Shape;939;p93"/>
          <p:cNvSpPr txBox="1"/>
          <p:nvPr>
            <p:ph idx="1" type="body"/>
          </p:nvPr>
        </p:nvSpPr>
        <p:spPr>
          <a:xfrm>
            <a:off x="500204" y="1587499"/>
            <a:ext cx="7520700" cy="4364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0" i="0" sz="4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572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4318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4064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4064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940" name="Google Shape;940;p93"/>
          <p:cNvSpPr/>
          <p:nvPr>
            <p:ph idx="2" type="pic"/>
          </p:nvPr>
        </p:nvSpPr>
        <p:spPr>
          <a:xfrm>
            <a:off x="8885583" y="1586830"/>
            <a:ext cx="3041400" cy="2786400"/>
          </a:xfrm>
          <a:prstGeom prst="rect">
            <a:avLst/>
          </a:prstGeom>
          <a:noFill/>
          <a:ln>
            <a:noFill/>
          </a:ln>
        </p:spPr>
      </p:sp>
      <p:sp>
        <p:nvSpPr>
          <p:cNvPr id="941" name="Google Shape;941;p93"/>
          <p:cNvSpPr txBox="1"/>
          <p:nvPr>
            <p:ph idx="3" type="body"/>
          </p:nvPr>
        </p:nvSpPr>
        <p:spPr>
          <a:xfrm>
            <a:off x="9157700" y="4600069"/>
            <a:ext cx="2497200" cy="1342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1650"/>
              <a:buFont typeface="Noto Sans Symbols"/>
              <a:buNone/>
              <a:defRPr b="0" i="0" sz="22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literacy terms">
  <p:cSld name="literacy terms"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41"/>
          <p:cNvSpPr txBox="1"/>
          <p:nvPr>
            <p:ph type="ctrTitle"/>
          </p:nvPr>
        </p:nvSpPr>
        <p:spPr>
          <a:xfrm>
            <a:off x="0" y="0"/>
            <a:ext cx="12192000" cy="119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grpSp>
        <p:nvGrpSpPr>
          <p:cNvPr id="87" name="Google Shape;87;p41"/>
          <p:cNvGrpSpPr/>
          <p:nvPr/>
        </p:nvGrpSpPr>
        <p:grpSpPr>
          <a:xfrm flipH="1">
            <a:off x="-30396" y="6196177"/>
            <a:ext cx="12233149" cy="626185"/>
            <a:chOff x="-30396" y="6196177"/>
            <a:chExt cx="12233149" cy="626185"/>
          </a:xfrm>
        </p:grpSpPr>
        <p:pic>
          <p:nvPicPr>
            <p:cNvPr id="88" name="Google Shape;88;p41"/>
            <p:cNvPicPr preferRelativeResize="0"/>
            <p:nvPr/>
          </p:nvPicPr>
          <p:blipFill rotWithShape="1">
            <a:blip r:embed="rId2">
              <a:alphaModFix/>
            </a:blip>
            <a:srcRect b="0" l="0" r="0" t="0"/>
            <a:stretch/>
          </p:blipFill>
          <p:spPr>
            <a:xfrm>
              <a:off x="2097147" y="6246434"/>
              <a:ext cx="309931" cy="493980"/>
            </a:xfrm>
            <a:prstGeom prst="rect">
              <a:avLst/>
            </a:prstGeom>
            <a:noFill/>
            <a:ln>
              <a:noFill/>
            </a:ln>
          </p:spPr>
        </p:pic>
        <p:cxnSp>
          <p:nvCxnSpPr>
            <p:cNvPr id="89" name="Google Shape;89;p41"/>
            <p:cNvCxnSpPr/>
            <p:nvPr/>
          </p:nvCxnSpPr>
          <p:spPr>
            <a:xfrm>
              <a:off x="-30396" y="6567434"/>
              <a:ext cx="2082600" cy="0"/>
            </a:xfrm>
            <a:prstGeom prst="straightConnector1">
              <a:avLst/>
            </a:prstGeom>
            <a:noFill/>
            <a:ln cap="flat" cmpd="sng" w="25400">
              <a:solidFill>
                <a:srgbClr val="006FB6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90" name="Google Shape;90;p41"/>
            <p:cNvCxnSpPr/>
            <p:nvPr/>
          </p:nvCxnSpPr>
          <p:spPr>
            <a:xfrm>
              <a:off x="2289544" y="6565900"/>
              <a:ext cx="2082600" cy="0"/>
            </a:xfrm>
            <a:prstGeom prst="straightConnector1">
              <a:avLst/>
            </a:prstGeom>
            <a:noFill/>
            <a:ln cap="flat" cmpd="sng" w="25400">
              <a:solidFill>
                <a:srgbClr val="96C934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91" name="Google Shape;91;p41"/>
            <p:cNvCxnSpPr/>
            <p:nvPr/>
          </p:nvCxnSpPr>
          <p:spPr>
            <a:xfrm>
              <a:off x="4925549" y="6565900"/>
              <a:ext cx="2082600" cy="0"/>
            </a:xfrm>
            <a:prstGeom prst="straightConnector1">
              <a:avLst/>
            </a:prstGeom>
            <a:noFill/>
            <a:ln cap="flat" cmpd="sng" w="25400">
              <a:solidFill>
                <a:srgbClr val="96C934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92" name="Google Shape;92;p41"/>
            <p:cNvCxnSpPr/>
            <p:nvPr/>
          </p:nvCxnSpPr>
          <p:spPr>
            <a:xfrm>
              <a:off x="7620999" y="6565900"/>
              <a:ext cx="2082600" cy="0"/>
            </a:xfrm>
            <a:prstGeom prst="straightConnector1">
              <a:avLst/>
            </a:prstGeom>
            <a:noFill/>
            <a:ln cap="flat" cmpd="sng" w="25400">
              <a:solidFill>
                <a:srgbClr val="006FB6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93" name="Google Shape;93;p41"/>
            <p:cNvCxnSpPr/>
            <p:nvPr/>
          </p:nvCxnSpPr>
          <p:spPr>
            <a:xfrm>
              <a:off x="10120153" y="6584021"/>
              <a:ext cx="2082600" cy="0"/>
            </a:xfrm>
            <a:prstGeom prst="straightConnector1">
              <a:avLst/>
            </a:prstGeom>
            <a:noFill/>
            <a:ln cap="flat" cmpd="sng" w="25400">
              <a:solidFill>
                <a:srgbClr val="006FB6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pic>
          <p:nvPicPr>
            <p:cNvPr id="94" name="Google Shape;94;p41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9702615" y="6196177"/>
              <a:ext cx="491969" cy="53617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95" name="Google Shape;95;p41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4458273" y="6324412"/>
              <a:ext cx="529889" cy="49795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A picture containing vector graphics&#10;&#10;Description automatically generated" id="96" name="Google Shape;96;p41"/>
            <p:cNvPicPr preferRelativeResize="0"/>
            <p:nvPr/>
          </p:nvPicPr>
          <p:blipFill rotWithShape="1">
            <a:blip r:embed="rId5">
              <a:alphaModFix/>
            </a:blip>
            <a:srcRect b="0" l="0" r="0" t="0"/>
            <a:stretch/>
          </p:blipFill>
          <p:spPr>
            <a:xfrm>
              <a:off x="6981274" y="6196177"/>
              <a:ext cx="687747" cy="615553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97" name="Google Shape;97;p41"/>
          <p:cNvSpPr txBox="1"/>
          <p:nvPr>
            <p:ph idx="1" type="body"/>
          </p:nvPr>
        </p:nvSpPr>
        <p:spPr>
          <a:xfrm>
            <a:off x="4588042" y="1489802"/>
            <a:ext cx="72054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4318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31800" lvl="2" marL="1371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31800" lvl="3" marL="1828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31800" lvl="4" marL="22860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431800" lvl="5" marL="2743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431800" lvl="6" marL="3200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431800" lvl="7" marL="3657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431800" lvl="8" marL="4114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8" name="Google Shape;98;p41"/>
          <p:cNvSpPr txBox="1"/>
          <p:nvPr>
            <p:ph idx="2" type="body"/>
          </p:nvPr>
        </p:nvSpPr>
        <p:spPr>
          <a:xfrm>
            <a:off x="4588042" y="2653440"/>
            <a:ext cx="72054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4318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31800" lvl="2" marL="1371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31800" lvl="3" marL="1828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31800" lvl="4" marL="22860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431800" lvl="5" marL="2743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431800" lvl="6" marL="3200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431800" lvl="7" marL="3657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431800" lvl="8" marL="4114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9" name="Google Shape;99;p41"/>
          <p:cNvSpPr txBox="1"/>
          <p:nvPr>
            <p:ph idx="3" type="body"/>
          </p:nvPr>
        </p:nvSpPr>
        <p:spPr>
          <a:xfrm>
            <a:off x="4588042" y="3817079"/>
            <a:ext cx="72054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4318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31800" lvl="2" marL="1371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31800" lvl="3" marL="1828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31800" lvl="4" marL="22860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431800" lvl="5" marL="2743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431800" lvl="6" marL="3200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431800" lvl="7" marL="3657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431800" lvl="8" marL="4114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0" name="Google Shape;100;p41"/>
          <p:cNvSpPr txBox="1"/>
          <p:nvPr>
            <p:ph idx="4" type="body"/>
          </p:nvPr>
        </p:nvSpPr>
        <p:spPr>
          <a:xfrm>
            <a:off x="4588042" y="4992079"/>
            <a:ext cx="72054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4318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31800" lvl="2" marL="1371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31800" lvl="3" marL="1828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31800" lvl="4" marL="22860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431800" lvl="5" marL="2743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431800" lvl="6" marL="3200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431800" lvl="7" marL="3657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431800" lvl="8" marL="4114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1" name="Google Shape;101;p41"/>
          <p:cNvSpPr txBox="1"/>
          <p:nvPr>
            <p:ph idx="5" type="body"/>
          </p:nvPr>
        </p:nvSpPr>
        <p:spPr>
          <a:xfrm>
            <a:off x="691245" y="1502511"/>
            <a:ext cx="3435300" cy="1043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4318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31800" lvl="2" marL="1371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31800" lvl="3" marL="1828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31800" lvl="4" marL="22860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431800" lvl="5" marL="2743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431800" lvl="6" marL="3200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431800" lvl="7" marL="3657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431800" lvl="8" marL="4114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2" name="Google Shape;102;p41"/>
          <p:cNvSpPr txBox="1"/>
          <p:nvPr>
            <p:ph idx="6" type="body"/>
          </p:nvPr>
        </p:nvSpPr>
        <p:spPr>
          <a:xfrm>
            <a:off x="693292" y="2653440"/>
            <a:ext cx="3433200" cy="1043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4318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31800" lvl="2" marL="1371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31800" lvl="3" marL="1828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31800" lvl="4" marL="22860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431800" lvl="5" marL="2743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431800" lvl="6" marL="3200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431800" lvl="7" marL="3657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431800" lvl="8" marL="4114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3" name="Google Shape;103;p41"/>
          <p:cNvSpPr txBox="1"/>
          <p:nvPr>
            <p:ph idx="7" type="body"/>
          </p:nvPr>
        </p:nvSpPr>
        <p:spPr>
          <a:xfrm>
            <a:off x="691246" y="3804369"/>
            <a:ext cx="3433200" cy="1043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4318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31800" lvl="2" marL="1371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31800" lvl="3" marL="1828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31800" lvl="4" marL="22860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431800" lvl="5" marL="2743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431800" lvl="6" marL="3200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431800" lvl="7" marL="3657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431800" lvl="8" marL="4114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4" name="Google Shape;104;p41"/>
          <p:cNvSpPr txBox="1"/>
          <p:nvPr>
            <p:ph idx="8" type="body"/>
          </p:nvPr>
        </p:nvSpPr>
        <p:spPr>
          <a:xfrm>
            <a:off x="691245" y="4959551"/>
            <a:ext cx="3433200" cy="1043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4318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31800" lvl="2" marL="1371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31800" lvl="3" marL="1828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31800" lvl="4" marL="22860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431800" lvl="5" marL="2743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431800" lvl="6" marL="3200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431800" lvl="7" marL="3657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431800" lvl="8" marL="4114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 Reading tip with pic and conversation bubbles">
  <p:cSld name="2 Reading tip with pic and conversation bubbles">
    <p:spTree>
      <p:nvGrpSpPr>
        <p:cNvPr id="947" name="Shape 9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8" name="Google Shape;948;p43"/>
          <p:cNvSpPr txBox="1"/>
          <p:nvPr>
            <p:ph type="title"/>
          </p:nvPr>
        </p:nvSpPr>
        <p:spPr>
          <a:xfrm>
            <a:off x="3536683" y="0"/>
            <a:ext cx="5683571" cy="157733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49" name="Google Shape;949;p43"/>
          <p:cNvSpPr txBox="1"/>
          <p:nvPr>
            <p:ph idx="1" type="body"/>
          </p:nvPr>
        </p:nvSpPr>
        <p:spPr>
          <a:xfrm>
            <a:off x="207818" y="1577975"/>
            <a:ext cx="2989294" cy="22621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771BA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50" name="Google Shape;950;p43"/>
          <p:cNvSpPr txBox="1"/>
          <p:nvPr>
            <p:ph idx="2" type="body"/>
          </p:nvPr>
        </p:nvSpPr>
        <p:spPr>
          <a:xfrm>
            <a:off x="207817" y="3992563"/>
            <a:ext cx="3020087" cy="22621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771BA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grpSp>
        <p:nvGrpSpPr>
          <p:cNvPr id="951" name="Google Shape;951;p43"/>
          <p:cNvGrpSpPr/>
          <p:nvPr/>
        </p:nvGrpSpPr>
        <p:grpSpPr>
          <a:xfrm flipH="1">
            <a:off x="331675" y="6196177"/>
            <a:ext cx="8086609" cy="626185"/>
            <a:chOff x="3847875" y="6196177"/>
            <a:chExt cx="8086609" cy="626185"/>
          </a:xfrm>
        </p:grpSpPr>
        <p:cxnSp>
          <p:nvCxnSpPr>
            <p:cNvPr id="952" name="Google Shape;952;p43"/>
            <p:cNvCxnSpPr/>
            <p:nvPr/>
          </p:nvCxnSpPr>
          <p:spPr>
            <a:xfrm>
              <a:off x="4029444" y="6565900"/>
              <a:ext cx="2082480" cy="0"/>
            </a:xfrm>
            <a:prstGeom prst="straightConnector1">
              <a:avLst/>
            </a:prstGeom>
            <a:noFill/>
            <a:ln cap="flat" cmpd="sng" w="25400">
              <a:solidFill>
                <a:srgbClr val="96C934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953" name="Google Shape;953;p43"/>
            <p:cNvCxnSpPr/>
            <p:nvPr/>
          </p:nvCxnSpPr>
          <p:spPr>
            <a:xfrm>
              <a:off x="6665449" y="6565900"/>
              <a:ext cx="2082480" cy="0"/>
            </a:xfrm>
            <a:prstGeom prst="straightConnector1">
              <a:avLst/>
            </a:prstGeom>
            <a:noFill/>
            <a:ln cap="flat" cmpd="sng" w="25400">
              <a:solidFill>
                <a:srgbClr val="96C93E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954" name="Google Shape;954;p43"/>
            <p:cNvCxnSpPr/>
            <p:nvPr/>
          </p:nvCxnSpPr>
          <p:spPr>
            <a:xfrm>
              <a:off x="9360899" y="6565900"/>
              <a:ext cx="2082480" cy="0"/>
            </a:xfrm>
            <a:prstGeom prst="straightConnector1">
              <a:avLst/>
            </a:prstGeom>
            <a:noFill/>
            <a:ln cap="flat" cmpd="sng" w="25400">
              <a:solidFill>
                <a:srgbClr val="006FB6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pic>
          <p:nvPicPr>
            <p:cNvPr id="955" name="Google Shape;955;p43"/>
            <p:cNvPicPr preferRelativeResize="0"/>
            <p:nvPr/>
          </p:nvPicPr>
          <p:blipFill rotWithShape="1">
            <a:blip r:embed="rId2">
              <a:alphaModFix/>
            </a:blip>
            <a:srcRect b="0" l="0" r="0" t="0"/>
            <a:stretch/>
          </p:blipFill>
          <p:spPr>
            <a:xfrm>
              <a:off x="11442515" y="6196177"/>
              <a:ext cx="491969" cy="53617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A picture containing vector graphics&#10;&#10;Description automatically generated" id="956" name="Google Shape;956;p43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8721174" y="6196177"/>
              <a:ext cx="687747" cy="615553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957" name="Google Shape;957;p43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6134673" y="6324412"/>
              <a:ext cx="529889" cy="49795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958" name="Google Shape;958;p43"/>
            <p:cNvPicPr preferRelativeResize="0"/>
            <p:nvPr/>
          </p:nvPicPr>
          <p:blipFill rotWithShape="1">
            <a:blip r:embed="rId5">
              <a:alphaModFix/>
            </a:blip>
            <a:srcRect b="0" l="0" r="0" t="0"/>
            <a:stretch/>
          </p:blipFill>
          <p:spPr>
            <a:xfrm>
              <a:off x="3847875" y="6251086"/>
              <a:ext cx="309930" cy="493979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descr="A picture containing person, indoor, table&#10;&#10;Description generated with very high confidence" id="959" name="Google Shape;959;p43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2941509" y="2343959"/>
            <a:ext cx="2453433" cy="3680150"/>
          </a:xfrm>
          <a:prstGeom prst="rect">
            <a:avLst/>
          </a:prstGeom>
          <a:noFill/>
          <a:ln cap="sq" cmpd="sng" w="1905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</p:pic>
      <p:sp>
        <p:nvSpPr>
          <p:cNvPr id="960" name="Google Shape;960;p43"/>
          <p:cNvSpPr/>
          <p:nvPr/>
        </p:nvSpPr>
        <p:spPr>
          <a:xfrm rot="949862">
            <a:off x="5040893" y="1934644"/>
            <a:ext cx="3479646" cy="2748649"/>
          </a:xfrm>
          <a:prstGeom prst="wedgeEllipseCallout">
            <a:avLst>
              <a:gd fmla="val -20833" name="adj1"/>
              <a:gd fmla="val 62500" name="adj2"/>
            </a:avLst>
          </a:prstGeom>
          <a:noFill/>
          <a:ln cap="flat" cmpd="sng" w="5715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961" name="Google Shape;961;p43"/>
          <p:cNvSpPr/>
          <p:nvPr/>
        </p:nvSpPr>
        <p:spPr>
          <a:xfrm flipH="1" rot="-2036221">
            <a:off x="-53848" y="1994884"/>
            <a:ext cx="3036897" cy="2147033"/>
          </a:xfrm>
          <a:prstGeom prst="wedgeEllipseCallout">
            <a:avLst>
              <a:gd fmla="val -20833" name="adj1"/>
              <a:gd fmla="val 62500" name="adj2"/>
            </a:avLst>
          </a:prstGeom>
          <a:noFill/>
          <a:ln cap="flat" cmpd="sng" w="5715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962" name="Google Shape;962;p43"/>
          <p:cNvSpPr txBox="1"/>
          <p:nvPr>
            <p:ph idx="3" type="body"/>
          </p:nvPr>
        </p:nvSpPr>
        <p:spPr>
          <a:xfrm rot="-2153614">
            <a:off x="3954347" y="2367646"/>
            <a:ext cx="2234539" cy="140895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63" name="Google Shape;963;p43"/>
          <p:cNvSpPr txBox="1"/>
          <p:nvPr>
            <p:ph idx="4" type="body"/>
          </p:nvPr>
        </p:nvSpPr>
        <p:spPr>
          <a:xfrm rot="860487">
            <a:off x="9153636" y="2384207"/>
            <a:ext cx="2405861" cy="182867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64" name="Google Shape;964;p43"/>
          <p:cNvSpPr txBox="1"/>
          <p:nvPr>
            <p:ph idx="5" type="body"/>
          </p:nvPr>
        </p:nvSpPr>
        <p:spPr>
          <a:xfrm>
            <a:off x="162285" y="227488"/>
            <a:ext cx="3190516" cy="8655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b="1" i="0" sz="2800" u="none" cap="none" strike="noStrike">
                <a:solidFill>
                  <a:srgbClr val="0771BA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 Reading tip with open slide">
  <p:cSld name="2 Reading tip with open slide">
    <p:spTree>
      <p:nvGrpSpPr>
        <p:cNvPr id="965" name="Shape 9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6" name="Google Shape;966;p44"/>
          <p:cNvSpPr txBox="1"/>
          <p:nvPr>
            <p:ph type="title"/>
          </p:nvPr>
        </p:nvSpPr>
        <p:spPr>
          <a:xfrm>
            <a:off x="3536683" y="0"/>
            <a:ext cx="5683571" cy="157733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67" name="Google Shape;967;p44"/>
          <p:cNvSpPr txBox="1"/>
          <p:nvPr>
            <p:ph idx="1" type="body"/>
          </p:nvPr>
        </p:nvSpPr>
        <p:spPr>
          <a:xfrm>
            <a:off x="162285" y="227488"/>
            <a:ext cx="3190516" cy="8655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b="1" i="0" sz="2800" u="none" cap="none" strike="noStrike">
                <a:solidFill>
                  <a:srgbClr val="0771BA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68" name="Google Shape;968;p44"/>
          <p:cNvSpPr txBox="1"/>
          <p:nvPr>
            <p:ph idx="2" type="body"/>
          </p:nvPr>
        </p:nvSpPr>
        <p:spPr>
          <a:xfrm>
            <a:off x="162285" y="1411720"/>
            <a:ext cx="3172692" cy="22621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771BA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69" name="Google Shape;969;p44"/>
          <p:cNvSpPr txBox="1"/>
          <p:nvPr>
            <p:ph idx="3" type="body"/>
          </p:nvPr>
        </p:nvSpPr>
        <p:spPr>
          <a:xfrm>
            <a:off x="180109" y="3992563"/>
            <a:ext cx="3172692" cy="22621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771BA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grpSp>
        <p:nvGrpSpPr>
          <p:cNvPr id="970" name="Google Shape;970;p44"/>
          <p:cNvGrpSpPr/>
          <p:nvPr/>
        </p:nvGrpSpPr>
        <p:grpSpPr>
          <a:xfrm flipH="1">
            <a:off x="301107" y="6196177"/>
            <a:ext cx="8086609" cy="626185"/>
            <a:chOff x="3847875" y="6196177"/>
            <a:chExt cx="8086609" cy="626185"/>
          </a:xfrm>
        </p:grpSpPr>
        <p:cxnSp>
          <p:nvCxnSpPr>
            <p:cNvPr id="971" name="Google Shape;971;p44"/>
            <p:cNvCxnSpPr/>
            <p:nvPr/>
          </p:nvCxnSpPr>
          <p:spPr>
            <a:xfrm>
              <a:off x="4029444" y="6565900"/>
              <a:ext cx="2082480" cy="0"/>
            </a:xfrm>
            <a:prstGeom prst="straightConnector1">
              <a:avLst/>
            </a:prstGeom>
            <a:noFill/>
            <a:ln cap="flat" cmpd="sng" w="25400">
              <a:solidFill>
                <a:srgbClr val="96C934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972" name="Google Shape;972;p44"/>
            <p:cNvCxnSpPr/>
            <p:nvPr/>
          </p:nvCxnSpPr>
          <p:spPr>
            <a:xfrm>
              <a:off x="6665449" y="6565900"/>
              <a:ext cx="2082480" cy="0"/>
            </a:xfrm>
            <a:prstGeom prst="straightConnector1">
              <a:avLst/>
            </a:prstGeom>
            <a:noFill/>
            <a:ln cap="flat" cmpd="sng" w="25400">
              <a:solidFill>
                <a:srgbClr val="96C93E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973" name="Google Shape;973;p44"/>
            <p:cNvCxnSpPr/>
            <p:nvPr/>
          </p:nvCxnSpPr>
          <p:spPr>
            <a:xfrm>
              <a:off x="9360899" y="6565900"/>
              <a:ext cx="2082480" cy="0"/>
            </a:xfrm>
            <a:prstGeom prst="straightConnector1">
              <a:avLst/>
            </a:prstGeom>
            <a:noFill/>
            <a:ln cap="flat" cmpd="sng" w="25400">
              <a:solidFill>
                <a:srgbClr val="006FB6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pic>
          <p:nvPicPr>
            <p:cNvPr id="974" name="Google Shape;974;p44"/>
            <p:cNvPicPr preferRelativeResize="0"/>
            <p:nvPr/>
          </p:nvPicPr>
          <p:blipFill rotWithShape="1">
            <a:blip r:embed="rId2">
              <a:alphaModFix/>
            </a:blip>
            <a:srcRect b="0" l="0" r="0" t="0"/>
            <a:stretch/>
          </p:blipFill>
          <p:spPr>
            <a:xfrm>
              <a:off x="11442515" y="6196177"/>
              <a:ext cx="491969" cy="53617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A picture containing vector graphics&#10;&#10;Description automatically generated" id="975" name="Google Shape;975;p44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8721174" y="6196177"/>
              <a:ext cx="687747" cy="615553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976" name="Google Shape;976;p44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6134673" y="6324412"/>
              <a:ext cx="529889" cy="49795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977" name="Google Shape;977;p44"/>
            <p:cNvPicPr preferRelativeResize="0"/>
            <p:nvPr/>
          </p:nvPicPr>
          <p:blipFill rotWithShape="1">
            <a:blip r:embed="rId5">
              <a:alphaModFix/>
            </a:blip>
            <a:srcRect b="0" l="0" r="0" t="0"/>
            <a:stretch/>
          </p:blipFill>
          <p:spPr>
            <a:xfrm>
              <a:off x="3847875" y="6251086"/>
              <a:ext cx="309930" cy="493979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978" name="Google Shape;978;p44"/>
          <p:cNvSpPr txBox="1"/>
          <p:nvPr>
            <p:ph idx="4" type="body"/>
          </p:nvPr>
        </p:nvSpPr>
        <p:spPr>
          <a:xfrm>
            <a:off x="4104471" y="1818827"/>
            <a:ext cx="7541965" cy="898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79" name="Google Shape;979;p44"/>
          <p:cNvSpPr txBox="1"/>
          <p:nvPr>
            <p:ph idx="5" type="body"/>
          </p:nvPr>
        </p:nvSpPr>
        <p:spPr>
          <a:xfrm>
            <a:off x="3969386" y="3243174"/>
            <a:ext cx="3410447" cy="898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80" name="Google Shape;980;p44"/>
          <p:cNvSpPr txBox="1"/>
          <p:nvPr>
            <p:ph idx="6" type="body"/>
          </p:nvPr>
        </p:nvSpPr>
        <p:spPr>
          <a:xfrm>
            <a:off x="3987210" y="4810036"/>
            <a:ext cx="3410447" cy="898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81" name="Google Shape;981;p44"/>
          <p:cNvSpPr txBox="1"/>
          <p:nvPr>
            <p:ph idx="7" type="body"/>
          </p:nvPr>
        </p:nvSpPr>
        <p:spPr>
          <a:xfrm>
            <a:off x="7676147" y="3224908"/>
            <a:ext cx="3970289" cy="898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>
  <p:cSld name="1_Title and Vertical Text">
    <p:spTree>
      <p:nvGrpSpPr>
        <p:cNvPr id="982" name="Shape 9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" name="Google Shape;983;p50"/>
          <p:cNvSpPr txBox="1"/>
          <p:nvPr>
            <p:ph type="title"/>
          </p:nvPr>
        </p:nvSpPr>
        <p:spPr>
          <a:xfrm>
            <a:off x="4157805" y="0"/>
            <a:ext cx="5062449" cy="157733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Calibri"/>
              <a:buNone/>
              <a:defRPr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grpSp>
        <p:nvGrpSpPr>
          <p:cNvPr id="984" name="Google Shape;984;p50"/>
          <p:cNvGrpSpPr/>
          <p:nvPr/>
        </p:nvGrpSpPr>
        <p:grpSpPr>
          <a:xfrm flipH="1">
            <a:off x="308142" y="6045571"/>
            <a:ext cx="8086606" cy="626186"/>
            <a:chOff x="3847875" y="6196177"/>
            <a:chExt cx="8086606" cy="626186"/>
          </a:xfrm>
        </p:grpSpPr>
        <p:cxnSp>
          <p:nvCxnSpPr>
            <p:cNvPr id="985" name="Google Shape;985;p50"/>
            <p:cNvCxnSpPr/>
            <p:nvPr/>
          </p:nvCxnSpPr>
          <p:spPr>
            <a:xfrm>
              <a:off x="6665449" y="6565900"/>
              <a:ext cx="2082480" cy="0"/>
            </a:xfrm>
            <a:prstGeom prst="straightConnector1">
              <a:avLst/>
            </a:prstGeom>
            <a:noFill/>
            <a:ln cap="flat" cmpd="sng" w="25400">
              <a:solidFill>
                <a:srgbClr val="006FB6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986" name="Google Shape;986;p50"/>
            <p:cNvCxnSpPr/>
            <p:nvPr/>
          </p:nvCxnSpPr>
          <p:spPr>
            <a:xfrm>
              <a:off x="9360899" y="6565900"/>
              <a:ext cx="2082480" cy="0"/>
            </a:xfrm>
            <a:prstGeom prst="straightConnector1">
              <a:avLst/>
            </a:prstGeom>
            <a:noFill/>
            <a:ln cap="flat" cmpd="sng" w="25400">
              <a:solidFill>
                <a:srgbClr val="96C93E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pic>
          <p:nvPicPr>
            <p:cNvPr id="987" name="Google Shape;987;p50"/>
            <p:cNvPicPr preferRelativeResize="0"/>
            <p:nvPr/>
          </p:nvPicPr>
          <p:blipFill rotWithShape="1">
            <a:blip r:embed="rId2">
              <a:alphaModFix/>
            </a:blip>
            <a:srcRect b="0" l="0" r="0" t="0"/>
            <a:stretch/>
          </p:blipFill>
          <p:spPr>
            <a:xfrm>
              <a:off x="6134673" y="6324412"/>
              <a:ext cx="529889" cy="49795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A picture containing vector graphics&#10;&#10;Description automatically generated" id="988" name="Google Shape;988;p50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8721174" y="6196177"/>
              <a:ext cx="687747" cy="615553"/>
            </a:xfrm>
            <a:prstGeom prst="rect">
              <a:avLst/>
            </a:prstGeom>
            <a:noFill/>
            <a:ln>
              <a:noFill/>
            </a:ln>
          </p:spPr>
        </p:pic>
        <p:cxnSp>
          <p:nvCxnSpPr>
            <p:cNvPr id="989" name="Google Shape;989;p50"/>
            <p:cNvCxnSpPr/>
            <p:nvPr/>
          </p:nvCxnSpPr>
          <p:spPr>
            <a:xfrm>
              <a:off x="4029444" y="6565900"/>
              <a:ext cx="2082480" cy="0"/>
            </a:xfrm>
            <a:prstGeom prst="straightConnector1">
              <a:avLst/>
            </a:prstGeom>
            <a:noFill/>
            <a:ln cap="flat" cmpd="sng" w="25400">
              <a:solidFill>
                <a:srgbClr val="0771BA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pic>
          <p:nvPicPr>
            <p:cNvPr id="990" name="Google Shape;990;p50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3847875" y="6251086"/>
              <a:ext cx="309930" cy="49397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991" name="Google Shape;991;p50"/>
            <p:cNvPicPr preferRelativeResize="0"/>
            <p:nvPr/>
          </p:nvPicPr>
          <p:blipFill rotWithShape="1">
            <a:blip r:embed="rId5">
              <a:alphaModFix/>
            </a:blip>
            <a:srcRect b="0" l="0" r="0" t="0"/>
            <a:stretch/>
          </p:blipFill>
          <p:spPr>
            <a:xfrm>
              <a:off x="11442513" y="6196177"/>
              <a:ext cx="491968" cy="536174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992" name="Google Shape;992;p50"/>
          <p:cNvSpPr txBox="1"/>
          <p:nvPr>
            <p:ph idx="1" type="body"/>
          </p:nvPr>
        </p:nvSpPr>
        <p:spPr>
          <a:xfrm>
            <a:off x="3921664" y="1901395"/>
            <a:ext cx="7773031" cy="390584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445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Char char="•"/>
              <a:defRPr b="0" i="0" sz="34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44500" lvl="1" marL="914400" marR="0" rtl="0" algn="l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Char char="•"/>
              <a:defRPr b="0" i="0" sz="3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44500" lvl="2" marL="137160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Char char="•"/>
              <a:defRPr b="0" i="0" sz="3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44500" lvl="3" marL="182880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Char char="•"/>
              <a:defRPr b="0" i="0" sz="3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44500" lvl="4" marL="228600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Char char="•"/>
              <a:defRPr b="0" i="0" sz="3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93" name="Google Shape;993;p50"/>
          <p:cNvSpPr/>
          <p:nvPr>
            <p:ph idx="2" type="pic"/>
          </p:nvPr>
        </p:nvSpPr>
        <p:spPr>
          <a:xfrm>
            <a:off x="457146" y="524736"/>
            <a:ext cx="2514600" cy="2935224"/>
          </a:xfrm>
          <a:prstGeom prst="rect">
            <a:avLst/>
          </a:prstGeom>
          <a:noFill/>
          <a:ln>
            <a:noFill/>
          </a:ln>
        </p:spPr>
      </p:sp>
      <p:sp>
        <p:nvSpPr>
          <p:cNvPr id="994" name="Google Shape;994;p50"/>
          <p:cNvSpPr txBox="1"/>
          <p:nvPr>
            <p:ph idx="3" type="body"/>
          </p:nvPr>
        </p:nvSpPr>
        <p:spPr>
          <a:xfrm>
            <a:off x="320842" y="3655268"/>
            <a:ext cx="2823411" cy="215196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2100"/>
              <a:buFont typeface="Noto Sans Symbols"/>
              <a:buNone/>
              <a:defRPr b="0" i="0" sz="28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Find Your Materials">
  <p:cSld name="Find Your Materials">
    <p:spTree>
      <p:nvGrpSpPr>
        <p:cNvPr id="995" name="Shape 9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6" name="Google Shape;996;p94"/>
          <p:cNvSpPr txBox="1"/>
          <p:nvPr>
            <p:ph type="title"/>
          </p:nvPr>
        </p:nvSpPr>
        <p:spPr>
          <a:xfrm>
            <a:off x="1" y="1"/>
            <a:ext cx="8638079" cy="125128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pic>
        <p:nvPicPr>
          <p:cNvPr id="997" name="Google Shape;997;p9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79447" y="6246434"/>
            <a:ext cx="309931" cy="4939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998" name="Google Shape;998;p94"/>
          <p:cNvCxnSpPr/>
          <p:nvPr/>
        </p:nvCxnSpPr>
        <p:spPr>
          <a:xfrm>
            <a:off x="3718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999" name="Google Shape;999;p94"/>
          <p:cNvCxnSpPr/>
          <p:nvPr/>
        </p:nvCxnSpPr>
        <p:spPr>
          <a:xfrm>
            <a:off x="30078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000" name="Google Shape;1000;p94"/>
          <p:cNvCxnSpPr/>
          <p:nvPr/>
        </p:nvCxnSpPr>
        <p:spPr>
          <a:xfrm>
            <a:off x="57032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001" name="Google Shape;1001;p9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7849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002" name="Google Shape;1002;p9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4770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1003" name="Google Shape;1003;p94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50635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sp>
        <p:nvSpPr>
          <p:cNvPr id="1004" name="Google Shape;1004;p94"/>
          <p:cNvSpPr txBox="1"/>
          <p:nvPr>
            <p:ph idx="1" type="body"/>
          </p:nvPr>
        </p:nvSpPr>
        <p:spPr>
          <a:xfrm>
            <a:off x="628275" y="1620838"/>
            <a:ext cx="3081528" cy="338328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None/>
              <a:defRPr b="0" i="0" sz="32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05" name="Google Shape;1005;p94"/>
          <p:cNvSpPr txBox="1"/>
          <p:nvPr>
            <p:ph idx="2" type="body"/>
          </p:nvPr>
        </p:nvSpPr>
        <p:spPr>
          <a:xfrm>
            <a:off x="4059003" y="1632097"/>
            <a:ext cx="4005072" cy="338328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None/>
              <a:defRPr b="0" i="0" sz="32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06" name="Google Shape;1006;p94"/>
          <p:cNvSpPr txBox="1"/>
          <p:nvPr>
            <p:ph idx="3" type="body"/>
          </p:nvPr>
        </p:nvSpPr>
        <p:spPr>
          <a:xfrm>
            <a:off x="8794864" y="1454588"/>
            <a:ext cx="3347923" cy="11722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1" i="0" sz="4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07" name="Google Shape;1007;p94"/>
          <p:cNvSpPr txBox="1"/>
          <p:nvPr>
            <p:ph idx="4" type="body"/>
          </p:nvPr>
        </p:nvSpPr>
        <p:spPr>
          <a:xfrm>
            <a:off x="8794863" y="2645354"/>
            <a:ext cx="3347923" cy="153522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08" name="Google Shape;1008;p94"/>
          <p:cNvSpPr/>
          <p:nvPr>
            <p:ph idx="5" type="pic"/>
          </p:nvPr>
        </p:nvSpPr>
        <p:spPr>
          <a:xfrm>
            <a:off x="8989159" y="4407656"/>
            <a:ext cx="2926080" cy="1947672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_Reading tip with wider picture">
  <p:cSld name="2_Reading tip with wider picture">
    <p:spTree>
      <p:nvGrpSpPr>
        <p:cNvPr id="1009" name="Shape 10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0" name="Google Shape;1010;p95"/>
          <p:cNvSpPr txBox="1"/>
          <p:nvPr>
            <p:ph type="title"/>
          </p:nvPr>
        </p:nvSpPr>
        <p:spPr>
          <a:xfrm>
            <a:off x="-7620" y="0"/>
            <a:ext cx="8638079" cy="125128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cxnSp>
        <p:nvCxnSpPr>
          <p:cNvPr id="1011" name="Google Shape;1011;p95"/>
          <p:cNvCxnSpPr/>
          <p:nvPr/>
        </p:nvCxnSpPr>
        <p:spPr>
          <a:xfrm>
            <a:off x="3718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012" name="Google Shape;1012;p95"/>
          <p:cNvCxnSpPr/>
          <p:nvPr/>
        </p:nvCxnSpPr>
        <p:spPr>
          <a:xfrm>
            <a:off x="30078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013" name="Google Shape;1013;p95"/>
          <p:cNvCxnSpPr/>
          <p:nvPr/>
        </p:nvCxnSpPr>
        <p:spPr>
          <a:xfrm>
            <a:off x="57032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014" name="Google Shape;1014;p9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7849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1015" name="Google Shape;1015;p9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0635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1016" name="Google Shape;1016;p9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477073" y="6324412"/>
            <a:ext cx="529889" cy="497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17" name="Google Shape;1017;p95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90275" y="6251086"/>
            <a:ext cx="309930" cy="493979"/>
          </a:xfrm>
          <a:prstGeom prst="rect">
            <a:avLst/>
          </a:prstGeom>
          <a:noFill/>
          <a:ln>
            <a:noFill/>
          </a:ln>
        </p:spPr>
      </p:pic>
      <p:sp>
        <p:nvSpPr>
          <p:cNvPr id="1018" name="Google Shape;1018;p95"/>
          <p:cNvSpPr txBox="1"/>
          <p:nvPr>
            <p:ph idx="1" type="body"/>
          </p:nvPr>
        </p:nvSpPr>
        <p:spPr>
          <a:xfrm>
            <a:off x="500204" y="1587499"/>
            <a:ext cx="7520849" cy="436412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0" i="0" sz="4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572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318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064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064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19" name="Google Shape;1019;p95"/>
          <p:cNvSpPr/>
          <p:nvPr>
            <p:ph idx="2" type="pic"/>
          </p:nvPr>
        </p:nvSpPr>
        <p:spPr>
          <a:xfrm>
            <a:off x="8832388" y="1251284"/>
            <a:ext cx="3251581" cy="2498913"/>
          </a:xfrm>
          <a:prstGeom prst="rect">
            <a:avLst/>
          </a:prstGeom>
          <a:noFill/>
          <a:ln>
            <a:noFill/>
          </a:ln>
        </p:spPr>
      </p:sp>
      <p:sp>
        <p:nvSpPr>
          <p:cNvPr id="1020" name="Google Shape;1020;p95"/>
          <p:cNvSpPr txBox="1"/>
          <p:nvPr>
            <p:ph idx="3" type="body"/>
          </p:nvPr>
        </p:nvSpPr>
        <p:spPr>
          <a:xfrm>
            <a:off x="9209609" y="4065956"/>
            <a:ext cx="2497138" cy="218512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2100"/>
              <a:buFont typeface="Arial"/>
              <a:buNone/>
              <a:defRPr b="0" i="0" sz="28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--Reading tip with older child extra">
  <p:cSld name="2--Reading tip with older child extra">
    <p:spTree>
      <p:nvGrpSpPr>
        <p:cNvPr id="1021" name="Shape 10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2" name="Google Shape;1022;p96"/>
          <p:cNvSpPr txBox="1"/>
          <p:nvPr>
            <p:ph type="title"/>
          </p:nvPr>
        </p:nvSpPr>
        <p:spPr>
          <a:xfrm>
            <a:off x="-7620" y="0"/>
            <a:ext cx="8638079" cy="125128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cxnSp>
        <p:nvCxnSpPr>
          <p:cNvPr id="1023" name="Google Shape;1023;p96"/>
          <p:cNvCxnSpPr/>
          <p:nvPr/>
        </p:nvCxnSpPr>
        <p:spPr>
          <a:xfrm>
            <a:off x="3718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024" name="Google Shape;1024;p96"/>
          <p:cNvCxnSpPr/>
          <p:nvPr/>
        </p:nvCxnSpPr>
        <p:spPr>
          <a:xfrm>
            <a:off x="30078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025" name="Google Shape;1025;p96"/>
          <p:cNvCxnSpPr/>
          <p:nvPr/>
        </p:nvCxnSpPr>
        <p:spPr>
          <a:xfrm>
            <a:off x="57032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026" name="Google Shape;1026;p9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7849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1027" name="Google Shape;1027;p9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0635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8" name="Google Shape;1028;p9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477073" y="6324412"/>
            <a:ext cx="529889" cy="497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9" name="Google Shape;1029;p96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90275" y="6251086"/>
            <a:ext cx="309930" cy="493979"/>
          </a:xfrm>
          <a:prstGeom prst="rect">
            <a:avLst/>
          </a:prstGeom>
          <a:noFill/>
          <a:ln>
            <a:noFill/>
          </a:ln>
        </p:spPr>
      </p:pic>
      <p:sp>
        <p:nvSpPr>
          <p:cNvPr id="1030" name="Google Shape;1030;p96"/>
          <p:cNvSpPr/>
          <p:nvPr>
            <p:ph idx="2" type="pic"/>
          </p:nvPr>
        </p:nvSpPr>
        <p:spPr>
          <a:xfrm>
            <a:off x="9209369" y="1251283"/>
            <a:ext cx="2404501" cy="2950013"/>
          </a:xfrm>
          <a:prstGeom prst="rect">
            <a:avLst/>
          </a:prstGeom>
          <a:noFill/>
          <a:ln>
            <a:noFill/>
          </a:ln>
        </p:spPr>
      </p:sp>
      <p:sp>
        <p:nvSpPr>
          <p:cNvPr id="1031" name="Google Shape;1031;p96"/>
          <p:cNvSpPr txBox="1"/>
          <p:nvPr>
            <p:ph idx="1" type="body"/>
          </p:nvPr>
        </p:nvSpPr>
        <p:spPr>
          <a:xfrm>
            <a:off x="8822723" y="4264514"/>
            <a:ext cx="3212757" cy="230138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2100"/>
              <a:buFont typeface="Noto Sans Symbols"/>
              <a:buNone/>
              <a:defRPr b="0" i="0" sz="28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32" name="Google Shape;1032;p96"/>
          <p:cNvSpPr txBox="1"/>
          <p:nvPr>
            <p:ph idx="3" type="body"/>
          </p:nvPr>
        </p:nvSpPr>
        <p:spPr>
          <a:xfrm>
            <a:off x="500205" y="1566099"/>
            <a:ext cx="7528871" cy="346377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318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AutoNum type="arabicPeriod"/>
              <a:defRPr b="0" i="0" sz="32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AutoNum type="arabicPeriod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318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AutoNum type="arabicPeriod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318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AutoNum type="arabicPeriod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318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AutoNum type="arabicPeriod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33" name="Google Shape;1033;p96"/>
          <p:cNvSpPr txBox="1"/>
          <p:nvPr>
            <p:ph idx="4" type="body"/>
          </p:nvPr>
        </p:nvSpPr>
        <p:spPr>
          <a:xfrm>
            <a:off x="5940679" y="1768203"/>
            <a:ext cx="2692686" cy="256321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>
  <p:cSld name="Title and Content">
    <p:spTree>
      <p:nvGrpSpPr>
        <p:cNvPr id="1034" name="Shape 10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5" name="Google Shape;1035;p97"/>
          <p:cNvSpPr txBox="1"/>
          <p:nvPr>
            <p:ph type="title"/>
          </p:nvPr>
        </p:nvSpPr>
        <p:spPr>
          <a:xfrm>
            <a:off x="1" y="1"/>
            <a:ext cx="8638079" cy="125128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Content with Caption">
  <p:cSld name="1_Content with Caption">
    <p:spTree>
      <p:nvGrpSpPr>
        <p:cNvPr id="1036" name="Shape 10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7" name="Google Shape;1037;p98"/>
          <p:cNvSpPr txBox="1"/>
          <p:nvPr>
            <p:ph type="title"/>
          </p:nvPr>
        </p:nvSpPr>
        <p:spPr>
          <a:xfrm>
            <a:off x="-7620" y="0"/>
            <a:ext cx="8638079" cy="125128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cxnSp>
        <p:nvCxnSpPr>
          <p:cNvPr id="1038" name="Google Shape;1038;p98"/>
          <p:cNvCxnSpPr/>
          <p:nvPr/>
        </p:nvCxnSpPr>
        <p:spPr>
          <a:xfrm>
            <a:off x="3718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039" name="Google Shape;1039;p98"/>
          <p:cNvCxnSpPr/>
          <p:nvPr/>
        </p:nvCxnSpPr>
        <p:spPr>
          <a:xfrm>
            <a:off x="30078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040" name="Google Shape;1040;p98"/>
          <p:cNvCxnSpPr/>
          <p:nvPr/>
        </p:nvCxnSpPr>
        <p:spPr>
          <a:xfrm>
            <a:off x="57032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041" name="Google Shape;1041;p9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7849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1042" name="Google Shape;1042;p9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0635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1043" name="Google Shape;1043;p9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477073" y="6324412"/>
            <a:ext cx="529889" cy="497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44" name="Google Shape;1044;p98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90275" y="6251086"/>
            <a:ext cx="309930" cy="493979"/>
          </a:xfrm>
          <a:prstGeom prst="rect">
            <a:avLst/>
          </a:prstGeom>
          <a:noFill/>
          <a:ln>
            <a:noFill/>
          </a:ln>
        </p:spPr>
      </p:pic>
      <p:sp>
        <p:nvSpPr>
          <p:cNvPr id="1045" name="Google Shape;1045;p98"/>
          <p:cNvSpPr/>
          <p:nvPr>
            <p:ph idx="2" type="pic"/>
          </p:nvPr>
        </p:nvSpPr>
        <p:spPr>
          <a:xfrm>
            <a:off x="8916576" y="1661249"/>
            <a:ext cx="2990088" cy="2715768"/>
          </a:xfrm>
          <a:prstGeom prst="rect">
            <a:avLst/>
          </a:prstGeom>
          <a:noFill/>
          <a:ln>
            <a:noFill/>
          </a:ln>
        </p:spPr>
      </p:sp>
      <p:sp>
        <p:nvSpPr>
          <p:cNvPr id="1046" name="Google Shape;1046;p98"/>
          <p:cNvSpPr txBox="1"/>
          <p:nvPr>
            <p:ph idx="1" type="body"/>
          </p:nvPr>
        </p:nvSpPr>
        <p:spPr>
          <a:xfrm>
            <a:off x="8916576" y="4120489"/>
            <a:ext cx="2990088" cy="134220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2100"/>
              <a:buFont typeface="Noto Sans Symbols"/>
              <a:buNone/>
              <a:defRPr b="0" i="0" sz="28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47" name="Google Shape;1047;p98"/>
          <p:cNvSpPr txBox="1"/>
          <p:nvPr>
            <p:ph idx="3" type="body"/>
          </p:nvPr>
        </p:nvSpPr>
        <p:spPr>
          <a:xfrm>
            <a:off x="740937" y="1831445"/>
            <a:ext cx="6616300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4191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48" name="Google Shape;1048;p98"/>
          <p:cNvSpPr txBox="1"/>
          <p:nvPr>
            <p:ph idx="4" type="body"/>
          </p:nvPr>
        </p:nvSpPr>
        <p:spPr>
          <a:xfrm>
            <a:off x="740937" y="3256853"/>
            <a:ext cx="6616299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4191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49" name="Google Shape;1049;p98"/>
          <p:cNvSpPr txBox="1"/>
          <p:nvPr>
            <p:ph idx="5" type="body"/>
          </p:nvPr>
        </p:nvSpPr>
        <p:spPr>
          <a:xfrm>
            <a:off x="740937" y="4726515"/>
            <a:ext cx="6616298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4191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>
  <p:cSld name="Title and Vertical Text">
    <p:spTree>
      <p:nvGrpSpPr>
        <p:cNvPr id="1050" name="Shape 10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1" name="Google Shape;1051;p99"/>
          <p:cNvSpPr txBox="1"/>
          <p:nvPr>
            <p:ph type="title"/>
          </p:nvPr>
        </p:nvSpPr>
        <p:spPr>
          <a:xfrm>
            <a:off x="1" y="1"/>
            <a:ext cx="8638079" cy="125128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cxnSp>
        <p:nvCxnSpPr>
          <p:cNvPr id="1052" name="Google Shape;1052;p99"/>
          <p:cNvCxnSpPr/>
          <p:nvPr/>
        </p:nvCxnSpPr>
        <p:spPr>
          <a:xfrm>
            <a:off x="3718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053" name="Google Shape;1053;p99"/>
          <p:cNvCxnSpPr/>
          <p:nvPr/>
        </p:nvCxnSpPr>
        <p:spPr>
          <a:xfrm>
            <a:off x="30078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054" name="Google Shape;1054;p99"/>
          <p:cNvCxnSpPr/>
          <p:nvPr/>
        </p:nvCxnSpPr>
        <p:spPr>
          <a:xfrm>
            <a:off x="57032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055" name="Google Shape;1055;p9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4770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1056" name="Google Shape;1056;p9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0635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1057" name="Google Shape;1057;p9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90275" y="6251086"/>
            <a:ext cx="309930" cy="493979"/>
          </a:xfrm>
          <a:prstGeom prst="rect">
            <a:avLst/>
          </a:prstGeom>
          <a:noFill/>
          <a:ln>
            <a:noFill/>
          </a:ln>
        </p:spPr>
      </p:pic>
      <p:pic>
        <p:nvPicPr>
          <p:cNvPr id="1058" name="Google Shape;1058;p99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7784915" y="6196177"/>
            <a:ext cx="491968" cy="536174"/>
          </a:xfrm>
          <a:prstGeom prst="rect">
            <a:avLst/>
          </a:prstGeom>
          <a:noFill/>
          <a:ln>
            <a:noFill/>
          </a:ln>
        </p:spPr>
      </p:pic>
      <p:sp>
        <p:nvSpPr>
          <p:cNvPr id="1059" name="Google Shape;1059;p99"/>
          <p:cNvSpPr/>
          <p:nvPr>
            <p:ph idx="2" type="pic"/>
          </p:nvPr>
        </p:nvSpPr>
        <p:spPr>
          <a:xfrm>
            <a:off x="9093038" y="1058781"/>
            <a:ext cx="2715768" cy="2715768"/>
          </a:xfrm>
          <a:prstGeom prst="rect">
            <a:avLst/>
          </a:prstGeom>
          <a:noFill/>
          <a:ln>
            <a:noFill/>
          </a:ln>
        </p:spPr>
      </p:sp>
      <p:sp>
        <p:nvSpPr>
          <p:cNvPr id="1060" name="Google Shape;1060;p99"/>
          <p:cNvSpPr txBox="1"/>
          <p:nvPr>
            <p:ph idx="1" type="body"/>
          </p:nvPr>
        </p:nvSpPr>
        <p:spPr>
          <a:xfrm>
            <a:off x="1660584" y="1489802"/>
            <a:ext cx="6616300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61" name="Google Shape;1061;p99"/>
          <p:cNvSpPr txBox="1"/>
          <p:nvPr>
            <p:ph idx="3" type="body"/>
          </p:nvPr>
        </p:nvSpPr>
        <p:spPr>
          <a:xfrm>
            <a:off x="1660584" y="3034440"/>
            <a:ext cx="6616299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62" name="Google Shape;1062;p99"/>
          <p:cNvSpPr txBox="1"/>
          <p:nvPr>
            <p:ph idx="4" type="body"/>
          </p:nvPr>
        </p:nvSpPr>
        <p:spPr>
          <a:xfrm>
            <a:off x="1660585" y="4620141"/>
            <a:ext cx="6616298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63" name="Google Shape;1063;p99"/>
          <p:cNvSpPr txBox="1"/>
          <p:nvPr>
            <p:ph idx="5" type="body"/>
          </p:nvPr>
        </p:nvSpPr>
        <p:spPr>
          <a:xfrm>
            <a:off x="698499" y="1489799"/>
            <a:ext cx="882460" cy="105568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6000"/>
              <a:buFont typeface="Arial"/>
              <a:buNone/>
              <a:defRPr b="1" i="0" sz="6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64" name="Google Shape;1064;p99"/>
          <p:cNvSpPr txBox="1"/>
          <p:nvPr>
            <p:ph idx="6" type="body"/>
          </p:nvPr>
        </p:nvSpPr>
        <p:spPr>
          <a:xfrm>
            <a:off x="698499" y="4620139"/>
            <a:ext cx="882460" cy="105568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6000"/>
              <a:buFont typeface="Arial"/>
              <a:buNone/>
              <a:defRPr b="1" i="0" sz="6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65" name="Google Shape;1065;p99"/>
          <p:cNvSpPr txBox="1"/>
          <p:nvPr>
            <p:ph idx="7" type="body"/>
          </p:nvPr>
        </p:nvSpPr>
        <p:spPr>
          <a:xfrm>
            <a:off x="698499" y="3054969"/>
            <a:ext cx="882460" cy="105568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6000"/>
              <a:buFont typeface="Arial"/>
              <a:buNone/>
              <a:defRPr b="1" i="0" sz="6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66" name="Google Shape;1066;p99"/>
          <p:cNvSpPr/>
          <p:nvPr>
            <p:ph idx="8" type="pic"/>
          </p:nvPr>
        </p:nvSpPr>
        <p:spPr>
          <a:xfrm>
            <a:off x="8788240" y="3300664"/>
            <a:ext cx="3346704" cy="315468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_Content with Caption">
  <p:cSld name="2_Content with Caption">
    <p:spTree>
      <p:nvGrpSpPr>
        <p:cNvPr id="1067" name="Shape 10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8" name="Google Shape;1068;p100"/>
          <p:cNvSpPr txBox="1"/>
          <p:nvPr>
            <p:ph type="title"/>
          </p:nvPr>
        </p:nvSpPr>
        <p:spPr>
          <a:xfrm>
            <a:off x="-7620" y="0"/>
            <a:ext cx="8638079" cy="125128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69" name="Google Shape;1069;p100"/>
          <p:cNvSpPr/>
          <p:nvPr>
            <p:ph idx="2" type="pic"/>
          </p:nvPr>
        </p:nvSpPr>
        <p:spPr>
          <a:xfrm>
            <a:off x="9510134" y="1431036"/>
            <a:ext cx="1965960" cy="3995928"/>
          </a:xfrm>
          <a:prstGeom prst="rect">
            <a:avLst/>
          </a:prstGeom>
          <a:noFill/>
          <a:ln>
            <a:noFill/>
          </a:ln>
        </p:spPr>
      </p:sp>
      <p:cxnSp>
        <p:nvCxnSpPr>
          <p:cNvPr id="1070" name="Google Shape;1070;p100"/>
          <p:cNvCxnSpPr/>
          <p:nvPr/>
        </p:nvCxnSpPr>
        <p:spPr>
          <a:xfrm>
            <a:off x="3718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071" name="Google Shape;1071;p100"/>
          <p:cNvCxnSpPr/>
          <p:nvPr/>
        </p:nvCxnSpPr>
        <p:spPr>
          <a:xfrm>
            <a:off x="30078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072" name="Google Shape;1072;p100"/>
          <p:cNvCxnSpPr/>
          <p:nvPr/>
        </p:nvCxnSpPr>
        <p:spPr>
          <a:xfrm>
            <a:off x="57032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073" name="Google Shape;1073;p10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4770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1074" name="Google Shape;1074;p10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0635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1075" name="Google Shape;1075;p10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90275" y="6251086"/>
            <a:ext cx="309930" cy="493979"/>
          </a:xfrm>
          <a:prstGeom prst="rect">
            <a:avLst/>
          </a:prstGeom>
          <a:noFill/>
          <a:ln>
            <a:noFill/>
          </a:ln>
        </p:spPr>
      </p:pic>
      <p:pic>
        <p:nvPicPr>
          <p:cNvPr id="1076" name="Google Shape;1076;p100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7784915" y="6196177"/>
            <a:ext cx="491968" cy="536174"/>
          </a:xfrm>
          <a:prstGeom prst="rect">
            <a:avLst/>
          </a:prstGeom>
          <a:noFill/>
          <a:ln>
            <a:noFill/>
          </a:ln>
        </p:spPr>
      </p:pic>
      <p:sp>
        <p:nvSpPr>
          <p:cNvPr id="1077" name="Google Shape;1077;p100"/>
          <p:cNvSpPr txBox="1"/>
          <p:nvPr>
            <p:ph idx="1" type="body"/>
          </p:nvPr>
        </p:nvSpPr>
        <p:spPr>
          <a:xfrm>
            <a:off x="1660583" y="1489802"/>
            <a:ext cx="6343485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78" name="Google Shape;1078;p100"/>
          <p:cNvSpPr txBox="1"/>
          <p:nvPr>
            <p:ph idx="3" type="body"/>
          </p:nvPr>
        </p:nvSpPr>
        <p:spPr>
          <a:xfrm>
            <a:off x="1660584" y="2653440"/>
            <a:ext cx="6343485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79" name="Google Shape;1079;p100"/>
          <p:cNvSpPr txBox="1"/>
          <p:nvPr>
            <p:ph idx="4" type="body"/>
          </p:nvPr>
        </p:nvSpPr>
        <p:spPr>
          <a:xfrm>
            <a:off x="1660583" y="3817079"/>
            <a:ext cx="6343485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80" name="Google Shape;1080;p100"/>
          <p:cNvSpPr txBox="1"/>
          <p:nvPr>
            <p:ph idx="5" type="body"/>
          </p:nvPr>
        </p:nvSpPr>
        <p:spPr>
          <a:xfrm>
            <a:off x="1660583" y="5006628"/>
            <a:ext cx="6343487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81" name="Google Shape;1081;p100"/>
          <p:cNvSpPr txBox="1"/>
          <p:nvPr>
            <p:ph idx="6" type="body"/>
          </p:nvPr>
        </p:nvSpPr>
        <p:spPr>
          <a:xfrm>
            <a:off x="691245" y="1502511"/>
            <a:ext cx="795528" cy="104113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82" name="Google Shape;1082;p100"/>
          <p:cNvSpPr txBox="1"/>
          <p:nvPr>
            <p:ph idx="7" type="body"/>
          </p:nvPr>
        </p:nvSpPr>
        <p:spPr>
          <a:xfrm>
            <a:off x="693291" y="2653441"/>
            <a:ext cx="793481" cy="105568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83" name="Google Shape;1083;p100"/>
          <p:cNvSpPr txBox="1"/>
          <p:nvPr>
            <p:ph idx="8" type="body"/>
          </p:nvPr>
        </p:nvSpPr>
        <p:spPr>
          <a:xfrm>
            <a:off x="691246" y="3817079"/>
            <a:ext cx="795528" cy="105568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84" name="Google Shape;1084;p100"/>
          <p:cNvSpPr txBox="1"/>
          <p:nvPr>
            <p:ph idx="9" type="body"/>
          </p:nvPr>
        </p:nvSpPr>
        <p:spPr>
          <a:xfrm>
            <a:off x="691245" y="5006628"/>
            <a:ext cx="795528" cy="10411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ustom Layout">
  <p:cSld name="Custom Layout"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47"/>
          <p:cNvSpPr txBox="1"/>
          <p:nvPr>
            <p:ph type="ctrTitle"/>
          </p:nvPr>
        </p:nvSpPr>
        <p:spPr>
          <a:xfrm>
            <a:off x="0" y="0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descr="A picture containing text, person, indoor, table&#10;&#10;Description automatically generated" id="107" name="Google Shape;107;p4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30605" y="1668803"/>
            <a:ext cx="6486175" cy="4320880"/>
          </a:xfrm>
          <a:prstGeom prst="rect">
            <a:avLst/>
          </a:prstGeom>
          <a:noFill/>
          <a:ln>
            <a:noFill/>
          </a:ln>
        </p:spPr>
      </p:pic>
      <p:sp>
        <p:nvSpPr>
          <p:cNvPr id="108" name="Google Shape;108;p47"/>
          <p:cNvSpPr/>
          <p:nvPr/>
        </p:nvSpPr>
        <p:spPr>
          <a:xfrm flipH="1">
            <a:off x="3021459" y="4573245"/>
            <a:ext cx="3808179" cy="1571145"/>
          </a:xfrm>
          <a:prstGeom prst="wedgeRoundRectCallout">
            <a:avLst>
              <a:gd fmla="val 67022" name="adj1"/>
              <a:gd fmla="val -53699" name="adj2"/>
              <a:gd fmla="val 16667" name="adj3"/>
            </a:avLst>
          </a:prstGeom>
          <a:solidFill>
            <a:schemeClr val="lt1"/>
          </a:solidFill>
          <a:ln cap="flat" cmpd="sng" w="1905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09" name="Google Shape;109;p47"/>
          <p:cNvSpPr/>
          <p:nvPr/>
        </p:nvSpPr>
        <p:spPr>
          <a:xfrm flipH="1">
            <a:off x="8159998" y="2966421"/>
            <a:ext cx="3801397" cy="1571144"/>
          </a:xfrm>
          <a:prstGeom prst="wedgeRoundRectCallout">
            <a:avLst>
              <a:gd fmla="val 106899" name="adj1"/>
              <a:gd fmla="val -40179" name="adj2"/>
              <a:gd fmla="val 16667" name="adj3"/>
            </a:avLst>
          </a:prstGeom>
          <a:solidFill>
            <a:schemeClr val="lt1"/>
          </a:solidFill>
          <a:ln cap="flat" cmpd="sng" w="1905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grpSp>
        <p:nvGrpSpPr>
          <p:cNvPr id="110" name="Google Shape;110;p47"/>
          <p:cNvGrpSpPr/>
          <p:nvPr/>
        </p:nvGrpSpPr>
        <p:grpSpPr>
          <a:xfrm flipH="1">
            <a:off x="-30396" y="6196177"/>
            <a:ext cx="12233029" cy="626185"/>
            <a:chOff x="-30396" y="6196177"/>
            <a:chExt cx="12233029" cy="626185"/>
          </a:xfrm>
        </p:grpSpPr>
        <p:pic>
          <p:nvPicPr>
            <p:cNvPr id="111" name="Google Shape;111;p47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2097147" y="6246434"/>
              <a:ext cx="309930" cy="493979"/>
            </a:xfrm>
            <a:prstGeom prst="rect">
              <a:avLst/>
            </a:prstGeom>
            <a:noFill/>
            <a:ln>
              <a:noFill/>
            </a:ln>
          </p:spPr>
        </p:pic>
        <p:cxnSp>
          <p:nvCxnSpPr>
            <p:cNvPr id="112" name="Google Shape;112;p47"/>
            <p:cNvCxnSpPr/>
            <p:nvPr/>
          </p:nvCxnSpPr>
          <p:spPr>
            <a:xfrm>
              <a:off x="-30396" y="6567434"/>
              <a:ext cx="2082480" cy="0"/>
            </a:xfrm>
            <a:prstGeom prst="straightConnector1">
              <a:avLst/>
            </a:prstGeom>
            <a:noFill/>
            <a:ln cap="flat" cmpd="sng" w="25400">
              <a:solidFill>
                <a:srgbClr val="006FB6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113" name="Google Shape;113;p47"/>
            <p:cNvCxnSpPr/>
            <p:nvPr/>
          </p:nvCxnSpPr>
          <p:spPr>
            <a:xfrm>
              <a:off x="2289544" y="6565900"/>
              <a:ext cx="2082480" cy="0"/>
            </a:xfrm>
            <a:prstGeom prst="straightConnector1">
              <a:avLst/>
            </a:prstGeom>
            <a:noFill/>
            <a:ln cap="flat" cmpd="sng" w="25400">
              <a:solidFill>
                <a:srgbClr val="96C934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114" name="Google Shape;114;p47"/>
            <p:cNvCxnSpPr/>
            <p:nvPr/>
          </p:nvCxnSpPr>
          <p:spPr>
            <a:xfrm>
              <a:off x="4925549" y="6565900"/>
              <a:ext cx="2082480" cy="0"/>
            </a:xfrm>
            <a:prstGeom prst="straightConnector1">
              <a:avLst/>
            </a:prstGeom>
            <a:noFill/>
            <a:ln cap="flat" cmpd="sng" w="25400">
              <a:solidFill>
                <a:srgbClr val="96C934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115" name="Google Shape;115;p47"/>
            <p:cNvCxnSpPr/>
            <p:nvPr/>
          </p:nvCxnSpPr>
          <p:spPr>
            <a:xfrm>
              <a:off x="7620999" y="6565900"/>
              <a:ext cx="2082480" cy="0"/>
            </a:xfrm>
            <a:prstGeom prst="straightConnector1">
              <a:avLst/>
            </a:prstGeom>
            <a:noFill/>
            <a:ln cap="flat" cmpd="sng" w="25400">
              <a:solidFill>
                <a:srgbClr val="006FB6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116" name="Google Shape;116;p47"/>
            <p:cNvCxnSpPr/>
            <p:nvPr/>
          </p:nvCxnSpPr>
          <p:spPr>
            <a:xfrm>
              <a:off x="10120153" y="6584021"/>
              <a:ext cx="2082480" cy="0"/>
            </a:xfrm>
            <a:prstGeom prst="straightConnector1">
              <a:avLst/>
            </a:prstGeom>
            <a:noFill/>
            <a:ln cap="flat" cmpd="sng" w="25400">
              <a:solidFill>
                <a:srgbClr val="006FB6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pic>
          <p:nvPicPr>
            <p:cNvPr id="117" name="Google Shape;117;p47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9702615" y="6196177"/>
              <a:ext cx="491969" cy="53617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18" name="Google Shape;118;p47"/>
            <p:cNvPicPr preferRelativeResize="0"/>
            <p:nvPr/>
          </p:nvPicPr>
          <p:blipFill rotWithShape="1">
            <a:blip r:embed="rId5">
              <a:alphaModFix/>
            </a:blip>
            <a:srcRect b="0" l="0" r="0" t="0"/>
            <a:stretch/>
          </p:blipFill>
          <p:spPr>
            <a:xfrm>
              <a:off x="4458273" y="6324412"/>
              <a:ext cx="529889" cy="49795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A picture containing vector graphics&#10;&#10;Description automatically generated" id="119" name="Google Shape;119;p47"/>
            <p:cNvPicPr preferRelativeResize="0"/>
            <p:nvPr/>
          </p:nvPicPr>
          <p:blipFill rotWithShape="1">
            <a:blip r:embed="rId6">
              <a:alphaModFix/>
            </a:blip>
            <a:srcRect b="0" l="0" r="0" t="0"/>
            <a:stretch/>
          </p:blipFill>
          <p:spPr>
            <a:xfrm>
              <a:off x="6981274" y="6196177"/>
              <a:ext cx="687747" cy="615553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20" name="Google Shape;120;p47"/>
          <p:cNvSpPr/>
          <p:nvPr/>
        </p:nvSpPr>
        <p:spPr>
          <a:xfrm flipH="1">
            <a:off x="7881053" y="4623894"/>
            <a:ext cx="3801397" cy="1571144"/>
          </a:xfrm>
          <a:prstGeom prst="wedgeRoundRectCallout">
            <a:avLst>
              <a:gd fmla="val 101797" name="adj1"/>
              <a:gd fmla="val -91940" name="adj2"/>
              <a:gd fmla="val 16667" name="adj3"/>
            </a:avLst>
          </a:prstGeom>
          <a:solidFill>
            <a:schemeClr val="lt1"/>
          </a:solidFill>
          <a:ln cap="flat" cmpd="sng" w="1905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21" name="Google Shape;121;p47"/>
          <p:cNvSpPr/>
          <p:nvPr/>
        </p:nvSpPr>
        <p:spPr>
          <a:xfrm flipH="1">
            <a:off x="7724320" y="1307808"/>
            <a:ext cx="3206776" cy="1571145"/>
          </a:xfrm>
          <a:prstGeom prst="wedgeRoundRectCallout">
            <a:avLst>
              <a:gd fmla="val 218023" name="adj1"/>
              <a:gd fmla="val 3474" name="adj2"/>
              <a:gd fmla="val 16667" name="adj3"/>
            </a:avLst>
          </a:prstGeom>
          <a:solidFill>
            <a:schemeClr val="lt1"/>
          </a:solidFill>
          <a:ln cap="flat" cmpd="sng" w="1905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22" name="Google Shape;122;p47"/>
          <p:cNvSpPr txBox="1"/>
          <p:nvPr>
            <p:ph idx="1" type="body"/>
          </p:nvPr>
        </p:nvSpPr>
        <p:spPr>
          <a:xfrm>
            <a:off x="1743463" y="2939667"/>
            <a:ext cx="3488018" cy="123645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3" name="Google Shape;123;p47"/>
          <p:cNvSpPr txBox="1"/>
          <p:nvPr>
            <p:ph idx="2" type="body"/>
          </p:nvPr>
        </p:nvSpPr>
        <p:spPr>
          <a:xfrm>
            <a:off x="3610286" y="4819504"/>
            <a:ext cx="3306871" cy="139316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4" name="Google Shape;124;p47"/>
          <p:cNvSpPr txBox="1"/>
          <p:nvPr>
            <p:ph idx="3" type="body"/>
          </p:nvPr>
        </p:nvSpPr>
        <p:spPr>
          <a:xfrm>
            <a:off x="240914" y="1445813"/>
            <a:ext cx="3488018" cy="123645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5" name="Google Shape;125;p47"/>
          <p:cNvSpPr txBox="1"/>
          <p:nvPr>
            <p:ph idx="4" type="body"/>
          </p:nvPr>
        </p:nvSpPr>
        <p:spPr>
          <a:xfrm>
            <a:off x="319505" y="4495585"/>
            <a:ext cx="2885734" cy="139316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literacy terms">
  <p:cSld name="literacy terms">
    <p:spTree>
      <p:nvGrpSpPr>
        <p:cNvPr id="1089" name="Shape 10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0" name="Google Shape;1090;g1dc933613a3_0_141"/>
          <p:cNvSpPr txBox="1"/>
          <p:nvPr>
            <p:ph type="ctrTitle"/>
          </p:nvPr>
        </p:nvSpPr>
        <p:spPr>
          <a:xfrm>
            <a:off x="0" y="0"/>
            <a:ext cx="12192000" cy="119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0925" lIns="365725" spcFirstLastPara="1" rIns="121900" wrap="square" tIns="60925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67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id="1091" name="Google Shape;1091;g1dc933613a3_0_14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 flipH="1">
            <a:off x="9808455" y="6206803"/>
            <a:ext cx="309929" cy="493976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092" name="Google Shape;1092;g1dc933613a3_0_141"/>
          <p:cNvCxnSpPr/>
          <p:nvPr/>
        </p:nvCxnSpPr>
        <p:spPr>
          <a:xfrm>
            <a:off x="-30396" y="6567435"/>
            <a:ext cx="20823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093" name="Google Shape;1093;g1dc933613a3_0_141"/>
          <p:cNvCxnSpPr/>
          <p:nvPr/>
        </p:nvCxnSpPr>
        <p:spPr>
          <a:xfrm>
            <a:off x="7859203" y="6589975"/>
            <a:ext cx="20823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094" name="Google Shape;1094;g1dc933613a3_0_141"/>
          <p:cNvCxnSpPr/>
          <p:nvPr/>
        </p:nvCxnSpPr>
        <p:spPr>
          <a:xfrm>
            <a:off x="5173199" y="6565900"/>
            <a:ext cx="20823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095" name="Google Shape;1095;g1dc933613a3_0_141"/>
          <p:cNvCxnSpPr/>
          <p:nvPr/>
        </p:nvCxnSpPr>
        <p:spPr>
          <a:xfrm>
            <a:off x="2421228" y="6565900"/>
            <a:ext cx="20823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096" name="Google Shape;1096;g1dc933613a3_0_141"/>
          <p:cNvCxnSpPr/>
          <p:nvPr/>
        </p:nvCxnSpPr>
        <p:spPr>
          <a:xfrm>
            <a:off x="10120153" y="6584021"/>
            <a:ext cx="20823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097" name="Google Shape;1097;g1dc933613a3_0_14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967360" y="6221541"/>
            <a:ext cx="491969" cy="5361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98" name="Google Shape;1098;g1dc933613a3_0_14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 flipH="1">
            <a:off x="7253433" y="6321949"/>
            <a:ext cx="529889" cy="49795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1099" name="Google Shape;1099;g1dc933613a3_0_141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 flipH="1">
            <a:off x="4466403" y="6165067"/>
            <a:ext cx="687747" cy="615554"/>
          </a:xfrm>
          <a:prstGeom prst="rect">
            <a:avLst/>
          </a:prstGeom>
          <a:noFill/>
          <a:ln>
            <a:noFill/>
          </a:ln>
        </p:spPr>
      </p:pic>
      <p:sp>
        <p:nvSpPr>
          <p:cNvPr id="1100" name="Google Shape;1100;g1dc933613a3_0_141"/>
          <p:cNvSpPr txBox="1"/>
          <p:nvPr>
            <p:ph idx="1" type="body"/>
          </p:nvPr>
        </p:nvSpPr>
        <p:spPr>
          <a:xfrm>
            <a:off x="4588043" y="1489803"/>
            <a:ext cx="72057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0925" lIns="121900" spcFirstLastPara="1" rIns="121900" wrap="square" tIns="60925">
            <a:normAutofit/>
          </a:bodyPr>
          <a:lstStyle>
            <a:lvl1pPr indent="-50165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3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501650" lvl="1" marL="914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3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501650" lvl="2" marL="1371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3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501650" lvl="3" marL="1828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3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501650" lvl="4" marL="22860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3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501650" lvl="5" marL="2743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3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501650" lvl="6" marL="3200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3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501650" lvl="7" marL="3657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3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501650" lvl="8" marL="4114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3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01" name="Google Shape;1101;g1dc933613a3_0_141"/>
          <p:cNvSpPr txBox="1"/>
          <p:nvPr>
            <p:ph idx="2" type="body"/>
          </p:nvPr>
        </p:nvSpPr>
        <p:spPr>
          <a:xfrm>
            <a:off x="4588043" y="2653440"/>
            <a:ext cx="72057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0925" lIns="121900" spcFirstLastPara="1" rIns="121900" wrap="square" tIns="60925">
            <a:normAutofit/>
          </a:bodyPr>
          <a:lstStyle>
            <a:lvl1pPr indent="-50165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3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501650" lvl="1" marL="914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3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501650" lvl="2" marL="1371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3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501650" lvl="3" marL="1828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3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501650" lvl="4" marL="22860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3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501650" lvl="5" marL="2743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3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501650" lvl="6" marL="3200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3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501650" lvl="7" marL="3657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3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501650" lvl="8" marL="4114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3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02" name="Google Shape;1102;g1dc933613a3_0_141"/>
          <p:cNvSpPr txBox="1"/>
          <p:nvPr>
            <p:ph idx="3" type="body"/>
          </p:nvPr>
        </p:nvSpPr>
        <p:spPr>
          <a:xfrm>
            <a:off x="4588043" y="3817079"/>
            <a:ext cx="72057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0925" lIns="121900" spcFirstLastPara="1" rIns="121900" wrap="square" tIns="60925">
            <a:normAutofit/>
          </a:bodyPr>
          <a:lstStyle>
            <a:lvl1pPr indent="-50165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3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501650" lvl="1" marL="914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3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501650" lvl="2" marL="1371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3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501650" lvl="3" marL="1828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3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501650" lvl="4" marL="22860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3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501650" lvl="5" marL="2743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3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501650" lvl="6" marL="3200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3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501650" lvl="7" marL="3657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3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501650" lvl="8" marL="4114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3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03" name="Google Shape;1103;g1dc933613a3_0_141"/>
          <p:cNvSpPr txBox="1"/>
          <p:nvPr>
            <p:ph idx="4" type="body"/>
          </p:nvPr>
        </p:nvSpPr>
        <p:spPr>
          <a:xfrm>
            <a:off x="4588043" y="4992079"/>
            <a:ext cx="72057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0925" lIns="121900" spcFirstLastPara="1" rIns="121900" wrap="square" tIns="60925">
            <a:normAutofit/>
          </a:bodyPr>
          <a:lstStyle>
            <a:lvl1pPr indent="-50165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3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501650" lvl="1" marL="914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3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501650" lvl="2" marL="1371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3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501650" lvl="3" marL="1828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3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501650" lvl="4" marL="22860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3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501650" lvl="5" marL="2743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3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501650" lvl="6" marL="3200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3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501650" lvl="7" marL="3657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3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501650" lvl="8" marL="4114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3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04" name="Google Shape;1104;g1dc933613a3_0_141"/>
          <p:cNvSpPr txBox="1"/>
          <p:nvPr>
            <p:ph idx="5" type="body"/>
          </p:nvPr>
        </p:nvSpPr>
        <p:spPr>
          <a:xfrm>
            <a:off x="691245" y="1502511"/>
            <a:ext cx="3435300" cy="1043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0925" lIns="121900" spcFirstLastPara="1" rIns="121900" wrap="square" tIns="60925">
            <a:noAutofit/>
          </a:bodyPr>
          <a:lstStyle>
            <a:lvl1pPr indent="-50165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3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501650" lvl="1" marL="914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3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501650" lvl="2" marL="1371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3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501650" lvl="3" marL="1828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3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501650" lvl="4" marL="22860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3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501650" lvl="5" marL="2743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3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501650" lvl="6" marL="3200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3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501650" lvl="7" marL="3657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3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501650" lvl="8" marL="4114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3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05" name="Google Shape;1105;g1dc933613a3_0_141"/>
          <p:cNvSpPr txBox="1"/>
          <p:nvPr>
            <p:ph idx="6" type="body"/>
          </p:nvPr>
        </p:nvSpPr>
        <p:spPr>
          <a:xfrm>
            <a:off x="693292" y="2653440"/>
            <a:ext cx="3433200" cy="1043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0925" lIns="121900" spcFirstLastPara="1" rIns="121900" wrap="square" tIns="60925">
            <a:noAutofit/>
          </a:bodyPr>
          <a:lstStyle>
            <a:lvl1pPr indent="-50165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3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501650" lvl="1" marL="914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3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501650" lvl="2" marL="1371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3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501650" lvl="3" marL="1828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3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501650" lvl="4" marL="22860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3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501650" lvl="5" marL="2743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3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501650" lvl="6" marL="3200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3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501650" lvl="7" marL="3657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3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501650" lvl="8" marL="4114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3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06" name="Google Shape;1106;g1dc933613a3_0_141"/>
          <p:cNvSpPr txBox="1"/>
          <p:nvPr>
            <p:ph idx="7" type="body"/>
          </p:nvPr>
        </p:nvSpPr>
        <p:spPr>
          <a:xfrm>
            <a:off x="691247" y="3804369"/>
            <a:ext cx="3433200" cy="1043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0925" lIns="121900" spcFirstLastPara="1" rIns="121900" wrap="square" tIns="60925">
            <a:noAutofit/>
          </a:bodyPr>
          <a:lstStyle>
            <a:lvl1pPr indent="-50165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3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501650" lvl="1" marL="914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3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501650" lvl="2" marL="1371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3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501650" lvl="3" marL="1828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3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501650" lvl="4" marL="22860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3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501650" lvl="5" marL="2743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3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501650" lvl="6" marL="3200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3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501650" lvl="7" marL="3657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3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501650" lvl="8" marL="4114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3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07" name="Google Shape;1107;g1dc933613a3_0_141"/>
          <p:cNvSpPr txBox="1"/>
          <p:nvPr>
            <p:ph idx="8" type="body"/>
          </p:nvPr>
        </p:nvSpPr>
        <p:spPr>
          <a:xfrm>
            <a:off x="691245" y="4959551"/>
            <a:ext cx="3433200" cy="1043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0925" lIns="121900" spcFirstLastPara="1" rIns="121900" wrap="square" tIns="60925">
            <a:noAutofit/>
          </a:bodyPr>
          <a:lstStyle>
            <a:lvl1pPr indent="-50165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3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501650" lvl="1" marL="914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3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501650" lvl="2" marL="1371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3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501650" lvl="3" marL="1828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3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501650" lvl="4" marL="22860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3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501650" lvl="5" marL="2743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3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501650" lvl="6" marL="3200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3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501650" lvl="7" marL="3657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3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501650" lvl="8" marL="4114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3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4_Custom Layout">
  <p:cSld name="4_Custom Layout">
    <p:spTree>
      <p:nvGrpSpPr>
        <p:cNvPr id="1108" name="Shape 1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9" name="Google Shape;1109;g1dc933613a3_0_160"/>
          <p:cNvSpPr txBox="1"/>
          <p:nvPr>
            <p:ph idx="1" type="body"/>
          </p:nvPr>
        </p:nvSpPr>
        <p:spPr>
          <a:xfrm>
            <a:off x="1660584" y="1489803"/>
            <a:ext cx="33939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0925" lIns="121900" spcFirstLastPara="1" rIns="121900" wrap="square" tIns="60925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826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82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826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82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810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810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810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810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10" name="Google Shape;1110;g1dc933613a3_0_160"/>
          <p:cNvSpPr txBox="1"/>
          <p:nvPr>
            <p:ph idx="2" type="body"/>
          </p:nvPr>
        </p:nvSpPr>
        <p:spPr>
          <a:xfrm>
            <a:off x="1660584" y="3817080"/>
            <a:ext cx="33939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0925" lIns="121900" spcFirstLastPara="1" rIns="121900" wrap="square" tIns="60925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826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82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826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82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810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810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810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810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11" name="Google Shape;1111;g1dc933613a3_0_160"/>
          <p:cNvSpPr txBox="1"/>
          <p:nvPr>
            <p:ph type="ctrTitle"/>
          </p:nvPr>
        </p:nvSpPr>
        <p:spPr>
          <a:xfrm>
            <a:off x="0" y="0"/>
            <a:ext cx="12192000" cy="1194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0925" lIns="365725" spcFirstLastPara="1" rIns="121900" wrap="square" tIns="60925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67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112" name="Google Shape;1112;g1dc933613a3_0_160"/>
          <p:cNvSpPr txBox="1"/>
          <p:nvPr>
            <p:ph idx="3" type="body"/>
          </p:nvPr>
        </p:nvSpPr>
        <p:spPr>
          <a:xfrm>
            <a:off x="1660584" y="4992080"/>
            <a:ext cx="36324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0925" lIns="121900" spcFirstLastPara="1" rIns="121900" wrap="square" tIns="60925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826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82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826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82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810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810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810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810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grpSp>
        <p:nvGrpSpPr>
          <p:cNvPr id="1113" name="Google Shape;1113;g1dc933613a3_0_160"/>
          <p:cNvGrpSpPr/>
          <p:nvPr/>
        </p:nvGrpSpPr>
        <p:grpSpPr>
          <a:xfrm flipH="1">
            <a:off x="-30516" y="6196171"/>
            <a:ext cx="12233149" cy="626186"/>
            <a:chOff x="-30396" y="6196177"/>
            <a:chExt cx="12233149" cy="626186"/>
          </a:xfrm>
        </p:grpSpPr>
        <p:pic>
          <p:nvPicPr>
            <p:cNvPr id="1114" name="Google Shape;1114;g1dc933613a3_0_160"/>
            <p:cNvPicPr preferRelativeResize="0"/>
            <p:nvPr/>
          </p:nvPicPr>
          <p:blipFill rotWithShape="1">
            <a:blip r:embed="rId2">
              <a:alphaModFix/>
            </a:blip>
            <a:srcRect b="0" l="0" r="0" t="0"/>
            <a:stretch/>
          </p:blipFill>
          <p:spPr>
            <a:xfrm>
              <a:off x="2097147" y="6246434"/>
              <a:ext cx="309931" cy="493980"/>
            </a:xfrm>
            <a:prstGeom prst="rect">
              <a:avLst/>
            </a:prstGeom>
            <a:noFill/>
            <a:ln>
              <a:noFill/>
            </a:ln>
          </p:spPr>
        </p:pic>
        <p:cxnSp>
          <p:nvCxnSpPr>
            <p:cNvPr id="1115" name="Google Shape;1115;g1dc933613a3_0_160"/>
            <p:cNvCxnSpPr/>
            <p:nvPr/>
          </p:nvCxnSpPr>
          <p:spPr>
            <a:xfrm>
              <a:off x="-30396" y="6567434"/>
              <a:ext cx="2082600" cy="0"/>
            </a:xfrm>
            <a:prstGeom prst="straightConnector1">
              <a:avLst/>
            </a:prstGeom>
            <a:noFill/>
            <a:ln cap="flat" cmpd="sng" w="25400">
              <a:solidFill>
                <a:srgbClr val="96C934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1116" name="Google Shape;1116;g1dc933613a3_0_160"/>
            <p:cNvCxnSpPr/>
            <p:nvPr/>
          </p:nvCxnSpPr>
          <p:spPr>
            <a:xfrm>
              <a:off x="2289544" y="6565900"/>
              <a:ext cx="2082600" cy="0"/>
            </a:xfrm>
            <a:prstGeom prst="straightConnector1">
              <a:avLst/>
            </a:prstGeom>
            <a:noFill/>
            <a:ln cap="flat" cmpd="sng" w="25400">
              <a:solidFill>
                <a:srgbClr val="96C934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1117" name="Google Shape;1117;g1dc933613a3_0_160"/>
            <p:cNvCxnSpPr/>
            <p:nvPr/>
          </p:nvCxnSpPr>
          <p:spPr>
            <a:xfrm>
              <a:off x="4925549" y="6565900"/>
              <a:ext cx="2082600" cy="0"/>
            </a:xfrm>
            <a:prstGeom prst="straightConnector1">
              <a:avLst/>
            </a:prstGeom>
            <a:noFill/>
            <a:ln cap="flat" cmpd="sng" w="25400">
              <a:solidFill>
                <a:srgbClr val="006FB6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1118" name="Google Shape;1118;g1dc933613a3_0_160"/>
            <p:cNvCxnSpPr/>
            <p:nvPr/>
          </p:nvCxnSpPr>
          <p:spPr>
            <a:xfrm>
              <a:off x="7620999" y="6565900"/>
              <a:ext cx="2082600" cy="0"/>
            </a:xfrm>
            <a:prstGeom prst="straightConnector1">
              <a:avLst/>
            </a:prstGeom>
            <a:noFill/>
            <a:ln cap="flat" cmpd="sng" w="25400">
              <a:solidFill>
                <a:srgbClr val="006FB6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1119" name="Google Shape;1119;g1dc933613a3_0_160"/>
            <p:cNvCxnSpPr/>
            <p:nvPr/>
          </p:nvCxnSpPr>
          <p:spPr>
            <a:xfrm>
              <a:off x="10120153" y="6584021"/>
              <a:ext cx="2082600" cy="0"/>
            </a:xfrm>
            <a:prstGeom prst="straightConnector1">
              <a:avLst/>
            </a:prstGeom>
            <a:noFill/>
            <a:ln cap="flat" cmpd="sng" w="25400">
              <a:solidFill>
                <a:srgbClr val="006FB6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pic>
          <p:nvPicPr>
            <p:cNvPr id="1120" name="Google Shape;1120;g1dc933613a3_0_160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9702615" y="6196177"/>
              <a:ext cx="491969" cy="53617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121" name="Google Shape;1121;g1dc933613a3_0_160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4458273" y="6324412"/>
              <a:ext cx="529889" cy="49795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A picture containing vector graphics&#10;&#10;Description automatically generated" id="1122" name="Google Shape;1122;g1dc933613a3_0_160"/>
            <p:cNvPicPr preferRelativeResize="0"/>
            <p:nvPr/>
          </p:nvPicPr>
          <p:blipFill rotWithShape="1">
            <a:blip r:embed="rId5">
              <a:alphaModFix/>
            </a:blip>
            <a:srcRect b="0" l="0" r="0" t="0"/>
            <a:stretch/>
          </p:blipFill>
          <p:spPr>
            <a:xfrm>
              <a:off x="6981274" y="6196177"/>
              <a:ext cx="687747" cy="615553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1123" name="Google Shape;1123;g1dc933613a3_0_160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10818600" y="1630111"/>
            <a:ext cx="735594" cy="836256"/>
          </a:xfrm>
          <a:prstGeom prst="rect">
            <a:avLst/>
          </a:prstGeom>
          <a:noFill/>
          <a:ln>
            <a:noFill/>
          </a:ln>
        </p:spPr>
      </p:pic>
      <p:pic>
        <p:nvPicPr>
          <p:cNvPr id="1124" name="Google Shape;1124;g1dc933613a3_0_160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10818600" y="3183039"/>
            <a:ext cx="735594" cy="779603"/>
          </a:xfrm>
          <a:prstGeom prst="rect">
            <a:avLst/>
          </a:prstGeom>
          <a:noFill/>
          <a:ln>
            <a:noFill/>
          </a:ln>
        </p:spPr>
      </p:pic>
      <p:pic>
        <p:nvPicPr>
          <p:cNvPr id="1125" name="Google Shape;1125;g1dc933613a3_0_160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10769348" y="4977592"/>
            <a:ext cx="834099" cy="704746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group of people in a room&#10;&#10;Description automatically generated with low confidence" id="1126" name="Google Shape;1126;g1dc933613a3_0_160"/>
          <p:cNvPicPr preferRelativeResize="0"/>
          <p:nvPr/>
        </p:nvPicPr>
        <p:blipFill rotWithShape="1">
          <a:blip r:embed="rId9">
            <a:alphaModFix/>
          </a:blip>
          <a:srcRect b="0" l="0" r="0" t="0"/>
          <a:stretch/>
        </p:blipFill>
        <p:spPr>
          <a:xfrm>
            <a:off x="1010844" y="1890885"/>
            <a:ext cx="4792051" cy="26655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>
  <p:cSld name="Title Slide">
    <p:spTree>
      <p:nvGrpSpPr>
        <p:cNvPr id="1127" name="Shape 1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8" name="Google Shape;1128;g1dc933613a3_0_179"/>
          <p:cNvSpPr txBox="1"/>
          <p:nvPr>
            <p:ph idx="1" type="body"/>
          </p:nvPr>
        </p:nvSpPr>
        <p:spPr>
          <a:xfrm>
            <a:off x="4588043" y="1489803"/>
            <a:ext cx="72051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0925" lIns="121900" spcFirstLastPara="1" rIns="121900" wrap="square" tIns="60925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826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82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826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82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810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810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810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810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29" name="Google Shape;1129;g1dc933613a3_0_179"/>
          <p:cNvSpPr txBox="1"/>
          <p:nvPr>
            <p:ph idx="2" type="body"/>
          </p:nvPr>
        </p:nvSpPr>
        <p:spPr>
          <a:xfrm>
            <a:off x="4588043" y="2653440"/>
            <a:ext cx="72051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0925" lIns="121900" spcFirstLastPara="1" rIns="121900" wrap="square" tIns="60925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826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82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826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82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810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810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810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810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30" name="Google Shape;1130;g1dc933613a3_0_179"/>
          <p:cNvSpPr txBox="1"/>
          <p:nvPr>
            <p:ph idx="3" type="body"/>
          </p:nvPr>
        </p:nvSpPr>
        <p:spPr>
          <a:xfrm>
            <a:off x="4588043" y="3817080"/>
            <a:ext cx="72051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0925" lIns="121900" spcFirstLastPara="1" rIns="121900" wrap="square" tIns="60925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826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82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826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82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810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810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810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810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31" name="Google Shape;1131;g1dc933613a3_0_179"/>
          <p:cNvSpPr txBox="1"/>
          <p:nvPr>
            <p:ph idx="4" type="body"/>
          </p:nvPr>
        </p:nvSpPr>
        <p:spPr>
          <a:xfrm>
            <a:off x="4588043" y="4992080"/>
            <a:ext cx="72051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0925" lIns="121900" spcFirstLastPara="1" rIns="121900" wrap="square" tIns="60925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826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82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826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82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810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810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810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810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32" name="Google Shape;1132;g1dc933613a3_0_179"/>
          <p:cNvSpPr txBox="1"/>
          <p:nvPr>
            <p:ph idx="5" type="body"/>
          </p:nvPr>
        </p:nvSpPr>
        <p:spPr>
          <a:xfrm>
            <a:off x="691245" y="1502511"/>
            <a:ext cx="3435300" cy="1042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0925" lIns="121900" spcFirstLastPara="1" rIns="121900" wrap="square" tIns="60925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5300"/>
              <a:buFont typeface="Arial"/>
              <a:buNone/>
              <a:defRPr b="1" i="0" sz="4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0005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810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810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810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810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810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810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33" name="Google Shape;1133;g1dc933613a3_0_179"/>
          <p:cNvSpPr txBox="1"/>
          <p:nvPr>
            <p:ph idx="6" type="body"/>
          </p:nvPr>
        </p:nvSpPr>
        <p:spPr>
          <a:xfrm>
            <a:off x="693293" y="2653440"/>
            <a:ext cx="3433200" cy="1042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0925" lIns="121900" spcFirstLastPara="1" rIns="121900" wrap="square" tIns="60925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5300"/>
              <a:buFont typeface="Arial"/>
              <a:buNone/>
              <a:defRPr b="1" i="0" sz="4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0005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810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810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810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810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810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810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34" name="Google Shape;1134;g1dc933613a3_0_179"/>
          <p:cNvSpPr txBox="1"/>
          <p:nvPr>
            <p:ph idx="7" type="body"/>
          </p:nvPr>
        </p:nvSpPr>
        <p:spPr>
          <a:xfrm>
            <a:off x="691247" y="3804369"/>
            <a:ext cx="3433200" cy="1042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0925" lIns="121900" spcFirstLastPara="1" rIns="121900" wrap="square" tIns="60925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5300"/>
              <a:buFont typeface="Arial"/>
              <a:buNone/>
              <a:defRPr b="1" i="0" sz="4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0005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810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810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810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810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810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810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35" name="Google Shape;1135;g1dc933613a3_0_179"/>
          <p:cNvSpPr txBox="1"/>
          <p:nvPr>
            <p:ph idx="8" type="body"/>
          </p:nvPr>
        </p:nvSpPr>
        <p:spPr>
          <a:xfrm>
            <a:off x="691245" y="4959551"/>
            <a:ext cx="3433200" cy="1042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0925" lIns="121900" spcFirstLastPara="1" rIns="121900" wrap="square" tIns="60925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5300"/>
              <a:buFont typeface="Arial"/>
              <a:buNone/>
              <a:defRPr b="1" i="0" sz="4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0005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810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810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810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810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810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810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36" name="Google Shape;1136;g1dc933613a3_0_179"/>
          <p:cNvSpPr txBox="1"/>
          <p:nvPr>
            <p:ph type="ctrTitle"/>
          </p:nvPr>
        </p:nvSpPr>
        <p:spPr>
          <a:xfrm>
            <a:off x="0" y="32084"/>
            <a:ext cx="12192000" cy="1194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0925" lIns="365725" spcFirstLastPara="1" rIns="121900" wrap="square" tIns="60925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67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grpSp>
        <p:nvGrpSpPr>
          <p:cNvPr id="1137" name="Google Shape;1137;g1dc933613a3_0_179"/>
          <p:cNvGrpSpPr/>
          <p:nvPr/>
        </p:nvGrpSpPr>
        <p:grpSpPr>
          <a:xfrm flipH="1">
            <a:off x="-30516" y="6196171"/>
            <a:ext cx="12233149" cy="626186"/>
            <a:chOff x="-30396" y="6196177"/>
            <a:chExt cx="12233149" cy="626186"/>
          </a:xfrm>
        </p:grpSpPr>
        <p:pic>
          <p:nvPicPr>
            <p:cNvPr id="1138" name="Google Shape;1138;g1dc933613a3_0_179"/>
            <p:cNvPicPr preferRelativeResize="0"/>
            <p:nvPr/>
          </p:nvPicPr>
          <p:blipFill rotWithShape="1">
            <a:blip r:embed="rId2">
              <a:alphaModFix/>
            </a:blip>
            <a:srcRect b="0" l="0" r="0" t="0"/>
            <a:stretch/>
          </p:blipFill>
          <p:spPr>
            <a:xfrm>
              <a:off x="2097147" y="6246434"/>
              <a:ext cx="309931" cy="493980"/>
            </a:xfrm>
            <a:prstGeom prst="rect">
              <a:avLst/>
            </a:prstGeom>
            <a:noFill/>
            <a:ln>
              <a:noFill/>
            </a:ln>
          </p:spPr>
        </p:pic>
        <p:cxnSp>
          <p:nvCxnSpPr>
            <p:cNvPr id="1139" name="Google Shape;1139;g1dc933613a3_0_179"/>
            <p:cNvCxnSpPr/>
            <p:nvPr/>
          </p:nvCxnSpPr>
          <p:spPr>
            <a:xfrm>
              <a:off x="-30396" y="6567434"/>
              <a:ext cx="2082600" cy="0"/>
            </a:xfrm>
            <a:prstGeom prst="straightConnector1">
              <a:avLst/>
            </a:prstGeom>
            <a:noFill/>
            <a:ln cap="flat" cmpd="sng" w="25400">
              <a:solidFill>
                <a:srgbClr val="96C934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1140" name="Google Shape;1140;g1dc933613a3_0_179"/>
            <p:cNvCxnSpPr/>
            <p:nvPr/>
          </p:nvCxnSpPr>
          <p:spPr>
            <a:xfrm>
              <a:off x="2289544" y="6565900"/>
              <a:ext cx="2082600" cy="0"/>
            </a:xfrm>
            <a:prstGeom prst="straightConnector1">
              <a:avLst/>
            </a:prstGeom>
            <a:noFill/>
            <a:ln cap="flat" cmpd="sng" w="25400">
              <a:solidFill>
                <a:srgbClr val="96C934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1141" name="Google Shape;1141;g1dc933613a3_0_179"/>
            <p:cNvCxnSpPr/>
            <p:nvPr/>
          </p:nvCxnSpPr>
          <p:spPr>
            <a:xfrm>
              <a:off x="4925549" y="6565900"/>
              <a:ext cx="2082600" cy="0"/>
            </a:xfrm>
            <a:prstGeom prst="straightConnector1">
              <a:avLst/>
            </a:prstGeom>
            <a:noFill/>
            <a:ln cap="flat" cmpd="sng" w="25400">
              <a:solidFill>
                <a:srgbClr val="006FB6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1142" name="Google Shape;1142;g1dc933613a3_0_179"/>
            <p:cNvCxnSpPr/>
            <p:nvPr/>
          </p:nvCxnSpPr>
          <p:spPr>
            <a:xfrm>
              <a:off x="7620999" y="6565900"/>
              <a:ext cx="2082600" cy="0"/>
            </a:xfrm>
            <a:prstGeom prst="straightConnector1">
              <a:avLst/>
            </a:prstGeom>
            <a:noFill/>
            <a:ln cap="flat" cmpd="sng" w="25400">
              <a:solidFill>
                <a:srgbClr val="006FB6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1143" name="Google Shape;1143;g1dc933613a3_0_179"/>
            <p:cNvCxnSpPr/>
            <p:nvPr/>
          </p:nvCxnSpPr>
          <p:spPr>
            <a:xfrm>
              <a:off x="10120153" y="6584021"/>
              <a:ext cx="2082600" cy="0"/>
            </a:xfrm>
            <a:prstGeom prst="straightConnector1">
              <a:avLst/>
            </a:prstGeom>
            <a:noFill/>
            <a:ln cap="flat" cmpd="sng" w="25400">
              <a:solidFill>
                <a:srgbClr val="006FB6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pic>
          <p:nvPicPr>
            <p:cNvPr id="1144" name="Google Shape;1144;g1dc933613a3_0_179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9702615" y="6196177"/>
              <a:ext cx="491969" cy="53617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145" name="Google Shape;1145;g1dc933613a3_0_179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4458273" y="6324412"/>
              <a:ext cx="529889" cy="49795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A picture containing vector graphics&#10;&#10;Description automatically generated" id="1146" name="Google Shape;1146;g1dc933613a3_0_179"/>
            <p:cNvPicPr preferRelativeResize="0"/>
            <p:nvPr/>
          </p:nvPicPr>
          <p:blipFill rotWithShape="1">
            <a:blip r:embed="rId5">
              <a:alphaModFix/>
            </a:blip>
            <a:srcRect b="0" l="0" r="0" t="0"/>
            <a:stretch/>
          </p:blipFill>
          <p:spPr>
            <a:xfrm>
              <a:off x="6981274" y="6196177"/>
              <a:ext cx="687747" cy="615553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ustom Layout">
  <p:cSld name="Custom Layout">
    <p:spTree>
      <p:nvGrpSpPr>
        <p:cNvPr id="1147" name="Shape 1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8" name="Google Shape;1148;g1dc933613a3_0_199"/>
          <p:cNvSpPr txBox="1"/>
          <p:nvPr>
            <p:ph type="ctrTitle"/>
          </p:nvPr>
        </p:nvSpPr>
        <p:spPr>
          <a:xfrm>
            <a:off x="0" y="0"/>
            <a:ext cx="12192000" cy="1194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0925" lIns="365725" spcFirstLastPara="1" rIns="121900" wrap="square" tIns="60925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67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descr="A picture containing text, person, indoor, table&#10;&#10;Description automatically generated" id="1149" name="Google Shape;1149;g1dc933613a3_0_19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 flipH="1">
            <a:off x="230605" y="1668803"/>
            <a:ext cx="6486175" cy="4320883"/>
          </a:xfrm>
          <a:prstGeom prst="rect">
            <a:avLst/>
          </a:prstGeom>
          <a:noFill/>
          <a:ln>
            <a:noFill/>
          </a:ln>
        </p:spPr>
      </p:pic>
      <p:sp>
        <p:nvSpPr>
          <p:cNvPr id="1150" name="Google Shape;1150;g1dc933613a3_0_199"/>
          <p:cNvSpPr/>
          <p:nvPr/>
        </p:nvSpPr>
        <p:spPr>
          <a:xfrm flipH="1">
            <a:off x="3992313" y="4753268"/>
            <a:ext cx="3807900" cy="1571100"/>
          </a:xfrm>
          <a:prstGeom prst="wedgeRoundRectCallout">
            <a:avLst>
              <a:gd fmla="val 67022" name="adj1"/>
              <a:gd fmla="val -53699" name="adj2"/>
              <a:gd fmla="val 16667" name="adj3"/>
            </a:avLst>
          </a:prstGeom>
          <a:solidFill>
            <a:schemeClr val="lt1"/>
          </a:solidFill>
          <a:ln cap="flat" cmpd="sng" w="1905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00" spcFirstLastPara="1" rIns="91400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151" name="Google Shape;1151;g1dc933613a3_0_199"/>
          <p:cNvSpPr/>
          <p:nvPr/>
        </p:nvSpPr>
        <p:spPr>
          <a:xfrm flipH="1">
            <a:off x="8160096" y="2966421"/>
            <a:ext cx="3801300" cy="1571100"/>
          </a:xfrm>
          <a:prstGeom prst="wedgeRoundRectCallout">
            <a:avLst>
              <a:gd fmla="val 106899" name="adj1"/>
              <a:gd fmla="val -40179" name="adj2"/>
              <a:gd fmla="val 16667" name="adj3"/>
            </a:avLst>
          </a:prstGeom>
          <a:solidFill>
            <a:schemeClr val="lt1"/>
          </a:solidFill>
          <a:ln cap="flat" cmpd="sng" w="1905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00" spcFirstLastPara="1" rIns="91400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grpSp>
        <p:nvGrpSpPr>
          <p:cNvPr id="1152" name="Google Shape;1152;g1dc933613a3_0_199"/>
          <p:cNvGrpSpPr/>
          <p:nvPr/>
        </p:nvGrpSpPr>
        <p:grpSpPr>
          <a:xfrm flipH="1">
            <a:off x="-30516" y="6196174"/>
            <a:ext cx="12233149" cy="626185"/>
            <a:chOff x="-30396" y="6196177"/>
            <a:chExt cx="12233149" cy="626185"/>
          </a:xfrm>
        </p:grpSpPr>
        <p:pic>
          <p:nvPicPr>
            <p:cNvPr id="1153" name="Google Shape;1153;g1dc933613a3_0_199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2097147" y="6246434"/>
              <a:ext cx="309931" cy="493980"/>
            </a:xfrm>
            <a:prstGeom prst="rect">
              <a:avLst/>
            </a:prstGeom>
            <a:noFill/>
            <a:ln>
              <a:noFill/>
            </a:ln>
          </p:spPr>
        </p:pic>
        <p:cxnSp>
          <p:nvCxnSpPr>
            <p:cNvPr id="1154" name="Google Shape;1154;g1dc933613a3_0_199"/>
            <p:cNvCxnSpPr/>
            <p:nvPr/>
          </p:nvCxnSpPr>
          <p:spPr>
            <a:xfrm>
              <a:off x="-30396" y="6567434"/>
              <a:ext cx="2082600" cy="0"/>
            </a:xfrm>
            <a:prstGeom prst="straightConnector1">
              <a:avLst/>
            </a:prstGeom>
            <a:noFill/>
            <a:ln cap="flat" cmpd="sng" w="25400">
              <a:solidFill>
                <a:srgbClr val="006FB6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1155" name="Google Shape;1155;g1dc933613a3_0_199"/>
            <p:cNvCxnSpPr/>
            <p:nvPr/>
          </p:nvCxnSpPr>
          <p:spPr>
            <a:xfrm>
              <a:off x="2289544" y="6565900"/>
              <a:ext cx="2082600" cy="0"/>
            </a:xfrm>
            <a:prstGeom prst="straightConnector1">
              <a:avLst/>
            </a:prstGeom>
            <a:noFill/>
            <a:ln cap="flat" cmpd="sng" w="25400">
              <a:solidFill>
                <a:srgbClr val="96C934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1156" name="Google Shape;1156;g1dc933613a3_0_199"/>
            <p:cNvCxnSpPr/>
            <p:nvPr/>
          </p:nvCxnSpPr>
          <p:spPr>
            <a:xfrm>
              <a:off x="4925549" y="6565900"/>
              <a:ext cx="2082600" cy="0"/>
            </a:xfrm>
            <a:prstGeom prst="straightConnector1">
              <a:avLst/>
            </a:prstGeom>
            <a:noFill/>
            <a:ln cap="flat" cmpd="sng" w="25400">
              <a:solidFill>
                <a:srgbClr val="96C934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1157" name="Google Shape;1157;g1dc933613a3_0_199"/>
            <p:cNvCxnSpPr/>
            <p:nvPr/>
          </p:nvCxnSpPr>
          <p:spPr>
            <a:xfrm>
              <a:off x="7620999" y="6565900"/>
              <a:ext cx="2082600" cy="0"/>
            </a:xfrm>
            <a:prstGeom prst="straightConnector1">
              <a:avLst/>
            </a:prstGeom>
            <a:noFill/>
            <a:ln cap="flat" cmpd="sng" w="25400">
              <a:solidFill>
                <a:srgbClr val="006FB6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1158" name="Google Shape;1158;g1dc933613a3_0_199"/>
            <p:cNvCxnSpPr/>
            <p:nvPr/>
          </p:nvCxnSpPr>
          <p:spPr>
            <a:xfrm>
              <a:off x="10120153" y="6584021"/>
              <a:ext cx="2082600" cy="0"/>
            </a:xfrm>
            <a:prstGeom prst="straightConnector1">
              <a:avLst/>
            </a:prstGeom>
            <a:noFill/>
            <a:ln cap="flat" cmpd="sng" w="25400">
              <a:solidFill>
                <a:srgbClr val="006FB6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pic>
          <p:nvPicPr>
            <p:cNvPr id="1159" name="Google Shape;1159;g1dc933613a3_0_199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9702615" y="6196177"/>
              <a:ext cx="491969" cy="53617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160" name="Google Shape;1160;g1dc933613a3_0_199"/>
            <p:cNvPicPr preferRelativeResize="0"/>
            <p:nvPr/>
          </p:nvPicPr>
          <p:blipFill rotWithShape="1">
            <a:blip r:embed="rId5">
              <a:alphaModFix/>
            </a:blip>
            <a:srcRect b="0" l="0" r="0" t="0"/>
            <a:stretch/>
          </p:blipFill>
          <p:spPr>
            <a:xfrm>
              <a:off x="4458273" y="6324412"/>
              <a:ext cx="529889" cy="49795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A picture containing vector graphics&#10;&#10;Description automatically generated" id="1161" name="Google Shape;1161;g1dc933613a3_0_199"/>
            <p:cNvPicPr preferRelativeResize="0"/>
            <p:nvPr/>
          </p:nvPicPr>
          <p:blipFill rotWithShape="1">
            <a:blip r:embed="rId6">
              <a:alphaModFix/>
            </a:blip>
            <a:srcRect b="0" l="0" r="0" t="0"/>
            <a:stretch/>
          </p:blipFill>
          <p:spPr>
            <a:xfrm>
              <a:off x="6981274" y="6196177"/>
              <a:ext cx="687747" cy="615553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162" name="Google Shape;1162;g1dc933613a3_0_199"/>
          <p:cNvSpPr/>
          <p:nvPr/>
        </p:nvSpPr>
        <p:spPr>
          <a:xfrm flipH="1">
            <a:off x="7881151" y="4623895"/>
            <a:ext cx="3801300" cy="1571100"/>
          </a:xfrm>
          <a:prstGeom prst="wedgeRoundRectCallout">
            <a:avLst>
              <a:gd fmla="val 101797" name="adj1"/>
              <a:gd fmla="val -91940" name="adj2"/>
              <a:gd fmla="val 16667" name="adj3"/>
            </a:avLst>
          </a:prstGeom>
          <a:solidFill>
            <a:schemeClr val="lt1"/>
          </a:solidFill>
          <a:ln cap="flat" cmpd="sng" w="1905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00" spcFirstLastPara="1" rIns="91400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163" name="Google Shape;1163;g1dc933613a3_0_199"/>
          <p:cNvSpPr/>
          <p:nvPr/>
        </p:nvSpPr>
        <p:spPr>
          <a:xfrm flipH="1">
            <a:off x="7724396" y="1307808"/>
            <a:ext cx="3206700" cy="1571100"/>
          </a:xfrm>
          <a:prstGeom prst="wedgeRoundRectCallout">
            <a:avLst>
              <a:gd fmla="val 218023" name="adj1"/>
              <a:gd fmla="val 3474" name="adj2"/>
              <a:gd fmla="val 16667" name="adj3"/>
            </a:avLst>
          </a:prstGeom>
          <a:solidFill>
            <a:schemeClr val="lt1"/>
          </a:solidFill>
          <a:ln cap="flat" cmpd="sng" w="1905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00" spcFirstLastPara="1" rIns="91400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164" name="Google Shape;1164;g1dc933613a3_0_199"/>
          <p:cNvSpPr txBox="1"/>
          <p:nvPr>
            <p:ph idx="1" type="body"/>
          </p:nvPr>
        </p:nvSpPr>
        <p:spPr>
          <a:xfrm>
            <a:off x="1743463" y="2939667"/>
            <a:ext cx="3488100" cy="1236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0925" lIns="121900" spcFirstLastPara="1" rIns="121900" wrap="square" tIns="60925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37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0005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810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810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810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810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810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810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65" name="Google Shape;1165;g1dc933613a3_0_199"/>
          <p:cNvSpPr txBox="1"/>
          <p:nvPr>
            <p:ph idx="2" type="body"/>
          </p:nvPr>
        </p:nvSpPr>
        <p:spPr>
          <a:xfrm>
            <a:off x="3610287" y="4819504"/>
            <a:ext cx="3306900" cy="1393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0925" lIns="121900" spcFirstLastPara="1" rIns="121900" wrap="square" tIns="60925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37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0005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810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810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810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810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810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810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66" name="Google Shape;1166;g1dc933613a3_0_199"/>
          <p:cNvSpPr txBox="1"/>
          <p:nvPr>
            <p:ph idx="3" type="body"/>
          </p:nvPr>
        </p:nvSpPr>
        <p:spPr>
          <a:xfrm>
            <a:off x="240913" y="1445813"/>
            <a:ext cx="3488100" cy="1236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0925" lIns="121900" spcFirstLastPara="1" rIns="121900" wrap="square" tIns="60925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7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0005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810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810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810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810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810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810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67" name="Google Shape;1167;g1dc933613a3_0_199"/>
          <p:cNvSpPr txBox="1"/>
          <p:nvPr>
            <p:ph idx="4" type="body"/>
          </p:nvPr>
        </p:nvSpPr>
        <p:spPr>
          <a:xfrm>
            <a:off x="319505" y="4495585"/>
            <a:ext cx="2885700" cy="1393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0925" lIns="121900" spcFirstLastPara="1" rIns="121900" wrap="square" tIns="60925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37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0005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810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810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810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810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810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810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_Custom Layout">
  <p:cSld name="2_Custom Layout">
    <p:spTree>
      <p:nvGrpSpPr>
        <p:cNvPr id="1168" name="Shape 1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69" name="Google Shape;1169;g1dc933613a3_0_22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 flipH="1">
            <a:off x="6432967" y="1760540"/>
            <a:ext cx="5505626" cy="4256742"/>
          </a:xfrm>
          <a:prstGeom prst="rect">
            <a:avLst/>
          </a:prstGeom>
          <a:noFill/>
          <a:ln>
            <a:noFill/>
          </a:ln>
        </p:spPr>
      </p:pic>
      <p:sp>
        <p:nvSpPr>
          <p:cNvPr id="1170" name="Google Shape;1170;g1dc933613a3_0_220"/>
          <p:cNvSpPr txBox="1"/>
          <p:nvPr>
            <p:ph type="ctrTitle"/>
          </p:nvPr>
        </p:nvSpPr>
        <p:spPr>
          <a:xfrm>
            <a:off x="0" y="0"/>
            <a:ext cx="12192000" cy="1194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0925" lIns="365725" spcFirstLastPara="1" rIns="121900" wrap="square" tIns="60925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67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171" name="Google Shape;1171;g1dc933613a3_0_220"/>
          <p:cNvSpPr/>
          <p:nvPr/>
        </p:nvSpPr>
        <p:spPr>
          <a:xfrm flipH="1">
            <a:off x="264131" y="3054772"/>
            <a:ext cx="3801300" cy="1571100"/>
          </a:xfrm>
          <a:prstGeom prst="wedgeRoundRectCallout">
            <a:avLst>
              <a:gd fmla="val -135679" name="adj1"/>
              <a:gd fmla="val -7111" name="adj2"/>
              <a:gd fmla="val 16667" name="adj3"/>
            </a:avLst>
          </a:prstGeom>
          <a:solidFill>
            <a:schemeClr val="lt1"/>
          </a:solidFill>
          <a:ln cap="flat" cmpd="sng" w="1905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00" spcFirstLastPara="1" rIns="91400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grpSp>
        <p:nvGrpSpPr>
          <p:cNvPr id="1172" name="Google Shape;1172;g1dc933613a3_0_220"/>
          <p:cNvGrpSpPr/>
          <p:nvPr/>
        </p:nvGrpSpPr>
        <p:grpSpPr>
          <a:xfrm flipH="1">
            <a:off x="-30516" y="6196174"/>
            <a:ext cx="12233149" cy="626185"/>
            <a:chOff x="-30396" y="6196177"/>
            <a:chExt cx="12233149" cy="626185"/>
          </a:xfrm>
        </p:grpSpPr>
        <p:pic>
          <p:nvPicPr>
            <p:cNvPr id="1173" name="Google Shape;1173;g1dc933613a3_0_220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2097147" y="6246434"/>
              <a:ext cx="309931" cy="493980"/>
            </a:xfrm>
            <a:prstGeom prst="rect">
              <a:avLst/>
            </a:prstGeom>
            <a:noFill/>
            <a:ln>
              <a:noFill/>
            </a:ln>
          </p:spPr>
        </p:pic>
        <p:cxnSp>
          <p:nvCxnSpPr>
            <p:cNvPr id="1174" name="Google Shape;1174;g1dc933613a3_0_220"/>
            <p:cNvCxnSpPr/>
            <p:nvPr/>
          </p:nvCxnSpPr>
          <p:spPr>
            <a:xfrm>
              <a:off x="-30396" y="6567434"/>
              <a:ext cx="2082600" cy="0"/>
            </a:xfrm>
            <a:prstGeom prst="straightConnector1">
              <a:avLst/>
            </a:prstGeom>
            <a:noFill/>
            <a:ln cap="flat" cmpd="sng" w="25400">
              <a:solidFill>
                <a:srgbClr val="006FB6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1175" name="Google Shape;1175;g1dc933613a3_0_220"/>
            <p:cNvCxnSpPr/>
            <p:nvPr/>
          </p:nvCxnSpPr>
          <p:spPr>
            <a:xfrm>
              <a:off x="2289544" y="6565900"/>
              <a:ext cx="2082600" cy="0"/>
            </a:xfrm>
            <a:prstGeom prst="straightConnector1">
              <a:avLst/>
            </a:prstGeom>
            <a:noFill/>
            <a:ln cap="flat" cmpd="sng" w="25400">
              <a:solidFill>
                <a:srgbClr val="96C934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1176" name="Google Shape;1176;g1dc933613a3_0_220"/>
            <p:cNvCxnSpPr/>
            <p:nvPr/>
          </p:nvCxnSpPr>
          <p:spPr>
            <a:xfrm>
              <a:off x="4925549" y="6565900"/>
              <a:ext cx="2082600" cy="0"/>
            </a:xfrm>
            <a:prstGeom prst="straightConnector1">
              <a:avLst/>
            </a:prstGeom>
            <a:noFill/>
            <a:ln cap="flat" cmpd="sng" w="25400">
              <a:solidFill>
                <a:srgbClr val="96C934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1177" name="Google Shape;1177;g1dc933613a3_0_220"/>
            <p:cNvCxnSpPr/>
            <p:nvPr/>
          </p:nvCxnSpPr>
          <p:spPr>
            <a:xfrm>
              <a:off x="7620999" y="6565900"/>
              <a:ext cx="2082600" cy="0"/>
            </a:xfrm>
            <a:prstGeom prst="straightConnector1">
              <a:avLst/>
            </a:prstGeom>
            <a:noFill/>
            <a:ln cap="flat" cmpd="sng" w="25400">
              <a:solidFill>
                <a:srgbClr val="006FB6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1178" name="Google Shape;1178;g1dc933613a3_0_220"/>
            <p:cNvCxnSpPr/>
            <p:nvPr/>
          </p:nvCxnSpPr>
          <p:spPr>
            <a:xfrm>
              <a:off x="10120153" y="6584021"/>
              <a:ext cx="2082600" cy="0"/>
            </a:xfrm>
            <a:prstGeom prst="straightConnector1">
              <a:avLst/>
            </a:prstGeom>
            <a:noFill/>
            <a:ln cap="flat" cmpd="sng" w="25400">
              <a:solidFill>
                <a:srgbClr val="006FB6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pic>
          <p:nvPicPr>
            <p:cNvPr id="1179" name="Google Shape;1179;g1dc933613a3_0_220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9702615" y="6196177"/>
              <a:ext cx="491969" cy="53617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180" name="Google Shape;1180;g1dc933613a3_0_220"/>
            <p:cNvPicPr preferRelativeResize="0"/>
            <p:nvPr/>
          </p:nvPicPr>
          <p:blipFill rotWithShape="1">
            <a:blip r:embed="rId5">
              <a:alphaModFix/>
            </a:blip>
            <a:srcRect b="0" l="0" r="0" t="0"/>
            <a:stretch/>
          </p:blipFill>
          <p:spPr>
            <a:xfrm>
              <a:off x="4458273" y="6324412"/>
              <a:ext cx="529889" cy="49795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A picture containing vector graphics&#10;&#10;Description automatically generated" id="1181" name="Google Shape;1181;g1dc933613a3_0_220"/>
            <p:cNvPicPr preferRelativeResize="0"/>
            <p:nvPr/>
          </p:nvPicPr>
          <p:blipFill rotWithShape="1">
            <a:blip r:embed="rId6">
              <a:alphaModFix/>
            </a:blip>
            <a:srcRect b="0" l="0" r="0" t="0"/>
            <a:stretch/>
          </p:blipFill>
          <p:spPr>
            <a:xfrm>
              <a:off x="6981274" y="6196177"/>
              <a:ext cx="687747" cy="615553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182" name="Google Shape;1182;g1dc933613a3_0_220"/>
          <p:cNvSpPr/>
          <p:nvPr/>
        </p:nvSpPr>
        <p:spPr>
          <a:xfrm flipH="1">
            <a:off x="2097245" y="1411024"/>
            <a:ext cx="3801300" cy="1571100"/>
          </a:xfrm>
          <a:prstGeom prst="wedgeRoundRectCallout">
            <a:avLst>
              <a:gd fmla="val -69408" name="adj1"/>
              <a:gd fmla="val 37613" name="adj2"/>
              <a:gd fmla="val 16667" name="adj3"/>
            </a:avLst>
          </a:prstGeom>
          <a:solidFill>
            <a:schemeClr val="lt1"/>
          </a:solidFill>
          <a:ln cap="flat" cmpd="sng" w="1905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00" spcFirstLastPara="1" rIns="91400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183" name="Google Shape;1183;g1dc933613a3_0_220"/>
          <p:cNvSpPr/>
          <p:nvPr/>
        </p:nvSpPr>
        <p:spPr>
          <a:xfrm flipH="1">
            <a:off x="429205" y="4682677"/>
            <a:ext cx="5789100" cy="1393200"/>
          </a:xfrm>
          <a:prstGeom prst="wedgeRoundRectCallout">
            <a:avLst>
              <a:gd fmla="val -71407" name="adj1"/>
              <a:gd fmla="val -94775" name="adj2"/>
              <a:gd fmla="val 16667" name="adj3"/>
            </a:avLst>
          </a:prstGeom>
          <a:solidFill>
            <a:schemeClr val="lt1"/>
          </a:solidFill>
          <a:ln cap="flat" cmpd="sng" w="1905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00" spcFirstLastPara="1" rIns="91400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184" name="Google Shape;1184;g1dc933613a3_0_220"/>
          <p:cNvSpPr txBox="1"/>
          <p:nvPr>
            <p:ph idx="1" type="body"/>
          </p:nvPr>
        </p:nvSpPr>
        <p:spPr>
          <a:xfrm>
            <a:off x="8450575" y="3165416"/>
            <a:ext cx="3488100" cy="1236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0925" lIns="121900" spcFirstLastPara="1" rIns="121900" wrap="square" tIns="60925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37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0005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810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810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810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810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810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810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85" name="Google Shape;1185;g1dc933613a3_0_220"/>
          <p:cNvSpPr txBox="1"/>
          <p:nvPr>
            <p:ph idx="2" type="body"/>
          </p:nvPr>
        </p:nvSpPr>
        <p:spPr>
          <a:xfrm>
            <a:off x="5816497" y="1588544"/>
            <a:ext cx="3488100" cy="1236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0925" lIns="121900" spcFirstLastPara="1" rIns="121900" wrap="square" tIns="60925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7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0005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810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810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810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810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810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810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86" name="Google Shape;1186;g1dc933613a3_0_220"/>
          <p:cNvSpPr txBox="1"/>
          <p:nvPr>
            <p:ph idx="3" type="body"/>
          </p:nvPr>
        </p:nvSpPr>
        <p:spPr>
          <a:xfrm>
            <a:off x="6003647" y="4619956"/>
            <a:ext cx="5388900" cy="1393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0925" lIns="121900" spcFirstLastPara="1" rIns="121900" wrap="square" tIns="60925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37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0005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810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810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810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810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810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810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Custom Layout">
  <p:cSld name="1_Custom Layout">
    <p:spTree>
      <p:nvGrpSpPr>
        <p:cNvPr id="1187" name="Shape 1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8" name="Google Shape;1188;g1dc933613a3_0_239"/>
          <p:cNvSpPr txBox="1"/>
          <p:nvPr>
            <p:ph type="title"/>
          </p:nvPr>
        </p:nvSpPr>
        <p:spPr>
          <a:xfrm>
            <a:off x="0" y="-1"/>
            <a:ext cx="9159900" cy="1251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0925" lIns="365725" spcFirstLastPara="1" rIns="121900" wrap="square" tIns="60925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6700"/>
              <a:buFont typeface="Calibri"/>
              <a:buNone/>
              <a:defRPr b="1" i="0" sz="5000" u="none" cap="none" strike="noStrike">
                <a:solidFill>
                  <a:srgbClr val="0771BA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189" name="Google Shape;1189;g1dc933613a3_0_239"/>
          <p:cNvSpPr txBox="1"/>
          <p:nvPr>
            <p:ph idx="1" type="body"/>
          </p:nvPr>
        </p:nvSpPr>
        <p:spPr>
          <a:xfrm>
            <a:off x="0" y="5764437"/>
            <a:ext cx="12192000" cy="1093500"/>
          </a:xfrm>
          <a:prstGeom prst="rect">
            <a:avLst/>
          </a:prstGeom>
          <a:noFill/>
          <a:ln>
            <a:noFill/>
          </a:ln>
        </p:spPr>
        <p:txBody>
          <a:bodyPr anchorCtr="1" anchor="ctr" bIns="60925" lIns="121900" spcFirstLastPara="1" rIns="121900" wrap="square" tIns="60925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5900"/>
              <a:buFont typeface="Arial"/>
              <a:buNone/>
              <a:defRPr b="1" i="0" sz="4400" u="none" cap="none" strike="noStrike">
                <a:solidFill>
                  <a:srgbClr val="0771BA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0005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810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810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810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810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810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810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90" name="Google Shape;1190;g1dc933613a3_0_239"/>
          <p:cNvSpPr txBox="1"/>
          <p:nvPr>
            <p:ph idx="2" type="body"/>
          </p:nvPr>
        </p:nvSpPr>
        <p:spPr>
          <a:xfrm>
            <a:off x="0" y="1657349"/>
            <a:ext cx="12192000" cy="3524400"/>
          </a:xfrm>
          <a:prstGeom prst="rect">
            <a:avLst/>
          </a:prstGeom>
          <a:noFill/>
          <a:ln>
            <a:noFill/>
          </a:ln>
        </p:spPr>
        <p:txBody>
          <a:bodyPr anchorCtr="0" anchor="t" bIns="60925" lIns="609600" spcFirstLastPara="1" rIns="121900" wrap="square" tIns="60925">
            <a:noAutofit/>
          </a:bodyPr>
          <a:lstStyle>
            <a:lvl1pPr indent="-533400" lvl="0" marL="4572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4800"/>
              <a:buFont typeface="Arial"/>
              <a:buChar char="•"/>
              <a:defRPr b="0" i="0" sz="3600" u="none" cap="none" strike="noStrike">
                <a:solidFill>
                  <a:srgbClr val="0771BA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501650" lvl="1" marL="9144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4300"/>
              <a:buFont typeface="Arial"/>
              <a:buChar char="•"/>
              <a:defRPr b="0" i="0" sz="32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63550" lvl="2" marL="13716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3700"/>
              <a:buFont typeface="Arial"/>
              <a:buChar char="•"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31800" lvl="3" marL="18288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32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31800" lvl="4" marL="22860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32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810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810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810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810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grpSp>
        <p:nvGrpSpPr>
          <p:cNvPr id="1191" name="Google Shape;1191;g1dc933613a3_0_239"/>
          <p:cNvGrpSpPr/>
          <p:nvPr/>
        </p:nvGrpSpPr>
        <p:grpSpPr>
          <a:xfrm>
            <a:off x="1" y="5607229"/>
            <a:ext cx="12196128" cy="83414"/>
            <a:chOff x="-33239" y="5603791"/>
            <a:chExt cx="9147325" cy="83414"/>
          </a:xfrm>
        </p:grpSpPr>
        <p:cxnSp>
          <p:nvCxnSpPr>
            <p:cNvPr id="1192" name="Google Shape;1192;g1dc933613a3_0_239"/>
            <p:cNvCxnSpPr/>
            <p:nvPr/>
          </p:nvCxnSpPr>
          <p:spPr>
            <a:xfrm>
              <a:off x="-29914" y="5603791"/>
              <a:ext cx="9144000" cy="0"/>
            </a:xfrm>
            <a:prstGeom prst="straightConnector1">
              <a:avLst/>
            </a:prstGeom>
            <a:noFill/>
            <a:ln cap="flat" cmpd="sng" w="88900">
              <a:solidFill>
                <a:srgbClr val="006FB6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1193" name="Google Shape;1193;g1dc933613a3_0_239"/>
            <p:cNvCxnSpPr/>
            <p:nvPr/>
          </p:nvCxnSpPr>
          <p:spPr>
            <a:xfrm>
              <a:off x="-33239" y="5687205"/>
              <a:ext cx="9144000" cy="0"/>
            </a:xfrm>
            <a:prstGeom prst="straightConnector1">
              <a:avLst/>
            </a:prstGeom>
            <a:noFill/>
            <a:ln cap="flat" cmpd="sng" w="38100">
              <a:solidFill>
                <a:srgbClr val="96C93E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</p:grpSp>
    </p:spTree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_Title Slide">
  <p:cSld name="2_Title Slide">
    <p:spTree>
      <p:nvGrpSpPr>
        <p:cNvPr id="1199" name="Shape 1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0" name="Google Shape;1200;g2c98b125460_0_176"/>
          <p:cNvSpPr txBox="1"/>
          <p:nvPr>
            <p:ph type="title"/>
          </p:nvPr>
        </p:nvSpPr>
        <p:spPr>
          <a:xfrm>
            <a:off x="3536683" y="0"/>
            <a:ext cx="5683500" cy="157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01" name="Google Shape;1201;g2c98b125460_0_176"/>
          <p:cNvSpPr txBox="1"/>
          <p:nvPr>
            <p:ph idx="1" type="body"/>
          </p:nvPr>
        </p:nvSpPr>
        <p:spPr>
          <a:xfrm>
            <a:off x="0" y="227488"/>
            <a:ext cx="3497400" cy="549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b="1" i="0" sz="2800" u="none" cap="none" strike="noStrike">
                <a:solidFill>
                  <a:srgbClr val="0771BA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02" name="Google Shape;1202;g2c98b125460_0_176"/>
          <p:cNvSpPr txBox="1"/>
          <p:nvPr>
            <p:ph idx="2" type="body"/>
          </p:nvPr>
        </p:nvSpPr>
        <p:spPr>
          <a:xfrm>
            <a:off x="260350" y="1577974"/>
            <a:ext cx="3088500" cy="4746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771BA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03" name="Google Shape;1203;g2c98b125460_0_176"/>
          <p:cNvSpPr txBox="1"/>
          <p:nvPr>
            <p:ph idx="3" type="body"/>
          </p:nvPr>
        </p:nvSpPr>
        <p:spPr>
          <a:xfrm>
            <a:off x="3847875" y="2733180"/>
            <a:ext cx="2873700" cy="1039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grpSp>
        <p:nvGrpSpPr>
          <p:cNvPr id="1204" name="Google Shape;1204;g2c98b125460_0_176"/>
          <p:cNvGrpSpPr/>
          <p:nvPr/>
        </p:nvGrpSpPr>
        <p:grpSpPr>
          <a:xfrm flipH="1">
            <a:off x="354867" y="6196177"/>
            <a:ext cx="8086609" cy="626185"/>
            <a:chOff x="3847875" y="6196177"/>
            <a:chExt cx="8086609" cy="626185"/>
          </a:xfrm>
        </p:grpSpPr>
        <p:cxnSp>
          <p:nvCxnSpPr>
            <p:cNvPr id="1205" name="Google Shape;1205;g2c98b125460_0_176"/>
            <p:cNvCxnSpPr/>
            <p:nvPr/>
          </p:nvCxnSpPr>
          <p:spPr>
            <a:xfrm>
              <a:off x="4029444" y="6565900"/>
              <a:ext cx="2082600" cy="0"/>
            </a:xfrm>
            <a:prstGeom prst="straightConnector1">
              <a:avLst/>
            </a:prstGeom>
            <a:noFill/>
            <a:ln cap="flat" cmpd="sng" w="25400">
              <a:solidFill>
                <a:srgbClr val="96C934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1206" name="Google Shape;1206;g2c98b125460_0_176"/>
            <p:cNvCxnSpPr/>
            <p:nvPr/>
          </p:nvCxnSpPr>
          <p:spPr>
            <a:xfrm>
              <a:off x="6665449" y="6565900"/>
              <a:ext cx="2082600" cy="0"/>
            </a:xfrm>
            <a:prstGeom prst="straightConnector1">
              <a:avLst/>
            </a:prstGeom>
            <a:noFill/>
            <a:ln cap="flat" cmpd="sng" w="25400">
              <a:solidFill>
                <a:srgbClr val="96C93E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1207" name="Google Shape;1207;g2c98b125460_0_176"/>
            <p:cNvCxnSpPr/>
            <p:nvPr/>
          </p:nvCxnSpPr>
          <p:spPr>
            <a:xfrm>
              <a:off x="9360899" y="6565900"/>
              <a:ext cx="2082600" cy="0"/>
            </a:xfrm>
            <a:prstGeom prst="straightConnector1">
              <a:avLst/>
            </a:prstGeom>
            <a:noFill/>
            <a:ln cap="flat" cmpd="sng" w="25400">
              <a:solidFill>
                <a:srgbClr val="006FB6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pic>
          <p:nvPicPr>
            <p:cNvPr id="1208" name="Google Shape;1208;g2c98b125460_0_176"/>
            <p:cNvPicPr preferRelativeResize="0"/>
            <p:nvPr/>
          </p:nvPicPr>
          <p:blipFill rotWithShape="1">
            <a:blip r:embed="rId2">
              <a:alphaModFix/>
            </a:blip>
            <a:srcRect b="0" l="0" r="0" t="0"/>
            <a:stretch/>
          </p:blipFill>
          <p:spPr>
            <a:xfrm>
              <a:off x="11442515" y="6196177"/>
              <a:ext cx="491969" cy="53617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A picture containing vector graphics&#10;&#10;Description automatically generated" id="1209" name="Google Shape;1209;g2c98b125460_0_176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8721174" y="6196177"/>
              <a:ext cx="687747" cy="615553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210" name="Google Shape;1210;g2c98b125460_0_176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6134673" y="6324412"/>
              <a:ext cx="529889" cy="49795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211" name="Google Shape;1211;g2c98b125460_0_176"/>
            <p:cNvPicPr preferRelativeResize="0"/>
            <p:nvPr/>
          </p:nvPicPr>
          <p:blipFill rotWithShape="1">
            <a:blip r:embed="rId5">
              <a:alphaModFix/>
            </a:blip>
            <a:srcRect b="0" l="0" r="0" t="0"/>
            <a:stretch/>
          </p:blipFill>
          <p:spPr>
            <a:xfrm>
              <a:off x="3847875" y="6251086"/>
              <a:ext cx="309931" cy="493980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212" name="Google Shape;1212;g2c98b125460_0_176"/>
          <p:cNvSpPr txBox="1"/>
          <p:nvPr>
            <p:ph idx="4" type="body"/>
          </p:nvPr>
        </p:nvSpPr>
        <p:spPr>
          <a:xfrm>
            <a:off x="9058038" y="2733180"/>
            <a:ext cx="2873700" cy="1039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>
  <p:cSld name="1_Title and Vertical Text">
    <p:spTree>
      <p:nvGrpSpPr>
        <p:cNvPr id="1213" name="Shape 1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4" name="Google Shape;1214;g2c98b125460_0_190"/>
          <p:cNvSpPr txBox="1"/>
          <p:nvPr>
            <p:ph type="title"/>
          </p:nvPr>
        </p:nvSpPr>
        <p:spPr>
          <a:xfrm>
            <a:off x="4157805" y="0"/>
            <a:ext cx="5062500" cy="157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Calibri"/>
              <a:buNone/>
              <a:defRPr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grpSp>
        <p:nvGrpSpPr>
          <p:cNvPr id="1215" name="Google Shape;1215;g2c98b125460_0_190"/>
          <p:cNvGrpSpPr/>
          <p:nvPr/>
        </p:nvGrpSpPr>
        <p:grpSpPr>
          <a:xfrm flipH="1">
            <a:off x="308142" y="6045571"/>
            <a:ext cx="8086606" cy="626186"/>
            <a:chOff x="3847875" y="6196177"/>
            <a:chExt cx="8086606" cy="626186"/>
          </a:xfrm>
        </p:grpSpPr>
        <p:cxnSp>
          <p:nvCxnSpPr>
            <p:cNvPr id="1216" name="Google Shape;1216;g2c98b125460_0_190"/>
            <p:cNvCxnSpPr/>
            <p:nvPr/>
          </p:nvCxnSpPr>
          <p:spPr>
            <a:xfrm>
              <a:off x="6665449" y="6565900"/>
              <a:ext cx="2082600" cy="0"/>
            </a:xfrm>
            <a:prstGeom prst="straightConnector1">
              <a:avLst/>
            </a:prstGeom>
            <a:noFill/>
            <a:ln cap="flat" cmpd="sng" w="25400">
              <a:solidFill>
                <a:srgbClr val="006FB6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1217" name="Google Shape;1217;g2c98b125460_0_190"/>
            <p:cNvCxnSpPr/>
            <p:nvPr/>
          </p:nvCxnSpPr>
          <p:spPr>
            <a:xfrm>
              <a:off x="9360899" y="6565900"/>
              <a:ext cx="2082600" cy="0"/>
            </a:xfrm>
            <a:prstGeom prst="straightConnector1">
              <a:avLst/>
            </a:prstGeom>
            <a:noFill/>
            <a:ln cap="flat" cmpd="sng" w="25400">
              <a:solidFill>
                <a:srgbClr val="96C93E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pic>
          <p:nvPicPr>
            <p:cNvPr id="1218" name="Google Shape;1218;g2c98b125460_0_190"/>
            <p:cNvPicPr preferRelativeResize="0"/>
            <p:nvPr/>
          </p:nvPicPr>
          <p:blipFill rotWithShape="1">
            <a:blip r:embed="rId2">
              <a:alphaModFix/>
            </a:blip>
            <a:srcRect b="0" l="0" r="0" t="0"/>
            <a:stretch/>
          </p:blipFill>
          <p:spPr>
            <a:xfrm>
              <a:off x="6134673" y="6324412"/>
              <a:ext cx="529889" cy="49795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A picture containing vector graphics&#10;&#10;Description automatically generated" id="1219" name="Google Shape;1219;g2c98b125460_0_190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8721174" y="6196177"/>
              <a:ext cx="687747" cy="615553"/>
            </a:xfrm>
            <a:prstGeom prst="rect">
              <a:avLst/>
            </a:prstGeom>
            <a:noFill/>
            <a:ln>
              <a:noFill/>
            </a:ln>
          </p:spPr>
        </p:pic>
        <p:cxnSp>
          <p:nvCxnSpPr>
            <p:cNvPr id="1220" name="Google Shape;1220;g2c98b125460_0_190"/>
            <p:cNvCxnSpPr/>
            <p:nvPr/>
          </p:nvCxnSpPr>
          <p:spPr>
            <a:xfrm>
              <a:off x="4029444" y="6565900"/>
              <a:ext cx="2082600" cy="0"/>
            </a:xfrm>
            <a:prstGeom prst="straightConnector1">
              <a:avLst/>
            </a:prstGeom>
            <a:noFill/>
            <a:ln cap="flat" cmpd="sng" w="25400">
              <a:solidFill>
                <a:srgbClr val="0771BA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pic>
          <p:nvPicPr>
            <p:cNvPr id="1221" name="Google Shape;1221;g2c98b125460_0_190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3847875" y="6251086"/>
              <a:ext cx="309931" cy="49398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222" name="Google Shape;1222;g2c98b125460_0_190"/>
            <p:cNvPicPr preferRelativeResize="0"/>
            <p:nvPr/>
          </p:nvPicPr>
          <p:blipFill rotWithShape="1">
            <a:blip r:embed="rId5">
              <a:alphaModFix/>
            </a:blip>
            <a:srcRect b="0" l="0" r="0" t="0"/>
            <a:stretch/>
          </p:blipFill>
          <p:spPr>
            <a:xfrm>
              <a:off x="11442513" y="6196177"/>
              <a:ext cx="491968" cy="536174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223" name="Google Shape;1223;g2c98b125460_0_190"/>
          <p:cNvSpPr txBox="1"/>
          <p:nvPr>
            <p:ph idx="1" type="body"/>
          </p:nvPr>
        </p:nvSpPr>
        <p:spPr>
          <a:xfrm>
            <a:off x="3921664" y="1901395"/>
            <a:ext cx="7773000" cy="3905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445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Char char="•"/>
              <a:defRPr b="0" i="0" sz="34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44500" lvl="1" marL="914400" marR="0" rtl="0" algn="l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Char char="•"/>
              <a:defRPr b="0" i="0" sz="3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44500" lvl="2" marL="137160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Char char="•"/>
              <a:defRPr b="0" i="0" sz="3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44500" lvl="3" marL="182880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Char char="•"/>
              <a:defRPr b="0" i="0" sz="3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44500" lvl="4" marL="228600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Char char="•"/>
              <a:defRPr b="0" i="0" sz="3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24" name="Google Shape;1224;g2c98b125460_0_190"/>
          <p:cNvSpPr/>
          <p:nvPr>
            <p:ph idx="2" type="pic"/>
          </p:nvPr>
        </p:nvSpPr>
        <p:spPr>
          <a:xfrm>
            <a:off x="457146" y="524736"/>
            <a:ext cx="2514600" cy="2935200"/>
          </a:xfrm>
          <a:prstGeom prst="rect">
            <a:avLst/>
          </a:prstGeom>
          <a:noFill/>
          <a:ln>
            <a:noFill/>
          </a:ln>
        </p:spPr>
      </p:sp>
      <p:sp>
        <p:nvSpPr>
          <p:cNvPr id="1225" name="Google Shape;1225;g2c98b125460_0_190"/>
          <p:cNvSpPr txBox="1"/>
          <p:nvPr>
            <p:ph idx="3" type="body"/>
          </p:nvPr>
        </p:nvSpPr>
        <p:spPr>
          <a:xfrm>
            <a:off x="320842" y="3655268"/>
            <a:ext cx="2823300" cy="2151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2100"/>
              <a:buFont typeface="Noto Sans Symbols"/>
              <a:buNone/>
              <a:defRPr b="0" i="0" sz="28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 Reading tip with pic and conversation bubbles 1">
  <p:cSld name="2 Reading tip with pic and conversation bubbles 1">
    <p:spTree>
      <p:nvGrpSpPr>
        <p:cNvPr id="1226" name="Shape 1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A group of people sitting at a table&#10;&#10;Description automatically generated" id="1227" name="Google Shape;1227;g2c98b125460_0_203"/>
          <p:cNvPicPr preferRelativeResize="0"/>
          <p:nvPr/>
        </p:nvPicPr>
        <p:blipFill rotWithShape="1">
          <a:blip r:embed="rId2">
            <a:alphaModFix/>
          </a:blip>
          <a:srcRect b="27809" l="13031" r="20918" t="9822"/>
          <a:stretch/>
        </p:blipFill>
        <p:spPr>
          <a:xfrm>
            <a:off x="2066781" y="3289625"/>
            <a:ext cx="4293731" cy="2702860"/>
          </a:xfrm>
          <a:prstGeom prst="rect">
            <a:avLst/>
          </a:prstGeom>
          <a:noFill/>
          <a:ln cap="flat" cmpd="sng" w="222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1228" name="Google Shape;1228;g2c98b125460_0_203"/>
          <p:cNvSpPr txBox="1"/>
          <p:nvPr>
            <p:ph type="title"/>
          </p:nvPr>
        </p:nvSpPr>
        <p:spPr>
          <a:xfrm>
            <a:off x="3536683" y="0"/>
            <a:ext cx="5683500" cy="157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Calibri"/>
              <a:buNone/>
              <a:defRPr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29" name="Google Shape;1229;g2c98b125460_0_203"/>
          <p:cNvSpPr txBox="1"/>
          <p:nvPr>
            <p:ph idx="1" type="body"/>
          </p:nvPr>
        </p:nvSpPr>
        <p:spPr>
          <a:xfrm>
            <a:off x="138545" y="227488"/>
            <a:ext cx="3200400" cy="839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b="1" i="0" sz="2800" u="none" cap="none" strike="noStrike">
                <a:solidFill>
                  <a:srgbClr val="0771BA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30" name="Google Shape;1230;g2c98b125460_0_203"/>
          <p:cNvSpPr txBox="1"/>
          <p:nvPr>
            <p:ph idx="2" type="body"/>
          </p:nvPr>
        </p:nvSpPr>
        <p:spPr>
          <a:xfrm>
            <a:off x="138544" y="1343824"/>
            <a:ext cx="3200400" cy="22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771BA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31" name="Google Shape;1231;g2c98b125460_0_203"/>
          <p:cNvSpPr txBox="1"/>
          <p:nvPr>
            <p:ph idx="3" type="body"/>
          </p:nvPr>
        </p:nvSpPr>
        <p:spPr>
          <a:xfrm>
            <a:off x="138544" y="3883036"/>
            <a:ext cx="3200400" cy="22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771BA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grpSp>
        <p:nvGrpSpPr>
          <p:cNvPr id="1232" name="Google Shape;1232;g2c98b125460_0_203"/>
          <p:cNvGrpSpPr/>
          <p:nvPr/>
        </p:nvGrpSpPr>
        <p:grpSpPr>
          <a:xfrm flipH="1">
            <a:off x="245139" y="6196177"/>
            <a:ext cx="8086609" cy="626185"/>
            <a:chOff x="3847875" y="6196177"/>
            <a:chExt cx="8086609" cy="626185"/>
          </a:xfrm>
        </p:grpSpPr>
        <p:cxnSp>
          <p:nvCxnSpPr>
            <p:cNvPr id="1233" name="Google Shape;1233;g2c98b125460_0_203"/>
            <p:cNvCxnSpPr/>
            <p:nvPr/>
          </p:nvCxnSpPr>
          <p:spPr>
            <a:xfrm>
              <a:off x="4029444" y="6565900"/>
              <a:ext cx="2082600" cy="0"/>
            </a:xfrm>
            <a:prstGeom prst="straightConnector1">
              <a:avLst/>
            </a:prstGeom>
            <a:noFill/>
            <a:ln cap="flat" cmpd="sng" w="25400">
              <a:solidFill>
                <a:srgbClr val="96C934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1234" name="Google Shape;1234;g2c98b125460_0_203"/>
            <p:cNvCxnSpPr/>
            <p:nvPr/>
          </p:nvCxnSpPr>
          <p:spPr>
            <a:xfrm>
              <a:off x="6665449" y="6565900"/>
              <a:ext cx="2082600" cy="0"/>
            </a:xfrm>
            <a:prstGeom prst="straightConnector1">
              <a:avLst/>
            </a:prstGeom>
            <a:noFill/>
            <a:ln cap="flat" cmpd="sng" w="25400">
              <a:solidFill>
                <a:srgbClr val="96C93E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1235" name="Google Shape;1235;g2c98b125460_0_203"/>
            <p:cNvCxnSpPr/>
            <p:nvPr/>
          </p:nvCxnSpPr>
          <p:spPr>
            <a:xfrm>
              <a:off x="9360899" y="6565900"/>
              <a:ext cx="2082600" cy="0"/>
            </a:xfrm>
            <a:prstGeom prst="straightConnector1">
              <a:avLst/>
            </a:prstGeom>
            <a:noFill/>
            <a:ln cap="flat" cmpd="sng" w="25400">
              <a:solidFill>
                <a:srgbClr val="006FB6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pic>
          <p:nvPicPr>
            <p:cNvPr id="1236" name="Google Shape;1236;g2c98b125460_0_203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11442515" y="6196177"/>
              <a:ext cx="491969" cy="53617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A picture containing vector graphics&#10;&#10;Description automatically generated" id="1237" name="Google Shape;1237;g2c98b125460_0_203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8721174" y="6196177"/>
              <a:ext cx="687747" cy="615553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238" name="Google Shape;1238;g2c98b125460_0_203"/>
            <p:cNvPicPr preferRelativeResize="0"/>
            <p:nvPr/>
          </p:nvPicPr>
          <p:blipFill rotWithShape="1">
            <a:blip r:embed="rId5">
              <a:alphaModFix/>
            </a:blip>
            <a:srcRect b="0" l="0" r="0" t="0"/>
            <a:stretch/>
          </p:blipFill>
          <p:spPr>
            <a:xfrm>
              <a:off x="6134673" y="6324412"/>
              <a:ext cx="529889" cy="49795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239" name="Google Shape;1239;g2c98b125460_0_203"/>
            <p:cNvPicPr preferRelativeResize="0"/>
            <p:nvPr/>
          </p:nvPicPr>
          <p:blipFill rotWithShape="1">
            <a:blip r:embed="rId6">
              <a:alphaModFix/>
            </a:blip>
            <a:srcRect b="0" l="0" r="0" t="0"/>
            <a:stretch/>
          </p:blipFill>
          <p:spPr>
            <a:xfrm>
              <a:off x="3847875" y="6251086"/>
              <a:ext cx="309931" cy="493980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240" name="Google Shape;1240;g2c98b125460_0_203"/>
          <p:cNvSpPr txBox="1"/>
          <p:nvPr>
            <p:ph idx="4" type="body"/>
          </p:nvPr>
        </p:nvSpPr>
        <p:spPr>
          <a:xfrm rot="-2153581">
            <a:off x="3698465" y="2197679"/>
            <a:ext cx="2558532" cy="1574988"/>
          </a:xfrm>
          <a:prstGeom prst="rect">
            <a:avLst/>
          </a:prstGeom>
          <a:noFill/>
          <a:ln>
            <a:noFill/>
          </a:ln>
        </p:spPr>
        <p:txBody>
          <a:bodyPr anchorCtr="0" anchor="t" bIns="9125" lIns="9125" spcFirstLastPara="1" rIns="9125" wrap="square" tIns="9125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41" name="Google Shape;1241;g2c98b125460_0_203"/>
          <p:cNvSpPr/>
          <p:nvPr/>
        </p:nvSpPr>
        <p:spPr>
          <a:xfrm rot="949913">
            <a:off x="4759794" y="1549933"/>
            <a:ext cx="3910333" cy="2463141"/>
          </a:xfrm>
          <a:prstGeom prst="wedgeEllipseCallout">
            <a:avLst>
              <a:gd fmla="val -20833" name="adj1"/>
              <a:gd fmla="val 62500" name="adj2"/>
            </a:avLst>
          </a:prstGeom>
          <a:noFill/>
          <a:ln cap="flat" cmpd="sng" w="5715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242" name="Google Shape;1242;g2c98b125460_0_203"/>
          <p:cNvSpPr txBox="1"/>
          <p:nvPr>
            <p:ph idx="5" type="body"/>
          </p:nvPr>
        </p:nvSpPr>
        <p:spPr>
          <a:xfrm rot="860453">
            <a:off x="8789257" y="1869145"/>
            <a:ext cx="2887476" cy="1828793"/>
          </a:xfrm>
          <a:prstGeom prst="rect">
            <a:avLst/>
          </a:prstGeom>
          <a:noFill/>
          <a:ln>
            <a:noFill/>
          </a:ln>
        </p:spPr>
        <p:txBody>
          <a:bodyPr anchorCtr="0" anchor="t" bIns="9125" lIns="9125" spcFirstLastPara="1" rIns="9125" wrap="square" tIns="9125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43" name="Google Shape;1243;g2c98b125460_0_203"/>
          <p:cNvSpPr/>
          <p:nvPr/>
        </p:nvSpPr>
        <p:spPr>
          <a:xfrm flipH="1" rot="-2036101">
            <a:off x="-57472" y="1812681"/>
            <a:ext cx="3328065" cy="2381766"/>
          </a:xfrm>
          <a:prstGeom prst="wedgeEllipseCallout">
            <a:avLst>
              <a:gd fmla="val -20833" name="adj1"/>
              <a:gd fmla="val 62500" name="adj2"/>
            </a:avLst>
          </a:prstGeom>
          <a:noFill/>
          <a:ln cap="flat" cmpd="sng" w="5715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244" name="Google Shape;1244;g2c98b125460_0_203"/>
          <p:cNvSpPr txBox="1"/>
          <p:nvPr>
            <p:ph idx="6" type="body"/>
          </p:nvPr>
        </p:nvSpPr>
        <p:spPr>
          <a:xfrm>
            <a:off x="9641043" y="5445006"/>
            <a:ext cx="2550900" cy="839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b="1" i="0" sz="2800" u="none" cap="none" strike="noStrike">
                <a:solidFill>
                  <a:srgbClr val="0771BA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2 reading tip more options">
  <p:cSld name="1_2 reading tip more options">
    <p:spTree>
      <p:nvGrpSpPr>
        <p:cNvPr id="1245" name="Shape 1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6" name="Google Shape;1246;g2c98b125460_0_222"/>
          <p:cNvSpPr txBox="1"/>
          <p:nvPr>
            <p:ph type="title"/>
          </p:nvPr>
        </p:nvSpPr>
        <p:spPr>
          <a:xfrm>
            <a:off x="3536683" y="0"/>
            <a:ext cx="5683500" cy="157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Calibri"/>
              <a:buNone/>
              <a:defRPr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47" name="Google Shape;1247;g2c98b125460_0_222"/>
          <p:cNvSpPr txBox="1"/>
          <p:nvPr>
            <p:ph idx="1" type="body"/>
          </p:nvPr>
        </p:nvSpPr>
        <p:spPr>
          <a:xfrm>
            <a:off x="248443" y="239394"/>
            <a:ext cx="3040200" cy="549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b="1" i="0" sz="2800" u="none" cap="none" strike="noStrike">
                <a:solidFill>
                  <a:srgbClr val="0771BA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48" name="Google Shape;1248;g2c98b125460_0_222"/>
          <p:cNvSpPr txBox="1"/>
          <p:nvPr>
            <p:ph idx="2" type="body"/>
          </p:nvPr>
        </p:nvSpPr>
        <p:spPr>
          <a:xfrm>
            <a:off x="243874" y="1023994"/>
            <a:ext cx="3040200" cy="2993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771BA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49" name="Google Shape;1249;g2c98b125460_0_222"/>
          <p:cNvSpPr txBox="1"/>
          <p:nvPr>
            <p:ph idx="3" type="body"/>
          </p:nvPr>
        </p:nvSpPr>
        <p:spPr>
          <a:xfrm>
            <a:off x="3790950" y="1944688"/>
            <a:ext cx="4361400" cy="4154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grpSp>
        <p:nvGrpSpPr>
          <p:cNvPr id="1250" name="Google Shape;1250;g2c98b125460_0_222"/>
          <p:cNvGrpSpPr/>
          <p:nvPr/>
        </p:nvGrpSpPr>
        <p:grpSpPr>
          <a:xfrm flipH="1">
            <a:off x="245139" y="6196177"/>
            <a:ext cx="8086609" cy="626185"/>
            <a:chOff x="3847875" y="6196177"/>
            <a:chExt cx="8086609" cy="626185"/>
          </a:xfrm>
        </p:grpSpPr>
        <p:cxnSp>
          <p:nvCxnSpPr>
            <p:cNvPr id="1251" name="Google Shape;1251;g2c98b125460_0_222"/>
            <p:cNvCxnSpPr/>
            <p:nvPr/>
          </p:nvCxnSpPr>
          <p:spPr>
            <a:xfrm>
              <a:off x="4029444" y="6565900"/>
              <a:ext cx="2082600" cy="0"/>
            </a:xfrm>
            <a:prstGeom prst="straightConnector1">
              <a:avLst/>
            </a:prstGeom>
            <a:noFill/>
            <a:ln cap="flat" cmpd="sng" w="25400">
              <a:solidFill>
                <a:srgbClr val="96C934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1252" name="Google Shape;1252;g2c98b125460_0_222"/>
            <p:cNvCxnSpPr/>
            <p:nvPr/>
          </p:nvCxnSpPr>
          <p:spPr>
            <a:xfrm>
              <a:off x="6665449" y="6565900"/>
              <a:ext cx="2082600" cy="0"/>
            </a:xfrm>
            <a:prstGeom prst="straightConnector1">
              <a:avLst/>
            </a:prstGeom>
            <a:noFill/>
            <a:ln cap="flat" cmpd="sng" w="25400">
              <a:solidFill>
                <a:srgbClr val="96C93E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1253" name="Google Shape;1253;g2c98b125460_0_222"/>
            <p:cNvCxnSpPr/>
            <p:nvPr/>
          </p:nvCxnSpPr>
          <p:spPr>
            <a:xfrm>
              <a:off x="9360899" y="6565900"/>
              <a:ext cx="2082600" cy="0"/>
            </a:xfrm>
            <a:prstGeom prst="straightConnector1">
              <a:avLst/>
            </a:prstGeom>
            <a:noFill/>
            <a:ln cap="flat" cmpd="sng" w="25400">
              <a:solidFill>
                <a:srgbClr val="006FB6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pic>
          <p:nvPicPr>
            <p:cNvPr id="1254" name="Google Shape;1254;g2c98b125460_0_222"/>
            <p:cNvPicPr preferRelativeResize="0"/>
            <p:nvPr/>
          </p:nvPicPr>
          <p:blipFill rotWithShape="1">
            <a:blip r:embed="rId2">
              <a:alphaModFix/>
            </a:blip>
            <a:srcRect b="0" l="0" r="0" t="0"/>
            <a:stretch/>
          </p:blipFill>
          <p:spPr>
            <a:xfrm>
              <a:off x="11442515" y="6196177"/>
              <a:ext cx="491969" cy="53617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A picture containing vector graphics&#10;&#10;Description automatically generated" id="1255" name="Google Shape;1255;g2c98b125460_0_222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8721174" y="6196177"/>
              <a:ext cx="687747" cy="615553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256" name="Google Shape;1256;g2c98b125460_0_222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6134673" y="6324412"/>
              <a:ext cx="529889" cy="49795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257" name="Google Shape;1257;g2c98b125460_0_222"/>
            <p:cNvPicPr preferRelativeResize="0"/>
            <p:nvPr/>
          </p:nvPicPr>
          <p:blipFill rotWithShape="1">
            <a:blip r:embed="rId5">
              <a:alphaModFix/>
            </a:blip>
            <a:srcRect b="0" l="0" r="0" t="0"/>
            <a:stretch/>
          </p:blipFill>
          <p:spPr>
            <a:xfrm>
              <a:off x="3847875" y="6251086"/>
              <a:ext cx="309931" cy="493980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258" name="Google Shape;1258;g2c98b125460_0_222"/>
          <p:cNvSpPr txBox="1"/>
          <p:nvPr>
            <p:ph idx="4" type="body"/>
          </p:nvPr>
        </p:nvSpPr>
        <p:spPr>
          <a:xfrm>
            <a:off x="8420151" y="1944688"/>
            <a:ext cx="3514200" cy="1193700"/>
          </a:xfrm>
          <a:prstGeom prst="rect">
            <a:avLst/>
          </a:prstGeom>
          <a:solidFill>
            <a:srgbClr val="96C93E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None/>
              <a:defRPr b="0" i="0" sz="4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064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810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810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59" name="Google Shape;1259;g2c98b125460_0_222"/>
          <p:cNvSpPr txBox="1"/>
          <p:nvPr>
            <p:ph idx="5" type="body"/>
          </p:nvPr>
        </p:nvSpPr>
        <p:spPr>
          <a:xfrm>
            <a:off x="8433792" y="4255294"/>
            <a:ext cx="3514200" cy="1193700"/>
          </a:xfrm>
          <a:prstGeom prst="rect">
            <a:avLst/>
          </a:prstGeom>
          <a:solidFill>
            <a:srgbClr val="96C93E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None/>
              <a:defRPr b="0" i="0" sz="4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064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810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810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60" name="Google Shape;1260;g2c98b125460_0_222"/>
          <p:cNvSpPr/>
          <p:nvPr>
            <p:ph idx="6" type="pic"/>
          </p:nvPr>
        </p:nvSpPr>
        <p:spPr>
          <a:xfrm>
            <a:off x="328222" y="4123429"/>
            <a:ext cx="2871300" cy="249510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_Custom Layout">
  <p:cSld name="2_Custom Layout">
    <p:spTree>
      <p:nvGrpSpPr>
        <p:cNvPr id="126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7" name="Google Shape;127;p4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 flipH="1">
            <a:off x="6432966" y="1760539"/>
            <a:ext cx="5505627" cy="4256743"/>
          </a:xfrm>
          <a:prstGeom prst="rect">
            <a:avLst/>
          </a:prstGeom>
          <a:noFill/>
          <a:ln>
            <a:noFill/>
          </a:ln>
        </p:spPr>
      </p:pic>
      <p:sp>
        <p:nvSpPr>
          <p:cNvPr id="128" name="Google Shape;128;p48"/>
          <p:cNvSpPr txBox="1"/>
          <p:nvPr>
            <p:ph type="ctrTitle"/>
          </p:nvPr>
        </p:nvSpPr>
        <p:spPr>
          <a:xfrm>
            <a:off x="0" y="0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29" name="Google Shape;129;p48"/>
          <p:cNvSpPr/>
          <p:nvPr/>
        </p:nvSpPr>
        <p:spPr>
          <a:xfrm flipH="1">
            <a:off x="264033" y="3054772"/>
            <a:ext cx="3801397" cy="1571144"/>
          </a:xfrm>
          <a:prstGeom prst="wedgeRoundRectCallout">
            <a:avLst>
              <a:gd fmla="val -135679" name="adj1"/>
              <a:gd fmla="val -7111" name="adj2"/>
              <a:gd fmla="val 16667" name="adj3"/>
            </a:avLst>
          </a:prstGeom>
          <a:solidFill>
            <a:schemeClr val="lt1"/>
          </a:solidFill>
          <a:ln cap="flat" cmpd="sng" w="1905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grpSp>
        <p:nvGrpSpPr>
          <p:cNvPr id="130" name="Google Shape;130;p48"/>
          <p:cNvGrpSpPr/>
          <p:nvPr/>
        </p:nvGrpSpPr>
        <p:grpSpPr>
          <a:xfrm flipH="1">
            <a:off x="-30396" y="6196177"/>
            <a:ext cx="12233029" cy="626185"/>
            <a:chOff x="-30396" y="6196177"/>
            <a:chExt cx="12233029" cy="626185"/>
          </a:xfrm>
        </p:grpSpPr>
        <p:pic>
          <p:nvPicPr>
            <p:cNvPr id="131" name="Google Shape;131;p48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2097147" y="6246434"/>
              <a:ext cx="309930" cy="493979"/>
            </a:xfrm>
            <a:prstGeom prst="rect">
              <a:avLst/>
            </a:prstGeom>
            <a:noFill/>
            <a:ln>
              <a:noFill/>
            </a:ln>
          </p:spPr>
        </p:pic>
        <p:cxnSp>
          <p:nvCxnSpPr>
            <p:cNvPr id="132" name="Google Shape;132;p48"/>
            <p:cNvCxnSpPr/>
            <p:nvPr/>
          </p:nvCxnSpPr>
          <p:spPr>
            <a:xfrm>
              <a:off x="-30396" y="6567434"/>
              <a:ext cx="2082480" cy="0"/>
            </a:xfrm>
            <a:prstGeom prst="straightConnector1">
              <a:avLst/>
            </a:prstGeom>
            <a:noFill/>
            <a:ln cap="flat" cmpd="sng" w="25400">
              <a:solidFill>
                <a:srgbClr val="006FB6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133" name="Google Shape;133;p48"/>
            <p:cNvCxnSpPr/>
            <p:nvPr/>
          </p:nvCxnSpPr>
          <p:spPr>
            <a:xfrm>
              <a:off x="2289544" y="6565900"/>
              <a:ext cx="2082480" cy="0"/>
            </a:xfrm>
            <a:prstGeom prst="straightConnector1">
              <a:avLst/>
            </a:prstGeom>
            <a:noFill/>
            <a:ln cap="flat" cmpd="sng" w="25400">
              <a:solidFill>
                <a:srgbClr val="96C934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134" name="Google Shape;134;p48"/>
            <p:cNvCxnSpPr/>
            <p:nvPr/>
          </p:nvCxnSpPr>
          <p:spPr>
            <a:xfrm>
              <a:off x="4925549" y="6565900"/>
              <a:ext cx="2082480" cy="0"/>
            </a:xfrm>
            <a:prstGeom prst="straightConnector1">
              <a:avLst/>
            </a:prstGeom>
            <a:noFill/>
            <a:ln cap="flat" cmpd="sng" w="25400">
              <a:solidFill>
                <a:srgbClr val="96C934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135" name="Google Shape;135;p48"/>
            <p:cNvCxnSpPr/>
            <p:nvPr/>
          </p:nvCxnSpPr>
          <p:spPr>
            <a:xfrm>
              <a:off x="7620999" y="6565900"/>
              <a:ext cx="2082480" cy="0"/>
            </a:xfrm>
            <a:prstGeom prst="straightConnector1">
              <a:avLst/>
            </a:prstGeom>
            <a:noFill/>
            <a:ln cap="flat" cmpd="sng" w="25400">
              <a:solidFill>
                <a:srgbClr val="006FB6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136" name="Google Shape;136;p48"/>
            <p:cNvCxnSpPr/>
            <p:nvPr/>
          </p:nvCxnSpPr>
          <p:spPr>
            <a:xfrm>
              <a:off x="10120153" y="6584021"/>
              <a:ext cx="2082480" cy="0"/>
            </a:xfrm>
            <a:prstGeom prst="straightConnector1">
              <a:avLst/>
            </a:prstGeom>
            <a:noFill/>
            <a:ln cap="flat" cmpd="sng" w="25400">
              <a:solidFill>
                <a:srgbClr val="006FB6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pic>
          <p:nvPicPr>
            <p:cNvPr id="137" name="Google Shape;137;p48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9702615" y="6196177"/>
              <a:ext cx="491969" cy="53617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38" name="Google Shape;138;p48"/>
            <p:cNvPicPr preferRelativeResize="0"/>
            <p:nvPr/>
          </p:nvPicPr>
          <p:blipFill rotWithShape="1">
            <a:blip r:embed="rId5">
              <a:alphaModFix/>
            </a:blip>
            <a:srcRect b="0" l="0" r="0" t="0"/>
            <a:stretch/>
          </p:blipFill>
          <p:spPr>
            <a:xfrm>
              <a:off x="4458273" y="6324412"/>
              <a:ext cx="529889" cy="49795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A picture containing vector graphics&#10;&#10;Description automatically generated" id="139" name="Google Shape;139;p48"/>
            <p:cNvPicPr preferRelativeResize="0"/>
            <p:nvPr/>
          </p:nvPicPr>
          <p:blipFill rotWithShape="1">
            <a:blip r:embed="rId6">
              <a:alphaModFix/>
            </a:blip>
            <a:srcRect b="0" l="0" r="0" t="0"/>
            <a:stretch/>
          </p:blipFill>
          <p:spPr>
            <a:xfrm>
              <a:off x="6981274" y="6196177"/>
              <a:ext cx="687747" cy="615553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40" name="Google Shape;140;p48"/>
          <p:cNvSpPr/>
          <p:nvPr/>
        </p:nvSpPr>
        <p:spPr>
          <a:xfrm flipH="1">
            <a:off x="2097147" y="1411024"/>
            <a:ext cx="3801397" cy="1571144"/>
          </a:xfrm>
          <a:prstGeom prst="wedgeRoundRectCallout">
            <a:avLst>
              <a:gd fmla="val -69408" name="adj1"/>
              <a:gd fmla="val 37613" name="adj2"/>
              <a:gd fmla="val 16667" name="adj3"/>
            </a:avLst>
          </a:prstGeom>
          <a:solidFill>
            <a:schemeClr val="lt1"/>
          </a:solidFill>
          <a:ln cap="flat" cmpd="sng" w="1905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41" name="Google Shape;141;p48"/>
          <p:cNvSpPr/>
          <p:nvPr/>
        </p:nvSpPr>
        <p:spPr>
          <a:xfrm flipH="1">
            <a:off x="429266" y="4682677"/>
            <a:ext cx="5789039" cy="1393170"/>
          </a:xfrm>
          <a:prstGeom prst="wedgeRoundRectCallout">
            <a:avLst>
              <a:gd fmla="val -71407" name="adj1"/>
              <a:gd fmla="val -94775" name="adj2"/>
              <a:gd fmla="val 16667" name="adj3"/>
            </a:avLst>
          </a:prstGeom>
          <a:solidFill>
            <a:schemeClr val="lt1"/>
          </a:solidFill>
          <a:ln cap="flat" cmpd="sng" w="1905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42" name="Google Shape;142;p48"/>
          <p:cNvSpPr txBox="1"/>
          <p:nvPr>
            <p:ph idx="1" type="body"/>
          </p:nvPr>
        </p:nvSpPr>
        <p:spPr>
          <a:xfrm>
            <a:off x="8450575" y="3165416"/>
            <a:ext cx="3488018" cy="123645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43" name="Google Shape;143;p48"/>
          <p:cNvSpPr txBox="1"/>
          <p:nvPr>
            <p:ph idx="2" type="body"/>
          </p:nvPr>
        </p:nvSpPr>
        <p:spPr>
          <a:xfrm>
            <a:off x="5816498" y="1588544"/>
            <a:ext cx="3488018" cy="123645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44" name="Google Shape;144;p48"/>
          <p:cNvSpPr txBox="1"/>
          <p:nvPr>
            <p:ph idx="3" type="body"/>
          </p:nvPr>
        </p:nvSpPr>
        <p:spPr>
          <a:xfrm>
            <a:off x="6003646" y="4619956"/>
            <a:ext cx="5388701" cy="139316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Find Your Materials">
  <p:cSld name="Find Your Materials">
    <p:spTree>
      <p:nvGrpSpPr>
        <p:cNvPr id="1261" name="Shape 1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2" name="Google Shape;1262;g2c98b125460_0_238"/>
          <p:cNvSpPr txBox="1"/>
          <p:nvPr>
            <p:ph type="title"/>
          </p:nvPr>
        </p:nvSpPr>
        <p:spPr>
          <a:xfrm>
            <a:off x="1" y="1"/>
            <a:ext cx="8638200" cy="1251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pic>
        <p:nvPicPr>
          <p:cNvPr id="1263" name="Google Shape;1263;g2c98b125460_0_23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79447" y="6246434"/>
            <a:ext cx="309931" cy="49398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264" name="Google Shape;1264;g2c98b125460_0_238"/>
          <p:cNvCxnSpPr/>
          <p:nvPr/>
        </p:nvCxnSpPr>
        <p:spPr>
          <a:xfrm>
            <a:off x="371844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265" name="Google Shape;1265;g2c98b125460_0_238"/>
          <p:cNvCxnSpPr/>
          <p:nvPr/>
        </p:nvCxnSpPr>
        <p:spPr>
          <a:xfrm>
            <a:off x="300784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266" name="Google Shape;1266;g2c98b125460_0_238"/>
          <p:cNvCxnSpPr/>
          <p:nvPr/>
        </p:nvCxnSpPr>
        <p:spPr>
          <a:xfrm>
            <a:off x="570329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267" name="Google Shape;1267;g2c98b125460_0_23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7849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268" name="Google Shape;1268;g2c98b125460_0_23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4770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1269" name="Google Shape;1269;g2c98b125460_0_238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50635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sp>
        <p:nvSpPr>
          <p:cNvPr id="1270" name="Google Shape;1270;g2c98b125460_0_238"/>
          <p:cNvSpPr txBox="1"/>
          <p:nvPr>
            <p:ph idx="1" type="body"/>
          </p:nvPr>
        </p:nvSpPr>
        <p:spPr>
          <a:xfrm>
            <a:off x="628275" y="1620838"/>
            <a:ext cx="3081600" cy="3383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None/>
              <a:defRPr b="0" i="0" sz="32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71" name="Google Shape;1271;g2c98b125460_0_238"/>
          <p:cNvSpPr txBox="1"/>
          <p:nvPr>
            <p:ph idx="2" type="body"/>
          </p:nvPr>
        </p:nvSpPr>
        <p:spPr>
          <a:xfrm>
            <a:off x="4059003" y="1632097"/>
            <a:ext cx="4005000" cy="3383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None/>
              <a:defRPr b="0" i="0" sz="32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72" name="Google Shape;1272;g2c98b125460_0_238"/>
          <p:cNvSpPr txBox="1"/>
          <p:nvPr>
            <p:ph idx="3" type="body"/>
          </p:nvPr>
        </p:nvSpPr>
        <p:spPr>
          <a:xfrm>
            <a:off x="8794864" y="1454588"/>
            <a:ext cx="3348000" cy="1172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1" i="0" sz="4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73" name="Google Shape;1273;g2c98b125460_0_238"/>
          <p:cNvSpPr txBox="1"/>
          <p:nvPr>
            <p:ph idx="4" type="body"/>
          </p:nvPr>
        </p:nvSpPr>
        <p:spPr>
          <a:xfrm>
            <a:off x="8794863" y="2645354"/>
            <a:ext cx="3348000" cy="1535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74" name="Google Shape;1274;g2c98b125460_0_238"/>
          <p:cNvSpPr/>
          <p:nvPr>
            <p:ph idx="5" type="pic"/>
          </p:nvPr>
        </p:nvSpPr>
        <p:spPr>
          <a:xfrm>
            <a:off x="8989159" y="4407656"/>
            <a:ext cx="2926200" cy="194760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_Reading tip with wider picture">
  <p:cSld name="2_Reading tip with wider picture">
    <p:spTree>
      <p:nvGrpSpPr>
        <p:cNvPr id="1275" name="Shape 1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6" name="Google Shape;1276;g2c98b125460_0_252"/>
          <p:cNvSpPr txBox="1"/>
          <p:nvPr>
            <p:ph type="title"/>
          </p:nvPr>
        </p:nvSpPr>
        <p:spPr>
          <a:xfrm>
            <a:off x="-7620" y="0"/>
            <a:ext cx="8638200" cy="1251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cxnSp>
        <p:nvCxnSpPr>
          <p:cNvPr id="1277" name="Google Shape;1277;g2c98b125460_0_252"/>
          <p:cNvCxnSpPr/>
          <p:nvPr/>
        </p:nvCxnSpPr>
        <p:spPr>
          <a:xfrm>
            <a:off x="371844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278" name="Google Shape;1278;g2c98b125460_0_252"/>
          <p:cNvCxnSpPr/>
          <p:nvPr/>
        </p:nvCxnSpPr>
        <p:spPr>
          <a:xfrm>
            <a:off x="300784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279" name="Google Shape;1279;g2c98b125460_0_252"/>
          <p:cNvCxnSpPr/>
          <p:nvPr/>
        </p:nvCxnSpPr>
        <p:spPr>
          <a:xfrm>
            <a:off x="570329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280" name="Google Shape;1280;g2c98b125460_0_25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7849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1281" name="Google Shape;1281;g2c98b125460_0_25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0635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1282" name="Google Shape;1282;g2c98b125460_0_25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477073" y="6324412"/>
            <a:ext cx="529889" cy="497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83" name="Google Shape;1283;g2c98b125460_0_252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90275" y="6251086"/>
            <a:ext cx="309931" cy="493980"/>
          </a:xfrm>
          <a:prstGeom prst="rect">
            <a:avLst/>
          </a:prstGeom>
          <a:noFill/>
          <a:ln>
            <a:noFill/>
          </a:ln>
        </p:spPr>
      </p:pic>
      <p:sp>
        <p:nvSpPr>
          <p:cNvPr id="1284" name="Google Shape;1284;g2c98b125460_0_252"/>
          <p:cNvSpPr txBox="1"/>
          <p:nvPr>
            <p:ph idx="1" type="body"/>
          </p:nvPr>
        </p:nvSpPr>
        <p:spPr>
          <a:xfrm>
            <a:off x="500204" y="1587499"/>
            <a:ext cx="7520700" cy="4364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0" i="0" sz="4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572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318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064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064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85" name="Google Shape;1285;g2c98b125460_0_252"/>
          <p:cNvSpPr/>
          <p:nvPr>
            <p:ph idx="2" type="pic"/>
          </p:nvPr>
        </p:nvSpPr>
        <p:spPr>
          <a:xfrm>
            <a:off x="8832388" y="1251284"/>
            <a:ext cx="3251700" cy="2499000"/>
          </a:xfrm>
          <a:prstGeom prst="rect">
            <a:avLst/>
          </a:prstGeom>
          <a:noFill/>
          <a:ln>
            <a:noFill/>
          </a:ln>
        </p:spPr>
      </p:sp>
      <p:sp>
        <p:nvSpPr>
          <p:cNvPr id="1286" name="Google Shape;1286;g2c98b125460_0_252"/>
          <p:cNvSpPr txBox="1"/>
          <p:nvPr>
            <p:ph idx="3" type="body"/>
          </p:nvPr>
        </p:nvSpPr>
        <p:spPr>
          <a:xfrm>
            <a:off x="9209609" y="4065956"/>
            <a:ext cx="2497200" cy="2185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2100"/>
              <a:buFont typeface="Arial"/>
              <a:buNone/>
              <a:defRPr b="0" i="0" sz="28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--Reading tip with older child extra">
  <p:cSld name="2--Reading tip with older child extra">
    <p:spTree>
      <p:nvGrpSpPr>
        <p:cNvPr id="1287" name="Shape 12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8" name="Google Shape;1288;g2c98b125460_0_264"/>
          <p:cNvSpPr txBox="1"/>
          <p:nvPr>
            <p:ph type="title"/>
          </p:nvPr>
        </p:nvSpPr>
        <p:spPr>
          <a:xfrm>
            <a:off x="-7620" y="0"/>
            <a:ext cx="8638200" cy="1251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cxnSp>
        <p:nvCxnSpPr>
          <p:cNvPr id="1289" name="Google Shape;1289;g2c98b125460_0_264"/>
          <p:cNvCxnSpPr/>
          <p:nvPr/>
        </p:nvCxnSpPr>
        <p:spPr>
          <a:xfrm>
            <a:off x="371844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290" name="Google Shape;1290;g2c98b125460_0_264"/>
          <p:cNvCxnSpPr/>
          <p:nvPr/>
        </p:nvCxnSpPr>
        <p:spPr>
          <a:xfrm>
            <a:off x="300784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291" name="Google Shape;1291;g2c98b125460_0_264"/>
          <p:cNvCxnSpPr/>
          <p:nvPr/>
        </p:nvCxnSpPr>
        <p:spPr>
          <a:xfrm>
            <a:off x="570329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292" name="Google Shape;1292;g2c98b125460_0_26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7849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1293" name="Google Shape;1293;g2c98b125460_0_26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0635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1294" name="Google Shape;1294;g2c98b125460_0_26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477073" y="6324412"/>
            <a:ext cx="529889" cy="497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95" name="Google Shape;1295;g2c98b125460_0_264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90275" y="6251086"/>
            <a:ext cx="309931" cy="493980"/>
          </a:xfrm>
          <a:prstGeom prst="rect">
            <a:avLst/>
          </a:prstGeom>
          <a:noFill/>
          <a:ln>
            <a:noFill/>
          </a:ln>
        </p:spPr>
      </p:pic>
      <p:sp>
        <p:nvSpPr>
          <p:cNvPr id="1296" name="Google Shape;1296;g2c98b125460_0_264"/>
          <p:cNvSpPr/>
          <p:nvPr>
            <p:ph idx="2" type="pic"/>
          </p:nvPr>
        </p:nvSpPr>
        <p:spPr>
          <a:xfrm>
            <a:off x="9209369" y="1251283"/>
            <a:ext cx="2404500" cy="2949900"/>
          </a:xfrm>
          <a:prstGeom prst="rect">
            <a:avLst/>
          </a:prstGeom>
          <a:noFill/>
          <a:ln>
            <a:noFill/>
          </a:ln>
        </p:spPr>
      </p:sp>
      <p:sp>
        <p:nvSpPr>
          <p:cNvPr id="1297" name="Google Shape;1297;g2c98b125460_0_264"/>
          <p:cNvSpPr txBox="1"/>
          <p:nvPr>
            <p:ph idx="1" type="body"/>
          </p:nvPr>
        </p:nvSpPr>
        <p:spPr>
          <a:xfrm>
            <a:off x="8822723" y="4264514"/>
            <a:ext cx="3212700" cy="2301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2100"/>
              <a:buFont typeface="Noto Sans Symbols"/>
              <a:buNone/>
              <a:defRPr b="0" i="0" sz="28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98" name="Google Shape;1298;g2c98b125460_0_264"/>
          <p:cNvSpPr txBox="1"/>
          <p:nvPr>
            <p:ph idx="3" type="body"/>
          </p:nvPr>
        </p:nvSpPr>
        <p:spPr>
          <a:xfrm>
            <a:off x="500205" y="1566099"/>
            <a:ext cx="7528800" cy="3463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318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AutoNum type="arabicPeriod"/>
              <a:defRPr b="0" i="0" sz="32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AutoNum type="arabicPeriod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318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AutoNum type="arabicPeriod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318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AutoNum type="arabicPeriod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318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AutoNum type="arabicPeriod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99" name="Google Shape;1299;g2c98b125460_0_264"/>
          <p:cNvSpPr txBox="1"/>
          <p:nvPr>
            <p:ph idx="4" type="body"/>
          </p:nvPr>
        </p:nvSpPr>
        <p:spPr>
          <a:xfrm>
            <a:off x="5940679" y="1768203"/>
            <a:ext cx="2692800" cy="2563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>
  <p:cSld name="Title and Content">
    <p:spTree>
      <p:nvGrpSpPr>
        <p:cNvPr id="1300" name="Shape 13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1" name="Google Shape;1301;g2c98b125460_0_277"/>
          <p:cNvSpPr txBox="1"/>
          <p:nvPr>
            <p:ph type="title"/>
          </p:nvPr>
        </p:nvSpPr>
        <p:spPr>
          <a:xfrm>
            <a:off x="1" y="1"/>
            <a:ext cx="8638200" cy="1251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Content with Caption">
  <p:cSld name="1_Content with Caption">
    <p:spTree>
      <p:nvGrpSpPr>
        <p:cNvPr id="1302" name="Shape 13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3" name="Google Shape;1303;g2c98b125460_0_279"/>
          <p:cNvSpPr txBox="1"/>
          <p:nvPr>
            <p:ph type="title"/>
          </p:nvPr>
        </p:nvSpPr>
        <p:spPr>
          <a:xfrm>
            <a:off x="-7620" y="0"/>
            <a:ext cx="8638200" cy="1251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cxnSp>
        <p:nvCxnSpPr>
          <p:cNvPr id="1304" name="Google Shape;1304;g2c98b125460_0_279"/>
          <p:cNvCxnSpPr/>
          <p:nvPr/>
        </p:nvCxnSpPr>
        <p:spPr>
          <a:xfrm>
            <a:off x="371844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305" name="Google Shape;1305;g2c98b125460_0_279"/>
          <p:cNvCxnSpPr/>
          <p:nvPr/>
        </p:nvCxnSpPr>
        <p:spPr>
          <a:xfrm>
            <a:off x="300784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306" name="Google Shape;1306;g2c98b125460_0_279"/>
          <p:cNvCxnSpPr/>
          <p:nvPr/>
        </p:nvCxnSpPr>
        <p:spPr>
          <a:xfrm>
            <a:off x="570329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307" name="Google Shape;1307;g2c98b125460_0_27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7849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1308" name="Google Shape;1308;g2c98b125460_0_27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0635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1309" name="Google Shape;1309;g2c98b125460_0_27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477073" y="6324412"/>
            <a:ext cx="529889" cy="497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10" name="Google Shape;1310;g2c98b125460_0_279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90275" y="6251086"/>
            <a:ext cx="309931" cy="493980"/>
          </a:xfrm>
          <a:prstGeom prst="rect">
            <a:avLst/>
          </a:prstGeom>
          <a:noFill/>
          <a:ln>
            <a:noFill/>
          </a:ln>
        </p:spPr>
      </p:pic>
      <p:sp>
        <p:nvSpPr>
          <p:cNvPr id="1311" name="Google Shape;1311;g2c98b125460_0_279"/>
          <p:cNvSpPr/>
          <p:nvPr>
            <p:ph idx="2" type="pic"/>
          </p:nvPr>
        </p:nvSpPr>
        <p:spPr>
          <a:xfrm>
            <a:off x="8916576" y="1661249"/>
            <a:ext cx="2990100" cy="2715900"/>
          </a:xfrm>
          <a:prstGeom prst="rect">
            <a:avLst/>
          </a:prstGeom>
          <a:noFill/>
          <a:ln>
            <a:noFill/>
          </a:ln>
        </p:spPr>
      </p:sp>
      <p:sp>
        <p:nvSpPr>
          <p:cNvPr id="1312" name="Google Shape;1312;g2c98b125460_0_279"/>
          <p:cNvSpPr txBox="1"/>
          <p:nvPr>
            <p:ph idx="1" type="body"/>
          </p:nvPr>
        </p:nvSpPr>
        <p:spPr>
          <a:xfrm>
            <a:off x="8916576" y="4120489"/>
            <a:ext cx="2990100" cy="1342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2100"/>
              <a:buFont typeface="Noto Sans Symbols"/>
              <a:buNone/>
              <a:defRPr b="0" i="0" sz="28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13" name="Google Shape;1313;g2c98b125460_0_279"/>
          <p:cNvSpPr txBox="1"/>
          <p:nvPr>
            <p:ph idx="3" type="body"/>
          </p:nvPr>
        </p:nvSpPr>
        <p:spPr>
          <a:xfrm>
            <a:off x="740937" y="1831445"/>
            <a:ext cx="66162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4191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14" name="Google Shape;1314;g2c98b125460_0_279"/>
          <p:cNvSpPr txBox="1"/>
          <p:nvPr>
            <p:ph idx="4" type="body"/>
          </p:nvPr>
        </p:nvSpPr>
        <p:spPr>
          <a:xfrm>
            <a:off x="740937" y="3256853"/>
            <a:ext cx="66162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4191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15" name="Google Shape;1315;g2c98b125460_0_279"/>
          <p:cNvSpPr txBox="1"/>
          <p:nvPr>
            <p:ph idx="5" type="body"/>
          </p:nvPr>
        </p:nvSpPr>
        <p:spPr>
          <a:xfrm>
            <a:off x="740937" y="4726515"/>
            <a:ext cx="66162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4191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>
  <p:cSld name="Title and Vertical Text">
    <p:spTree>
      <p:nvGrpSpPr>
        <p:cNvPr id="1316" name="Shape 13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7" name="Google Shape;1317;g2c98b125460_0_293"/>
          <p:cNvSpPr txBox="1"/>
          <p:nvPr>
            <p:ph type="title"/>
          </p:nvPr>
        </p:nvSpPr>
        <p:spPr>
          <a:xfrm>
            <a:off x="1" y="1"/>
            <a:ext cx="8638200" cy="1251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cxnSp>
        <p:nvCxnSpPr>
          <p:cNvPr id="1318" name="Google Shape;1318;g2c98b125460_0_293"/>
          <p:cNvCxnSpPr/>
          <p:nvPr/>
        </p:nvCxnSpPr>
        <p:spPr>
          <a:xfrm>
            <a:off x="371844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319" name="Google Shape;1319;g2c98b125460_0_293"/>
          <p:cNvCxnSpPr/>
          <p:nvPr/>
        </p:nvCxnSpPr>
        <p:spPr>
          <a:xfrm>
            <a:off x="300784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320" name="Google Shape;1320;g2c98b125460_0_293"/>
          <p:cNvCxnSpPr/>
          <p:nvPr/>
        </p:nvCxnSpPr>
        <p:spPr>
          <a:xfrm>
            <a:off x="570329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321" name="Google Shape;1321;g2c98b125460_0_29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4770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1322" name="Google Shape;1322;g2c98b125460_0_29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0635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1323" name="Google Shape;1323;g2c98b125460_0_29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90275" y="6251086"/>
            <a:ext cx="309931" cy="49398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24" name="Google Shape;1324;g2c98b125460_0_293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7784915" y="6196177"/>
            <a:ext cx="491968" cy="536174"/>
          </a:xfrm>
          <a:prstGeom prst="rect">
            <a:avLst/>
          </a:prstGeom>
          <a:noFill/>
          <a:ln>
            <a:noFill/>
          </a:ln>
        </p:spPr>
      </p:pic>
      <p:sp>
        <p:nvSpPr>
          <p:cNvPr id="1325" name="Google Shape;1325;g2c98b125460_0_293"/>
          <p:cNvSpPr/>
          <p:nvPr>
            <p:ph idx="2" type="pic"/>
          </p:nvPr>
        </p:nvSpPr>
        <p:spPr>
          <a:xfrm>
            <a:off x="9093038" y="1058781"/>
            <a:ext cx="2715900" cy="2715900"/>
          </a:xfrm>
          <a:prstGeom prst="rect">
            <a:avLst/>
          </a:prstGeom>
          <a:noFill/>
          <a:ln>
            <a:noFill/>
          </a:ln>
        </p:spPr>
      </p:sp>
      <p:sp>
        <p:nvSpPr>
          <p:cNvPr id="1326" name="Google Shape;1326;g2c98b125460_0_293"/>
          <p:cNvSpPr txBox="1"/>
          <p:nvPr>
            <p:ph idx="1" type="body"/>
          </p:nvPr>
        </p:nvSpPr>
        <p:spPr>
          <a:xfrm>
            <a:off x="1660584" y="1489802"/>
            <a:ext cx="66162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27" name="Google Shape;1327;g2c98b125460_0_293"/>
          <p:cNvSpPr txBox="1"/>
          <p:nvPr>
            <p:ph idx="3" type="body"/>
          </p:nvPr>
        </p:nvSpPr>
        <p:spPr>
          <a:xfrm>
            <a:off x="1660584" y="3034440"/>
            <a:ext cx="66162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28" name="Google Shape;1328;g2c98b125460_0_293"/>
          <p:cNvSpPr txBox="1"/>
          <p:nvPr>
            <p:ph idx="4" type="body"/>
          </p:nvPr>
        </p:nvSpPr>
        <p:spPr>
          <a:xfrm>
            <a:off x="1660585" y="4620141"/>
            <a:ext cx="66162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29" name="Google Shape;1329;g2c98b125460_0_293"/>
          <p:cNvSpPr txBox="1"/>
          <p:nvPr>
            <p:ph idx="5" type="body"/>
          </p:nvPr>
        </p:nvSpPr>
        <p:spPr>
          <a:xfrm>
            <a:off x="698499" y="1489799"/>
            <a:ext cx="8826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6000"/>
              <a:buFont typeface="Arial"/>
              <a:buNone/>
              <a:defRPr b="1" i="0" sz="6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30" name="Google Shape;1330;g2c98b125460_0_293"/>
          <p:cNvSpPr txBox="1"/>
          <p:nvPr>
            <p:ph idx="6" type="body"/>
          </p:nvPr>
        </p:nvSpPr>
        <p:spPr>
          <a:xfrm>
            <a:off x="698499" y="4620139"/>
            <a:ext cx="8826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6000"/>
              <a:buFont typeface="Arial"/>
              <a:buNone/>
              <a:defRPr b="1" i="0" sz="6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31" name="Google Shape;1331;g2c98b125460_0_293"/>
          <p:cNvSpPr txBox="1"/>
          <p:nvPr>
            <p:ph idx="7" type="body"/>
          </p:nvPr>
        </p:nvSpPr>
        <p:spPr>
          <a:xfrm>
            <a:off x="698499" y="3054969"/>
            <a:ext cx="8826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6000"/>
              <a:buFont typeface="Arial"/>
              <a:buNone/>
              <a:defRPr b="1" i="0" sz="6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32" name="Google Shape;1332;g2c98b125460_0_293"/>
          <p:cNvSpPr/>
          <p:nvPr>
            <p:ph idx="8" type="pic"/>
          </p:nvPr>
        </p:nvSpPr>
        <p:spPr>
          <a:xfrm>
            <a:off x="8788240" y="3300664"/>
            <a:ext cx="3346800" cy="315480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_Content with Caption">
  <p:cSld name="2_Content with Caption">
    <p:spTree>
      <p:nvGrpSpPr>
        <p:cNvPr id="1333" name="Shape 13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4" name="Google Shape;1334;g2c98b125460_0_310"/>
          <p:cNvSpPr txBox="1"/>
          <p:nvPr>
            <p:ph type="title"/>
          </p:nvPr>
        </p:nvSpPr>
        <p:spPr>
          <a:xfrm>
            <a:off x="-7620" y="0"/>
            <a:ext cx="8638200" cy="1251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35" name="Google Shape;1335;g2c98b125460_0_310"/>
          <p:cNvSpPr/>
          <p:nvPr>
            <p:ph idx="2" type="pic"/>
          </p:nvPr>
        </p:nvSpPr>
        <p:spPr>
          <a:xfrm>
            <a:off x="9510134" y="1431036"/>
            <a:ext cx="1965900" cy="3996000"/>
          </a:xfrm>
          <a:prstGeom prst="rect">
            <a:avLst/>
          </a:prstGeom>
          <a:noFill/>
          <a:ln>
            <a:noFill/>
          </a:ln>
        </p:spPr>
      </p:sp>
      <p:cxnSp>
        <p:nvCxnSpPr>
          <p:cNvPr id="1336" name="Google Shape;1336;g2c98b125460_0_310"/>
          <p:cNvCxnSpPr/>
          <p:nvPr/>
        </p:nvCxnSpPr>
        <p:spPr>
          <a:xfrm>
            <a:off x="371844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337" name="Google Shape;1337;g2c98b125460_0_310"/>
          <p:cNvCxnSpPr/>
          <p:nvPr/>
        </p:nvCxnSpPr>
        <p:spPr>
          <a:xfrm>
            <a:off x="300784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338" name="Google Shape;1338;g2c98b125460_0_310"/>
          <p:cNvCxnSpPr/>
          <p:nvPr/>
        </p:nvCxnSpPr>
        <p:spPr>
          <a:xfrm>
            <a:off x="570329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339" name="Google Shape;1339;g2c98b125460_0_31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4770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1340" name="Google Shape;1340;g2c98b125460_0_31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0635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1341" name="Google Shape;1341;g2c98b125460_0_31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90275" y="6251086"/>
            <a:ext cx="309931" cy="49398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42" name="Google Shape;1342;g2c98b125460_0_310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7784915" y="6196177"/>
            <a:ext cx="491968" cy="536174"/>
          </a:xfrm>
          <a:prstGeom prst="rect">
            <a:avLst/>
          </a:prstGeom>
          <a:noFill/>
          <a:ln>
            <a:noFill/>
          </a:ln>
        </p:spPr>
      </p:pic>
      <p:sp>
        <p:nvSpPr>
          <p:cNvPr id="1343" name="Google Shape;1343;g2c98b125460_0_310"/>
          <p:cNvSpPr txBox="1"/>
          <p:nvPr>
            <p:ph idx="1" type="body"/>
          </p:nvPr>
        </p:nvSpPr>
        <p:spPr>
          <a:xfrm>
            <a:off x="1660583" y="1489802"/>
            <a:ext cx="63435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44" name="Google Shape;1344;g2c98b125460_0_310"/>
          <p:cNvSpPr txBox="1"/>
          <p:nvPr>
            <p:ph idx="3" type="body"/>
          </p:nvPr>
        </p:nvSpPr>
        <p:spPr>
          <a:xfrm>
            <a:off x="1660584" y="2653440"/>
            <a:ext cx="63435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45" name="Google Shape;1345;g2c98b125460_0_310"/>
          <p:cNvSpPr txBox="1"/>
          <p:nvPr>
            <p:ph idx="4" type="body"/>
          </p:nvPr>
        </p:nvSpPr>
        <p:spPr>
          <a:xfrm>
            <a:off x="1660583" y="3817079"/>
            <a:ext cx="63435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46" name="Google Shape;1346;g2c98b125460_0_310"/>
          <p:cNvSpPr txBox="1"/>
          <p:nvPr>
            <p:ph idx="5" type="body"/>
          </p:nvPr>
        </p:nvSpPr>
        <p:spPr>
          <a:xfrm>
            <a:off x="1660583" y="5006628"/>
            <a:ext cx="63435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47" name="Google Shape;1347;g2c98b125460_0_310"/>
          <p:cNvSpPr txBox="1"/>
          <p:nvPr>
            <p:ph idx="6" type="body"/>
          </p:nvPr>
        </p:nvSpPr>
        <p:spPr>
          <a:xfrm>
            <a:off x="691245" y="1502511"/>
            <a:ext cx="795600" cy="1041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48" name="Google Shape;1348;g2c98b125460_0_310"/>
          <p:cNvSpPr txBox="1"/>
          <p:nvPr>
            <p:ph idx="7" type="body"/>
          </p:nvPr>
        </p:nvSpPr>
        <p:spPr>
          <a:xfrm>
            <a:off x="693291" y="2653441"/>
            <a:ext cx="7935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49" name="Google Shape;1349;g2c98b125460_0_310"/>
          <p:cNvSpPr txBox="1"/>
          <p:nvPr>
            <p:ph idx="8" type="body"/>
          </p:nvPr>
        </p:nvSpPr>
        <p:spPr>
          <a:xfrm>
            <a:off x="691246" y="3817079"/>
            <a:ext cx="7956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50" name="Google Shape;1350;g2c98b125460_0_310"/>
          <p:cNvSpPr txBox="1"/>
          <p:nvPr>
            <p:ph idx="9" type="body"/>
          </p:nvPr>
        </p:nvSpPr>
        <p:spPr>
          <a:xfrm>
            <a:off x="691245" y="5006628"/>
            <a:ext cx="795600" cy="1041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Custom Layout">
  <p:cSld name="1_Custom Layout">
    <p:spTree>
      <p:nvGrpSpPr>
        <p:cNvPr id="145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55"/>
          <p:cNvSpPr txBox="1"/>
          <p:nvPr>
            <p:ph type="title"/>
          </p:nvPr>
        </p:nvSpPr>
        <p:spPr>
          <a:xfrm>
            <a:off x="0" y="-1"/>
            <a:ext cx="9160042" cy="125128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771BA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47" name="Google Shape;147;p55"/>
          <p:cNvSpPr txBox="1"/>
          <p:nvPr>
            <p:ph idx="1" type="body"/>
          </p:nvPr>
        </p:nvSpPr>
        <p:spPr>
          <a:xfrm>
            <a:off x="0" y="5764437"/>
            <a:ext cx="12192000" cy="1093563"/>
          </a:xfrm>
          <a:prstGeom prst="rect">
            <a:avLst/>
          </a:prstGeom>
          <a:noFill/>
          <a:ln>
            <a:noFill/>
          </a:ln>
        </p:spPr>
        <p:txBody>
          <a:bodyPr anchorCtr="1" anchor="ctr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4400"/>
              <a:buFont typeface="Arial"/>
              <a:buNone/>
              <a:defRPr b="1" i="0" sz="4400" u="none" cap="none" strike="noStrike">
                <a:solidFill>
                  <a:srgbClr val="0771BA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48" name="Google Shape;148;p55"/>
          <p:cNvSpPr txBox="1"/>
          <p:nvPr>
            <p:ph idx="2" type="body"/>
          </p:nvPr>
        </p:nvSpPr>
        <p:spPr>
          <a:xfrm>
            <a:off x="0" y="1657350"/>
            <a:ext cx="12192000" cy="3524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200" spcFirstLastPara="1" rIns="91425" wrap="square" tIns="45700">
            <a:noAutofit/>
          </a:bodyPr>
          <a:lstStyle>
            <a:lvl1pPr indent="-457200" lvl="0" marL="4572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771BA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31800" lvl="1" marL="9144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06400" lvl="2" marL="13716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81000" lvl="3" marL="18288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81000" lvl="4" marL="22860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grpSp>
        <p:nvGrpSpPr>
          <p:cNvPr id="149" name="Google Shape;149;p55"/>
          <p:cNvGrpSpPr/>
          <p:nvPr/>
        </p:nvGrpSpPr>
        <p:grpSpPr>
          <a:xfrm>
            <a:off x="0" y="5607273"/>
            <a:ext cx="12196432" cy="83414"/>
            <a:chOff x="-33239" y="5603791"/>
            <a:chExt cx="9147324" cy="83414"/>
          </a:xfrm>
        </p:grpSpPr>
        <p:cxnSp>
          <p:nvCxnSpPr>
            <p:cNvPr id="150" name="Google Shape;150;p55"/>
            <p:cNvCxnSpPr/>
            <p:nvPr/>
          </p:nvCxnSpPr>
          <p:spPr>
            <a:xfrm>
              <a:off x="-29914" y="5603791"/>
              <a:ext cx="9143999" cy="0"/>
            </a:xfrm>
            <a:prstGeom prst="straightConnector1">
              <a:avLst/>
            </a:prstGeom>
            <a:noFill/>
            <a:ln cap="flat" cmpd="sng" w="88900">
              <a:solidFill>
                <a:srgbClr val="006FB6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151" name="Google Shape;151;p55"/>
            <p:cNvCxnSpPr/>
            <p:nvPr/>
          </p:nvCxnSpPr>
          <p:spPr>
            <a:xfrm>
              <a:off x="-33239" y="5687205"/>
              <a:ext cx="9144000" cy="0"/>
            </a:xfrm>
            <a:prstGeom prst="straightConnector1">
              <a:avLst/>
            </a:prstGeom>
            <a:noFill/>
            <a:ln cap="flat" cmpd="sng" w="38100">
              <a:solidFill>
                <a:srgbClr val="96C93E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</p:grp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9.xml"/></Relationships>
</file>

<file path=ppt/slideMasters/_rels/slideMaster2.xml.rels><?xml version="1.0" encoding="UTF-8" standalone="yes"?><Relationships xmlns="http://schemas.openxmlformats.org/package/2006/relationships"><Relationship Id="rId1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0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_rels/slideMaster3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9.xml"/><Relationship Id="rId10" Type="http://schemas.openxmlformats.org/officeDocument/2006/relationships/slideLayout" Target="../slideLayouts/slideLayout18.xml"/><Relationship Id="rId13" Type="http://schemas.openxmlformats.org/officeDocument/2006/relationships/slideLayout" Target="../slideLayouts/slideLayout21.xml"/><Relationship Id="rId12" Type="http://schemas.openxmlformats.org/officeDocument/2006/relationships/slideLayout" Target="../slideLayouts/slideLayout20.xml"/><Relationship Id="rId1" Type="http://schemas.openxmlformats.org/officeDocument/2006/relationships/image" Target="../media/image3.png"/><Relationship Id="rId2" Type="http://schemas.openxmlformats.org/officeDocument/2006/relationships/slideLayout" Target="../slideLayouts/slideLayout10.xml"/><Relationship Id="rId3" Type="http://schemas.openxmlformats.org/officeDocument/2006/relationships/slideLayout" Target="../slideLayouts/slideLayout11.xml"/><Relationship Id="rId4" Type="http://schemas.openxmlformats.org/officeDocument/2006/relationships/slideLayout" Target="../slideLayouts/slideLayout12.xml"/><Relationship Id="rId9" Type="http://schemas.openxmlformats.org/officeDocument/2006/relationships/slideLayout" Target="../slideLayouts/slideLayout17.xml"/><Relationship Id="rId15" Type="http://schemas.openxmlformats.org/officeDocument/2006/relationships/slideLayout" Target="../slideLayouts/slideLayout23.xml"/><Relationship Id="rId14" Type="http://schemas.openxmlformats.org/officeDocument/2006/relationships/slideLayout" Target="../slideLayouts/slideLayout22.xml"/><Relationship Id="rId17" Type="http://schemas.openxmlformats.org/officeDocument/2006/relationships/slideLayout" Target="../slideLayouts/slideLayout25.xml"/><Relationship Id="rId16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3.xml"/><Relationship Id="rId19" Type="http://schemas.openxmlformats.org/officeDocument/2006/relationships/theme" Target="../theme/theme8.xml"/><Relationship Id="rId6" Type="http://schemas.openxmlformats.org/officeDocument/2006/relationships/slideLayout" Target="../slideLayouts/slideLayout14.xml"/><Relationship Id="rId18" Type="http://schemas.openxmlformats.org/officeDocument/2006/relationships/slideLayout" Target="../slideLayouts/slideLayout26.xml"/><Relationship Id="rId7" Type="http://schemas.openxmlformats.org/officeDocument/2006/relationships/slideLayout" Target="../slideLayouts/slideLayout15.xml"/><Relationship Id="rId8" Type="http://schemas.openxmlformats.org/officeDocument/2006/relationships/slideLayout" Target="../slideLayouts/slideLayout16.xml"/></Relationships>
</file>

<file path=ppt/slideMasters/_rels/slideMaster4.xml.rels><?xml version="1.0" encoding="UTF-8" standalone="yes"?><Relationships xmlns="http://schemas.openxmlformats.org/package/2006/relationships"><Relationship Id="rId20" Type="http://schemas.openxmlformats.org/officeDocument/2006/relationships/theme" Target="../theme/theme7.xml"/><Relationship Id="rId11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35.xml"/><Relationship Id="rId13" Type="http://schemas.openxmlformats.org/officeDocument/2006/relationships/slideLayout" Target="../slideLayouts/slideLayout38.xml"/><Relationship Id="rId12" Type="http://schemas.openxmlformats.org/officeDocument/2006/relationships/slideLayout" Target="../slideLayouts/slideLayout37.xml"/><Relationship Id="rId1" Type="http://schemas.openxmlformats.org/officeDocument/2006/relationships/image" Target="../media/image3.png"/><Relationship Id="rId2" Type="http://schemas.openxmlformats.org/officeDocument/2006/relationships/slideLayout" Target="../slideLayouts/slideLayout27.xml"/><Relationship Id="rId3" Type="http://schemas.openxmlformats.org/officeDocument/2006/relationships/slideLayout" Target="../slideLayouts/slideLayout28.xml"/><Relationship Id="rId4" Type="http://schemas.openxmlformats.org/officeDocument/2006/relationships/slideLayout" Target="../slideLayouts/slideLayout29.xml"/><Relationship Id="rId9" Type="http://schemas.openxmlformats.org/officeDocument/2006/relationships/slideLayout" Target="../slideLayouts/slideLayout34.xml"/><Relationship Id="rId15" Type="http://schemas.openxmlformats.org/officeDocument/2006/relationships/slideLayout" Target="../slideLayouts/slideLayout40.xml"/><Relationship Id="rId14" Type="http://schemas.openxmlformats.org/officeDocument/2006/relationships/slideLayout" Target="../slideLayouts/slideLayout39.xml"/><Relationship Id="rId17" Type="http://schemas.openxmlformats.org/officeDocument/2006/relationships/slideLayout" Target="../slideLayouts/slideLayout42.xml"/><Relationship Id="rId16" Type="http://schemas.openxmlformats.org/officeDocument/2006/relationships/slideLayout" Target="../slideLayouts/slideLayout41.xml"/><Relationship Id="rId5" Type="http://schemas.openxmlformats.org/officeDocument/2006/relationships/slideLayout" Target="../slideLayouts/slideLayout30.xml"/><Relationship Id="rId19" Type="http://schemas.openxmlformats.org/officeDocument/2006/relationships/slideLayout" Target="../slideLayouts/slideLayout44.xml"/><Relationship Id="rId6" Type="http://schemas.openxmlformats.org/officeDocument/2006/relationships/slideLayout" Target="../slideLayouts/slideLayout31.xml"/><Relationship Id="rId18" Type="http://schemas.openxmlformats.org/officeDocument/2006/relationships/slideLayout" Target="../slideLayouts/slideLayout43.xml"/><Relationship Id="rId7" Type="http://schemas.openxmlformats.org/officeDocument/2006/relationships/slideLayout" Target="../slideLayouts/slideLayout32.xml"/><Relationship Id="rId8" Type="http://schemas.openxmlformats.org/officeDocument/2006/relationships/slideLayout" Target="../slideLayouts/slideLayout33.xml"/></Relationships>
</file>

<file path=ppt/slideMasters/_rels/slideMaster5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54.xml"/><Relationship Id="rId10" Type="http://schemas.openxmlformats.org/officeDocument/2006/relationships/slideLayout" Target="../slideLayouts/slideLayout53.xml"/><Relationship Id="rId13" Type="http://schemas.openxmlformats.org/officeDocument/2006/relationships/slideLayout" Target="../slideLayouts/slideLayout56.xml"/><Relationship Id="rId12" Type="http://schemas.openxmlformats.org/officeDocument/2006/relationships/slideLayout" Target="../slideLayouts/slideLayout55.xml"/><Relationship Id="rId1" Type="http://schemas.openxmlformats.org/officeDocument/2006/relationships/image" Target="../media/image3.png"/><Relationship Id="rId2" Type="http://schemas.openxmlformats.org/officeDocument/2006/relationships/slideLayout" Target="../slideLayouts/slideLayout45.xml"/><Relationship Id="rId3" Type="http://schemas.openxmlformats.org/officeDocument/2006/relationships/slideLayout" Target="../slideLayouts/slideLayout46.xml"/><Relationship Id="rId4" Type="http://schemas.openxmlformats.org/officeDocument/2006/relationships/slideLayout" Target="../slideLayouts/slideLayout47.xml"/><Relationship Id="rId9" Type="http://schemas.openxmlformats.org/officeDocument/2006/relationships/slideLayout" Target="../slideLayouts/slideLayout52.xml"/><Relationship Id="rId15" Type="http://schemas.openxmlformats.org/officeDocument/2006/relationships/slideLayout" Target="../slideLayouts/slideLayout58.xml"/><Relationship Id="rId14" Type="http://schemas.openxmlformats.org/officeDocument/2006/relationships/slideLayout" Target="../slideLayouts/slideLayout57.xml"/><Relationship Id="rId17" Type="http://schemas.openxmlformats.org/officeDocument/2006/relationships/theme" Target="../theme/theme5.xml"/><Relationship Id="rId16" Type="http://schemas.openxmlformats.org/officeDocument/2006/relationships/slideLayout" Target="../slideLayouts/slideLayout59.xml"/><Relationship Id="rId5" Type="http://schemas.openxmlformats.org/officeDocument/2006/relationships/slideLayout" Target="../slideLayouts/slideLayout48.xml"/><Relationship Id="rId6" Type="http://schemas.openxmlformats.org/officeDocument/2006/relationships/slideLayout" Target="../slideLayouts/slideLayout49.xml"/><Relationship Id="rId7" Type="http://schemas.openxmlformats.org/officeDocument/2006/relationships/slideLayout" Target="../slideLayouts/slideLayout50.xml"/><Relationship Id="rId8" Type="http://schemas.openxmlformats.org/officeDocument/2006/relationships/slideLayout" Target="../slideLayouts/slideLayout51.xml"/></Relationships>
</file>

<file path=ppt/slideMasters/_rels/slideMaster6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69.xml"/><Relationship Id="rId10" Type="http://schemas.openxmlformats.org/officeDocument/2006/relationships/slideLayout" Target="../slideLayouts/slideLayout68.xml"/><Relationship Id="rId12" Type="http://schemas.openxmlformats.org/officeDocument/2006/relationships/theme" Target="../theme/theme3.xml"/><Relationship Id="rId1" Type="http://schemas.openxmlformats.org/officeDocument/2006/relationships/image" Target="../media/image3.png"/><Relationship Id="rId2" Type="http://schemas.openxmlformats.org/officeDocument/2006/relationships/slideLayout" Target="../slideLayouts/slideLayout60.xml"/><Relationship Id="rId3" Type="http://schemas.openxmlformats.org/officeDocument/2006/relationships/slideLayout" Target="../slideLayouts/slideLayout61.xml"/><Relationship Id="rId4" Type="http://schemas.openxmlformats.org/officeDocument/2006/relationships/slideLayout" Target="../slideLayouts/slideLayout62.xml"/><Relationship Id="rId9" Type="http://schemas.openxmlformats.org/officeDocument/2006/relationships/slideLayout" Target="../slideLayouts/slideLayout67.xml"/><Relationship Id="rId5" Type="http://schemas.openxmlformats.org/officeDocument/2006/relationships/slideLayout" Target="../slideLayouts/slideLayout63.xml"/><Relationship Id="rId6" Type="http://schemas.openxmlformats.org/officeDocument/2006/relationships/slideLayout" Target="../slideLayouts/slideLayout64.xml"/><Relationship Id="rId7" Type="http://schemas.openxmlformats.org/officeDocument/2006/relationships/slideLayout" Target="../slideLayouts/slideLayout65.xml"/><Relationship Id="rId8" Type="http://schemas.openxmlformats.org/officeDocument/2006/relationships/slideLayout" Target="../slideLayouts/slideLayout66.xml"/></Relationships>
</file>

<file path=ppt/slideMasters/_rels/slideMaster7.xml.rels><?xml version="1.0" encoding="UTF-8" standalone="yes"?><Relationships xmlns="http://schemas.openxmlformats.org/package/2006/relationships"><Relationship Id="rId1" Type="http://schemas.openxmlformats.org/officeDocument/2006/relationships/image" Target="../media/image3.png"/><Relationship Id="rId2" Type="http://schemas.openxmlformats.org/officeDocument/2006/relationships/slideLayout" Target="../slideLayouts/slideLayout70.xml"/><Relationship Id="rId3" Type="http://schemas.openxmlformats.org/officeDocument/2006/relationships/slideLayout" Target="../slideLayouts/slideLayout71.xml"/><Relationship Id="rId4" Type="http://schemas.openxmlformats.org/officeDocument/2006/relationships/slideLayout" Target="../slideLayouts/slideLayout72.xml"/><Relationship Id="rId5" Type="http://schemas.openxmlformats.org/officeDocument/2006/relationships/slideLayout" Target="../slideLayouts/slideLayout73.xml"/><Relationship Id="rId6" Type="http://schemas.openxmlformats.org/officeDocument/2006/relationships/slideLayout" Target="../slideLayouts/slideLayout74.xml"/><Relationship Id="rId7" Type="http://schemas.openxmlformats.org/officeDocument/2006/relationships/slideLayout" Target="../slideLayouts/slideLayout75.xml"/><Relationship Id="rId8" Type="http://schemas.openxmlformats.org/officeDocument/2006/relationships/theme" Target="../theme/theme4.xml"/></Relationships>
</file>

<file path=ppt/slideMasters/_rels/slideMaster8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85.xml"/><Relationship Id="rId10" Type="http://schemas.openxmlformats.org/officeDocument/2006/relationships/slideLayout" Target="../slideLayouts/slideLayout84.xml"/><Relationship Id="rId13" Type="http://schemas.openxmlformats.org/officeDocument/2006/relationships/theme" Target="../theme/theme1.xml"/><Relationship Id="rId12" Type="http://schemas.openxmlformats.org/officeDocument/2006/relationships/slideLayout" Target="../slideLayouts/slideLayout86.xml"/><Relationship Id="rId1" Type="http://schemas.openxmlformats.org/officeDocument/2006/relationships/image" Target="../media/image3.png"/><Relationship Id="rId2" Type="http://schemas.openxmlformats.org/officeDocument/2006/relationships/slideLayout" Target="../slideLayouts/slideLayout76.xml"/><Relationship Id="rId3" Type="http://schemas.openxmlformats.org/officeDocument/2006/relationships/slideLayout" Target="../slideLayouts/slideLayout77.xml"/><Relationship Id="rId4" Type="http://schemas.openxmlformats.org/officeDocument/2006/relationships/slideLayout" Target="../slideLayouts/slideLayout78.xml"/><Relationship Id="rId9" Type="http://schemas.openxmlformats.org/officeDocument/2006/relationships/slideLayout" Target="../slideLayouts/slideLayout83.xml"/><Relationship Id="rId5" Type="http://schemas.openxmlformats.org/officeDocument/2006/relationships/slideLayout" Target="../slideLayouts/slideLayout79.xml"/><Relationship Id="rId6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1.xml"/><Relationship Id="rId8" Type="http://schemas.openxmlformats.org/officeDocument/2006/relationships/slideLayout" Target="../slideLayouts/slideLayout82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26"/>
          <p:cNvSpPr/>
          <p:nvPr/>
        </p:nvSpPr>
        <p:spPr>
          <a:xfrm>
            <a:off x="-12400" y="-11050"/>
            <a:ext cx="12204300" cy="1355100"/>
          </a:xfrm>
          <a:prstGeom prst="rect">
            <a:avLst/>
          </a:prstGeom>
          <a:solidFill>
            <a:srgbClr val="006FB6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r>
              <a:t/>
            </a:r>
            <a:endParaRPr b="0" i="0" sz="1350" u="none" cap="none" strike="noStrike">
              <a:solidFill>
                <a:srgbClr val="FFFF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4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28"/>
          <p:cNvSpPr/>
          <p:nvPr/>
        </p:nvSpPr>
        <p:spPr>
          <a:xfrm>
            <a:off x="0" y="-11086"/>
            <a:ext cx="12192000" cy="1273233"/>
          </a:xfrm>
          <a:prstGeom prst="rect">
            <a:avLst/>
          </a:prstGeom>
          <a:solidFill>
            <a:srgbClr val="A2DEF9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r>
              <a:t/>
            </a:r>
            <a:endParaRPr b="0" i="0" sz="1350" u="none" cap="none" strike="noStrike">
              <a:solidFill>
                <a:srgbClr val="FFFF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cxnSp>
        <p:nvCxnSpPr>
          <p:cNvPr id="16" name="Google Shape;16;p28"/>
          <p:cNvCxnSpPr/>
          <p:nvPr/>
        </p:nvCxnSpPr>
        <p:spPr>
          <a:xfrm>
            <a:off x="-4671" y="1260844"/>
            <a:ext cx="12192000" cy="0"/>
          </a:xfrm>
          <a:prstGeom prst="straightConnector1">
            <a:avLst/>
          </a:prstGeom>
          <a:solidFill>
            <a:srgbClr val="D7E8AF"/>
          </a:solidFill>
          <a:ln cap="flat" cmpd="sng" w="762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7" name="Google Shape;17;p28"/>
          <p:cNvPicPr preferRelativeResize="0"/>
          <p:nvPr/>
        </p:nvPicPr>
        <p:blipFill rotWithShape="1">
          <a:blip r:embed="rId1">
            <a:alphaModFix/>
          </a:blip>
          <a:srcRect b="0" l="0" r="0" t="0"/>
          <a:stretch/>
        </p:blipFill>
        <p:spPr>
          <a:xfrm>
            <a:off x="230497" y="117499"/>
            <a:ext cx="2816352" cy="856741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52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32"/>
          <p:cNvSpPr/>
          <p:nvPr/>
        </p:nvSpPr>
        <p:spPr>
          <a:xfrm>
            <a:off x="0" y="-11086"/>
            <a:ext cx="12192000" cy="1273233"/>
          </a:xfrm>
          <a:prstGeom prst="rect">
            <a:avLst/>
          </a:prstGeom>
          <a:solidFill>
            <a:srgbClr val="D7E8A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r>
              <a:t/>
            </a:r>
            <a:endParaRPr b="0" i="0" sz="1350" u="none" cap="none" strike="noStrike">
              <a:solidFill>
                <a:srgbClr val="FFFF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cxnSp>
        <p:nvCxnSpPr>
          <p:cNvPr id="154" name="Google Shape;154;p32"/>
          <p:cNvCxnSpPr/>
          <p:nvPr/>
        </p:nvCxnSpPr>
        <p:spPr>
          <a:xfrm>
            <a:off x="-4671" y="1260844"/>
            <a:ext cx="12192000" cy="0"/>
          </a:xfrm>
          <a:prstGeom prst="straightConnector1">
            <a:avLst/>
          </a:prstGeom>
          <a:solidFill>
            <a:srgbClr val="D7E8AF"/>
          </a:solidFill>
          <a:ln cap="flat" cmpd="sng" w="762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155" name="Google Shape;155;p32"/>
          <p:cNvSpPr txBox="1"/>
          <p:nvPr/>
        </p:nvSpPr>
        <p:spPr>
          <a:xfrm>
            <a:off x="0" y="1"/>
            <a:ext cx="12192000" cy="125740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200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0"/>
              <a:buFont typeface="Arial"/>
              <a:buNone/>
            </a:pPr>
            <a:r>
              <a:t/>
            </a:r>
            <a:endParaRPr b="1" i="0" sz="5000" u="none" cap="none" strike="noStrike">
              <a:solidFill>
                <a:srgbClr val="006FB6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156" name="Google Shape;156;p32"/>
          <p:cNvPicPr preferRelativeResize="0"/>
          <p:nvPr/>
        </p:nvPicPr>
        <p:blipFill rotWithShape="1">
          <a:blip r:embed="rId1">
            <a:alphaModFix/>
          </a:blip>
          <a:srcRect b="0" l="0" r="0" t="0"/>
          <a:stretch/>
        </p:blipFill>
        <p:spPr>
          <a:xfrm>
            <a:off x="230497" y="117499"/>
            <a:ext cx="2816352" cy="856741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660" r:id="rId2"/>
    <p:sldLayoutId id="2147483661" r:id="rId3"/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  <p:sldLayoutId id="2147483670" r:id="rId12"/>
    <p:sldLayoutId id="2147483671" r:id="rId13"/>
    <p:sldLayoutId id="2147483672" r:id="rId14"/>
    <p:sldLayoutId id="2147483673" r:id="rId15"/>
    <p:sldLayoutId id="2147483674" r:id="rId16"/>
    <p:sldLayoutId id="2147483675" r:id="rId17"/>
    <p:sldLayoutId id="2147483676" r:id="rId18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428" name="Shape 4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9" name="Google Shape;429;p35"/>
          <p:cNvSpPr/>
          <p:nvPr/>
        </p:nvSpPr>
        <p:spPr>
          <a:xfrm>
            <a:off x="0" y="-11086"/>
            <a:ext cx="12192000" cy="1273200"/>
          </a:xfrm>
          <a:prstGeom prst="rect">
            <a:avLst/>
          </a:prstGeom>
          <a:solidFill>
            <a:srgbClr val="D7E8A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r>
              <a:t/>
            </a:r>
            <a:endParaRPr b="0" i="0" sz="1350" u="none" cap="none" strike="noStrike">
              <a:solidFill>
                <a:srgbClr val="FFFF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cxnSp>
        <p:nvCxnSpPr>
          <p:cNvPr id="430" name="Google Shape;430;p35"/>
          <p:cNvCxnSpPr/>
          <p:nvPr/>
        </p:nvCxnSpPr>
        <p:spPr>
          <a:xfrm>
            <a:off x="-4671" y="1260844"/>
            <a:ext cx="12192000" cy="0"/>
          </a:xfrm>
          <a:prstGeom prst="straightConnector1">
            <a:avLst/>
          </a:prstGeom>
          <a:solidFill>
            <a:srgbClr val="D7E8AF"/>
          </a:solidFill>
          <a:ln cap="flat" cmpd="sng" w="762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431" name="Google Shape;431;p35"/>
          <p:cNvSpPr txBox="1"/>
          <p:nvPr/>
        </p:nvSpPr>
        <p:spPr>
          <a:xfrm>
            <a:off x="0" y="1"/>
            <a:ext cx="12192000" cy="1257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200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0"/>
              <a:buFont typeface="Arial"/>
              <a:buNone/>
            </a:pPr>
            <a:r>
              <a:t/>
            </a:r>
            <a:endParaRPr b="1" i="0" sz="5000" u="none" cap="none" strike="noStrike">
              <a:solidFill>
                <a:srgbClr val="006FB6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432" name="Google Shape;432;p35"/>
          <p:cNvPicPr preferRelativeResize="0"/>
          <p:nvPr/>
        </p:nvPicPr>
        <p:blipFill rotWithShape="1">
          <a:blip r:embed="rId1">
            <a:alphaModFix/>
          </a:blip>
          <a:srcRect b="0" l="0" r="0" t="0"/>
          <a:stretch/>
        </p:blipFill>
        <p:spPr>
          <a:xfrm>
            <a:off x="274564" y="117499"/>
            <a:ext cx="2816352" cy="856741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678" r:id="rId2"/>
    <p:sldLayoutId id="2147483679" r:id="rId3"/>
    <p:sldLayoutId id="2147483680" r:id="rId4"/>
    <p:sldLayoutId id="2147483681" r:id="rId5"/>
    <p:sldLayoutId id="2147483682" r:id="rId6"/>
    <p:sldLayoutId id="2147483683" r:id="rId7"/>
    <p:sldLayoutId id="2147483684" r:id="rId8"/>
    <p:sldLayoutId id="2147483685" r:id="rId9"/>
    <p:sldLayoutId id="2147483686" r:id="rId10"/>
    <p:sldLayoutId id="2147483687" r:id="rId11"/>
    <p:sldLayoutId id="2147483688" r:id="rId12"/>
    <p:sldLayoutId id="2147483689" r:id="rId13"/>
    <p:sldLayoutId id="2147483690" r:id="rId14"/>
    <p:sldLayoutId id="2147483691" r:id="rId15"/>
    <p:sldLayoutId id="2147483692" r:id="rId16"/>
    <p:sldLayoutId id="2147483693" r:id="rId17"/>
    <p:sldLayoutId id="2147483694" r:id="rId18"/>
    <p:sldLayoutId id="2147483695" r:id="rId19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725" name="Shape 7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6" name="Google Shape;726;p38"/>
          <p:cNvSpPr/>
          <p:nvPr/>
        </p:nvSpPr>
        <p:spPr>
          <a:xfrm>
            <a:off x="0" y="0"/>
            <a:ext cx="3536684" cy="6858000"/>
          </a:xfrm>
          <a:prstGeom prst="rect">
            <a:avLst/>
          </a:prstGeom>
          <a:solidFill>
            <a:srgbClr val="D7E8A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cxnSp>
        <p:nvCxnSpPr>
          <p:cNvPr id="727" name="Google Shape;727;p38"/>
          <p:cNvCxnSpPr/>
          <p:nvPr/>
        </p:nvCxnSpPr>
        <p:spPr>
          <a:xfrm>
            <a:off x="3536684" y="0"/>
            <a:ext cx="0" cy="6858000"/>
          </a:xfrm>
          <a:prstGeom prst="straightConnector1">
            <a:avLst/>
          </a:prstGeom>
          <a:noFill/>
          <a:ln cap="flat" cmpd="sng" w="88900">
            <a:solidFill>
              <a:srgbClr val="96C93F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728" name="Google Shape;728;p38"/>
          <p:cNvPicPr preferRelativeResize="0"/>
          <p:nvPr/>
        </p:nvPicPr>
        <p:blipFill rotWithShape="1">
          <a:blip r:embed="rId1">
            <a:alphaModFix/>
          </a:blip>
          <a:srcRect b="0" l="0" r="0" t="0"/>
          <a:stretch/>
        </p:blipFill>
        <p:spPr>
          <a:xfrm>
            <a:off x="360166" y="169846"/>
            <a:ext cx="2816352" cy="856741"/>
          </a:xfrm>
          <a:prstGeom prst="rect">
            <a:avLst/>
          </a:prstGeom>
          <a:noFill/>
          <a:ln>
            <a:noFill/>
          </a:ln>
        </p:spPr>
      </p:pic>
      <p:sp>
        <p:nvSpPr>
          <p:cNvPr id="729" name="Google Shape;729;p38"/>
          <p:cNvSpPr txBox="1"/>
          <p:nvPr>
            <p:ph type="title"/>
          </p:nvPr>
        </p:nvSpPr>
        <p:spPr>
          <a:xfrm>
            <a:off x="6390052" y="0"/>
            <a:ext cx="5683571" cy="157733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4200"/>
              <a:buFont typeface="Calibri"/>
              <a:buNone/>
              <a:defRPr b="1" i="0" sz="42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97" r:id="rId2"/>
    <p:sldLayoutId id="2147483698" r:id="rId3"/>
    <p:sldLayoutId id="2147483699" r:id="rId4"/>
    <p:sldLayoutId id="2147483700" r:id="rId5"/>
    <p:sldLayoutId id="2147483701" r:id="rId6"/>
    <p:sldLayoutId id="2147483702" r:id="rId7"/>
    <p:sldLayoutId id="2147483703" r:id="rId8"/>
    <p:sldLayoutId id="2147483704" r:id="rId9"/>
    <p:sldLayoutId id="2147483705" r:id="rId10"/>
    <p:sldLayoutId id="2147483706" r:id="rId11"/>
    <p:sldLayoutId id="2147483707" r:id="rId12"/>
    <p:sldLayoutId id="2147483708" r:id="rId13"/>
    <p:sldLayoutId id="2147483709" r:id="rId14"/>
    <p:sldLayoutId id="2147483710" r:id="rId15"/>
    <p:sldLayoutId id="2147483711" r:id="rId16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942" name="Shape 9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3" name="Google Shape;943;p42"/>
          <p:cNvSpPr/>
          <p:nvPr/>
        </p:nvSpPr>
        <p:spPr>
          <a:xfrm>
            <a:off x="8655315" y="1"/>
            <a:ext cx="3536684" cy="6858000"/>
          </a:xfrm>
          <a:prstGeom prst="rect">
            <a:avLst/>
          </a:prstGeom>
          <a:solidFill>
            <a:srgbClr val="D7E8A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cxnSp>
        <p:nvCxnSpPr>
          <p:cNvPr id="944" name="Google Shape;944;p42"/>
          <p:cNvCxnSpPr/>
          <p:nvPr/>
        </p:nvCxnSpPr>
        <p:spPr>
          <a:xfrm>
            <a:off x="8646698" y="0"/>
            <a:ext cx="0" cy="6858000"/>
          </a:xfrm>
          <a:prstGeom prst="straightConnector1">
            <a:avLst/>
          </a:prstGeom>
          <a:noFill/>
          <a:ln cap="flat" cmpd="sng" w="88900">
            <a:solidFill>
              <a:srgbClr val="96C93F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945" name="Google Shape;945;p42"/>
          <p:cNvSpPr txBox="1"/>
          <p:nvPr>
            <p:ph type="title"/>
          </p:nvPr>
        </p:nvSpPr>
        <p:spPr>
          <a:xfrm>
            <a:off x="3219732" y="1"/>
            <a:ext cx="8638079" cy="125128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id="946" name="Google Shape;946;p42"/>
          <p:cNvPicPr preferRelativeResize="0"/>
          <p:nvPr/>
        </p:nvPicPr>
        <p:blipFill rotWithShape="1">
          <a:blip r:embed="rId1">
            <a:alphaModFix/>
          </a:blip>
          <a:srcRect b="0" l="0" r="0" t="0"/>
          <a:stretch/>
        </p:blipFill>
        <p:spPr>
          <a:xfrm>
            <a:off x="334189" y="169846"/>
            <a:ext cx="2816352" cy="856741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713" r:id="rId2"/>
    <p:sldLayoutId id="2147483714" r:id="rId3"/>
    <p:sldLayoutId id="2147483715" r:id="rId4"/>
    <p:sldLayoutId id="2147483716" r:id="rId5"/>
    <p:sldLayoutId id="2147483717" r:id="rId6"/>
    <p:sldLayoutId id="2147483718" r:id="rId7"/>
    <p:sldLayoutId id="2147483719" r:id="rId8"/>
    <p:sldLayoutId id="2147483720" r:id="rId9"/>
    <p:sldLayoutId id="2147483721" r:id="rId10"/>
    <p:sldLayoutId id="2147483722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085" name="Shape 10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6" name="Google Shape;1086;g1dc933613a3_0_137"/>
          <p:cNvSpPr/>
          <p:nvPr/>
        </p:nvSpPr>
        <p:spPr>
          <a:xfrm>
            <a:off x="0" y="-11085"/>
            <a:ext cx="12192000" cy="1273200"/>
          </a:xfrm>
          <a:prstGeom prst="rect">
            <a:avLst/>
          </a:prstGeom>
          <a:solidFill>
            <a:srgbClr val="A2DEF9"/>
          </a:solidFill>
          <a:ln>
            <a:noFill/>
          </a:ln>
        </p:spPr>
        <p:txBody>
          <a:bodyPr anchorCtr="0" anchor="ctr" bIns="45700" lIns="91400" spcFirstLastPara="1" rIns="91400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FFFF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cxnSp>
        <p:nvCxnSpPr>
          <p:cNvPr id="1087" name="Google Shape;1087;g1dc933613a3_0_137"/>
          <p:cNvCxnSpPr/>
          <p:nvPr/>
        </p:nvCxnSpPr>
        <p:spPr>
          <a:xfrm>
            <a:off x="-4671" y="1260844"/>
            <a:ext cx="12192000" cy="0"/>
          </a:xfrm>
          <a:prstGeom prst="straightConnector1">
            <a:avLst/>
          </a:prstGeom>
          <a:solidFill>
            <a:srgbClr val="D7E8AF"/>
          </a:solidFill>
          <a:ln cap="flat" cmpd="sng" w="762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088" name="Google Shape;1088;g1dc933613a3_0_137"/>
          <p:cNvPicPr preferRelativeResize="0"/>
          <p:nvPr/>
        </p:nvPicPr>
        <p:blipFill rotWithShape="1">
          <a:blip r:embed="rId1">
            <a:alphaModFix/>
          </a:blip>
          <a:srcRect b="0" l="0" r="0" t="0"/>
          <a:stretch/>
        </p:blipFill>
        <p:spPr>
          <a:xfrm>
            <a:off x="230497" y="117500"/>
            <a:ext cx="2816352" cy="856742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724" r:id="rId2"/>
    <p:sldLayoutId id="2147483725" r:id="rId3"/>
    <p:sldLayoutId id="2147483726" r:id="rId4"/>
    <p:sldLayoutId id="2147483727" r:id="rId5"/>
    <p:sldLayoutId id="2147483728" r:id="rId6"/>
    <p:sldLayoutId id="2147483729" r:id="rId7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194" name="Shape 1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5" name="Google Shape;1195;g2c98b125460_0_171"/>
          <p:cNvSpPr/>
          <p:nvPr/>
        </p:nvSpPr>
        <p:spPr>
          <a:xfrm>
            <a:off x="8655315" y="1"/>
            <a:ext cx="3536700" cy="6858000"/>
          </a:xfrm>
          <a:prstGeom prst="rect">
            <a:avLst/>
          </a:prstGeom>
          <a:solidFill>
            <a:srgbClr val="D7E8A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cxnSp>
        <p:nvCxnSpPr>
          <p:cNvPr id="1196" name="Google Shape;1196;g2c98b125460_0_171"/>
          <p:cNvCxnSpPr/>
          <p:nvPr/>
        </p:nvCxnSpPr>
        <p:spPr>
          <a:xfrm>
            <a:off x="8646698" y="0"/>
            <a:ext cx="0" cy="6858000"/>
          </a:xfrm>
          <a:prstGeom prst="straightConnector1">
            <a:avLst/>
          </a:prstGeom>
          <a:noFill/>
          <a:ln cap="flat" cmpd="sng" w="88900">
            <a:solidFill>
              <a:srgbClr val="96C93F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1197" name="Google Shape;1197;g2c98b125460_0_171"/>
          <p:cNvSpPr txBox="1"/>
          <p:nvPr>
            <p:ph type="title"/>
          </p:nvPr>
        </p:nvSpPr>
        <p:spPr>
          <a:xfrm>
            <a:off x="3219732" y="1"/>
            <a:ext cx="8638200" cy="1251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id="1198" name="Google Shape;1198;g2c98b125460_0_171"/>
          <p:cNvPicPr preferRelativeResize="0"/>
          <p:nvPr/>
        </p:nvPicPr>
        <p:blipFill rotWithShape="1">
          <a:blip r:embed="rId1">
            <a:alphaModFix/>
          </a:blip>
          <a:srcRect b="0" l="0" r="0" t="0"/>
          <a:stretch/>
        </p:blipFill>
        <p:spPr>
          <a:xfrm>
            <a:off x="334189" y="169846"/>
            <a:ext cx="2816352" cy="856741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731" r:id="rId2"/>
    <p:sldLayoutId id="2147483732" r:id="rId3"/>
    <p:sldLayoutId id="2147483733" r:id="rId4"/>
    <p:sldLayoutId id="2147483734" r:id="rId5"/>
    <p:sldLayoutId id="2147483735" r:id="rId6"/>
    <p:sldLayoutId id="2147483736" r:id="rId7"/>
    <p:sldLayoutId id="2147483737" r:id="rId8"/>
    <p:sldLayoutId id="2147483738" r:id="rId9"/>
    <p:sldLayoutId id="2147483739" r:id="rId10"/>
    <p:sldLayoutId id="2147483740" r:id="rId11"/>
    <p:sldLayoutId id="2147483741" r:id="rId12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8.xml"/><Relationship Id="rId2" Type="http://schemas.openxmlformats.org/officeDocument/2006/relationships/notesSlide" Target="../notesSlides/notesSlide10.xml"/><Relationship Id="rId3" Type="http://schemas.openxmlformats.org/officeDocument/2006/relationships/hyperlink" Target="https://youtu.be/p22hlxCoaEk" TargetMode="External"/><Relationship Id="rId4" Type="http://schemas.openxmlformats.org/officeDocument/2006/relationships/hyperlink" Target="https://youtu.be/xPZ_bfwu4K8" TargetMode="External"/><Relationship Id="rId5" Type="http://schemas.openxmlformats.org/officeDocument/2006/relationships/hyperlink" Target="https://youtu.be/xZ_x0QEL_wg" TargetMode="External"/><Relationship Id="rId6" Type="http://schemas.openxmlformats.org/officeDocument/2006/relationships/hyperlink" Target="https://vimeo.com/405904789" TargetMode="External"/><Relationship Id="rId7" Type="http://schemas.openxmlformats.org/officeDocument/2006/relationships/hyperlink" Target="https://youtu.be/p22hlxCoaEk" TargetMode="External"/><Relationship Id="rId8" Type="http://schemas.openxmlformats.org/officeDocument/2006/relationships/hyperlink" Target="https://youtu.be/p22hlxCoaEk" TargetMode="Externa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75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75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0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77.png"/><Relationship Id="rId4" Type="http://schemas.openxmlformats.org/officeDocument/2006/relationships/image" Target="../media/image78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9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76.jp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7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79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9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82.png"/><Relationship Id="rId4" Type="http://schemas.openxmlformats.org/officeDocument/2006/relationships/image" Target="../media/image83.jp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68.jpg"/><Relationship Id="rId4" Type="http://schemas.openxmlformats.org/officeDocument/2006/relationships/image" Target="../media/image67.jpg"/><Relationship Id="rId5" Type="http://schemas.openxmlformats.org/officeDocument/2006/relationships/image" Target="../media/image74.jpg"/><Relationship Id="rId6" Type="http://schemas.openxmlformats.org/officeDocument/2006/relationships/image" Target="../media/image71.jpg"/><Relationship Id="rId7" Type="http://schemas.openxmlformats.org/officeDocument/2006/relationships/image" Target="../media/image81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85.png"/><Relationship Id="rId4" Type="http://schemas.openxmlformats.org/officeDocument/2006/relationships/image" Target="../media/image69.png"/><Relationship Id="rId5" Type="http://schemas.openxmlformats.org/officeDocument/2006/relationships/image" Target="../media/image70.png"/><Relationship Id="rId6" Type="http://schemas.openxmlformats.org/officeDocument/2006/relationships/image" Target="../media/image72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6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73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0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1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7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80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54" name="Shape 13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5" name="Google Shape;1355;p1"/>
          <p:cNvSpPr txBox="1"/>
          <p:nvPr>
            <p:ph type="title"/>
          </p:nvPr>
        </p:nvSpPr>
        <p:spPr>
          <a:xfrm>
            <a:off x="12783" y="-31960"/>
            <a:ext cx="9159900" cy="1251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5000"/>
              <a:buFont typeface="Calibri"/>
              <a:buNone/>
            </a:pPr>
            <a:r>
              <a:rPr lang="ar">
                <a:latin typeface="Calibri"/>
                <a:ea typeface="Calibri"/>
                <a:cs typeface="Calibri"/>
                <a:sym typeface="Calibri"/>
              </a:rPr>
              <a:t>Workshop guide</a:t>
            </a:r>
            <a:endParaRPr/>
          </a:p>
        </p:txBody>
      </p:sp>
      <p:sp>
        <p:nvSpPr>
          <p:cNvPr id="1356" name="Google Shape;1356;p1"/>
          <p:cNvSpPr txBox="1"/>
          <p:nvPr>
            <p:ph idx="1" type="body"/>
          </p:nvPr>
        </p:nvSpPr>
        <p:spPr>
          <a:xfrm>
            <a:off x="0" y="5764437"/>
            <a:ext cx="12192000" cy="1093563"/>
          </a:xfrm>
          <a:prstGeom prst="rect">
            <a:avLst/>
          </a:prstGeom>
          <a:noFill/>
          <a:ln>
            <a:noFill/>
          </a:ln>
        </p:spPr>
        <p:txBody>
          <a:bodyPr anchorCtr="1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4400"/>
              <a:buNone/>
            </a:pPr>
            <a:r>
              <a:rPr lang="ar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rPr>
              <a:t>Scoop</a:t>
            </a:r>
            <a:endParaRPr/>
          </a:p>
        </p:txBody>
      </p:sp>
      <p:sp>
        <p:nvSpPr>
          <p:cNvPr id="1357" name="Google Shape;1357;p1"/>
          <p:cNvSpPr txBox="1"/>
          <p:nvPr>
            <p:ph idx="2" type="body"/>
          </p:nvPr>
        </p:nvSpPr>
        <p:spPr>
          <a:xfrm>
            <a:off x="0" y="1657350"/>
            <a:ext cx="12192000" cy="3524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200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ar" sz="4000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rPr>
              <a:t>Facilitator: </a:t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indent="-482600" lvl="1" marL="914400" rtl="0" algn="l"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4000"/>
              <a:buChar char="•"/>
            </a:pPr>
            <a:r>
              <a:rPr lang="ar" sz="4000">
                <a:solidFill>
                  <a:srgbClr val="006FB6"/>
                </a:solidFill>
              </a:rPr>
              <a:t>Read notes to prepare. See English file. </a:t>
            </a:r>
            <a:endParaRPr sz="4000">
              <a:solidFill>
                <a:srgbClr val="006FB6"/>
              </a:solidFill>
            </a:endParaRPr>
          </a:p>
          <a:p>
            <a:pPr indent="-482600" lvl="1" marL="914400" rtl="0" algn="l"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4000"/>
              <a:buChar char="•"/>
            </a:pPr>
            <a:r>
              <a:rPr lang="ar" sz="4000">
                <a:solidFill>
                  <a:srgbClr val="006FB6"/>
                </a:solidFill>
              </a:rPr>
              <a:t>Amend slides if needed.</a:t>
            </a:r>
            <a:endParaRPr/>
          </a:p>
          <a:p>
            <a:pPr indent="-482600" lvl="1" marL="914400" rtl="0" algn="l"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4000"/>
              <a:buChar char="•"/>
            </a:pPr>
            <a:r>
              <a:rPr lang="ar" sz="4000">
                <a:solidFill>
                  <a:srgbClr val="006FB6"/>
                </a:solidFill>
              </a:rPr>
              <a:t>Ready the family-facing materials.</a:t>
            </a:r>
            <a:endParaRPr/>
          </a:p>
          <a:p>
            <a:pPr indent="-482600" lvl="1" marL="914400" rtl="0" algn="l"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4000"/>
              <a:buChar char="•"/>
            </a:pPr>
            <a:r>
              <a:rPr lang="ar" sz="4000">
                <a:solidFill>
                  <a:srgbClr val="006FB6"/>
                </a:solidFill>
              </a:rPr>
              <a:t>Display slide 2 as families arrive.</a:t>
            </a:r>
            <a:endParaRPr sz="4000">
              <a:solidFill>
                <a:srgbClr val="006FB6"/>
              </a:solidFill>
            </a:endParaRPr>
          </a:p>
          <a:p>
            <a:pPr indent="0" lvl="0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4000">
              <a:solidFill>
                <a:srgbClr val="006FB6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2286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36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54" name="Shape 14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5" name="Google Shape;1455;p16"/>
          <p:cNvSpPr txBox="1"/>
          <p:nvPr>
            <p:ph type="ctrTitle"/>
          </p:nvPr>
        </p:nvSpPr>
        <p:spPr>
          <a:xfrm>
            <a:off x="0" y="0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/>
          <a:p>
            <a:pPr indent="0" lvl="0" marL="0" rtl="1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</a:pPr>
            <a:r>
              <a:rPr b="1" i="0" lang="ar" u="none"/>
              <a:t>لنشاهد</a:t>
            </a:r>
            <a:endParaRPr/>
          </a:p>
        </p:txBody>
      </p:sp>
      <p:sp>
        <p:nvSpPr>
          <p:cNvPr id="1456" name="Google Shape;1456;p16"/>
          <p:cNvSpPr txBox="1"/>
          <p:nvPr>
            <p:ph idx="1" type="body"/>
          </p:nvPr>
        </p:nvSpPr>
        <p:spPr>
          <a:xfrm>
            <a:off x="6630586" y="1651888"/>
            <a:ext cx="4830762" cy="40671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1" algn="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None/>
            </a:pPr>
            <a:r>
              <a:rPr b="0" i="0" lang="ar" u="none"/>
              <a:t>الإنجليزية</a:t>
            </a:r>
            <a:endParaRPr>
              <a:solidFill>
                <a:schemeClr val="hlink"/>
              </a:solidFill>
              <a:uFill>
                <a:noFill/>
              </a:uFill>
              <a:hlinkClick r:id="rId3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None/>
            </a:pPr>
            <a:r>
              <a:rPr lang="ar" u="sng">
                <a:solidFill>
                  <a:schemeClr val="hlink"/>
                </a:solidFill>
                <a:hlinkClick r:id="rId4"/>
              </a:rPr>
              <a:t>https://youtu.be/xPZ_bfwu4K8</a:t>
            </a:r>
            <a:endParaRPr/>
          </a:p>
          <a:p>
            <a:pPr indent="0" lvl="0" marL="0" marR="0" rtl="1" algn="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None/>
            </a:pPr>
            <a:r>
              <a:t/>
            </a:r>
            <a:endParaRPr/>
          </a:p>
        </p:txBody>
      </p:sp>
      <p:sp>
        <p:nvSpPr>
          <p:cNvPr id="1457" name="Google Shape;1457;p16"/>
          <p:cNvSpPr txBox="1"/>
          <p:nvPr>
            <p:ph idx="2" type="body"/>
          </p:nvPr>
        </p:nvSpPr>
        <p:spPr>
          <a:xfrm>
            <a:off x="730516" y="1618363"/>
            <a:ext cx="4830900" cy="4100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1" algn="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None/>
            </a:pPr>
            <a:r>
              <a:rPr b="0" i="0" lang="ar" u="none"/>
              <a:t>الإسبانية</a:t>
            </a:r>
            <a:endParaRPr/>
          </a:p>
          <a:p>
            <a:pPr indent="0" lvl="0" mar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None/>
            </a:pPr>
            <a:r>
              <a:rPr lang="ar">
                <a:solidFill>
                  <a:schemeClr val="hlink"/>
                </a:solidFill>
                <a:uFill>
                  <a:noFill/>
                </a:uFill>
                <a:hlinkClick r:id="rId5"/>
              </a:rPr>
              <a:t>https://youtu.be/xZ_x0QEL_wg</a:t>
            </a:r>
            <a:endParaRPr/>
          </a:p>
          <a:p>
            <a:pPr indent="0" lvl="0" marL="0" marR="0" rtl="1" algn="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None/>
            </a:pPr>
            <a:r>
              <a:t/>
            </a:r>
            <a:endParaRPr/>
          </a:p>
          <a:p>
            <a:pPr indent="0" lvl="0" marL="0" marR="0" rtl="1" algn="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None/>
            </a:pPr>
            <a:r>
              <a:t/>
            </a:r>
            <a:endParaRPr/>
          </a:p>
          <a:p>
            <a:pPr indent="0" lvl="0" marL="0" marR="0" rtl="1" algn="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None/>
            </a:pPr>
            <a:r>
              <a:t/>
            </a:r>
            <a:endParaRPr/>
          </a:p>
          <a:p>
            <a:pPr indent="0" lvl="0" marL="0" marR="0" rtl="1" algn="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None/>
            </a:pPr>
            <a:r>
              <a:t/>
            </a:r>
            <a:endParaRPr>
              <a:solidFill>
                <a:schemeClr val="hlink"/>
              </a:solidFill>
              <a:uFill>
                <a:noFill/>
              </a:uFill>
              <a:hlinkClick r:id="rId6"/>
            </a:endParaRPr>
          </a:p>
          <a:p>
            <a:pPr indent="0" lvl="0" marL="0" marR="0" rtl="1" algn="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None/>
            </a:pPr>
            <a:r>
              <a:t/>
            </a:r>
            <a:endParaRPr/>
          </a:p>
          <a:p>
            <a:pPr indent="0" lvl="0" marL="0" marR="0" rtl="1" algn="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None/>
            </a:pPr>
            <a:r>
              <a:t/>
            </a:r>
            <a:endParaRPr/>
          </a:p>
        </p:txBody>
      </p:sp>
      <p:sp>
        <p:nvSpPr>
          <p:cNvPr id="1458" name="Google Shape;1458;p16"/>
          <p:cNvSpPr/>
          <p:nvPr/>
        </p:nvSpPr>
        <p:spPr>
          <a:xfrm>
            <a:off x="545785" y="2346332"/>
            <a:ext cx="184731" cy="107721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t/>
            </a:r>
            <a:endParaRPr b="0" i="0" sz="3200" u="sng" cap="none" strike="noStrik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  <a:hlinkClick r:id="rId7">
                <a:extLst>
                  <a:ext uri="{A12FA001-AC4F-418D-AE19-62706E023703}">
                    <ahyp:hlinkClr val="tx"/>
                  </a:ext>
                </a:extLst>
              </a:hlinkClick>
            </a:endParaRPr>
          </a:p>
          <a:p>
            <a:pPr indent="0" lvl="0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t/>
            </a:r>
            <a:endParaRPr b="0" i="0" sz="3200" u="none" cap="none" strike="noStrik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459" name="Google Shape;1459;p16"/>
          <p:cNvSpPr/>
          <p:nvPr/>
        </p:nvSpPr>
        <p:spPr>
          <a:xfrm>
            <a:off x="6632820" y="2346332"/>
            <a:ext cx="184731" cy="107721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1" algn="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rgbClr val="006FB6"/>
              </a:solidFill>
              <a:uFill>
                <a:noFill/>
              </a:uFill>
              <a:latin typeface="Times New Roman"/>
              <a:ea typeface="Times New Roman"/>
              <a:cs typeface="Times New Roman"/>
              <a:sym typeface="Times New Roman"/>
              <a:hlinkClick r:id="rId8">
                <a:extLst>
                  <a:ext uri="{A12FA001-AC4F-418D-AE19-62706E023703}">
                    <ahyp:hlinkClr val="tx"/>
                  </a:ext>
                </a:extLst>
              </a:hlinkClick>
            </a:endParaRPr>
          </a:p>
          <a:p>
            <a:pPr indent="0" lvl="0" marL="0" marR="0" rtl="1" algn="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rgbClr val="006FB6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63" name="Shape 14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4" name="Google Shape;1464;p17"/>
          <p:cNvSpPr txBox="1"/>
          <p:nvPr>
            <p:ph type="ctrTitle"/>
          </p:nvPr>
        </p:nvSpPr>
        <p:spPr>
          <a:xfrm>
            <a:off x="4072874" y="-5297"/>
            <a:ext cx="6844519" cy="119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/>
          <a:p>
            <a:pPr indent="0" lvl="0" marL="0" rtl="1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</a:pPr>
            <a:r>
              <a:rPr b="1" i="0" lang="ar" sz="4000" u="none"/>
              <a:t>القراءة = محادثة (من مرحلة الروضة إلى الصف الأول)</a:t>
            </a:r>
            <a:endParaRPr sz="4000"/>
          </a:p>
        </p:txBody>
      </p:sp>
      <p:sp>
        <p:nvSpPr>
          <p:cNvPr id="1465" name="Google Shape;1465;p17"/>
          <p:cNvSpPr txBox="1"/>
          <p:nvPr>
            <p:ph idx="1" type="body"/>
          </p:nvPr>
        </p:nvSpPr>
        <p:spPr>
          <a:xfrm>
            <a:off x="8193438" y="3120082"/>
            <a:ext cx="3488018" cy="123606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1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2800"/>
              <a:buNone/>
            </a:pPr>
            <a:r>
              <a:rPr b="0" i="0" lang="ar" u="none">
                <a:solidFill>
                  <a:srgbClr val="006FB6"/>
                </a:solidFill>
              </a:rPr>
              <a:t>هل يمكنك محاولة وضع الكلمات في عبارات؟</a:t>
            </a:r>
            <a:endParaRPr/>
          </a:p>
        </p:txBody>
      </p:sp>
      <p:sp>
        <p:nvSpPr>
          <p:cNvPr id="1466" name="Google Shape;1466;p17"/>
          <p:cNvSpPr txBox="1"/>
          <p:nvPr>
            <p:ph idx="2" type="body"/>
          </p:nvPr>
        </p:nvSpPr>
        <p:spPr>
          <a:xfrm>
            <a:off x="3296126" y="4616784"/>
            <a:ext cx="3306871" cy="139316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4763" lvl="0" marL="233363" marR="0" rtl="1" algn="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</a:pPr>
            <a:r>
              <a:rPr b="0" i="0" lang="ar" u="none">
                <a:solidFill>
                  <a:srgbClr val="006FB6"/>
                </a:solidFill>
              </a:rPr>
              <a:t>دعنا نعيد قراءة الجملة مرة أخرى، بدون إصبعك هذه المرة.</a:t>
            </a:r>
            <a:endParaRPr/>
          </a:p>
        </p:txBody>
      </p:sp>
      <p:sp>
        <p:nvSpPr>
          <p:cNvPr id="1467" name="Google Shape;1467;p17"/>
          <p:cNvSpPr txBox="1"/>
          <p:nvPr>
            <p:ph idx="3" type="body"/>
          </p:nvPr>
        </p:nvSpPr>
        <p:spPr>
          <a:xfrm>
            <a:off x="7783033" y="1514836"/>
            <a:ext cx="3084730" cy="123645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1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b="0" i="0" lang="ar" u="none">
                <a:solidFill>
                  <a:srgbClr val="006FB6"/>
                </a:solidFill>
              </a:rPr>
              <a:t>لنتوقف أولاً ونخمِّن الكلمات.</a:t>
            </a:r>
            <a:endParaRPr/>
          </a:p>
        </p:txBody>
      </p:sp>
      <p:sp>
        <p:nvSpPr>
          <p:cNvPr id="1468" name="Google Shape;1468;p17"/>
          <p:cNvSpPr txBox="1"/>
          <p:nvPr>
            <p:ph idx="4" type="body"/>
          </p:nvPr>
        </p:nvSpPr>
        <p:spPr>
          <a:xfrm>
            <a:off x="8411452" y="4724938"/>
            <a:ext cx="3270003" cy="139316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9525" marR="0" rtl="1" algn="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</a:pPr>
            <a:r>
              <a:rPr b="0" i="0" lang="ar" u="none">
                <a:solidFill>
                  <a:srgbClr val="006FB6"/>
                </a:solidFill>
              </a:rPr>
              <a:t>دعنا نجمع هاتين الكلمتين معًا. جرب الأمر.</a:t>
            </a:r>
            <a:endParaRPr/>
          </a:p>
        </p:txBody>
      </p:sp>
      <p:pic>
        <p:nvPicPr>
          <p:cNvPr id="1469" name="Google Shape;1469;p17"/>
          <p:cNvPicPr preferRelativeResize="0"/>
          <p:nvPr/>
        </p:nvPicPr>
        <p:blipFill rotWithShape="1">
          <a:blip r:embed="rId3">
            <a:alphaModFix/>
          </a:blip>
          <a:srcRect b="0" l="0" r="0" t="-1666"/>
          <a:stretch/>
        </p:blipFill>
        <p:spPr>
          <a:xfrm flipH="1">
            <a:off x="11192460" y="123408"/>
            <a:ext cx="678450" cy="10043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73" name="Shape 14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4" name="Google Shape;1474;p18"/>
          <p:cNvSpPr txBox="1"/>
          <p:nvPr>
            <p:ph type="ctrTitle"/>
          </p:nvPr>
        </p:nvSpPr>
        <p:spPr>
          <a:xfrm>
            <a:off x="2938122" y="72838"/>
            <a:ext cx="8212501" cy="123645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/>
          <a:p>
            <a:pPr indent="0" lvl="0" marL="0" rtl="1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</a:pPr>
            <a:r>
              <a:rPr b="1" i="0" lang="ar" sz="3600" u="none"/>
              <a:t>القراءة = محادثة (من الصف الثاني إلى الصف الثالث)</a:t>
            </a:r>
            <a:endParaRPr sz="3600"/>
          </a:p>
        </p:txBody>
      </p:sp>
      <p:sp>
        <p:nvSpPr>
          <p:cNvPr id="1475" name="Google Shape;1475;p18"/>
          <p:cNvSpPr txBox="1"/>
          <p:nvPr>
            <p:ph idx="1" type="body"/>
          </p:nvPr>
        </p:nvSpPr>
        <p:spPr>
          <a:xfrm>
            <a:off x="346063" y="3214578"/>
            <a:ext cx="3488018" cy="123645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1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2800"/>
              <a:buNone/>
            </a:pPr>
            <a:r>
              <a:rPr b="0" i="0" lang="ar" u="none">
                <a:solidFill>
                  <a:srgbClr val="006FB6"/>
                </a:solidFill>
              </a:rPr>
              <a:t>عمل رائع. لنقم بتجميع الكلمات الآن. ماذا ينبغي أن تكون العبارات؟</a:t>
            </a:r>
            <a:endParaRPr/>
          </a:p>
        </p:txBody>
      </p:sp>
      <p:sp>
        <p:nvSpPr>
          <p:cNvPr id="1476" name="Google Shape;1476;p18"/>
          <p:cNvSpPr txBox="1"/>
          <p:nvPr>
            <p:ph idx="2" type="body"/>
          </p:nvPr>
        </p:nvSpPr>
        <p:spPr>
          <a:xfrm>
            <a:off x="2090072" y="1596240"/>
            <a:ext cx="3747310" cy="123645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1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b="0" i="0" lang="ar" u="none">
                <a:solidFill>
                  <a:srgbClr val="006FB6"/>
                </a:solidFill>
              </a:rPr>
              <a:t>لنقرأها أولاً لنخمِّن الكلمات.</a:t>
            </a:r>
            <a:endParaRPr/>
          </a:p>
        </p:txBody>
      </p:sp>
      <p:sp>
        <p:nvSpPr>
          <p:cNvPr id="1477" name="Google Shape;1477;p18"/>
          <p:cNvSpPr txBox="1"/>
          <p:nvPr>
            <p:ph idx="3" type="body"/>
          </p:nvPr>
        </p:nvSpPr>
        <p:spPr>
          <a:xfrm>
            <a:off x="468084" y="4814444"/>
            <a:ext cx="5627916" cy="139316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1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2800"/>
              <a:buNone/>
            </a:pPr>
            <a:r>
              <a:rPr b="0" i="0" lang="ar" u="none">
                <a:solidFill>
                  <a:srgbClr val="006FB6"/>
                </a:solidFill>
              </a:rPr>
              <a:t>دعينا نعيد قراءتها مرة أخرى. هل يمكنك جمع كلمات أكثر معًا في عبارات أطول؟</a:t>
            </a:r>
            <a:endParaRPr/>
          </a:p>
        </p:txBody>
      </p:sp>
      <p:pic>
        <p:nvPicPr>
          <p:cNvPr id="1478" name="Google Shape;1478;p1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 flipH="1">
            <a:off x="11392347" y="164145"/>
            <a:ext cx="678450" cy="987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82" name="Shape 14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3" name="Google Shape;1483;g1dc933613a3_0_129"/>
          <p:cNvSpPr txBox="1"/>
          <p:nvPr>
            <p:ph type="ctrTitle"/>
          </p:nvPr>
        </p:nvSpPr>
        <p:spPr>
          <a:xfrm>
            <a:off x="2948759" y="0"/>
            <a:ext cx="9144000" cy="895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/>
          <a:p>
            <a:pPr indent="0" lvl="0" marL="0" rtl="1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6700"/>
              <a:buNone/>
            </a:pPr>
            <a:r>
              <a:rPr b="1" i="0" lang="ar" u="none"/>
              <a:t>الأسر التي تتحدث لغات متعددة</a:t>
            </a:r>
            <a:endParaRPr/>
          </a:p>
        </p:txBody>
      </p:sp>
      <p:sp>
        <p:nvSpPr>
          <p:cNvPr id="1484" name="Google Shape;1484;g1dc933613a3_0_129"/>
          <p:cNvSpPr txBox="1"/>
          <p:nvPr>
            <p:ph idx="1" type="body"/>
          </p:nvPr>
        </p:nvSpPr>
        <p:spPr>
          <a:xfrm>
            <a:off x="930428" y="1507067"/>
            <a:ext cx="72057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1" algn="r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SzPts val="4300"/>
              <a:buNone/>
            </a:pPr>
            <a:r>
              <a:rPr b="0" i="0" lang="ar" u="none"/>
              <a:t>استخدم دليلاً لمراجعة علامات الترقيم في اللغة الإنجليزية</a:t>
            </a:r>
            <a:endParaRPr/>
          </a:p>
        </p:txBody>
      </p:sp>
      <p:sp>
        <p:nvSpPr>
          <p:cNvPr id="1485" name="Google Shape;1485;g1dc933613a3_0_129"/>
          <p:cNvSpPr txBox="1"/>
          <p:nvPr>
            <p:ph idx="2" type="body"/>
          </p:nvPr>
        </p:nvSpPr>
        <p:spPr>
          <a:xfrm>
            <a:off x="930437" y="2910565"/>
            <a:ext cx="72057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1" algn="r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SzPts val="4300"/>
              <a:buNone/>
            </a:pPr>
            <a:r>
              <a:rPr b="0" i="0" lang="ar" u="none"/>
              <a:t>ناقش "نَظْم" اللغة الإنجليزية أو طلاقة التحدث بها</a:t>
            </a:r>
            <a:endParaRPr/>
          </a:p>
        </p:txBody>
      </p:sp>
      <p:pic>
        <p:nvPicPr>
          <p:cNvPr id="1486" name="Google Shape;1486;g1dc933613a3_0_12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 flipH="1">
            <a:off x="9503723" y="2910575"/>
            <a:ext cx="1058088" cy="1055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87" name="Google Shape;1487;g1dc933613a3_0_12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 flipH="1">
            <a:off x="9540852" y="1571708"/>
            <a:ext cx="1342949" cy="8918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91" name="Shape 14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2" name="Google Shape;1492;p19"/>
          <p:cNvSpPr txBox="1"/>
          <p:nvPr>
            <p:ph type="ctrTitle"/>
          </p:nvPr>
        </p:nvSpPr>
        <p:spPr>
          <a:xfrm>
            <a:off x="-315883" y="29029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/>
          <a:p>
            <a:pPr indent="0" lvl="0" marL="0" marR="0" rtl="1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</a:pPr>
            <a:r>
              <a:rPr b="1" i="0" lang="ar" u="none"/>
              <a:t>وقت التدرب</a:t>
            </a:r>
            <a:endParaRPr/>
          </a:p>
        </p:txBody>
      </p:sp>
      <p:sp>
        <p:nvSpPr>
          <p:cNvPr id="1493" name="Google Shape;1493;p19"/>
          <p:cNvSpPr txBox="1"/>
          <p:nvPr>
            <p:ph idx="1" type="body"/>
          </p:nvPr>
        </p:nvSpPr>
        <p:spPr>
          <a:xfrm>
            <a:off x="7067959" y="1753168"/>
            <a:ext cx="38667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1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b="0" i="0" lang="ar" sz="3200" u="none"/>
              <a:t>الإحماء.</a:t>
            </a:r>
            <a:endParaRPr sz="3200"/>
          </a:p>
        </p:txBody>
      </p:sp>
      <p:sp>
        <p:nvSpPr>
          <p:cNvPr id="1494" name="Google Shape;1494;p19"/>
          <p:cNvSpPr txBox="1"/>
          <p:nvPr>
            <p:ph idx="2" type="body"/>
          </p:nvPr>
        </p:nvSpPr>
        <p:spPr>
          <a:xfrm>
            <a:off x="7067959" y="3044003"/>
            <a:ext cx="3799830" cy="970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1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b="0" i="0" lang="ar" sz="3200" u="none"/>
              <a:t>جمّع العبارات.</a:t>
            </a:r>
            <a:endParaRPr sz="3200"/>
          </a:p>
        </p:txBody>
      </p:sp>
      <p:sp>
        <p:nvSpPr>
          <p:cNvPr id="1495" name="Google Shape;1495;p19"/>
          <p:cNvSpPr txBox="1"/>
          <p:nvPr>
            <p:ph idx="3" type="body"/>
          </p:nvPr>
        </p:nvSpPr>
        <p:spPr>
          <a:xfrm>
            <a:off x="4525650" y="3991436"/>
            <a:ext cx="6409009" cy="1351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</a:pPr>
            <a:r>
              <a:rPr b="0" i="0" lang="ar" sz="3200" u="none"/>
              <a:t>ضع العبارات المجموعة سويًا.</a:t>
            </a:r>
            <a:endParaRPr sz="3200"/>
          </a:p>
        </p:txBody>
      </p:sp>
      <p:sp>
        <p:nvSpPr>
          <p:cNvPr id="1496" name="Google Shape;1496;p19"/>
          <p:cNvSpPr txBox="1"/>
          <p:nvPr>
            <p:ph idx="4" type="body"/>
          </p:nvPr>
        </p:nvSpPr>
        <p:spPr>
          <a:xfrm>
            <a:off x="11012153" y="1719236"/>
            <a:ext cx="8472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-228600" lvl="0" marL="457200" marR="0" rtl="1" algn="ctr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</a:pPr>
            <a:r>
              <a:rPr i="0" lang="ar" sz="6475" u="none">
                <a:latin typeface="Calibri"/>
                <a:ea typeface="Calibri"/>
                <a:cs typeface="Calibri"/>
                <a:sym typeface="Calibri"/>
              </a:rPr>
              <a:t>1</a:t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97" name="Google Shape;1497;p19"/>
          <p:cNvSpPr txBox="1"/>
          <p:nvPr>
            <p:ph idx="5" type="body"/>
          </p:nvPr>
        </p:nvSpPr>
        <p:spPr>
          <a:xfrm>
            <a:off x="10991423" y="4175677"/>
            <a:ext cx="8472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-228600" lvl="0" marL="457200" marR="0" rtl="1" algn="ctr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</a:pPr>
            <a:r>
              <a:rPr i="0" lang="ar" sz="6475" u="none">
                <a:latin typeface="Calibri"/>
                <a:ea typeface="Calibri"/>
                <a:cs typeface="Calibri"/>
                <a:sym typeface="Calibri"/>
              </a:rPr>
              <a:t>3</a:t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98" name="Google Shape;1498;p19"/>
          <p:cNvSpPr txBox="1"/>
          <p:nvPr>
            <p:ph idx="7" type="body"/>
          </p:nvPr>
        </p:nvSpPr>
        <p:spPr>
          <a:xfrm>
            <a:off x="11001528" y="3007044"/>
            <a:ext cx="8472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-228600" lvl="0" marL="457200" marR="0" rtl="1" algn="ctr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</a:pPr>
            <a:r>
              <a:rPr i="0" lang="ar" sz="6475" u="none">
                <a:latin typeface="Calibri"/>
                <a:ea typeface="Calibri"/>
                <a:cs typeface="Calibri"/>
                <a:sym typeface="Calibri"/>
              </a:rPr>
              <a:t>2</a:t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99" name="Google Shape;1499;p19"/>
          <p:cNvSpPr txBox="1"/>
          <p:nvPr>
            <p:ph idx="13" type="body"/>
          </p:nvPr>
        </p:nvSpPr>
        <p:spPr>
          <a:xfrm>
            <a:off x="4525650" y="1835368"/>
            <a:ext cx="2335500" cy="1947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12700" lvl="0" marL="24130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</a:pPr>
            <a:r>
              <a:rPr b="0" i="0" lang="ar" sz="3000" u="none"/>
              <a:t>استدعني عندما يكون لديك سؤال!</a:t>
            </a:r>
            <a:endParaRPr/>
          </a:p>
        </p:txBody>
      </p:sp>
      <p:pic>
        <p:nvPicPr>
          <p:cNvPr id="1500" name="Google Shape;1500;p19"/>
          <p:cNvPicPr preferRelativeResize="0"/>
          <p:nvPr/>
        </p:nvPicPr>
        <p:blipFill rotWithShape="1">
          <a:blip r:embed="rId3">
            <a:alphaModFix/>
          </a:blip>
          <a:srcRect b="0" l="7548" r="7537" t="0"/>
          <a:stretch/>
        </p:blipFill>
        <p:spPr>
          <a:xfrm>
            <a:off x="422425" y="1623003"/>
            <a:ext cx="3962194" cy="312271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04" name="Shape 15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5" name="Google Shape;1505;g2c98b125460_0_164"/>
          <p:cNvSpPr txBox="1"/>
          <p:nvPr>
            <p:ph type="title"/>
          </p:nvPr>
        </p:nvSpPr>
        <p:spPr>
          <a:xfrm>
            <a:off x="2981277" y="0"/>
            <a:ext cx="5062500" cy="157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/>
          <a:p>
            <a:pPr indent="0" lvl="0" marL="0" rtl="1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4200"/>
              <a:buFont typeface="Calibri"/>
              <a:buNone/>
            </a:pPr>
            <a:r>
              <a:rPr lang="ar" sz="4200">
                <a:latin typeface="Calibri"/>
                <a:ea typeface="Calibri"/>
                <a:cs typeface="Calibri"/>
                <a:sym typeface="Calibri"/>
              </a:rPr>
              <a:t>تأمل</a:t>
            </a:r>
            <a:r>
              <a:rPr b="1" i="0" lang="ar" u="none"/>
              <a:t> </a:t>
            </a:r>
            <a:endParaRPr/>
          </a:p>
        </p:txBody>
      </p:sp>
      <p:sp>
        <p:nvSpPr>
          <p:cNvPr id="1506" name="Google Shape;1506;g2c98b125460_0_164"/>
          <p:cNvSpPr txBox="1"/>
          <p:nvPr>
            <p:ph idx="1" type="body"/>
          </p:nvPr>
        </p:nvSpPr>
        <p:spPr>
          <a:xfrm>
            <a:off x="457146" y="1992348"/>
            <a:ext cx="7773000" cy="3905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444500" lvl="0" marL="457200" rtl="1" algn="r">
              <a:spcBef>
                <a:spcPts val="2400"/>
              </a:spcBef>
              <a:spcAft>
                <a:spcPts val="0"/>
              </a:spcAft>
              <a:buSzPts val="3400"/>
              <a:buChar char="•"/>
            </a:pPr>
            <a:r>
              <a:rPr lang="ar">
                <a:latin typeface="Calibri"/>
                <a:ea typeface="Calibri"/>
                <a:cs typeface="Calibri"/>
                <a:sym typeface="Calibri"/>
              </a:rPr>
              <a:t>هل لديك أي أسئلة بشأن النصيحة الخاصة بالقراءة؟ </a:t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indent="-444500" lvl="0" marL="457200" rtl="1" algn="r">
              <a:spcBef>
                <a:spcPts val="2400"/>
              </a:spcBef>
              <a:spcAft>
                <a:spcPts val="0"/>
              </a:spcAft>
              <a:buSzPts val="3400"/>
              <a:buChar char="•"/>
            </a:pPr>
            <a:r>
              <a:rPr lang="ar">
                <a:latin typeface="Calibri"/>
                <a:ea typeface="Calibri"/>
                <a:cs typeface="Calibri"/>
                <a:sym typeface="Calibri"/>
              </a:rPr>
              <a:t>تحدث مع طفلك واسأله: هل نحن مستعدون لتجربة هذه النصيحة الخاصة بالقراءة في المنزل؟</a:t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indent="-444500" lvl="0" marL="457200" rtl="1" algn="r">
              <a:spcBef>
                <a:spcPts val="2400"/>
              </a:spcBef>
              <a:spcAft>
                <a:spcPts val="0"/>
              </a:spcAft>
              <a:buSzPts val="3400"/>
              <a:buChar char="•"/>
            </a:pPr>
            <a:r>
              <a:rPr lang="ar">
                <a:latin typeface="Calibri"/>
                <a:ea typeface="Calibri"/>
                <a:cs typeface="Calibri"/>
                <a:sym typeface="Calibri"/>
              </a:rPr>
              <a:t>يرجى مشاركة طريقة القيام بذلك في المنزل.</a:t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indent="0" lvl="0" marL="457200" rtl="1" algn="r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07" name="Google Shape;1507;g2c98b125460_0_164"/>
          <p:cNvSpPr txBox="1"/>
          <p:nvPr>
            <p:ph idx="3" type="body"/>
          </p:nvPr>
        </p:nvSpPr>
        <p:spPr>
          <a:xfrm>
            <a:off x="9020342" y="3945268"/>
            <a:ext cx="2823300" cy="2151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1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2100"/>
              <a:buFont typeface="Noto Sans Symbols"/>
              <a:buNone/>
            </a:pPr>
            <a:r>
              <a:rPr b="0" i="0" lang="ar" u="none"/>
              <a:t>سيساعد سؤالك شخصًا آخر في الغرفة.</a:t>
            </a:r>
            <a:endParaRPr/>
          </a:p>
        </p:txBody>
      </p:sp>
      <p:pic>
        <p:nvPicPr>
          <p:cNvPr descr="A close up of a logo&#10;&#10;Description automatically generated" id="1508" name="Google Shape;1508;g2c98b125460_0_164"/>
          <p:cNvPicPr preferRelativeResize="0"/>
          <p:nvPr/>
        </p:nvPicPr>
        <p:blipFill rotWithShape="1">
          <a:blip r:embed="rId3">
            <a:alphaModFix/>
          </a:blip>
          <a:srcRect b="0" l="6933" r="6933" t="0"/>
          <a:stretch/>
        </p:blipFill>
        <p:spPr>
          <a:xfrm>
            <a:off x="9329146" y="731386"/>
            <a:ext cx="2514599" cy="29352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12" name="Shape 15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3" name="Google Shape;1513;p24"/>
          <p:cNvSpPr txBox="1"/>
          <p:nvPr>
            <p:ph type="title"/>
          </p:nvPr>
        </p:nvSpPr>
        <p:spPr>
          <a:xfrm>
            <a:off x="6096000" y="0"/>
            <a:ext cx="5739969" cy="125128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/>
          <a:p>
            <a:pPr indent="0" lvl="0" marL="0" rtl="1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5000"/>
              <a:buFont typeface="Calibri"/>
              <a:buNone/>
            </a:pPr>
            <a:r>
              <a:rPr b="1" i="0" lang="ar" u="none"/>
              <a:t>يرجى تقديم الآراء والملاحظات</a:t>
            </a:r>
            <a:endParaRPr/>
          </a:p>
        </p:txBody>
      </p:sp>
      <p:pic>
        <p:nvPicPr>
          <p:cNvPr id="1514" name="Google Shape;1514;p24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-4522" l="274" r="274" t="-7982"/>
          <a:stretch/>
        </p:blipFill>
        <p:spPr>
          <a:xfrm flipH="1">
            <a:off x="393352" y="1298240"/>
            <a:ext cx="2916936" cy="2596896"/>
          </a:xfrm>
          <a:prstGeom prst="rect">
            <a:avLst/>
          </a:prstGeom>
          <a:noFill/>
          <a:ln>
            <a:noFill/>
          </a:ln>
        </p:spPr>
      </p:pic>
      <p:sp>
        <p:nvSpPr>
          <p:cNvPr id="1515" name="Google Shape;1515;p24"/>
          <p:cNvSpPr txBox="1"/>
          <p:nvPr>
            <p:ph idx="1" type="body"/>
          </p:nvPr>
        </p:nvSpPr>
        <p:spPr>
          <a:xfrm>
            <a:off x="393352" y="3895136"/>
            <a:ext cx="2497138" cy="236889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57150" marR="0" rtl="1" algn="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2700"/>
              <a:buFont typeface="Noto Sans Symbols"/>
              <a:buNone/>
            </a:pPr>
            <a:r>
              <a:rPr b="0" i="0" lang="ar" u="none"/>
              <a:t>مساهماتك تحسّن وقتنا معًا.</a:t>
            </a:r>
            <a:endParaRPr/>
          </a:p>
          <a:p>
            <a:pPr indent="0" lvl="0" marL="57150" marR="0" rtl="1" algn="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2700"/>
              <a:buFont typeface="Noto Sans Symbols"/>
              <a:buNone/>
            </a:pPr>
            <a:r>
              <a:t/>
            </a:r>
            <a:endParaRPr/>
          </a:p>
        </p:txBody>
      </p:sp>
      <p:pic>
        <p:nvPicPr>
          <p:cNvPr descr="A picture containing person, indoor, blue&#10;&#10;Description automatically generated" id="1516" name="Google Shape;1516;p24"/>
          <p:cNvPicPr preferRelativeResize="0"/>
          <p:nvPr>
            <p:ph idx="3" type="pic"/>
          </p:nvPr>
        </p:nvPicPr>
        <p:blipFill rotWithShape="1">
          <a:blip r:embed="rId4">
            <a:alphaModFix/>
          </a:blip>
          <a:srcRect b="0" l="21828" r="21827" t="0"/>
          <a:stretch/>
        </p:blipFill>
        <p:spPr>
          <a:xfrm rot="5400000">
            <a:off x="6563170" y="1070769"/>
            <a:ext cx="3849688" cy="51244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61" name="Shape 13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2" name="Google Shape;1362;p4"/>
          <p:cNvSpPr txBox="1"/>
          <p:nvPr>
            <p:ph type="title"/>
          </p:nvPr>
        </p:nvSpPr>
        <p:spPr>
          <a:xfrm>
            <a:off x="2459900" y="6070939"/>
            <a:ext cx="9156300" cy="559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4400"/>
              <a:buFont typeface="Arial"/>
              <a:buNone/>
            </a:pPr>
            <a:r>
              <a:rPr b="1" i="0" lang="ar" sz="4400" u="none"/>
              <a:t>تجميع الكلمات</a:t>
            </a:r>
            <a:endParaRPr sz="500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66" name="Shape 13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7" name="Google Shape;1367;p5"/>
          <p:cNvSpPr txBox="1"/>
          <p:nvPr>
            <p:ph idx="1" type="body"/>
          </p:nvPr>
        </p:nvSpPr>
        <p:spPr>
          <a:xfrm>
            <a:off x="6791383" y="1566002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1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000"/>
              <a:buNone/>
            </a:pPr>
            <a:r>
              <a:rPr b="0" i="0" lang="ar" u="none"/>
              <a:t>الترحيب</a:t>
            </a:r>
            <a:endParaRPr/>
          </a:p>
        </p:txBody>
      </p:sp>
      <p:sp>
        <p:nvSpPr>
          <p:cNvPr id="1368" name="Google Shape;1368;p5"/>
          <p:cNvSpPr txBox="1"/>
          <p:nvPr>
            <p:ph idx="3" type="body"/>
          </p:nvPr>
        </p:nvSpPr>
        <p:spPr>
          <a:xfrm>
            <a:off x="6956483" y="2653440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1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000"/>
              <a:buNone/>
            </a:pPr>
            <a:r>
              <a:rPr b="0" i="0" lang="ar" u="none"/>
              <a:t>نصيحة للقراءة</a:t>
            </a:r>
            <a:endParaRPr/>
          </a:p>
        </p:txBody>
      </p:sp>
      <p:sp>
        <p:nvSpPr>
          <p:cNvPr id="1369" name="Google Shape;1369;p5"/>
          <p:cNvSpPr txBox="1"/>
          <p:nvPr>
            <p:ph idx="4" type="body"/>
          </p:nvPr>
        </p:nvSpPr>
        <p:spPr>
          <a:xfrm>
            <a:off x="6931083" y="3817079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1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000"/>
              <a:buNone/>
            </a:pPr>
            <a:r>
              <a:rPr b="0" i="0" lang="ar" u="none"/>
              <a:t>وقت الممارسة</a:t>
            </a:r>
            <a:endParaRPr/>
          </a:p>
        </p:txBody>
      </p:sp>
      <p:sp>
        <p:nvSpPr>
          <p:cNvPr id="1370" name="Google Shape;1370;p5"/>
          <p:cNvSpPr txBox="1"/>
          <p:nvPr>
            <p:ph type="ctrTitle"/>
          </p:nvPr>
        </p:nvSpPr>
        <p:spPr>
          <a:xfrm>
            <a:off x="7921869" y="0"/>
            <a:ext cx="3975100" cy="119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/>
          <a:p>
            <a:pPr indent="0" lvl="0" marL="0" rtl="1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</a:pPr>
            <a:r>
              <a:rPr b="1" i="0" lang="ar" u="none"/>
              <a:t>جدول الأعمال</a:t>
            </a:r>
            <a:endParaRPr/>
          </a:p>
        </p:txBody>
      </p:sp>
      <p:sp>
        <p:nvSpPr>
          <p:cNvPr id="1371" name="Google Shape;1371;p5"/>
          <p:cNvSpPr txBox="1"/>
          <p:nvPr>
            <p:ph idx="5" type="body"/>
          </p:nvPr>
        </p:nvSpPr>
        <p:spPr>
          <a:xfrm>
            <a:off x="6677083" y="4992079"/>
            <a:ext cx="3642601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1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000"/>
              <a:buNone/>
            </a:pPr>
            <a:r>
              <a:rPr b="0" i="0" lang="ar" u="none"/>
              <a:t>التفكُّر والمستجدات</a:t>
            </a:r>
            <a:endParaRPr/>
          </a:p>
        </p:txBody>
      </p:sp>
      <p:pic>
        <p:nvPicPr>
          <p:cNvPr id="1372" name="Google Shape;1372;p5"/>
          <p:cNvPicPr preferRelativeResize="0"/>
          <p:nvPr>
            <p:ph idx="6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110640" y="1504823"/>
            <a:ext cx="573024" cy="908304"/>
          </a:xfrm>
          <a:prstGeom prst="rect">
            <a:avLst/>
          </a:prstGeom>
          <a:noFill/>
          <a:ln>
            <a:noFill/>
          </a:ln>
        </p:spPr>
      </p:pic>
      <p:pic>
        <p:nvPicPr>
          <p:cNvPr id="1373" name="Google Shape;1373;p5"/>
          <p:cNvPicPr preferRelativeResize="0"/>
          <p:nvPr>
            <p:ph idx="7" type="body"/>
          </p:nvPr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0891838" y="2821020"/>
            <a:ext cx="758825" cy="71026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74" name="Google Shape;1374;p5"/>
          <p:cNvPicPr preferRelativeResize="0"/>
          <p:nvPr>
            <p:ph idx="8" type="body"/>
          </p:nvPr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0874711" y="3936650"/>
            <a:ext cx="793077" cy="7143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375" name="Google Shape;1375;p5"/>
          <p:cNvPicPr preferRelativeResize="0"/>
          <p:nvPr>
            <p:ph idx="9" type="body"/>
          </p:nvPr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10942065" y="5088376"/>
            <a:ext cx="658368" cy="719328"/>
          </a:xfrm>
          <a:prstGeom prst="rect">
            <a:avLst/>
          </a:prstGeom>
          <a:noFill/>
          <a:ln>
            <a:noFill/>
          </a:ln>
        </p:spPr>
      </p:pic>
      <p:pic>
        <p:nvPicPr>
          <p:cNvPr id="1376" name="Google Shape;1376;p5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684762" y="1542556"/>
            <a:ext cx="5444200" cy="45663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80" name="Shape 13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1" name="Google Shape;1381;p6"/>
          <p:cNvSpPr txBox="1"/>
          <p:nvPr>
            <p:ph idx="1" type="body"/>
          </p:nvPr>
        </p:nvSpPr>
        <p:spPr>
          <a:xfrm>
            <a:off x="943142" y="1489802"/>
            <a:ext cx="7205373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1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000"/>
              <a:buNone/>
            </a:pPr>
            <a:r>
              <a:t/>
            </a:r>
            <a:endParaRPr/>
          </a:p>
        </p:txBody>
      </p:sp>
      <p:sp>
        <p:nvSpPr>
          <p:cNvPr id="1382" name="Google Shape;1382;p6"/>
          <p:cNvSpPr txBox="1"/>
          <p:nvPr>
            <p:ph idx="2" type="body"/>
          </p:nvPr>
        </p:nvSpPr>
        <p:spPr>
          <a:xfrm>
            <a:off x="943142" y="2653440"/>
            <a:ext cx="7205373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1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000"/>
              <a:buNone/>
            </a:pPr>
            <a:r>
              <a:t/>
            </a:r>
            <a:endParaRPr/>
          </a:p>
        </p:txBody>
      </p:sp>
      <p:sp>
        <p:nvSpPr>
          <p:cNvPr id="1383" name="Google Shape;1383;p6"/>
          <p:cNvSpPr txBox="1"/>
          <p:nvPr>
            <p:ph idx="3" type="body"/>
          </p:nvPr>
        </p:nvSpPr>
        <p:spPr>
          <a:xfrm>
            <a:off x="943142" y="3817079"/>
            <a:ext cx="7205373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1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000"/>
              <a:buNone/>
            </a:pPr>
            <a:r>
              <a:t/>
            </a:r>
            <a:endParaRPr/>
          </a:p>
        </p:txBody>
      </p:sp>
      <p:sp>
        <p:nvSpPr>
          <p:cNvPr id="1384" name="Google Shape;1384;p6"/>
          <p:cNvSpPr txBox="1"/>
          <p:nvPr>
            <p:ph idx="4" type="body"/>
          </p:nvPr>
        </p:nvSpPr>
        <p:spPr>
          <a:xfrm>
            <a:off x="943142" y="4992079"/>
            <a:ext cx="7205373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1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000"/>
              <a:buNone/>
            </a:pPr>
            <a:r>
              <a:t/>
            </a:r>
            <a:endParaRPr/>
          </a:p>
        </p:txBody>
      </p:sp>
      <p:sp>
        <p:nvSpPr>
          <p:cNvPr id="1385" name="Google Shape;1385;p6"/>
          <p:cNvSpPr txBox="1"/>
          <p:nvPr>
            <p:ph idx="5" type="body"/>
          </p:nvPr>
        </p:nvSpPr>
        <p:spPr>
          <a:xfrm>
            <a:off x="7610338" y="1502511"/>
            <a:ext cx="3435278" cy="104297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1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4000"/>
              <a:buNone/>
            </a:pPr>
            <a:r>
              <a:rPr b="1" i="0" lang="ar" u="none"/>
              <a:t>كن مستعدًا.</a:t>
            </a:r>
            <a:endParaRPr/>
          </a:p>
        </p:txBody>
      </p:sp>
      <p:sp>
        <p:nvSpPr>
          <p:cNvPr id="1386" name="Google Shape;1386;p6"/>
          <p:cNvSpPr txBox="1"/>
          <p:nvPr>
            <p:ph idx="6" type="body"/>
          </p:nvPr>
        </p:nvSpPr>
        <p:spPr>
          <a:xfrm>
            <a:off x="7612385" y="2653440"/>
            <a:ext cx="3433231" cy="104297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1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4000"/>
              <a:buNone/>
            </a:pPr>
            <a:r>
              <a:rPr b="1" i="0" lang="ar" u="none"/>
              <a:t>كن حاضرًا.</a:t>
            </a:r>
            <a:endParaRPr/>
          </a:p>
        </p:txBody>
      </p:sp>
      <p:sp>
        <p:nvSpPr>
          <p:cNvPr id="1387" name="Google Shape;1387;p6"/>
          <p:cNvSpPr txBox="1"/>
          <p:nvPr>
            <p:ph idx="7" type="body"/>
          </p:nvPr>
        </p:nvSpPr>
        <p:spPr>
          <a:xfrm>
            <a:off x="7610339" y="3804369"/>
            <a:ext cx="3433231" cy="104297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1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4000"/>
              <a:buNone/>
            </a:pPr>
            <a:r>
              <a:rPr b="1" i="0" lang="ar" u="none"/>
              <a:t>كن مهذبًا.</a:t>
            </a:r>
            <a:endParaRPr/>
          </a:p>
        </p:txBody>
      </p:sp>
      <p:sp>
        <p:nvSpPr>
          <p:cNvPr id="1388" name="Google Shape;1388;p6"/>
          <p:cNvSpPr txBox="1"/>
          <p:nvPr>
            <p:ph idx="8" type="body"/>
          </p:nvPr>
        </p:nvSpPr>
        <p:spPr>
          <a:xfrm>
            <a:off x="7610338" y="4959551"/>
            <a:ext cx="3433231" cy="104297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1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4000"/>
              <a:buNone/>
            </a:pPr>
            <a:r>
              <a:rPr b="1" i="0" lang="ar" u="none"/>
              <a:t>اطرح أسئلة.</a:t>
            </a:r>
            <a:endParaRPr/>
          </a:p>
        </p:txBody>
      </p:sp>
      <p:sp>
        <p:nvSpPr>
          <p:cNvPr id="1389" name="Google Shape;1389;p6"/>
          <p:cNvSpPr txBox="1"/>
          <p:nvPr>
            <p:ph type="ctrTitle"/>
          </p:nvPr>
        </p:nvSpPr>
        <p:spPr>
          <a:xfrm>
            <a:off x="3406638" y="32084"/>
            <a:ext cx="8407400" cy="119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/>
          <a:p>
            <a:pPr indent="0" lvl="0" marL="0" rtl="1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</a:pPr>
            <a:r>
              <a:rPr b="1" i="0" lang="ar" u="none"/>
              <a:t>توجيهات ورشة العمل</a:t>
            </a:r>
            <a:endParaRPr/>
          </a:p>
        </p:txBody>
      </p:sp>
      <p:pic>
        <p:nvPicPr>
          <p:cNvPr descr="Icon&#10;&#10;Description automatically generated" id="1390" name="Google Shape;1390;p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171315" y="1601936"/>
            <a:ext cx="585197" cy="83141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con&#10;&#10;Description automatically generated" id="1391" name="Google Shape;1391;p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1171315" y="5188440"/>
            <a:ext cx="585197" cy="58519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con&#10;&#10;Description automatically generated" id="1392" name="Google Shape;1392;p6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1171315" y="4116743"/>
            <a:ext cx="585197" cy="41822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con&#10;&#10;Description automatically generated" id="1393" name="Google Shape;1393;p6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11299179" y="2796891"/>
            <a:ext cx="329468" cy="66638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97" name="Shape 13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8" name="Google Shape;1398;p11"/>
          <p:cNvSpPr txBox="1"/>
          <p:nvPr>
            <p:ph idx="1" type="body"/>
          </p:nvPr>
        </p:nvSpPr>
        <p:spPr>
          <a:xfrm>
            <a:off x="209550" y="3583406"/>
            <a:ext cx="3173729" cy="174402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rtl="1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</a:pPr>
            <a:r>
              <a:rPr b="0" i="0" lang="ar" u="none"/>
              <a:t>تساعدنا القراءة بعبارات على أن نبدو مثل رواة القصص.</a:t>
            </a:r>
            <a:endParaRPr/>
          </a:p>
          <a:p>
            <a:pPr indent="0" lvl="0" marL="0" rtl="1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1950"/>
              <a:buNone/>
            </a:pPr>
            <a:r>
              <a:t/>
            </a:r>
            <a:endParaRPr sz="2600">
              <a:solidFill>
                <a:srgbClr val="006FB6"/>
              </a:solidFill>
            </a:endParaRPr>
          </a:p>
        </p:txBody>
      </p:sp>
      <p:sp>
        <p:nvSpPr>
          <p:cNvPr id="1399" name="Google Shape;1399;p11"/>
          <p:cNvSpPr txBox="1"/>
          <p:nvPr>
            <p:ph idx="3" type="title"/>
          </p:nvPr>
        </p:nvSpPr>
        <p:spPr>
          <a:xfrm>
            <a:off x="10669806" y="2472600"/>
            <a:ext cx="969000" cy="10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274300" spcFirstLastPara="1" rIns="91425" wrap="square" tIns="45700">
            <a:normAutofit/>
          </a:bodyPr>
          <a:lstStyle/>
          <a:p>
            <a:pPr indent="0" lvl="0" marL="0" rtl="1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</a:pPr>
            <a:r>
              <a:rPr i="0" lang="ar" u="none">
                <a:latin typeface="Calibri"/>
                <a:ea typeface="Calibri"/>
                <a:cs typeface="Calibri"/>
                <a:sym typeface="Calibri"/>
              </a:rPr>
              <a:t>2</a:t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00" name="Google Shape;1400;p11"/>
          <p:cNvSpPr txBox="1"/>
          <p:nvPr>
            <p:ph idx="5" type="title"/>
          </p:nvPr>
        </p:nvSpPr>
        <p:spPr>
          <a:xfrm>
            <a:off x="10669806" y="3674620"/>
            <a:ext cx="969000" cy="10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274300" spcFirstLastPara="1" rIns="91425" wrap="square" tIns="45700">
            <a:normAutofit/>
          </a:bodyPr>
          <a:lstStyle/>
          <a:p>
            <a:pPr indent="0" lvl="0" marL="0" rtl="1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</a:pPr>
            <a:r>
              <a:rPr i="0" lang="ar" u="none">
                <a:latin typeface="Calibri"/>
                <a:ea typeface="Calibri"/>
                <a:cs typeface="Calibri"/>
                <a:sym typeface="Calibri"/>
              </a:rPr>
              <a:t>3</a:t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01" name="Google Shape;1401;p11"/>
          <p:cNvSpPr txBox="1"/>
          <p:nvPr>
            <p:ph idx="6" type="body"/>
          </p:nvPr>
        </p:nvSpPr>
        <p:spPr>
          <a:xfrm>
            <a:off x="6155383" y="1412276"/>
            <a:ext cx="4917000" cy="10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</a:pPr>
            <a:r>
              <a:rPr b="0" i="0" lang="ar" u="none"/>
              <a:t>الإحماء.</a:t>
            </a:r>
            <a:endParaRPr/>
          </a:p>
        </p:txBody>
      </p:sp>
      <p:sp>
        <p:nvSpPr>
          <p:cNvPr id="1402" name="Google Shape;1402;p11"/>
          <p:cNvSpPr txBox="1"/>
          <p:nvPr>
            <p:ph idx="7" type="body"/>
          </p:nvPr>
        </p:nvSpPr>
        <p:spPr>
          <a:xfrm>
            <a:off x="6128523" y="2526736"/>
            <a:ext cx="4917000" cy="10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</a:pPr>
            <a:r>
              <a:rPr b="0" i="0" lang="ar" u="none"/>
              <a:t>جمّع الكلمات لتكوين عبارات.</a:t>
            </a:r>
            <a:endParaRPr/>
          </a:p>
        </p:txBody>
      </p:sp>
      <p:sp>
        <p:nvSpPr>
          <p:cNvPr id="1403" name="Google Shape;1403;p11"/>
          <p:cNvSpPr txBox="1"/>
          <p:nvPr>
            <p:ph idx="8" type="body"/>
          </p:nvPr>
        </p:nvSpPr>
        <p:spPr>
          <a:xfrm>
            <a:off x="6155383" y="3700044"/>
            <a:ext cx="4917000" cy="10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1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b="0" i="0" lang="ar" u="none"/>
              <a:t>ضع المجموعات معًا.</a:t>
            </a:r>
            <a:endParaRPr/>
          </a:p>
        </p:txBody>
      </p:sp>
      <p:sp>
        <p:nvSpPr>
          <p:cNvPr id="1404" name="Google Shape;1404;p11"/>
          <p:cNvSpPr txBox="1"/>
          <p:nvPr>
            <p:ph idx="13" type="title"/>
          </p:nvPr>
        </p:nvSpPr>
        <p:spPr>
          <a:xfrm>
            <a:off x="10669818" y="1350300"/>
            <a:ext cx="969000" cy="10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274300" spcFirstLastPara="1" rIns="91425" wrap="square" tIns="45700">
            <a:normAutofit/>
          </a:bodyPr>
          <a:lstStyle/>
          <a:p>
            <a:pPr indent="0" lvl="0" marL="0" rtl="1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</a:pPr>
            <a:r>
              <a:rPr i="0" lang="ar" u="none">
                <a:latin typeface="Calibri"/>
                <a:ea typeface="Calibri"/>
                <a:cs typeface="Calibri"/>
                <a:sym typeface="Calibri"/>
              </a:rPr>
              <a:t>1</a:t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05" name="Google Shape;1405;p11"/>
          <p:cNvSpPr txBox="1"/>
          <p:nvPr>
            <p:ph type="title"/>
          </p:nvPr>
        </p:nvSpPr>
        <p:spPr>
          <a:xfrm>
            <a:off x="2918460" y="0"/>
            <a:ext cx="8638200" cy="1251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/>
          <a:p>
            <a:pPr indent="0" lvl="0" marL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4200"/>
              <a:buFont typeface="Calibri"/>
              <a:buNone/>
            </a:pPr>
            <a:r>
              <a:rPr b="1" i="0" lang="ar" u="none">
                <a:solidFill>
                  <a:srgbClr val="006FB6"/>
                </a:solidFill>
              </a:rPr>
              <a:t>جمع الكلمات</a:t>
            </a:r>
            <a:endParaRPr/>
          </a:p>
        </p:txBody>
      </p:sp>
      <p:pic>
        <p:nvPicPr>
          <p:cNvPr id="1406" name="Google Shape;1406;p1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20454" y="1451006"/>
            <a:ext cx="2098006" cy="2132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10" name="Shape 14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1" name="Google Shape;1411;p12"/>
          <p:cNvSpPr txBox="1"/>
          <p:nvPr>
            <p:ph idx="1" type="body"/>
          </p:nvPr>
        </p:nvSpPr>
        <p:spPr>
          <a:xfrm>
            <a:off x="161185" y="1472418"/>
            <a:ext cx="72054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1" algn="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3000"/>
              <a:buNone/>
            </a:pPr>
            <a:r>
              <a:rPr b="0" i="0" lang="ar" sz="3200" u="none"/>
              <a:t>مجموعة من كلمتين أو أكثر في جملة لها معنى.</a:t>
            </a:r>
            <a:endParaRPr/>
          </a:p>
        </p:txBody>
      </p:sp>
      <p:sp>
        <p:nvSpPr>
          <p:cNvPr id="1412" name="Google Shape;1412;p12"/>
          <p:cNvSpPr txBox="1"/>
          <p:nvPr>
            <p:ph idx="5" type="body"/>
          </p:nvPr>
        </p:nvSpPr>
        <p:spPr>
          <a:xfrm>
            <a:off x="8358142" y="1547679"/>
            <a:ext cx="3435300" cy="1043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1" algn="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4000"/>
              <a:buNone/>
            </a:pPr>
            <a:r>
              <a:rPr b="1" i="0" lang="ar" sz="3200" u="none"/>
              <a:t>العبارة</a:t>
            </a:r>
            <a:endParaRPr b="1"/>
          </a:p>
        </p:txBody>
      </p:sp>
      <p:sp>
        <p:nvSpPr>
          <p:cNvPr id="1413" name="Google Shape;1413;p12"/>
          <p:cNvSpPr txBox="1"/>
          <p:nvPr>
            <p:ph type="ctrTitle"/>
          </p:nvPr>
        </p:nvSpPr>
        <p:spPr>
          <a:xfrm>
            <a:off x="-462643" y="144276"/>
            <a:ext cx="12192000" cy="119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/>
          <a:p>
            <a:pPr indent="0" lvl="0" marL="0" rtl="1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</a:pPr>
            <a:r>
              <a:rPr b="1" i="0" lang="ar" u="none"/>
              <a:t>تفقد مصطلحات معرفة القراءة والكتابة</a:t>
            </a: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17" name="Shape 14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8" name="Google Shape;1418;p13"/>
          <p:cNvSpPr txBox="1"/>
          <p:nvPr>
            <p:ph type="title"/>
          </p:nvPr>
        </p:nvSpPr>
        <p:spPr>
          <a:xfrm>
            <a:off x="2612451" y="-19"/>
            <a:ext cx="5683500" cy="157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/>
          <a:p>
            <a:pPr indent="0" lvl="0" marL="0" rtl="1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4400"/>
              <a:buFont typeface="Calibri"/>
              <a:buNone/>
            </a:pPr>
            <a:r>
              <a:rPr b="1" i="0" lang="ar" sz="4400" u="none">
                <a:solidFill>
                  <a:srgbClr val="006FB6"/>
                </a:solidFill>
              </a:rPr>
              <a:t>الإحماء</a:t>
            </a:r>
            <a:endParaRPr/>
          </a:p>
        </p:txBody>
      </p:sp>
      <p:sp>
        <p:nvSpPr>
          <p:cNvPr id="1419" name="Google Shape;1419;p13"/>
          <p:cNvSpPr txBox="1"/>
          <p:nvPr>
            <p:ph idx="1" type="body"/>
          </p:nvPr>
        </p:nvSpPr>
        <p:spPr>
          <a:xfrm>
            <a:off x="8635900" y="466139"/>
            <a:ext cx="3497400" cy="549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1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None/>
            </a:pPr>
            <a:r>
              <a:rPr b="1" i="0" lang="ar" sz="3600" u="none" cap="none" strike="noStrike">
                <a:solidFill>
                  <a:srgbClr val="006FB6"/>
                </a:solidFill>
              </a:rPr>
              <a:t>النصائح والحيل</a:t>
            </a:r>
            <a:endParaRPr/>
          </a:p>
          <a:p>
            <a:pPr indent="-50800" lvl="0" marL="228600" marR="0" rtl="1" algn="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t/>
            </a:r>
            <a:endParaRPr sz="2800">
              <a:solidFill>
                <a:schemeClr val="dk1"/>
              </a:solidFill>
            </a:endParaRPr>
          </a:p>
        </p:txBody>
      </p:sp>
      <p:sp>
        <p:nvSpPr>
          <p:cNvPr id="1420" name="Google Shape;1420;p13"/>
          <p:cNvSpPr txBox="1"/>
          <p:nvPr>
            <p:ph idx="1" type="body"/>
          </p:nvPr>
        </p:nvSpPr>
        <p:spPr>
          <a:xfrm>
            <a:off x="8830451" y="1440323"/>
            <a:ext cx="3108300" cy="22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28600" lvl="0" marL="228600" rtl="1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2800"/>
              <a:buChar char="•"/>
            </a:pPr>
            <a:r>
              <a:rPr b="0" i="0" lang="ar" u="none">
                <a:solidFill>
                  <a:srgbClr val="006FB6"/>
                </a:solidFill>
              </a:rPr>
              <a:t>شجع على القراءة البطيئة والسليمة لكل كلمة أولاً. </a:t>
            </a:r>
            <a:endParaRPr>
              <a:solidFill>
                <a:srgbClr val="006FB6"/>
              </a:solidFill>
            </a:endParaRPr>
          </a:p>
          <a:p>
            <a:pPr indent="-50800" lvl="0" marL="228600" rtl="1" algn="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None/>
            </a:pPr>
            <a:r>
              <a:t/>
            </a:r>
            <a:endParaRPr/>
          </a:p>
        </p:txBody>
      </p:sp>
      <p:sp>
        <p:nvSpPr>
          <p:cNvPr id="1421" name="Google Shape;1421;p13"/>
          <p:cNvSpPr txBox="1"/>
          <p:nvPr>
            <p:ph idx="2" type="body"/>
          </p:nvPr>
        </p:nvSpPr>
        <p:spPr>
          <a:xfrm>
            <a:off x="8830450" y="3854911"/>
            <a:ext cx="3108300" cy="22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28600" lvl="0" marL="228600" rtl="1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2800"/>
              <a:buChar char="•"/>
            </a:pPr>
            <a:r>
              <a:rPr b="0" i="0" lang="ar" u="none">
                <a:solidFill>
                  <a:srgbClr val="006FB6"/>
                </a:solidFill>
              </a:rPr>
              <a:t>قد يؤدي التسرع في القراءة مثل راوي قصص في المحاولة الأولى إلى ارتكاب العديد من الأخطاء.</a:t>
            </a:r>
            <a:endParaRPr>
              <a:solidFill>
                <a:srgbClr val="006FB6"/>
              </a:solidFill>
            </a:endParaRPr>
          </a:p>
          <a:p>
            <a:pPr indent="-50800" lvl="0" marL="228600" rtl="1" algn="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None/>
            </a:pPr>
            <a:r>
              <a:t/>
            </a:r>
            <a:endParaRPr/>
          </a:p>
        </p:txBody>
      </p:sp>
      <p:sp>
        <p:nvSpPr>
          <p:cNvPr id="1422" name="Google Shape;1422;p13"/>
          <p:cNvSpPr txBox="1"/>
          <p:nvPr>
            <p:ph idx="3" type="body"/>
          </p:nvPr>
        </p:nvSpPr>
        <p:spPr>
          <a:xfrm rot="-2153668">
            <a:off x="269718" y="2356074"/>
            <a:ext cx="2234544" cy="140894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1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2800"/>
              <a:buNone/>
            </a:pPr>
            <a:r>
              <a:rPr b="1" i="0" lang="ar" u="none">
                <a:solidFill>
                  <a:srgbClr val="006FB6"/>
                </a:solidFill>
              </a:rPr>
              <a:t>الشخص البالغ:</a:t>
            </a:r>
            <a:r>
              <a:rPr b="0" i="0" lang="ar" u="none">
                <a:solidFill>
                  <a:srgbClr val="006FB6"/>
                </a:solidFill>
              </a:rPr>
              <a:t> اقرأ هذا ببطء حتى تتمكن من تعلم الكلمات.</a:t>
            </a:r>
            <a:endParaRPr>
              <a:solidFill>
                <a:srgbClr val="006FB6"/>
              </a:solidFill>
            </a:endParaRPr>
          </a:p>
          <a:p>
            <a:pPr indent="0" lvl="0" marL="0" rtl="1" algn="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None/>
            </a:pPr>
            <a:r>
              <a:t/>
            </a:r>
            <a:endParaRPr/>
          </a:p>
        </p:txBody>
      </p:sp>
      <p:sp>
        <p:nvSpPr>
          <p:cNvPr id="1423" name="Google Shape;1423;p13"/>
          <p:cNvSpPr txBox="1"/>
          <p:nvPr>
            <p:ph idx="4" type="body"/>
          </p:nvPr>
        </p:nvSpPr>
        <p:spPr>
          <a:xfrm rot="860399">
            <a:off x="5459897" y="2297586"/>
            <a:ext cx="2765307" cy="182879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1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2800"/>
              <a:buNone/>
            </a:pPr>
            <a:r>
              <a:rPr b="1" i="0" lang="ar" u="none">
                <a:solidFill>
                  <a:srgbClr val="006FB6"/>
                </a:solidFill>
              </a:rPr>
              <a:t>الطفل: (ببطء)</a:t>
            </a:r>
            <a:endParaRPr/>
          </a:p>
          <a:p>
            <a:pPr indent="0" lvl="0" marL="0" rtl="1" algn="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2800"/>
              <a:buNone/>
            </a:pPr>
            <a:r>
              <a:rPr b="0" i="0" lang="ar" u="none">
                <a:solidFill>
                  <a:srgbClr val="006FB6"/>
                </a:solidFill>
              </a:rPr>
              <a:t>"أنا…أحب…كعكة…الشوكولاتة…هذه!" صاح... تيم... بسعادة.</a:t>
            </a:r>
            <a:endParaRPr>
              <a:solidFill>
                <a:srgbClr val="006FB6"/>
              </a:solidFill>
            </a:endParaRPr>
          </a:p>
          <a:p>
            <a:pPr indent="0" lvl="0" marL="0" rtl="1" algn="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27" name="Shape 14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8" name="Google Shape;1428;p14"/>
          <p:cNvSpPr txBox="1"/>
          <p:nvPr>
            <p:ph type="title"/>
          </p:nvPr>
        </p:nvSpPr>
        <p:spPr>
          <a:xfrm>
            <a:off x="2841734" y="315535"/>
            <a:ext cx="5683571" cy="157733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 fontScale="90000"/>
          </a:bodyPr>
          <a:lstStyle/>
          <a:p>
            <a:pPr indent="0" lvl="0" marL="0" rtl="1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ct val="111111"/>
              <a:buFont typeface="Calibri"/>
              <a:buNone/>
            </a:pPr>
            <a:r>
              <a:rPr b="1" i="0" lang="ar" sz="4400" u="none">
                <a:solidFill>
                  <a:srgbClr val="006FB6"/>
                </a:solidFill>
              </a:rPr>
              <a:t>تجميع الكلمات لتكوين عبارات</a:t>
            </a:r>
            <a:br>
              <a:rPr lang="ar" sz="4400">
                <a:solidFill>
                  <a:srgbClr val="006FB6"/>
                </a:solidFill>
              </a:rPr>
            </a:br>
            <a:endParaRPr/>
          </a:p>
        </p:txBody>
      </p:sp>
      <p:sp>
        <p:nvSpPr>
          <p:cNvPr id="1429" name="Google Shape;1429;p14"/>
          <p:cNvSpPr txBox="1"/>
          <p:nvPr>
            <p:ph idx="1" type="body"/>
          </p:nvPr>
        </p:nvSpPr>
        <p:spPr>
          <a:xfrm>
            <a:off x="8726182" y="441826"/>
            <a:ext cx="3190516" cy="8655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1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None/>
            </a:pPr>
            <a:r>
              <a:rPr b="1" i="0" lang="ar" sz="3200" u="none">
                <a:solidFill>
                  <a:srgbClr val="006FB6"/>
                </a:solidFill>
              </a:rPr>
              <a:t>النصائح والحيل</a:t>
            </a:r>
            <a:endParaRPr/>
          </a:p>
        </p:txBody>
      </p:sp>
      <p:sp>
        <p:nvSpPr>
          <p:cNvPr id="1430" name="Google Shape;1430;p14"/>
          <p:cNvSpPr txBox="1"/>
          <p:nvPr>
            <p:ph idx="2" type="body"/>
          </p:nvPr>
        </p:nvSpPr>
        <p:spPr>
          <a:xfrm>
            <a:off x="8656465" y="1406686"/>
            <a:ext cx="3172692" cy="22621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28600" lvl="0" marL="228600" rtl="1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2800"/>
              <a:buChar char="•"/>
            </a:pPr>
            <a:r>
              <a:rPr b="0" i="0" lang="ar" u="none">
                <a:solidFill>
                  <a:srgbClr val="006FB6"/>
                </a:solidFill>
              </a:rPr>
              <a:t>استخدم إصبعك أو ممحاة في طرف قلم رصاص لتجميع الكلمات لتكوين العبارات بصريًا.</a:t>
            </a:r>
            <a:endParaRPr/>
          </a:p>
          <a:p>
            <a:pPr indent="-50800" lvl="0" marL="228600" rtl="1" algn="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None/>
            </a:pPr>
            <a:r>
              <a:t/>
            </a:r>
            <a:endParaRPr/>
          </a:p>
        </p:txBody>
      </p:sp>
      <p:sp>
        <p:nvSpPr>
          <p:cNvPr id="1431" name="Google Shape;1431;p14"/>
          <p:cNvSpPr txBox="1"/>
          <p:nvPr>
            <p:ph idx="3" type="body"/>
          </p:nvPr>
        </p:nvSpPr>
        <p:spPr>
          <a:xfrm>
            <a:off x="8656465" y="3264302"/>
            <a:ext cx="3172692" cy="22621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28600" lvl="0" marL="228600" rtl="1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2800"/>
              <a:buChar char="•"/>
            </a:pPr>
            <a:r>
              <a:rPr b="0" i="0" lang="ar" u="none">
                <a:solidFill>
                  <a:srgbClr val="006FB6"/>
                </a:solidFill>
              </a:rPr>
              <a:t>ثم حاول القيام بذلك بعينيك فقط.</a:t>
            </a:r>
            <a:endParaRPr/>
          </a:p>
          <a:p>
            <a:pPr indent="-50800" lvl="0" marL="228600" rtl="1" algn="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None/>
            </a:pPr>
            <a:r>
              <a:t/>
            </a:r>
            <a:endParaRPr/>
          </a:p>
        </p:txBody>
      </p:sp>
      <p:sp>
        <p:nvSpPr>
          <p:cNvPr id="1432" name="Google Shape;1432;p14"/>
          <p:cNvSpPr txBox="1"/>
          <p:nvPr>
            <p:ph idx="4" type="body"/>
          </p:nvPr>
        </p:nvSpPr>
        <p:spPr>
          <a:xfrm>
            <a:off x="180109" y="1331536"/>
            <a:ext cx="8345100" cy="897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1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600"/>
              <a:buNone/>
            </a:pPr>
            <a:r>
              <a:rPr b="0" i="0" lang="ar" sz="3600" u="none">
                <a:solidFill>
                  <a:srgbClr val="006FB6"/>
                </a:solidFill>
              </a:rPr>
              <a:t>لقد خمّنت الكلمات، الآن: قم بتجميع الكلمات لتكوين عبارات.  </a:t>
            </a:r>
            <a:endParaRPr/>
          </a:p>
          <a:p>
            <a:pPr indent="0" lvl="0" marL="0" rtl="1" algn="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3600"/>
              <a:buNone/>
            </a:pPr>
            <a:r>
              <a:t/>
            </a:r>
            <a:endParaRPr sz="3600"/>
          </a:p>
        </p:txBody>
      </p:sp>
      <p:sp>
        <p:nvSpPr>
          <p:cNvPr id="1433" name="Google Shape;1433;p14"/>
          <p:cNvSpPr txBox="1"/>
          <p:nvPr>
            <p:ph idx="6" type="body"/>
          </p:nvPr>
        </p:nvSpPr>
        <p:spPr>
          <a:xfrm>
            <a:off x="4213064" y="4074173"/>
            <a:ext cx="3765900" cy="897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1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600"/>
              <a:buNone/>
            </a:pPr>
            <a:r>
              <a:rPr b="0" i="0" lang="ar" sz="3600" u="none">
                <a:solidFill>
                  <a:srgbClr val="006FB6"/>
                </a:solidFill>
              </a:rPr>
              <a:t>صاح تيم بسعادة.</a:t>
            </a:r>
            <a:endParaRPr sz="3600"/>
          </a:p>
        </p:txBody>
      </p:sp>
      <p:sp>
        <p:nvSpPr>
          <p:cNvPr id="1434" name="Google Shape;1434;p14"/>
          <p:cNvSpPr txBox="1"/>
          <p:nvPr>
            <p:ph idx="7" type="body"/>
          </p:nvPr>
        </p:nvSpPr>
        <p:spPr>
          <a:xfrm>
            <a:off x="180109" y="2537442"/>
            <a:ext cx="4691700" cy="897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1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600"/>
              <a:buNone/>
            </a:pPr>
            <a:r>
              <a:rPr b="0" i="0" lang="ar" sz="3600" u="none">
                <a:solidFill>
                  <a:srgbClr val="006FB6"/>
                </a:solidFill>
              </a:rPr>
              <a:t>كعكة الشوكولاتة هذه!"</a:t>
            </a:r>
            <a:endParaRPr sz="3600"/>
          </a:p>
        </p:txBody>
      </p:sp>
      <p:sp>
        <p:nvSpPr>
          <p:cNvPr id="1435" name="Google Shape;1435;p14"/>
          <p:cNvSpPr/>
          <p:nvPr/>
        </p:nvSpPr>
        <p:spPr>
          <a:xfrm>
            <a:off x="6180130" y="3529550"/>
            <a:ext cx="1800643" cy="363092"/>
          </a:xfrm>
          <a:custGeom>
            <a:rect b="b" l="l" r="r" t="t"/>
            <a:pathLst>
              <a:path extrusionOk="0" h="661233" w="1885070">
                <a:moveTo>
                  <a:pt x="0" y="28136"/>
                </a:moveTo>
                <a:cubicBezTo>
                  <a:pt x="391551" y="347003"/>
                  <a:pt x="783102" y="665871"/>
                  <a:pt x="1097280" y="661182"/>
                </a:cubicBezTo>
                <a:cubicBezTo>
                  <a:pt x="1411458" y="656493"/>
                  <a:pt x="1720947" y="143021"/>
                  <a:pt x="1885070" y="0"/>
                </a:cubicBezTo>
              </a:path>
            </a:pathLst>
          </a:custGeom>
          <a:noFill/>
          <a:ln cap="flat" cmpd="sng" w="7620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436" name="Google Shape;1436;p14"/>
          <p:cNvSpPr/>
          <p:nvPr/>
        </p:nvSpPr>
        <p:spPr>
          <a:xfrm>
            <a:off x="2069059" y="3542230"/>
            <a:ext cx="2283648" cy="363092"/>
          </a:xfrm>
          <a:custGeom>
            <a:rect b="b" l="l" r="r" t="t"/>
            <a:pathLst>
              <a:path extrusionOk="0" h="661233" w="1885070">
                <a:moveTo>
                  <a:pt x="0" y="28136"/>
                </a:moveTo>
                <a:cubicBezTo>
                  <a:pt x="391551" y="347003"/>
                  <a:pt x="783102" y="665871"/>
                  <a:pt x="1097280" y="661182"/>
                </a:cubicBezTo>
                <a:cubicBezTo>
                  <a:pt x="1411458" y="656493"/>
                  <a:pt x="1720947" y="143021"/>
                  <a:pt x="1885070" y="0"/>
                </a:cubicBezTo>
              </a:path>
            </a:pathLst>
          </a:custGeom>
          <a:noFill/>
          <a:ln cap="flat" cmpd="sng" w="7620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437" name="Google Shape;1437;p14"/>
          <p:cNvSpPr/>
          <p:nvPr/>
        </p:nvSpPr>
        <p:spPr>
          <a:xfrm>
            <a:off x="5307396" y="4987126"/>
            <a:ext cx="2701511" cy="363092"/>
          </a:xfrm>
          <a:custGeom>
            <a:rect b="b" l="l" r="r" t="t"/>
            <a:pathLst>
              <a:path extrusionOk="0" h="661233" w="1885070">
                <a:moveTo>
                  <a:pt x="0" y="28136"/>
                </a:moveTo>
                <a:cubicBezTo>
                  <a:pt x="391551" y="347003"/>
                  <a:pt x="783102" y="665871"/>
                  <a:pt x="1097280" y="661182"/>
                </a:cubicBezTo>
                <a:cubicBezTo>
                  <a:pt x="1411458" y="656493"/>
                  <a:pt x="1720947" y="143021"/>
                  <a:pt x="1885070" y="0"/>
                </a:cubicBezTo>
              </a:path>
            </a:pathLst>
          </a:custGeom>
          <a:noFill/>
          <a:ln cap="flat" cmpd="sng" w="7620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438" name="Google Shape;1438;p14"/>
          <p:cNvSpPr txBox="1"/>
          <p:nvPr>
            <p:ph idx="5" type="body"/>
          </p:nvPr>
        </p:nvSpPr>
        <p:spPr>
          <a:xfrm>
            <a:off x="4474695" y="2552374"/>
            <a:ext cx="3428400" cy="897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9525" lvl="0" marL="238125" marR="0" rtl="1" algn="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</a:pPr>
            <a:r>
              <a:rPr b="0" i="0" lang="ar" sz="3600" u="none"/>
              <a:t>"أحب</a:t>
            </a:r>
            <a:endParaRPr/>
          </a:p>
        </p:txBody>
      </p:sp>
      <p:sp>
        <p:nvSpPr>
          <p:cNvPr id="1439" name="Google Shape;1439;p14"/>
          <p:cNvSpPr txBox="1"/>
          <p:nvPr/>
        </p:nvSpPr>
        <p:spPr>
          <a:xfrm>
            <a:off x="6180125" y="2945900"/>
            <a:ext cx="3000000" cy="683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9525" lvl="0" marL="238125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ar" sz="3600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rPr>
              <a:t>"I love</a:t>
            </a:r>
            <a:endParaRPr sz="2800">
              <a:solidFill>
                <a:srgbClr val="0771BA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40" name="Google Shape;1440;p14"/>
          <p:cNvSpPr txBox="1"/>
          <p:nvPr/>
        </p:nvSpPr>
        <p:spPr>
          <a:xfrm>
            <a:off x="1404307" y="2930783"/>
            <a:ext cx="4691700" cy="897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ar" sz="3600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rPr>
              <a:t>this chocolate cake!”</a:t>
            </a:r>
            <a:endParaRPr sz="3600">
              <a:solidFill>
                <a:srgbClr val="0771BA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41" name="Google Shape;1441;p14"/>
          <p:cNvSpPr txBox="1"/>
          <p:nvPr/>
        </p:nvSpPr>
        <p:spPr>
          <a:xfrm>
            <a:off x="4823180" y="4505236"/>
            <a:ext cx="4595100" cy="897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ar" sz="3600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rPr>
              <a:t>Tim yelled happily.</a:t>
            </a:r>
            <a:endParaRPr sz="3600">
              <a:solidFill>
                <a:srgbClr val="0771BA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4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4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4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45" name="Shape 14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6" name="Google Shape;1446;p15"/>
          <p:cNvSpPr txBox="1"/>
          <p:nvPr>
            <p:ph type="title"/>
          </p:nvPr>
        </p:nvSpPr>
        <p:spPr>
          <a:xfrm>
            <a:off x="3168200" y="0"/>
            <a:ext cx="8638079" cy="125128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/>
          <a:p>
            <a:pPr indent="0" lvl="0" marL="0" rtl="1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</a:pPr>
            <a:r>
              <a:rPr b="1" i="0" lang="ar" sz="4400" u="none">
                <a:solidFill>
                  <a:srgbClr val="006FB6"/>
                </a:solidFill>
              </a:rPr>
              <a:t>وضع المجموعات معًا.</a:t>
            </a:r>
            <a:endParaRPr sz="4400"/>
          </a:p>
        </p:txBody>
      </p:sp>
      <p:sp>
        <p:nvSpPr>
          <p:cNvPr id="1447" name="Google Shape;1447;p15"/>
          <p:cNvSpPr txBox="1"/>
          <p:nvPr>
            <p:ph idx="1" type="body"/>
          </p:nvPr>
        </p:nvSpPr>
        <p:spPr>
          <a:xfrm>
            <a:off x="3598606" y="1304951"/>
            <a:ext cx="8095165" cy="436412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1" algn="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None/>
            </a:pPr>
            <a:r>
              <a:t/>
            </a:r>
            <a:endParaRPr/>
          </a:p>
          <a:p>
            <a:pPr indent="0" lvl="0" marL="0" rtl="1" algn="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None/>
            </a:pPr>
            <a:r>
              <a:rPr b="0" i="0" lang="ar" u="none"/>
              <a:t>"أحب كعكة الشوكولاتة هذه!" صاح تيم بسعادة.</a:t>
            </a:r>
            <a:endParaRPr/>
          </a:p>
          <a:p>
            <a:pPr indent="0" lvl="0" marL="0" rtl="1" algn="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None/>
            </a:pPr>
            <a:r>
              <a:t/>
            </a:r>
            <a:endParaRPr/>
          </a:p>
        </p:txBody>
      </p:sp>
      <p:sp>
        <p:nvSpPr>
          <p:cNvPr id="1448" name="Google Shape;1448;p15"/>
          <p:cNvSpPr txBox="1"/>
          <p:nvPr>
            <p:ph idx="3" type="body"/>
          </p:nvPr>
        </p:nvSpPr>
        <p:spPr>
          <a:xfrm>
            <a:off x="498229" y="4244291"/>
            <a:ext cx="2497138" cy="218512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1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2100"/>
              <a:buFont typeface="Arial"/>
              <a:buNone/>
            </a:pPr>
            <a:r>
              <a:rPr b="0" i="0" lang="ar" u="none"/>
              <a:t>لنتدرب!</a:t>
            </a:r>
            <a:endParaRPr/>
          </a:p>
        </p:txBody>
      </p:sp>
      <p:pic>
        <p:nvPicPr>
          <p:cNvPr descr="الصورة تحتوي على شخص، طفل، جهاز حاسوب محمول، مكان مغلق&#10;&#10;يُستحدث الوصف في سرية عالية" id="1449" name="Google Shape;1449;p15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1139" r="1138" t="0"/>
          <a:stretch/>
        </p:blipFill>
        <p:spPr>
          <a:xfrm>
            <a:off x="121008" y="1409163"/>
            <a:ext cx="3251581" cy="2498913"/>
          </a:xfrm>
          <a:prstGeom prst="rect">
            <a:avLst/>
          </a:prstGeom>
          <a:noFill/>
          <a:ln cap="sq" cmpd="sng" w="1905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</p:pic>
      <p:sp>
        <p:nvSpPr>
          <p:cNvPr id="1450" name="Google Shape;1450;p15"/>
          <p:cNvSpPr txBox="1"/>
          <p:nvPr/>
        </p:nvSpPr>
        <p:spPr>
          <a:xfrm>
            <a:off x="4151225" y="2713775"/>
            <a:ext cx="7788000" cy="61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ar" sz="3100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rPr>
              <a:t>"I love this chocolate cake!” Tim yelled happily.</a:t>
            </a:r>
            <a:endParaRPr sz="50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1_Right Side Bar Slides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3_Custom Design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1_Right Side Bar Slides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4.xml><?xml version="1.0" encoding="utf-8"?>
<a:theme xmlns:a="http://schemas.openxmlformats.org/drawingml/2006/main" xmlns:r="http://schemas.openxmlformats.org/officeDocument/2006/relationships" name="3_Custom Design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5.xml><?xml version="1.0" encoding="utf-8"?>
<a:theme xmlns:a="http://schemas.openxmlformats.org/drawingml/2006/main" xmlns:r="http://schemas.openxmlformats.org/officeDocument/2006/relationships" name="2_Left Sidebar Slides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6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7.xml><?xml version="1.0" encoding="utf-8"?>
<a:theme xmlns:a="http://schemas.openxmlformats.org/drawingml/2006/main" xmlns:r="http://schemas.openxmlformats.org/officeDocument/2006/relationships" name="3_Main Slides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8.xml><?xml version="1.0" encoding="utf-8"?>
<a:theme xmlns:a="http://schemas.openxmlformats.org/drawingml/2006/main" xmlns:r="http://schemas.openxmlformats.org/officeDocument/2006/relationships" name="2_Main Slides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9.xml><?xml version="1.0" encoding="utf-8"?>
<a:theme xmlns:a="http://schemas.openxmlformats.org/drawingml/2006/main" xmlns:r="http://schemas.openxmlformats.org/officeDocument/2006/relationships" name="1_Custom Design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/>
</file>