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5" r:id="rId11"/>
    <p:sldMasterId id="2147483720" r:id="rId12"/>
    <p:sldMasterId id="2147483735" r:id="rId13"/>
    <p:sldMasterId id="214748374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SriABI23Lxpfl7MlrgWmNVe/M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0" name="Google Shape;140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503" name="Google Shape;1503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2" name="Google Shape;1512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2" name="Google Shape;1522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1dc99f5876a_0_143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1" name="Google Shape;1531;g1dc99f5876a_0_14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0" name="Google Shape;1540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2c978cf3a11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g2c978cf3a11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2" name="Google Shape;1562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7" name="Google Shape;140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2" name="Google Shape;141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7" name="Google Shape;1427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4" name="Google Shape;1444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7" name="Google Shape;1457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0" name="Google Shape;1470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0" name="Google Shape;1480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5" name="Google Shape;1495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2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2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8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8.png"/><Relationship Id="rId6" Type="http://schemas.openxmlformats.org/officeDocument/2006/relationships/image" Target="../media/image3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8.png"/><Relationship Id="rId6" Type="http://schemas.openxmlformats.org/officeDocument/2006/relationships/image" Target="../media/image3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8.png"/><Relationship Id="rId6" Type="http://schemas.openxmlformats.org/officeDocument/2006/relationships/image" Target="../media/image34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8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8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jp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Relationship Id="rId6" Type="http://schemas.openxmlformats.org/officeDocument/2006/relationships/image" Target="../media/image42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8.png"/><Relationship Id="rId6" Type="http://schemas.openxmlformats.org/officeDocument/2006/relationships/image" Target="../media/image34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8.png"/><Relationship Id="rId6" Type="http://schemas.openxmlformats.org/officeDocument/2006/relationships/image" Target="../media/image34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8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8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8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Relationship Id="rId6" Type="http://schemas.openxmlformats.org/officeDocument/2006/relationships/image" Target="../media/image42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2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2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3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3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3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4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5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9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9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9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9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9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9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9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9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9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5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9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9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9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9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9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9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9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9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9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9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0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0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0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0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0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0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79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79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9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9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6" name="Google Shape;666;p4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4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4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4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4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4" name="Google Shape;684;p4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4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4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8" name="Google Shape;68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4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8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8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8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8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1" name="Google Shape;701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4" name="Google Shape;70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5" name="Google Shape;70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0" name="Google Shape;71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4" name="Google Shape;71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6" name="Google Shape;71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9" name="Google Shape;719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3" name="Google Shape;72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8" name="Google Shape;728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89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9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9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9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9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8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8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7" name="Google Shape;73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8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46" name="Google Shape;746;p8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6" name="Google Shape;75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7" name="Google Shape;75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4" name="Google Shape;77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6" name="Google Shape;776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5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6" name="Google Shape;79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4" name="Google Shape;804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0" name="Google Shape;810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11" name="Google Shape;81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7" name="Google Shape;81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9" name="Google Shape;81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8" name="Google Shape;828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9" name="Google Shape;82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0" name="Google Shape;830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5" name="Google Shape;83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7" name="Google Shape;837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1" name="Google Shape;85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7" name="Google Shape;85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9" name="Google Shape;85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9" name="Google Shape;86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1" name="Google Shape;871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9" name="Google Shape;879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2" name="Google Shape;882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5" name="Google Shape;88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9" name="Google Shape;88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1" name="Google Shape;891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00" name="Google Shape;90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01" name="Google Shape;901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3" name="Google Shape;91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0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0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0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2" name="Google Shape;92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5" name="Google Shape;93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7" name="Google Shape;93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0" name="Google Shape;950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4" name="Google Shape;95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7" name="Google Shape;95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2" name="Google Shape;96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6" name="Google Shape;96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9" name="Google Shape;96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4" name="Google Shape;98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7" name="Google Shape;98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8" name="Google Shape;98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92" name="Google Shape;992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02" name="Google Shape;1002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03" name="Google Shape;1003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7" name="Google Shape;100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16" name="Google Shape;1016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6" name="Google Shape;1026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2" name="Google Shape;1032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14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14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14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14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14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0" name="Google Shape;1040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3" name="Google Shape;1043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4" name="Google Shape;1044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48" name="Google Shape;1048;p1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1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1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1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2" name="Google Shape;1052;p1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1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1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1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9" name="Google Shape;1059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3" name="Google Shape;1063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14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14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68" name="Google Shape;1068;p14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71" name="Google Shape;1071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5" name="Google Shape;1075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4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79" name="Google Shape;1079;p14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4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4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4" name="Google Shape;1084;p14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14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14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14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4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2" name="Google Shape;1092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6" name="Google Shape;1096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5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p15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15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15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15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6" name="Google Shape;1106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7" name="Google Shape;1107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9" name="Google Shape;1109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0" name="Google Shape;1110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1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4" name="Google Shape;1114;p1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1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1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1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1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1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1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15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24" name="Google Shape;1124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7" name="Google Shape;1127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8" name="Google Shape;1128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15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5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15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15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15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15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15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15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0" name="Google Shape;1140;p153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153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2" name="Google Shape;1142;p15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3" name="Google Shape;1143;p15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15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15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153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p15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2" name="Google Shape;1152;p15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153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53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53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53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53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p153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9" name="Google Shape;1159;p153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0" name="Google Shape;1160;p153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3" name="Google Shape;1163;p15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15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p15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6" name="Google Shape;1166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7" name="Google Shape;1167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15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1" name="Google Shape;1171;p154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72" name="Google Shape;1172;p154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dc99f5876a_0_1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g1dc99f5876a_0_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0" name="Google Shape;1180;g1dc99f5876a_0_15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1dc99f5876a_0_15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1dc99f5876a_0_15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g1dc99f5876a_0_15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9f5876a_0_15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g1dc99f5876a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1dc99f5876a_0_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7" name="Google Shape;1187;g1dc99f5876a_0_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g1dc99f5876a_0_155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g1dc99f5876a_0_155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1dc99f5876a_0_155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g1dc99f5876a_0_155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1dc99f5876a_0_15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g1dc99f5876a_0_15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g1dc99f5876a_0_155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g1dc99f5876a_0_15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dc99f5876a_0_174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g1dc99f5876a_0_174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g1dc99f5876a_0_1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1dc99f5876a_0_1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1" name="Google Shape;1201;g1dc99f5876a_0_1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02" name="Google Shape;1202;g1dc99f5876a_0_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Google Shape;1203;g1dc99f5876a_0_17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g1dc99f5876a_0_17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g1dc99f5876a_0_17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g1dc99f5876a_0_17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g1dc99f5876a_0_17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8" name="Google Shape;1208;g1dc99f5876a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g1dc99f5876a_0_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0" name="Google Shape;1210;g1dc99f5876a_0_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g1dc99f5876a_0_1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g1dc99f5876a_0_1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g1dc99f5876a_0_1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1dc99f5876a_0_192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g1dc99f5876a_0_19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g1dc99f5876a_0_19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8" name="Google Shape;1218;g1dc99f5876a_0_19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19" name="Google Shape;1219;g1dc99f5876a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0" name="Google Shape;1220;g1dc99f5876a_0_192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g1dc99f5876a_0_19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g1dc99f5876a_0_19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g1dc99f5876a_0_19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g1dc99f5876a_0_19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5" name="Google Shape;1225;g1dc99f5876a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g1dc99f5876a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7" name="Google Shape;1227;g1dc99f5876a_0_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g1dc99f5876a_0_1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g1dc99f5876a_0_1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dc99f5876a_0_1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31" name="Google Shape;1231;g1dc99f5876a_0_19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dc99f5876a_0_210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9f5876a_0_210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9f5876a_0_210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9f5876a_0_210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9f5876a_0_21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9f5876a_0_21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9f5876a_0_210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c99f5876a_0_21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dc99f5876a_0_21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2" name="Google Shape;1242;g1dc99f5876a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g1dc99f5876a_0_21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g1dc99f5876a_0_21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g1dc99f5876a_0_21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g1dc99f5876a_0_21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1dc99f5876a_0_21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g1dc99f5876a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g1dc99f5876a_0_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0" name="Google Shape;1250;g1dc99f5876a_0_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1dc99f5876a_0_2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3" name="Google Shape;1253;g1dc99f5876a_0_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54" name="Google Shape;1254;g1dc99f5876a_0_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g1dc99f5876a_0_22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1dc99f5876a_0_22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1dc99f5876a_0_22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g1dc99f5876a_0_22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g1dc99f5876a_0_22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0" name="Google Shape;1260;g1dc99f5876a_0_229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1" name="Google Shape;1261;g1dc99f5876a_0_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g1dc99f5876a_0_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g1dc99f5876a_0_229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64" name="Google Shape;1264;g1dc99f5876a_0_2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g1dc99f5876a_0_229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1dc99f5876a_0_22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1dc99f5876a_0_229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g1dc99f5876a_0_229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g1dc99f5876a_0_229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g1dc99f5876a_0_22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Google Shape;1272;g1dc99f5876a_0_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g1dc99f5876a_0_2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4" name="Google Shape;1274;g1dc99f5876a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5" name="Google Shape;1275;g1dc99f5876a_0_24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1dc99f5876a_0_24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dc99f5876a_0_24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1dc99f5876a_0_24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1dc99f5876a_0_24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0" name="Google Shape;1280;g1dc99f5876a_0_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g1dc99f5876a_0_2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g1dc99f5876a_0_249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83" name="Google Shape;1283;g1dc99f5876a_0_2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g1dc99f5876a_0_2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g1dc99f5876a_0_249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g1dc99f5876a_0_249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1dc99f5876a_0_249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1dc99f5876a_0_249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1dc99f5876a_0_2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1" name="Google Shape;1291;g1dc99f5876a_0_2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1dc99f5876a_0_267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93" name="Google Shape;1293;g1dc99f5876a_0_267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94" name="Google Shape;1294;g1dc99f5876a_0_2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5" name="Google Shape;1295;g1dc99f5876a_0_2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c978cf3a11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g2c978cf3a11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2c978cf3a11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g2c978cf3a11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6" name="Google Shape;1306;g2c978cf3a11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7" name="Google Shape;1307;g2c978cf3a11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8" name="Google Shape;1308;g2c978cf3a11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g2c978cf3a11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2c978cf3a11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2c978cf3a11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g2c978cf3a11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c978cf3a11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5" name="Google Shape;1315;g2c978cf3a11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g2c978cf3a11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7" name="Google Shape;1317;g2c978cf3a11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2c978cf3a11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2c978cf3a11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g2c978cf3a11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g2c978cf3a11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2c978cf3a11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2c978cf3a11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24" name="Google Shape;1324;g2c978cf3a11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25" name="Google Shape;1325;g2c978cf3a11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g2c978cf3a11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g2c978cf3a11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2c978cf3a11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g2c978cf3a11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c978cf3a11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g2c978cf3a11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2c978cf3a11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g2c978cf3a11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35" name="Google Shape;1335;g2c978cf3a11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g2c978cf3a11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g2c978cf3a11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g2c978cf3a11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g2c978cf3a11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2c978cf3a11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2c978cf3a11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g2c978cf3a11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2c978cf3a11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2c978cf3a11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2c978cf3a11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978cf3a11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8" name="Google Shape;1348;g2c978cf3a11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c978cf3a11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2c978cf3a11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2c978cf3a11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2" name="Google Shape;1352;g2c978cf3a11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g2c978cf3a11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4" name="Google Shape;1354;g2c978cf3a11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5" name="Google Shape;1355;g2c978cf3a11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6" name="Google Shape;1356;g2c978cf3a11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2c978cf3a11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2c978cf3a11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2c978cf3a11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1" name="Google Shape;1361;g2c978cf3a11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2" name="Google Shape;1362;g2c978cf3a11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978cf3a11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978cf3a11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978cf3a11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g2c978cf3a11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7" name="Google Shape;1367;g2c978cf3a11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c978cf3a11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0" name="Google Shape;1370;g2c978cf3a11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g2c978cf3a11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2c978cf3a11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3" name="Google Shape;1373;g2c978cf3a11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4" name="Google Shape;1374;g2c978cf3a11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g2c978cf3a11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g2c978cf3a11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2c978cf3a11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9" name="Google Shape;1379;g2c978cf3a11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0" name="Google Shape;1380;g2c978cf3a11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2c978cf3a11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2c978cf3a11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3" name="Google Shape;1383;g2c978cf3a11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4" name="Google Shape;1384;g2c978cf3a11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978cf3a11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c978cf3a11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8" name="Google Shape;1388;g2c978cf3a11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g2c978cf3a11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0" name="Google Shape;1390;g2c978cf3a11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1" name="Google Shape;1391;g2c978cf3a11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2" name="Google Shape;1392;g2c978cf3a11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3" name="Google Shape;1393;g2c978cf3a11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g2c978cf3a11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g2c978cf3a11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978cf3a11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97" name="Google Shape;1397;g2c978cf3a11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6" Type="http://schemas.openxmlformats.org/officeDocument/2006/relationships/theme" Target="../theme/theme12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1dc99f5876a_0_151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5" name="Google Shape;1175;g1dc99f5876a_0_1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g1dc99f5876a_0_1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c978cf3a11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8" name="Google Shape;1298;g2c978cf3a11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g2c978cf3a11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g2c978cf3a11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5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9" name="Google Shape;749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0" name="Google Shape;750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1" name="Google Shape;75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9" name="Google Shape;979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0" name="Google Shape;980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1" name="Google Shape;981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9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xPZ_bfwu4K8" TargetMode="External"/><Relationship Id="rId6" Type="http://schemas.openxmlformats.org/officeDocument/2006/relationships/hyperlink" Target="https://youtu.be/xZ_x0QEL_wg" TargetMode="External"/><Relationship Id="rId7" Type="http://schemas.openxmlformats.org/officeDocument/2006/relationships/hyperlink" Target="https://vimeo.com/405904789" TargetMode="External"/><Relationship Id="rId8" Type="http://schemas.openxmlformats.org/officeDocument/2006/relationships/hyperlink" Target="https://youtu.be/p22hlxCoaE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4.png"/><Relationship Id="rId4" Type="http://schemas.openxmlformats.org/officeDocument/2006/relationships/image" Target="../media/image8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6.png"/><Relationship Id="rId4" Type="http://schemas.openxmlformats.org/officeDocument/2006/relationships/image" Target="../media/image9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4.jpg"/><Relationship Id="rId4" Type="http://schemas.openxmlformats.org/officeDocument/2006/relationships/image" Target="../media/image75.jpg"/><Relationship Id="rId5" Type="http://schemas.openxmlformats.org/officeDocument/2006/relationships/image" Target="../media/image73.jpg"/><Relationship Id="rId6" Type="http://schemas.openxmlformats.org/officeDocument/2006/relationships/image" Target="../media/image71.jpg"/><Relationship Id="rId7" Type="http://schemas.openxmlformats.org/officeDocument/2006/relationships/image" Target="../media/image7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2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03" name="Google Shape;1403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Scoop</a:t>
            </a:r>
            <a:endParaRPr/>
          </a:p>
        </p:txBody>
      </p:sp>
      <p:sp>
        <p:nvSpPr>
          <p:cNvPr id="1404" name="Google Shape;1404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እንመልከት</a:t>
            </a:r>
            <a:endParaRPr/>
          </a:p>
        </p:txBody>
      </p:sp>
      <p:sp>
        <p:nvSpPr>
          <p:cNvPr id="1506" name="Google Shape;1506;p1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3"/>
              </a:rPr>
              <a:t>እንግሊዘኛ</a:t>
            </a:r>
            <a:endParaRPr>
              <a:solidFill>
                <a:schemeClr val="hlink"/>
              </a:solidFill>
              <a:uFill>
                <a:noFill/>
              </a:uFill>
              <a:hlinkClick r:id="rId4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https://youtu.be/xPZ_bfwu4K8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07" name="Google Shape;1507;p16"/>
          <p:cNvSpPr txBox="1"/>
          <p:nvPr>
            <p:ph idx="2" type="body"/>
          </p:nvPr>
        </p:nvSpPr>
        <p:spPr>
          <a:xfrm>
            <a:off x="6250420" y="1675513"/>
            <a:ext cx="48309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/>
              <a:t>በስፓኒሽ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https://youtu.be/xZ_x0QEL_wg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>
              <a:solidFill>
                <a:schemeClr val="hlink"/>
              </a:solidFill>
              <a:uFill>
                <a:noFill/>
              </a:uFill>
              <a:hlinkClick r:id="rId7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08" name="Google Shape;1508;p16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16"/>
          <p:cNvSpPr/>
          <p:nvPr/>
        </p:nvSpPr>
        <p:spPr>
          <a:xfrm>
            <a:off x="6632820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(K-1)</a:t>
            </a:r>
            <a:endParaRPr/>
          </a:p>
        </p:txBody>
      </p:sp>
      <p:sp>
        <p:nvSpPr>
          <p:cNvPr id="1515" name="Google Shape;1515;p17"/>
          <p:cNvSpPr txBox="1"/>
          <p:nvPr>
            <p:ph idx="1" type="body"/>
          </p:nvPr>
        </p:nvSpPr>
        <p:spPr>
          <a:xfrm>
            <a:off x="1617656" y="2939667"/>
            <a:ext cx="3739715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ቃላቱን አንድ ላይ በሀረግ ለማስቀመጥ ትሞክራለህ/ትሞክሪያለሽ?</a:t>
            </a:r>
            <a:endParaRPr/>
          </a:p>
        </p:txBody>
      </p:sp>
      <p:sp>
        <p:nvSpPr>
          <p:cNvPr id="1516" name="Google Shape;1516;p17"/>
          <p:cNvSpPr txBox="1"/>
          <p:nvPr>
            <p:ph idx="2" type="body"/>
          </p:nvPr>
        </p:nvSpPr>
        <p:spPr>
          <a:xfrm>
            <a:off x="4022773" y="4724938"/>
            <a:ext cx="3407072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/>
              <a:t>አሁን ደግሞ ጣታችንን ሳንጠቀም አርፍተ ነገሩን በድጋሚ እናንብብ።</a:t>
            </a:r>
            <a:endParaRPr/>
          </a:p>
        </p:txBody>
      </p:sp>
      <p:sp>
        <p:nvSpPr>
          <p:cNvPr id="1517" name="Google Shape;1517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መጀመሪያ ቆም እንበል እና ቃላትን ለመረዳት እንሞክር። </a:t>
            </a:r>
            <a:endParaRPr/>
          </a:p>
        </p:txBody>
      </p:sp>
      <p:sp>
        <p:nvSpPr>
          <p:cNvPr id="1518" name="Google Shape;1518;p17"/>
          <p:cNvSpPr txBox="1"/>
          <p:nvPr>
            <p:ph idx="4" type="body"/>
          </p:nvPr>
        </p:nvSpPr>
        <p:spPr>
          <a:xfrm>
            <a:off x="305077" y="4495585"/>
            <a:ext cx="291459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እነዚህን ቃላት በጋራ ለመዘገብ እንሞክር። ሞክር/ሪ!</a:t>
            </a:r>
            <a:endParaRPr/>
          </a:p>
        </p:txBody>
      </p:sp>
      <p:pic>
        <p:nvPicPr>
          <p:cNvPr id="1519" name="Google Shape;1519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525" name="Google Shape;1525;p18"/>
          <p:cNvSpPr txBox="1"/>
          <p:nvPr>
            <p:ph idx="1" type="body"/>
          </p:nvPr>
        </p:nvSpPr>
        <p:spPr>
          <a:xfrm>
            <a:off x="8397730" y="3165416"/>
            <a:ext cx="359370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ጎበዝ! አሁን በጋራ እንዘግብ። ሀረጉ ምን መሆን አለበት?</a:t>
            </a:r>
            <a:endParaRPr/>
          </a:p>
        </p:txBody>
      </p:sp>
      <p:sp>
        <p:nvSpPr>
          <p:cNvPr id="1526" name="Google Shape;1526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በመጀመሪያ ቃላቱን ለመረዳት እናንብብ። </a:t>
            </a:r>
            <a:endParaRPr/>
          </a:p>
        </p:txBody>
      </p:sp>
      <p:sp>
        <p:nvSpPr>
          <p:cNvPr id="1527" name="Google Shape;1527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በድጋሚ እናንብበው። ተጨማሪ ቃላትን በረጅም ሀረጎች ውስጥ መዘገብ ትችላለህ/ትችያለሽ?</a:t>
            </a:r>
            <a:endParaRPr/>
          </a:p>
        </p:txBody>
      </p:sp>
      <p:pic>
        <p:nvPicPr>
          <p:cNvPr id="1528" name="Google Shape;15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dc99f5876a_0_143"/>
          <p:cNvSpPr txBox="1"/>
          <p:nvPr>
            <p:ph type="ctrTitle"/>
          </p:nvPr>
        </p:nvSpPr>
        <p:spPr>
          <a:xfrm>
            <a:off x="16033" y="141835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534" name="Google Shape;1534;g1dc99f5876a_0_143"/>
          <p:cNvSpPr txBox="1"/>
          <p:nvPr>
            <p:ph idx="1" type="body"/>
          </p:nvPr>
        </p:nvSpPr>
        <p:spPr>
          <a:xfrm>
            <a:off x="4588033" y="156248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በእንግሊዘኛ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ውስጥ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ጥቅም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ላይ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የዋለውን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ስርዓተ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ነጥብ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ለመገምገም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መመሪያን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/>
              <a:t> </a:t>
            </a:r>
            <a:endParaRPr/>
          </a:p>
        </p:txBody>
      </p:sp>
      <p:sp>
        <p:nvSpPr>
          <p:cNvPr id="1535" name="Google Shape;1535;g1dc99f5876a_0_143"/>
          <p:cNvSpPr txBox="1"/>
          <p:nvPr>
            <p:ph idx="2" type="body"/>
          </p:nvPr>
        </p:nvSpPr>
        <p:spPr>
          <a:xfrm>
            <a:off x="4588043" y="291056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የእንግሊዘኛ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ቋንቋን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ሪትም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ወይም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ፍሰት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ተወያዩ</a:t>
            </a:r>
            <a:r>
              <a:rPr lang="en-US"/>
              <a:t> </a:t>
            </a:r>
            <a:endParaRPr/>
          </a:p>
        </p:txBody>
      </p:sp>
      <p:pic>
        <p:nvPicPr>
          <p:cNvPr id="1536" name="Google Shape;1536;g1dc99f5876a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7287" y="2910575"/>
            <a:ext cx="1058088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g1dc99f5876a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845" y="1571708"/>
            <a:ext cx="1342949" cy="8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543" name="Google Shape;1543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አሟሙቁ።</a:t>
            </a:r>
            <a:endParaRPr/>
          </a:p>
        </p:txBody>
      </p:sp>
      <p:sp>
        <p:nvSpPr>
          <p:cNvPr id="1544" name="Google Shape;1544;p19"/>
          <p:cNvSpPr txBox="1"/>
          <p:nvPr>
            <p:ph idx="2" type="body"/>
          </p:nvPr>
        </p:nvSpPr>
        <p:spPr>
          <a:xfrm>
            <a:off x="1541169" y="2592249"/>
            <a:ext cx="3675232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ሀረጎችን በጋራ ዘግብ/ቢ።</a:t>
            </a:r>
            <a:endParaRPr/>
          </a:p>
        </p:txBody>
      </p:sp>
      <p:sp>
        <p:nvSpPr>
          <p:cNvPr id="1545" name="Google Shape;1545;p1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/>
              <a:t>በጋራ የተዘገቡትን አንድ ላይ አዋህድ/ጂ።</a:t>
            </a:r>
            <a:endParaRPr/>
          </a:p>
        </p:txBody>
      </p:sp>
      <p:sp>
        <p:nvSpPr>
          <p:cNvPr id="1546" name="Google Shape;1546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547" name="Google Shape;1547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548" name="Google Shape;1548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549" name="Google Shape;1549;p1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ጥያቄ ሲኖርዎት ጥሩኝ!</a:t>
            </a:r>
            <a:endParaRPr/>
          </a:p>
        </p:txBody>
      </p:sp>
      <p:sp>
        <p:nvSpPr>
          <p:cNvPr id="1550" name="Google Shape;1550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51" name="Google Shape;1551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2c978cf3a11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557" name="Google Shape;1557;g2c978cf3a11_0_109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558" name="Google Shape;1558;g2c978cf3a11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559" name="Google Shape;1559;g2c978cf3a11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565" name="Google Shape;156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Google Shape;1566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67" name="Google Shape;1567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5000"/>
              <a:t>ዘገባ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415" name="Google Shape;1415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416" name="Google Shape;1416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417" name="Google Shape;1417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418" name="Google Shape;1418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419" name="Google Shape;141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23" name="Google Shape;1423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4" name="Google Shape;1424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0" name="Google Shape;1430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1" name="Google Shape;1431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2" name="Google Shape;1432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3" name="Google Shape;1433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434" name="Google Shape;1434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435" name="Google Shape;1435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436" name="Google Shape;1436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437" name="Google Shape;1437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438" name="Google Shape;14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39" name="Google Shape;14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0" name="Google Shape;14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1" name="Google Shape;14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ዘገባ</a:t>
            </a:r>
            <a:endParaRPr/>
          </a:p>
        </p:txBody>
      </p:sp>
      <p:sp>
        <p:nvSpPr>
          <p:cNvPr id="1447" name="Google Shape;1447;p11"/>
          <p:cNvSpPr txBox="1"/>
          <p:nvPr>
            <p:ph idx="1" type="body"/>
          </p:nvPr>
        </p:nvSpPr>
        <p:spPr>
          <a:xfrm>
            <a:off x="9222900" y="4748864"/>
            <a:ext cx="2497200" cy="213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በሀረጎች ደረጃ ማንበብ እንደ ተራኪ እንድናነብ ይረዳናል።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448" name="Google Shape;1448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49" name="Google Shape;1449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50" name="Google Shape;1450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አሟሙቁ።</a:t>
            </a:r>
            <a:endParaRPr/>
          </a:p>
        </p:txBody>
      </p:sp>
      <p:sp>
        <p:nvSpPr>
          <p:cNvPr id="1451" name="Google Shape;1451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የዘገባ ሀረጎች።</a:t>
            </a:r>
            <a:endParaRPr/>
          </a:p>
        </p:txBody>
      </p:sp>
      <p:sp>
        <p:nvSpPr>
          <p:cNvPr id="1452" name="Google Shape;1452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ዘገባዎቹን በጋራ አቀናጁ።</a:t>
            </a:r>
            <a:endParaRPr/>
          </a:p>
        </p:txBody>
      </p:sp>
      <p:sp>
        <p:nvSpPr>
          <p:cNvPr id="1453" name="Google Shape;1453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  <p:pic>
        <p:nvPicPr>
          <p:cNvPr id="1454" name="Google Shape;14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2500" y="1771475"/>
            <a:ext cx="2098006" cy="21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US" sz="3000"/>
              <a:t>በአንድ አርፍተነገር ውስጥ የሚገኙ ትርጉም ያላቸው የሁለት ወይም ከሁለት በላይ ቃላት ስብስብ። </a:t>
            </a:r>
            <a:endParaRPr/>
          </a:p>
        </p:txBody>
      </p:sp>
      <p:sp>
        <p:nvSpPr>
          <p:cNvPr id="1460" name="Google Shape;1460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1" name="Google Shape;1461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2" name="Google Shape;1462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3" name="Google Shape;1463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ሀረግ</a:t>
            </a:r>
            <a:endParaRPr/>
          </a:p>
        </p:txBody>
      </p:sp>
      <p:sp>
        <p:nvSpPr>
          <p:cNvPr id="1464" name="Google Shape;1464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5" name="Google Shape;1465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6" name="Google Shape;1466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7" name="Google Shape;1467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/>
              <a:t>የስነ-ፅሁፍ ስያሜዎችን ይመልከቱ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en-US"/>
              <a:t>አሟሙቁ</a:t>
            </a:r>
            <a:endParaRPr/>
          </a:p>
        </p:txBody>
      </p:sp>
      <p:sp>
        <p:nvSpPr>
          <p:cNvPr id="1473" name="Google Shape;1473;p13"/>
          <p:cNvSpPr txBox="1"/>
          <p:nvPr>
            <p:ph idx="1" type="body"/>
          </p:nvPr>
        </p:nvSpPr>
        <p:spPr>
          <a:xfrm>
            <a:off x="-80875" y="514031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en-US"/>
              <a:t>ጥቆማዎች እና አቋራጭ ስልቶች</a:t>
            </a:r>
            <a:endParaRPr b="1"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13"/>
          <p:cNvSpPr txBox="1"/>
          <p:nvPr>
            <p:ph idx="1" type="body"/>
          </p:nvPr>
        </p:nvSpPr>
        <p:spPr>
          <a:xfrm>
            <a:off x="187896" y="1577975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US">
                <a:solidFill>
                  <a:srgbClr val="006FB6"/>
                </a:solidFill>
              </a:rPr>
              <a:t>በመጀመሪያ እያንዳንዱን ቃል በዝግታ እና በትክክል ማንበብን አበረታቱ። </a:t>
            </a:r>
            <a:endParaRPr>
              <a:solidFill>
                <a:srgbClr val="006FB6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5" name="Google Shape;1475;p13"/>
          <p:cNvSpPr txBox="1"/>
          <p:nvPr>
            <p:ph idx="2" type="body"/>
          </p:nvPr>
        </p:nvSpPr>
        <p:spPr>
          <a:xfrm>
            <a:off x="187895" y="3992563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US">
                <a:solidFill>
                  <a:srgbClr val="006FB6"/>
                </a:solidFill>
              </a:rPr>
              <a:t>ከመጀመሪያው ተራኪ ጋር ለመምሰል በጥድፊያ ማንባብ ብዙ ስህተቶች እንዲፈጠሩ ያደርጋል።</a:t>
            </a:r>
            <a:endParaRPr>
              <a:solidFill>
                <a:srgbClr val="006FB6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6" name="Google Shape;1476;p13"/>
          <p:cNvSpPr txBox="1"/>
          <p:nvPr>
            <p:ph idx="3" type="body"/>
          </p:nvPr>
        </p:nvSpPr>
        <p:spPr>
          <a:xfrm rot="-2153668">
            <a:off x="3813883" y="2303887"/>
            <a:ext cx="2493010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US">
                <a:solidFill>
                  <a:srgbClr val="006FB6"/>
                </a:solidFill>
              </a:rPr>
              <a:t>አዋቂ</a:t>
            </a:r>
            <a:r>
              <a:rPr lang="en-US">
                <a:solidFill>
                  <a:srgbClr val="006FB6"/>
                </a:solidFill>
              </a:rPr>
              <a:t>: እነዚህን ዝግ ብለህ/ሽ በማንበብ ቃላቱን ተረዳ/ጂ።</a:t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7" name="Google Shape;1477;p13"/>
          <p:cNvSpPr txBox="1"/>
          <p:nvPr>
            <p:ph idx="4" type="body"/>
          </p:nvPr>
        </p:nvSpPr>
        <p:spPr>
          <a:xfrm rot="860399">
            <a:off x="9046476" y="2254751"/>
            <a:ext cx="3137263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US">
                <a:solidFill>
                  <a:srgbClr val="006FB6"/>
                </a:solidFill>
              </a:rPr>
              <a:t>ልጅ: (በዝግታ)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“እኔ…ይሄንን…ቸኮሌት… ኬክ… እወዳለሁ!” ቲም… በደስታ…ጮሆ ተናገረ።</a:t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006FB6"/>
                </a:solidFill>
              </a:rPr>
              <a:t>ሀረጎችን ይዘግቡ</a:t>
            </a:r>
            <a:br>
              <a:rPr lang="en-US" sz="4400">
                <a:solidFill>
                  <a:srgbClr val="006FB6"/>
                </a:solidFill>
              </a:rPr>
            </a:br>
            <a:endParaRPr/>
          </a:p>
        </p:txBody>
      </p:sp>
      <p:sp>
        <p:nvSpPr>
          <p:cNvPr id="1483" name="Google Shape;1483;p1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 sz="3200"/>
              <a:t>ጥቆማዎች እና አቋራጭ ስልቶች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484" name="Google Shape;1484;p1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US">
                <a:solidFill>
                  <a:srgbClr val="006FB6"/>
                </a:solidFill>
              </a:rPr>
              <a:t>ጣትን ወይም የእርሳስ ላጲስን በመጠቀም ሀረጎችን በጋራ መዘገብን በምናብ አስብ/ቢ።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85" name="Google Shape;1485;p14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US">
                <a:solidFill>
                  <a:srgbClr val="006FB6"/>
                </a:solidFill>
              </a:rPr>
              <a:t>ቀጥሎም በአይናችሁ በማየት ብቻ ለማድረግ ሞክሩ.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86" name="Google Shape;1486;p14"/>
          <p:cNvSpPr txBox="1"/>
          <p:nvPr>
            <p:ph idx="4" type="body"/>
          </p:nvPr>
        </p:nvSpPr>
        <p:spPr>
          <a:xfrm>
            <a:off x="4104471" y="1561743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 sz="3600">
                <a:solidFill>
                  <a:srgbClr val="006FB6"/>
                </a:solidFill>
              </a:rPr>
              <a:t>ቃላትን አውቃችኋል፣ አሁን፡ ሀረጎችን ዘግቡ!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487" name="Google Shape;1487;p14"/>
          <p:cNvSpPr txBox="1"/>
          <p:nvPr>
            <p:ph idx="6" type="body"/>
          </p:nvPr>
        </p:nvSpPr>
        <p:spPr>
          <a:xfrm>
            <a:off x="3908780" y="4810036"/>
            <a:ext cx="4595082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Tim yelled happily.</a:t>
            </a:r>
            <a:endParaRPr b="0" i="0" sz="36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14"/>
          <p:cNvSpPr txBox="1"/>
          <p:nvPr>
            <p:ph idx="7" type="body"/>
          </p:nvPr>
        </p:nvSpPr>
        <p:spPr>
          <a:xfrm>
            <a:off x="7397657" y="3224908"/>
            <a:ext cx="4691572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this chocolate cake!”</a:t>
            </a:r>
            <a:endParaRPr b="0" i="0" sz="36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14"/>
          <p:cNvSpPr/>
          <p:nvPr/>
        </p:nvSpPr>
        <p:spPr>
          <a:xfrm>
            <a:off x="4379488" y="4002916"/>
            <a:ext cx="1800643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14"/>
          <p:cNvSpPr/>
          <p:nvPr/>
        </p:nvSpPr>
        <p:spPr>
          <a:xfrm>
            <a:off x="7959163" y="3839940"/>
            <a:ext cx="2283648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14"/>
          <p:cNvSpPr/>
          <p:nvPr/>
        </p:nvSpPr>
        <p:spPr>
          <a:xfrm>
            <a:off x="4332765" y="5526490"/>
            <a:ext cx="2701511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14"/>
          <p:cNvSpPr txBox="1"/>
          <p:nvPr>
            <p:ph idx="5" type="body"/>
          </p:nvPr>
        </p:nvSpPr>
        <p:spPr>
          <a:xfrm>
            <a:off x="3969386" y="3243174"/>
            <a:ext cx="3428271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2381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"I love</a:t>
            </a:r>
            <a:endParaRPr b="0" i="0" sz="28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 sz="4400"/>
              <a:t>ዘገባዎቹን በጋራ ያቀናጁ</a:t>
            </a:r>
            <a:endParaRPr sz="4400"/>
          </a:p>
        </p:txBody>
      </p:sp>
      <p:sp>
        <p:nvSpPr>
          <p:cNvPr id="1498" name="Google Shape;1498;p1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"I love this chocolate cake!" Tim yelled happily.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9" name="Google Shape;1499;p1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en-US"/>
              <a:t>እንለማመድ።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00" name="Google Shape;1500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