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10" r:id="rId10"/>
    <p:sldMasterId id="2147483715" r:id="rId11"/>
    <p:sldMasterId id="2147483726" r:id="rId12"/>
    <p:sldMasterId id="2147483746" r:id="rId13"/>
    <p:sldMasterId id="214748375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NWrwyzgQ6ERmY1VMVznJki5Vi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6" name="Google Shape;1656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66" name="Google Shape;1666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1ddb84e06bf_0_135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5" name="Google Shape;1675;g1ddb84e06bf_0_13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4" name="Google Shape;1684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2c9a6fc3745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9" name="Google Shape;1699;g2c9a6fc3745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7" name="Google Shape;1707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1" name="Google Shape;156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6" name="Google Shape;1566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1" name="Google Shape;158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8" name="Google Shape;159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1" name="Google Shape;1611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3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4" name="Google Shape;162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3" name="Google Shape;1633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5" name="Google Shape;1645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7.jpg"/><Relationship Id="rId3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24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45.png"/><Relationship Id="rId8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45.png"/><Relationship Id="rId8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54.png"/><Relationship Id="rId7" Type="http://schemas.openxmlformats.org/officeDocument/2006/relationships/image" Target="../media/image45.png"/><Relationship Id="rId8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Relationship Id="rId6" Type="http://schemas.openxmlformats.org/officeDocument/2006/relationships/image" Target="../media/image3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Relationship Id="rId6" Type="http://schemas.openxmlformats.org/officeDocument/2006/relationships/image" Target="../media/image35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jpg"/><Relationship Id="rId5" Type="http://schemas.openxmlformats.org/officeDocument/2006/relationships/image" Target="../media/image4.png"/><Relationship Id="rId6" Type="http://schemas.openxmlformats.org/officeDocument/2006/relationships/image" Target="../media/image54.png"/><Relationship Id="rId7" Type="http://schemas.openxmlformats.org/officeDocument/2006/relationships/image" Target="../media/image45.png"/><Relationship Id="rId8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6" Type="http://schemas.openxmlformats.org/officeDocument/2006/relationships/image" Target="../media/image50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6" Type="http://schemas.openxmlformats.org/officeDocument/2006/relationships/image" Target="../media/image50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2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9.jp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45.png"/><Relationship Id="rId8" Type="http://schemas.openxmlformats.org/officeDocument/2006/relationships/image" Target="../media/image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54.png"/><Relationship Id="rId7" Type="http://schemas.openxmlformats.org/officeDocument/2006/relationships/image" Target="../media/image45.png"/><Relationship Id="rId8" Type="http://schemas.openxmlformats.org/officeDocument/2006/relationships/image" Target="../media/image1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Relationship Id="rId6" Type="http://schemas.openxmlformats.org/officeDocument/2006/relationships/image" Target="../media/image35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Relationship Id="rId6" Type="http://schemas.openxmlformats.org/officeDocument/2006/relationships/image" Target="../media/image35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jpg"/><Relationship Id="rId5" Type="http://schemas.openxmlformats.org/officeDocument/2006/relationships/image" Target="../media/image4.png"/><Relationship Id="rId6" Type="http://schemas.openxmlformats.org/officeDocument/2006/relationships/image" Target="../media/image54.png"/><Relationship Id="rId7" Type="http://schemas.openxmlformats.org/officeDocument/2006/relationships/image" Target="../media/image45.png"/><Relationship Id="rId8" Type="http://schemas.openxmlformats.org/officeDocument/2006/relationships/image" Target="../media/image10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6" Type="http://schemas.openxmlformats.org/officeDocument/2006/relationships/image" Target="../media/image50.jp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0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c9a6fc3745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15" name="Google Shape;1515;g2c9a6fc3745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6" name="Google Shape;1516;g2c9a6fc3745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7" name="Google Shape;1517;g2c9a6fc3745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8" name="Google Shape;1518;g2c9a6fc3745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9" name="Google Shape;1519;g2c9a6fc3745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g2c9a6fc3745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1" name="Google Shape;1521;g2c9a6fc3745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2c9a6fc3745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24" name="Google Shape;1524;g2c9a6fc3745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5" name="Google Shape;1525;g2c9a6fc3745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6" name="Google Shape;1526;g2c9a6fc3745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7" name="Google Shape;1527;g2c9a6fc3745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8" name="Google Shape;1528;g2c9a6fc3745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9" name="Google Shape;1529;g2c9a6fc3745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g2c9a6fc3745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2c9a6fc3745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33" name="Google Shape;1533;g2c9a6fc3745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4" name="Google Shape;1534;g2c9a6fc3745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5" name="Google Shape;1535;g2c9a6fc3745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g2c9a6fc3745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7" name="Google Shape;1537;g2c9a6fc3745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8" name="Google Shape;1538;g2c9a6fc3745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g2c9a6fc3745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2c9a6fc3745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42" name="Google Shape;1542;g2c9a6fc3745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3" name="Google Shape;1543;g2c9a6fc3745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4" name="Google Shape;1544;g2c9a6fc3745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5" name="Google Shape;1545;g2c9a6fc3745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6" name="Google Shape;1546;g2c9a6fc3745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7" name="Google Shape;1547;g2c9a6fc3745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g2c9a6fc3745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g2c9a6fc3745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0" name="Google Shape;1550;g2c9a6fc3745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1" name="Google Shape;1551;g2c9a6fc3745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1"/>
          <p:cNvSpPr/>
          <p:nvPr/>
        </p:nvSpPr>
        <p:spPr>
          <a:xfrm>
            <a:off x="-1545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2"/>
          <p:cNvSpPr/>
          <p:nvPr/>
        </p:nvSpPr>
        <p:spPr>
          <a:xfrm>
            <a:off x="-4587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3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2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2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2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2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2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2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2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2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2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2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2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2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2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2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29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29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30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30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31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31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31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31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31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31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31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2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4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4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0" name="Google Shape;49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4" name="Google Shape;4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6" name="Google Shape;49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9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39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39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39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39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4" name="Google Shape;504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5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5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5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58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58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3" name="Google Shape;523;p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8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59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59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36" name="Google Shape;536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3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3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3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35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135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13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3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3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3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13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13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13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13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3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13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13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13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3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36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136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1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37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137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37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37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38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138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138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138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4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1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1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1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40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140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40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140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140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4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14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4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14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41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141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41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41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41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41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41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141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4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142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14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14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14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42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142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142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142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142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142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142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142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 1">
  <p:cSld name="3_Reading tip with wider picture_1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1" name="Google Shape;671;p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5" name="Google Shape;67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7"/>
          <p:cNvSpPr txBox="1"/>
          <p:nvPr>
            <p:ph idx="1" type="body"/>
          </p:nvPr>
        </p:nvSpPr>
        <p:spPr>
          <a:xfrm>
            <a:off x="308302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7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p47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47"/>
          <p:cNvSpPr txBox="1"/>
          <p:nvPr>
            <p:ph idx="4" type="body"/>
          </p:nvPr>
        </p:nvSpPr>
        <p:spPr>
          <a:xfrm>
            <a:off x="5258177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4" name="Google Shape;68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0" name="Google Shape;69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8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8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8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8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8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8" name="Google Shape;698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2" name="Google Shape;70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8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07" name="Google Shape;707;p8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0" name="Google Shape;710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18" name="Google Shape;718;p8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8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8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8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8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8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8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9" name="Google Shape;729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3" name="Google Shape;73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p8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86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p8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42" name="Google Shape;742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2" name="Google Shape;752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5" name="Google Shape;75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6" name="Google Shape;75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8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60" name="Google Shape;760;p8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8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8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5" name="Google Shape;765;p8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8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8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8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3" name="Google Shape;773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6" name="Google Shape;77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9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1" name="Google Shape;781;p9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9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7" name="Google Shape;787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0" name="Google Shape;79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1" name="Google Shape;79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9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95" name="Google Shape;795;p9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9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9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9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9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9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05" name="Google Shape;805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9" name="Google Shape;80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9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9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9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9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9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9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9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9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6" name="Google Shape;8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4" name="Google Shape;83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5" name="Google Shape;84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46" name="Google Shape;84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2" name="Google Shape;852;p4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3" name="Google Shape;85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4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56" name="Google Shape;856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4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4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4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4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6" name="Google Shape;86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2" name="Google Shape;87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4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75" name="Google Shape;87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4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4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4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0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3" name="Google Shape;883;p10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10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85" name="Google Shape;885;p10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86" name="Google Shape;886;p10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7" name="Google Shape;887;p10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4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6" name="Google Shape;896;p45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Google Shape;897;p45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98" name="Google Shape;898;p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2" name="Google Shape;90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05" name="Google Shape;905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06" name="Google Shape;906;p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45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45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9" name="Google Shape;909;p45"/>
          <p:cNvSpPr txBox="1"/>
          <p:nvPr>
            <p:ph idx="5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2" name="Google Shape;912;p4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3" name="Google Shape;913;p46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4" name="Google Shape;914;p46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15" name="Google Shape;915;p4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4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4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93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93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26" name="Google Shape;926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0" name="Google Shape;93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33" name="Google Shape;933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34" name="Google Shape;934;p93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93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93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93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93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9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9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9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9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4" name="Google Shape;94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7" name="Google Shape;94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8" name="Google Shape;94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94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94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94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94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5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57" name="Google Shape;957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9" name="Google Shape;95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0" name="Google Shape;96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95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95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66" name="Google Shape;966;p95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9" name="Google Shape;969;p9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9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9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9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3" name="Google Shape;973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6" name="Google Shape;97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7" name="Google Shape;97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2" name="Google Shape;98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6" name="Google Shape;98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8" name="Google Shape;98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1" name="Google Shape;991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4" name="Google Shape;99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5" name="Google Shape;995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9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0" name="Google Shape;1000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Google Shape;1004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1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18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18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1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1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0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9" name="Google Shape;1009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1" name="Google Shape;101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2" name="Google Shape;101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0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10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p10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6" name="Google Shape;1026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044" name="Google Shape;1044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6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6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6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6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2" name="Google Shape;1052;p6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53" name="Google Shape;105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4" name="Google Shape;1054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9" name="Google Shape;105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1" name="Google Shape;1061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6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6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6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6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6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6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6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6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1" name="Google Shape;107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Google Shape;1072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7" name="Google Shape;107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9" name="Google Shape;107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6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6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82" name="Google Shape;1082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5" name="Google Shape;108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6" name="Google Shape;1086;p66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1" name="Google Shape;109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3" name="Google Shape;109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66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66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96" name="Google Shape;109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01" name="Google Shape;110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2" name="Google Shape;110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9" name="Google Shape;110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6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6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6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6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6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6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6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6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20" name="Google Shape;112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1" name="Google Shape;1121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6" name="Google Shape;112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8" name="Google Shape;1128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1" name="Google Shape;1131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4" name="Google Shape;1134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35" name="Google Shape;113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6" name="Google Shape;113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1" name="Google Shape;114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3" name="Google Shape;114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3" name="Google Shape;115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4" name="Google Shape;115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9" name="Google Shape;115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1" name="Google Shape;116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7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p7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p7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p7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0" name="Google Shape;1170;p7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p7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p7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p7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5" name="Google Shape;117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6" name="Google Shape;1176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1" name="Google Shape;118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3" name="Google Shape;1183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1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1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1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1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1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1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1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6" name="Google Shape;118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1" name="Google Shape;1191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2" name="Google Shape;1192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3" name="Google Shape;119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5" name="Google Shape;1195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203" name="Google Shape;1203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Google Shape;120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6" name="Google Shape;1206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9" name="Google Shape;120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1" name="Google Shape;1211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3" name="Google Shape;121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5" name="Google Shape;1215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3" name="Google Shape;1223;p7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224" name="Google Shape;122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25" name="Google Shape;1225;p7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7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7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Google Shape;122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0" name="Google Shape;1230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2" name="Google Shape;123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3" name="Google Shape;123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5" name="Google Shape;123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9" name="Google Shape;1239;p7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p7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" name="Google Shape;124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6" name="Google Shape;124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0" name="Google Shape;125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2" name="Google Shape;1252;p7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7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5" name="Google Shape;125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6" name="Google Shape;125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9" name="Google Shape;125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1" name="Google Shape;126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5" name="Google Shape;1265;p7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7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7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p7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7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p7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p7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" name="Google Shape;127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4" name="Google Shape;127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8" name="Google Shape;127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0" name="Google Shape;128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1" name="Google Shape;128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3" name="Google Shape;1283;p7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6" name="Google Shape;1286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9" name="Google Shape;128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0" name="Google Shape;1290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2" name="Google Shape;129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3" name="Google Shape;1293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5" name="Google Shape;1295;p7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7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7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9" name="Google Shape;1299;p7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 1">
  <p:cSld name="3_Title, 3 points,content box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1302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3" name="Google Shape;1303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8" name="Google Shape;1308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0" name="Google Shape;131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2" name="Google Shape;1312;p80"/>
          <p:cNvSpPr txBox="1"/>
          <p:nvPr>
            <p:ph idx="1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3" name="Google Shape;1313;p80"/>
          <p:cNvSpPr txBox="1"/>
          <p:nvPr>
            <p:ph idx="2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4" name="Google Shape;1314;p80"/>
          <p:cNvSpPr txBox="1"/>
          <p:nvPr>
            <p:ph idx="3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5" name="Google Shape;1315;p80"/>
          <p:cNvSpPr txBox="1"/>
          <p:nvPr>
            <p:ph idx="4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6" name="Google Shape;1316;p80"/>
          <p:cNvSpPr txBox="1"/>
          <p:nvPr>
            <p:ph idx="5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7" name="Google Shape;1317;p80"/>
          <p:cNvSpPr txBox="1"/>
          <p:nvPr>
            <p:ph idx="6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8" name="Google Shape;1318;p80"/>
          <p:cNvSpPr/>
          <p:nvPr>
            <p:ph idx="7" type="pic"/>
          </p:nvPr>
        </p:nvSpPr>
        <p:spPr>
          <a:xfrm>
            <a:off x="6096000" y="1589982"/>
            <a:ext cx="5397600" cy="394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ll out Bubbles">
  <p:cSld name="3_Call out Bubbles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Google Shape;132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1" name="Google Shape;1321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6" name="Google Shape;1326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8" name="Google Shape;1328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9" name="Google Shape;1329;p81"/>
          <p:cNvSpPr/>
          <p:nvPr/>
        </p:nvSpPr>
        <p:spPr>
          <a:xfrm flipH="1">
            <a:off x="7073390" y="3783598"/>
            <a:ext cx="3970500" cy="2112900"/>
          </a:xfrm>
          <a:prstGeom prst="wedgeRoundRectCallout">
            <a:avLst>
              <a:gd fmla="val -37634" name="adj1"/>
              <a:gd fmla="val 6722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81"/>
          <p:cNvSpPr/>
          <p:nvPr/>
        </p:nvSpPr>
        <p:spPr>
          <a:xfrm>
            <a:off x="1224534" y="4321133"/>
            <a:ext cx="5353200" cy="1651500"/>
          </a:xfrm>
          <a:prstGeom prst="wedgeRoundRectCallout">
            <a:avLst>
              <a:gd fmla="val -39583" name="adj1"/>
              <a:gd fmla="val 7050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81"/>
          <p:cNvSpPr/>
          <p:nvPr/>
        </p:nvSpPr>
        <p:spPr>
          <a:xfrm flipH="1" rot="10800000">
            <a:off x="537973" y="2489059"/>
            <a:ext cx="3571800" cy="1651500"/>
          </a:xfrm>
          <a:prstGeom prst="wedgeRoundRectCallout">
            <a:avLst>
              <a:gd fmla="val -40312" name="adj1"/>
              <a:gd fmla="val 75317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81"/>
          <p:cNvSpPr/>
          <p:nvPr/>
        </p:nvSpPr>
        <p:spPr>
          <a:xfrm flipH="1" rot="10800000">
            <a:off x="8170224" y="2062952"/>
            <a:ext cx="3571800" cy="1535700"/>
          </a:xfrm>
          <a:prstGeom prst="wedgeRoundRectCallout">
            <a:avLst>
              <a:gd fmla="val -43095" name="adj1"/>
              <a:gd fmla="val 8013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81"/>
          <p:cNvSpPr/>
          <p:nvPr/>
        </p:nvSpPr>
        <p:spPr>
          <a:xfrm>
            <a:off x="4310091" y="1501557"/>
            <a:ext cx="3571800" cy="2073000"/>
          </a:xfrm>
          <a:prstGeom prst="wedgeRoundRectCallout">
            <a:avLst>
              <a:gd fmla="val -41982" name="adj1"/>
              <a:gd fmla="val 76540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81"/>
          <p:cNvSpPr txBox="1"/>
          <p:nvPr/>
        </p:nvSpPr>
        <p:spPr>
          <a:xfrm>
            <a:off x="299493" y="1478182"/>
            <a:ext cx="35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#askyourchild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81"/>
          <p:cNvSpPr txBox="1"/>
          <p:nvPr>
            <p:ph idx="1" type="body"/>
          </p:nvPr>
        </p:nvSpPr>
        <p:spPr>
          <a:xfrm>
            <a:off x="1371600" y="4414453"/>
            <a:ext cx="5269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p81"/>
          <p:cNvSpPr txBox="1"/>
          <p:nvPr>
            <p:ph idx="2" type="body"/>
          </p:nvPr>
        </p:nvSpPr>
        <p:spPr>
          <a:xfrm>
            <a:off x="516599" y="2489153"/>
            <a:ext cx="3654300" cy="15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7" name="Google Shape;1337;p81"/>
          <p:cNvSpPr txBox="1"/>
          <p:nvPr>
            <p:ph idx="3" type="body"/>
          </p:nvPr>
        </p:nvSpPr>
        <p:spPr>
          <a:xfrm>
            <a:off x="4372023" y="1550592"/>
            <a:ext cx="35529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8" name="Google Shape;1338;p81"/>
          <p:cNvSpPr txBox="1"/>
          <p:nvPr>
            <p:ph idx="4" type="body"/>
          </p:nvPr>
        </p:nvSpPr>
        <p:spPr>
          <a:xfrm>
            <a:off x="7211666" y="3836010"/>
            <a:ext cx="38787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9" name="Google Shape;1339;p81"/>
          <p:cNvSpPr txBox="1"/>
          <p:nvPr>
            <p:ph idx="5" type="body"/>
          </p:nvPr>
        </p:nvSpPr>
        <p:spPr>
          <a:xfrm>
            <a:off x="8170223" y="2062956"/>
            <a:ext cx="3620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0" name="Google Shape;1340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460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ddb84e06bf_0_1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7" name="Google Shape;1347;g1ddb84e06bf_0_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1ddb84e06bf_0_146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db84e06bf_0_146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db84e06bf_0_146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db84e06bf_0_146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g1ddb84e06bf_0_146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1ddb84e06bf_0_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1ddb84e06bf_0_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5" name="Google Shape;1355;g1ddb84e06bf_0_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Google Shape;1356;g1ddb84e06bf_0_14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7" name="Google Shape;1357;g1ddb84e06bf_0_14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8" name="Google Shape;1358;g1ddb84e06bf_0_14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g1ddb84e06bf_0_14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g1ddb84e06bf_0_14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1ddb84e06bf_0_14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g1ddb84e06bf_0_146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g1ddb84e06bf_0_14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1ddb84e06bf_0_165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1ddb84e06bf_0_165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1ddb84e06bf_0_165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8" name="Google Shape;1368;g1ddb84e06bf_0_165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69" name="Google Shape;1369;g1ddb84e06bf_0_165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370" name="Google Shape;1370;g1ddb84e06bf_0_16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71" name="Google Shape;1371;g1ddb84e06bf_0_16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2" name="Google Shape;1372;g1ddb84e06bf_0_16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3" name="Google Shape;1373;g1ddb84e06bf_0_16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4" name="Google Shape;1374;g1ddb84e06bf_0_16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5" name="Google Shape;1375;g1ddb84e06bf_0_16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76" name="Google Shape;1376;g1ddb84e06bf_0_1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7" name="Google Shape;1377;g1ddb84e06bf_0_1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78" name="Google Shape;1378;g1ddb84e06bf_0_1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9" name="Google Shape;1379;g1ddb84e06bf_0_1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g1ddb84e06bf_0_1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g1ddb84e06bf_0_1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82" name="Google Shape;1382;g1ddb84e06bf_0_16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ddb84e06bf_0_184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5" name="Google Shape;1385;g1ddb84e06bf_0_184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6" name="Google Shape;1386;g1ddb84e06bf_0_184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g1ddb84e06bf_0_184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1ddb84e06bf_0_184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1ddb84e06bf_0_184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1ddb84e06bf_0_184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1" name="Google Shape;1391;g1ddb84e06bf_0_184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2" name="Google Shape;1392;g1ddb84e06bf_0_184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393" name="Google Shape;1393;g1ddb84e06bf_0_184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394" name="Google Shape;1394;g1ddb84e06bf_0_18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95" name="Google Shape;1395;g1ddb84e06bf_0_18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96" name="Google Shape;1396;g1ddb84e06bf_0_18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97" name="Google Shape;1397;g1ddb84e06bf_0_18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98" name="Google Shape;1398;g1ddb84e06bf_0_18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99" name="Google Shape;1399;g1ddb84e06bf_0_18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400" name="Google Shape;1400;g1ddb84e06bf_0_1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1" name="Google Shape;1401;g1ddb84e06bf_0_18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402" name="Google Shape;1402;g1ddb84e06bf_0_18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ddb84e06bf_0_204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405" name="Google Shape;1405;g1ddb84e06bf_0_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g1ddb84e06bf_0_204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7" name="Google Shape;1407;g1ddb84e06bf_0_204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08" name="Google Shape;1408;g1ddb84e06bf_0_204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409" name="Google Shape;1409;g1ddb84e06bf_0_20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10" name="Google Shape;1410;g1ddb84e06bf_0_20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1" name="Google Shape;1411;g1ddb84e06bf_0_20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2" name="Google Shape;1412;g1ddb84e06bf_0_20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3" name="Google Shape;1413;g1ddb84e06bf_0_20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4" name="Google Shape;1414;g1ddb84e06bf_0_20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415" name="Google Shape;1415;g1ddb84e06bf_0_2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6" name="Google Shape;1416;g1ddb84e06bf_0_20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417" name="Google Shape;1417;g1ddb84e06bf_0_20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8" name="Google Shape;1418;g1ddb84e06bf_0_204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9" name="Google Shape;1419;g1ddb84e06bf_0_204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0" name="Google Shape;1420;g1ddb84e06bf_0_204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1" name="Google Shape;1421;g1ddb84e06bf_0_204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g1ddb84e06bf_0_204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3" name="Google Shape;1423;g1ddb84e06bf_0_204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g1ddb84e06bf_0_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g1ddb84e06bf_0_225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7" name="Google Shape;1427;g1ddb84e06bf_0_225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28" name="Google Shape;1428;g1ddb84e06bf_0_225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429" name="Google Shape;1429;g1ddb84e06bf_0_2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30" name="Google Shape;1430;g1ddb84e06bf_0_22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1" name="Google Shape;1431;g1ddb84e06bf_0_22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2" name="Google Shape;1432;g1ddb84e06bf_0_22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3" name="Google Shape;1433;g1ddb84e06bf_0_22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4" name="Google Shape;1434;g1ddb84e06bf_0_22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435" name="Google Shape;1435;g1ddb84e06bf_0_2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6" name="Google Shape;1436;g1ddb84e06bf_0_2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437" name="Google Shape;1437;g1ddb84e06bf_0_2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8" name="Google Shape;1438;g1ddb84e06bf_0_225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9" name="Google Shape;1439;g1ddb84e06bf_0_225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0" name="Google Shape;1440;g1ddb84e06bf_0_225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1ddb84e06bf_0_225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g1ddb84e06bf_0_225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1ddb84e06bf_0_24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5" name="Google Shape;1445;g1ddb84e06bf_0_24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g1ddb84e06bf_0_244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47" name="Google Shape;1447;g1ddb84e06bf_0_244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448" name="Google Shape;1448;g1ddb84e06bf_0_24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49" name="Google Shape;1449;g1ddb84e06bf_0_24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2c9a6fc3745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7" name="Google Shape;1457;g2c9a6fc3745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g2c9a6fc3745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9" name="Google Shape;1459;g2c9a6fc3745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0" name="Google Shape;1460;g2c9a6fc3745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1" name="Google Shape;1461;g2c9a6fc3745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2" name="Google Shape;1462;g2c9a6fc3745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g2c9a6fc3745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Google Shape;1464;g2c9a6fc3745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5" name="Google Shape;1465;g2c9a6fc3745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66" name="Google Shape;1466;g2c9a6fc3745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2c9a6fc3745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9" name="Google Shape;1469;g2c9a6fc3745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0" name="Google Shape;1470;g2c9a6fc3745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71" name="Google Shape;1471;g2c9a6fc3745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2" name="Google Shape;1472;g2c9a6fc3745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3" name="Google Shape;1473;g2c9a6fc3745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4" name="Google Shape;1474;g2c9a6fc3745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5" name="Google Shape;1475;g2c9a6fc374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g2c9a6fc3745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g2c9a6fc3745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78" name="Google Shape;1478;g2c9a6fc3745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79" name="Google Shape;1479;g2c9a6fc3745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g2c9a6fc3745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g2c9a6fc3745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2" name="Google Shape;1482;g2c9a6fc3745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3" name="Google Shape;1483;g2c9a6fc3745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2c9a6fc3745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6" name="Google Shape;1486;g2c9a6fc3745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7" name="Google Shape;1487;g2c9a6fc3745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8" name="Google Shape;1488;g2c9a6fc3745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89" name="Google Shape;1489;g2c9a6fc3745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0" name="Google Shape;1490;g2c9a6fc3745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1" name="Google Shape;1491;g2c9a6fc3745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2" name="Google Shape;1492;g2c9a6fc3745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3" name="Google Shape;1493;g2c9a6fc3745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g2c9a6fc3745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g2c9a6fc3745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6" name="Google Shape;1496;g2c9a6fc3745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7" name="Google Shape;1497;g2c9a6fc3745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8" name="Google Shape;1498;g2c9a6fc3745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9" name="Google Shape;1499;g2c9a6fc3745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2c9a6fc3745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2" name="Google Shape;1502;g2c9a6fc3745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g2c9a6fc3745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4" name="Google Shape;1504;g2c9a6fc3745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5" name="Google Shape;1505;g2c9a6fc3745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06" name="Google Shape;1506;g2c9a6fc3745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7" name="Google Shape;1507;g2c9a6fc3745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8" name="Google Shape;1508;g2c9a6fc3745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9" name="Google Shape;1509;g2c9a6fc3745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0" name="Google Shape;1510;g2c9a6fc3745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g2c9a6fc3745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g2c9a6fc3745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theme" Target="../theme/theme12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10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2" Type="http://schemas.openxmlformats.org/officeDocument/2006/relationships/theme" Target="../theme/theme11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9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1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8.xml"/><Relationship Id="rId6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ddb84e06bf_0_142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43" name="Google Shape;1343;g1ddb84e06bf_0_1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1ddb84e06bf_0_1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2c9a6fc3745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2" name="Google Shape;1452;g2c9a6fc3745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3" name="Google Shape;1453;g2c9a6fc3745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g2c9a6fc3745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8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9" name="Google Shape;649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2" name="Google Shape;822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3" name="Google Shape;823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0" name="Google Shape;890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1" name="Google Shape;1021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2" name="Google Shape;1022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3" name="Google Shape;1023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6.png"/><Relationship Id="rId4" Type="http://schemas.openxmlformats.org/officeDocument/2006/relationships/image" Target="../media/image9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8.jpg"/><Relationship Id="rId4" Type="http://schemas.openxmlformats.org/officeDocument/2006/relationships/image" Target="../media/image90.jpg"/><Relationship Id="rId5" Type="http://schemas.openxmlformats.org/officeDocument/2006/relationships/image" Target="../media/image92.jpg"/><Relationship Id="rId6" Type="http://schemas.openxmlformats.org/officeDocument/2006/relationships/image" Target="../media/image82.jpg"/><Relationship Id="rId7" Type="http://schemas.openxmlformats.org/officeDocument/2006/relationships/image" Target="../media/image9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5.png"/><Relationship Id="rId4" Type="http://schemas.openxmlformats.org/officeDocument/2006/relationships/image" Target="../media/image87.png"/><Relationship Id="rId5" Type="http://schemas.openxmlformats.org/officeDocument/2006/relationships/image" Target="../media/image81.png"/><Relationship Id="rId6" Type="http://schemas.openxmlformats.org/officeDocument/2006/relationships/image" Target="../media/image8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8.png"/><Relationship Id="rId4" Type="http://schemas.openxmlformats.org/officeDocument/2006/relationships/image" Target="../media/image77.png"/><Relationship Id="rId5" Type="http://schemas.openxmlformats.org/officeDocument/2006/relationships/image" Target="../media/image76.png"/><Relationship Id="rId6" Type="http://schemas.openxmlformats.org/officeDocument/2006/relationships/image" Target="../media/image85.png"/><Relationship Id="rId7" Type="http://schemas.openxmlformats.org/officeDocument/2006/relationships/image" Target="../media/image8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4.png"/><Relationship Id="rId4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557" name="Google Shape;1557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Let’s Go Back</a:t>
            </a:r>
            <a:endParaRPr/>
          </a:p>
        </p:txBody>
      </p:sp>
      <p:sp>
        <p:nvSpPr>
          <p:cNvPr id="1558" name="Google Shape;1558;p1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</a:t>
            </a:r>
            <a:r>
              <a:rPr lang="en-US" sz="4000">
                <a:solidFill>
                  <a:srgbClr val="006FB6"/>
                </a:solidFill>
              </a:rPr>
              <a:t>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پڑھنا = گفتگو کرنا  (K-1)</a:t>
            </a:r>
            <a:endParaRPr/>
          </a:p>
        </p:txBody>
      </p:sp>
      <p:sp>
        <p:nvSpPr>
          <p:cNvPr id="1659" name="Google Shape;1659;p16"/>
          <p:cNvSpPr txBox="1"/>
          <p:nvPr>
            <p:ph idx="1" type="body"/>
          </p:nvPr>
        </p:nvSpPr>
        <p:spPr>
          <a:xfrm>
            <a:off x="1534375" y="2845725"/>
            <a:ext cx="3856200" cy="14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اپنی انگلی کا استعمال کریں۔  لفظ کے ایک حصے کو کور کریں۔  کیا آپ کو کوئی ایسا حصہ نظر آتا ہے جسے آپ جانتے ہیں؟ </a:t>
            </a:r>
            <a:endParaRPr sz="2600"/>
          </a:p>
        </p:txBody>
      </p:sp>
      <p:sp>
        <p:nvSpPr>
          <p:cNvPr id="1660" name="Google Shape;1660;p16"/>
          <p:cNvSpPr txBox="1"/>
          <p:nvPr>
            <p:ph idx="2" type="body"/>
          </p:nvPr>
        </p:nvSpPr>
        <p:spPr>
          <a:xfrm>
            <a:off x="3878425" y="4822075"/>
            <a:ext cx="369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987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چلو واپس چلتے ہیں اور اس جملے کو شروع سے دوبارہ پڑھتے ہیں۔</a:t>
            </a:r>
            <a:endParaRPr sz="2600"/>
          </a:p>
        </p:txBody>
      </p:sp>
      <p:sp>
        <p:nvSpPr>
          <p:cNvPr id="1661" name="Google Shape;1661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کیا آپ اپنی انگلی کا استعمال کر کے اسے باآواز بلند پڑھ سکتے ہیں؟</a:t>
            </a:r>
            <a:endParaRPr sz="2600"/>
          </a:p>
        </p:txBody>
      </p:sp>
      <p:sp>
        <p:nvSpPr>
          <p:cNvPr id="1662" name="Google Shape;1662;p1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خُوب! اس لفظ پر کام جاری رکھنے کا طریقہ!</a:t>
            </a:r>
            <a:endParaRPr sz="2600"/>
          </a:p>
        </p:txBody>
      </p:sp>
      <p:pic>
        <p:nvPicPr>
          <p:cNvPr id="1663" name="Google Shape;1663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پڑھنا = گفتگو کرنا (2-3)</a:t>
            </a:r>
            <a:endParaRPr/>
          </a:p>
        </p:txBody>
      </p:sp>
      <p:sp>
        <p:nvSpPr>
          <p:cNvPr id="1669" name="Google Shape;1669;p1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میں انتظار کروں گا کیونکہ مجھے لگتا ہے کہ آپ یہ کر سکتے ہیں۔</a:t>
            </a:r>
            <a:endParaRPr sz="2600"/>
          </a:p>
        </p:txBody>
      </p:sp>
      <p:sp>
        <p:nvSpPr>
          <p:cNvPr id="1670" name="Google Shape;1670;p1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کیا وہ لفظ جو آپ نے بولا تھا ان حروف اور آوازوں سے مماثل ہے جو آپ دیکھتے ہیں؟</a:t>
            </a:r>
            <a:endParaRPr sz="2600"/>
          </a:p>
        </p:txBody>
      </p:sp>
      <p:sp>
        <p:nvSpPr>
          <p:cNvPr id="1671" name="Google Shape;1671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600" u="none">
                <a:solidFill>
                  <a:srgbClr val="006FB6"/>
                </a:solidFill>
              </a:rPr>
              <a:t>اب جب کہ آپ اس لفظ کو جانتے ہیں تو چلو واپس چلتے ہیں اور شروع سے دوبارہ پڑھتے ہیں۔</a:t>
            </a:r>
            <a:endParaRPr sz="2600"/>
          </a:p>
        </p:txBody>
      </p:sp>
      <p:pic>
        <p:nvPicPr>
          <p:cNvPr id="1672" name="Google Shape;16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1ddb84e06bf_0_135"/>
          <p:cNvSpPr txBox="1"/>
          <p:nvPr>
            <p:ph idx="1" type="body"/>
          </p:nvPr>
        </p:nvSpPr>
        <p:spPr>
          <a:xfrm>
            <a:off x="1034399" y="1533864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lang="en-US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الفاظ کی جانچ کرنے کے لیے ڈکشنری، ایپ یا ویب سائٹ استعمال کریں۔</a:t>
            </a:r>
            <a:endParaRPr sz="4800">
              <a:solidFill>
                <a:srgbClr val="006FB6"/>
              </a:solidFill>
            </a:endParaRPr>
          </a:p>
        </p:txBody>
      </p:sp>
      <p:pic>
        <p:nvPicPr>
          <p:cNvPr id="1678" name="Google Shape;1678;g1ddb84e06bf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285962" y="1577925"/>
            <a:ext cx="1456925" cy="96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Google Shape;1679;g1ddb84e06bf_0_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4616" y="3172099"/>
            <a:ext cx="1539641" cy="16347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g1ddb84e06bf_0_135"/>
          <p:cNvSpPr txBox="1"/>
          <p:nvPr>
            <p:ph idx="1" type="body"/>
          </p:nvPr>
        </p:nvSpPr>
        <p:spPr>
          <a:xfrm>
            <a:off x="1289865" y="3592664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lang="en-US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ریڈنگ کی مہارت کو بڑھانے میں مدد کے لیے بہت زیادہ حوصلہ افزائی کریں۔</a:t>
            </a:r>
            <a:endParaRPr sz="6400">
              <a:solidFill>
                <a:srgbClr val="006FB6"/>
              </a:solidFill>
            </a:endParaRPr>
          </a:p>
        </p:txBody>
      </p:sp>
      <p:sp>
        <p:nvSpPr>
          <p:cNvPr id="1681" name="Google Shape;1681;g1ddb84e06bf_0_135"/>
          <p:cNvSpPr txBox="1"/>
          <p:nvPr/>
        </p:nvSpPr>
        <p:spPr>
          <a:xfrm>
            <a:off x="0" y="0"/>
            <a:ext cx="12141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کثیر الِلسان خاندان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مشق کا وقت</a:t>
            </a:r>
            <a:endParaRPr/>
          </a:p>
        </p:txBody>
      </p:sp>
      <p:sp>
        <p:nvSpPr>
          <p:cNvPr id="1687" name="Google Shape;1687;p18"/>
          <p:cNvSpPr txBox="1"/>
          <p:nvPr>
            <p:ph idx="1" type="body"/>
          </p:nvPr>
        </p:nvSpPr>
        <p:spPr>
          <a:xfrm>
            <a:off x="262304" y="1622118"/>
            <a:ext cx="3859608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200" u="none"/>
              <a:t>مشکل لفظ پر دھیان دیں۔</a:t>
            </a:r>
            <a:endParaRPr/>
          </a:p>
        </p:txBody>
      </p:sp>
      <p:sp>
        <p:nvSpPr>
          <p:cNvPr id="1688" name="Google Shape;1688;p18"/>
          <p:cNvSpPr txBox="1"/>
          <p:nvPr>
            <p:ph idx="2" type="body"/>
          </p:nvPr>
        </p:nvSpPr>
        <p:spPr>
          <a:xfrm>
            <a:off x="159928" y="2901157"/>
            <a:ext cx="39621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200" u="none"/>
              <a:t>انتظار کریں اور تعریف کریں۔</a:t>
            </a:r>
            <a:endParaRPr/>
          </a:p>
        </p:txBody>
      </p:sp>
      <p:sp>
        <p:nvSpPr>
          <p:cNvPr id="1689" name="Google Shape;1689;p18"/>
          <p:cNvSpPr txBox="1"/>
          <p:nvPr>
            <p:ph idx="3" type="body"/>
          </p:nvPr>
        </p:nvSpPr>
        <p:spPr>
          <a:xfrm>
            <a:off x="395312" y="4111235"/>
            <a:ext cx="3726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200" u="none"/>
              <a:t>واپس جائیں اور اظہار سے دوبارہ پڑھیں۔</a:t>
            </a:r>
            <a:endParaRPr/>
          </a:p>
        </p:txBody>
      </p:sp>
      <p:sp>
        <p:nvSpPr>
          <p:cNvPr id="1690" name="Google Shape;1690;p18"/>
          <p:cNvSpPr txBox="1"/>
          <p:nvPr>
            <p:ph idx="4" type="body"/>
          </p:nvPr>
        </p:nvSpPr>
        <p:spPr>
          <a:xfrm>
            <a:off x="4344886" y="16176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1</a:t>
            </a:r>
            <a:endParaRPr/>
          </a:p>
        </p:txBody>
      </p:sp>
      <p:sp>
        <p:nvSpPr>
          <p:cNvPr id="1691" name="Google Shape;1691;p18"/>
          <p:cNvSpPr txBox="1"/>
          <p:nvPr>
            <p:ph idx="5" type="body"/>
          </p:nvPr>
        </p:nvSpPr>
        <p:spPr>
          <a:xfrm>
            <a:off x="4344885" y="4111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3</a:t>
            </a:r>
            <a:endParaRPr/>
          </a:p>
        </p:txBody>
      </p:sp>
      <p:sp>
        <p:nvSpPr>
          <p:cNvPr id="1692" name="Google Shape;1692;p18"/>
          <p:cNvSpPr txBox="1"/>
          <p:nvPr/>
        </p:nvSpPr>
        <p:spPr>
          <a:xfrm>
            <a:off x="4344885" y="290115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18"/>
          <p:cNvSpPr txBox="1"/>
          <p:nvPr/>
        </p:nvSpPr>
        <p:spPr>
          <a:xfrm>
            <a:off x="6276351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18"/>
          <p:cNvSpPr txBox="1"/>
          <p:nvPr/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جب آپ کے پاس کوئی سوال ہو تو مجھے کال کریں!</a:t>
            </a:r>
            <a:endParaRPr/>
          </a:p>
        </p:txBody>
      </p:sp>
      <p:sp>
        <p:nvSpPr>
          <p:cNvPr id="1695" name="Google Shape;1695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96" name="Google Shape;1696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c9a6fc3745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Falceli  </a:t>
            </a:r>
            <a:endParaRPr/>
          </a:p>
        </p:txBody>
      </p:sp>
      <p:sp>
        <p:nvSpPr>
          <p:cNvPr id="1702" name="Google Shape;1702;g2c9a6fc3745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Wax su’aalo ah maka qabtaa habka akhrinta?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Jeedso oo la hadal ilmahaaga: Ma dareemaynaa inaynu diyaar u nahay inaan ku tijaabino hab akhriskan guriga?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Fadlan nala wadaag sida laga yaabo inaad tan guriga ugu isticmaali karto?</a:t>
            </a:r>
            <a:endParaRPr/>
          </a:p>
        </p:txBody>
      </p:sp>
      <p:sp>
        <p:nvSpPr>
          <p:cNvPr id="1703" name="Google Shape;1703;g2c9a6fc3745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/>
              <a:t>Su’aashaadu waxay caawin doontaa qof kale oo ku jira qolka!</a:t>
            </a:r>
            <a:endParaRPr/>
          </a:p>
        </p:txBody>
      </p:sp>
      <p:pic>
        <p:nvPicPr>
          <p:cNvPr descr="A close up of a logo&#10;&#10;Description automatically generated" id="1704" name="Google Shape;1704;g2c9a6fc3745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2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براہ کرم، فیڈ بیک دیں</a:t>
            </a:r>
            <a:endParaRPr/>
          </a:p>
        </p:txBody>
      </p:sp>
      <p:pic>
        <p:nvPicPr>
          <p:cNvPr id="1710" name="Google Shape;1710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711" name="Google Shape;1711;p23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/>
              <a:t>آپ کا ان پٹ ہمارے وقت کو ایک ساتھ بہتر بناتا ہے!</a:t>
            </a:r>
            <a:endParaRPr/>
          </a:p>
        </p:txBody>
      </p:sp>
      <p:pic>
        <p:nvPicPr>
          <p:cNvPr descr="A picture containing person, indoor, blue&#10;&#10;Description automatically generated" id="1712" name="Google Shape;1712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u="none"/>
              <a:t>چلو واپس چلتے ہیں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خوش آمدید</a:t>
            </a:r>
            <a:endParaRPr/>
          </a:p>
        </p:txBody>
      </p:sp>
      <p:sp>
        <p:nvSpPr>
          <p:cNvPr id="1569" name="Google Shape;1569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پڑھنے سے متعلق ٹپ</a:t>
            </a:r>
            <a:endParaRPr/>
          </a:p>
        </p:txBody>
      </p:sp>
      <p:sp>
        <p:nvSpPr>
          <p:cNvPr id="1570" name="Google Shape;1570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مشق کا وقت</a:t>
            </a:r>
            <a:endParaRPr/>
          </a:p>
        </p:txBody>
      </p:sp>
      <p:sp>
        <p:nvSpPr>
          <p:cNvPr id="1571" name="Google Shape;1571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ایجنڈا</a:t>
            </a:r>
            <a:endParaRPr/>
          </a:p>
        </p:txBody>
      </p:sp>
      <p:sp>
        <p:nvSpPr>
          <p:cNvPr id="1572" name="Google Shape;1572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عکاسی اور اپڈیٹس</a:t>
            </a:r>
            <a:endParaRPr/>
          </a:p>
        </p:txBody>
      </p:sp>
      <p:pic>
        <p:nvPicPr>
          <p:cNvPr id="1573" name="Google Shape;1573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Google Shape;1574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77" name="Google Shape;1577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8" name="Google Shape;1578;p5"/>
          <p:cNvSpPr/>
          <p:nvPr/>
        </p:nvSpPr>
        <p:spPr>
          <a:xfrm>
            <a:off x="9516140" y="3220872"/>
            <a:ext cx="1807534" cy="1424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B69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میں نے سخت الفاظ سے حملہ کرنے کا طریقہ سیکھ لیا!</a:t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4" name="Google Shape;1584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5" name="Google Shape;1585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6" name="Google Shape;1586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7" name="Google Shape;1587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تیار رہیں۔</a:t>
            </a:r>
            <a:endParaRPr/>
          </a:p>
        </p:txBody>
      </p:sp>
      <p:sp>
        <p:nvSpPr>
          <p:cNvPr id="1588" name="Google Shape;1588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حاضر رہیں۔</a:t>
            </a:r>
            <a:endParaRPr/>
          </a:p>
        </p:txBody>
      </p:sp>
      <p:sp>
        <p:nvSpPr>
          <p:cNvPr id="1589" name="Google Shape;1589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شائستہ رہیں۔</a:t>
            </a:r>
            <a:endParaRPr/>
          </a:p>
        </p:txBody>
      </p:sp>
      <p:sp>
        <p:nvSpPr>
          <p:cNvPr id="1590" name="Google Shape;1590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سوالات پوچھیں۔</a:t>
            </a:r>
            <a:endParaRPr/>
          </a:p>
        </p:txBody>
      </p:sp>
      <p:sp>
        <p:nvSpPr>
          <p:cNvPr id="1591" name="Google Shape;1591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ورکشاپ سے متعلق ہدایات</a:t>
            </a:r>
            <a:endParaRPr/>
          </a:p>
        </p:txBody>
      </p:sp>
      <p:pic>
        <p:nvPicPr>
          <p:cNvPr descr="Icon&#10;&#10;Description automatically generated" id="1592" name="Google Shape;15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93" name="Google Shape;15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94" name="Google Shape;159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95" name="Google Shape;159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1"/>
          <p:cNvSpPr txBox="1"/>
          <p:nvPr>
            <p:ph type="title"/>
          </p:nvPr>
        </p:nvSpPr>
        <p:spPr>
          <a:xfrm>
            <a:off x="-173875" y="2954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چلو واپس چلتے ہیں</a:t>
            </a:r>
            <a:endParaRPr/>
          </a:p>
        </p:txBody>
      </p:sp>
      <p:sp>
        <p:nvSpPr>
          <p:cNvPr id="1601" name="Google Shape;1601;p11"/>
          <p:cNvSpPr txBox="1"/>
          <p:nvPr>
            <p:ph idx="1" type="body"/>
          </p:nvPr>
        </p:nvSpPr>
        <p:spPr>
          <a:xfrm>
            <a:off x="9222900" y="4748864"/>
            <a:ext cx="24972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دوبارہ پڑھنے (اور بار بار پڑھنے) سے روانی پیدا ہوتی ہے۔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02" name="Google Shape;160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5" l="0" r="0" t="405"/>
          <a:stretch/>
        </p:blipFill>
        <p:spPr>
          <a:xfrm>
            <a:off x="9282749" y="1283634"/>
            <a:ext cx="2377500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3" name="Google Shape;1603;p11"/>
          <p:cNvSpPr txBox="1"/>
          <p:nvPr>
            <p:ph idx="3" type="title"/>
          </p:nvPr>
        </p:nvSpPr>
        <p:spPr>
          <a:xfrm>
            <a:off x="7004915" y="251826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2</a:t>
            </a:r>
            <a:endParaRPr/>
          </a:p>
        </p:txBody>
      </p:sp>
      <p:sp>
        <p:nvSpPr>
          <p:cNvPr id="1604" name="Google Shape;1604;p11"/>
          <p:cNvSpPr txBox="1"/>
          <p:nvPr/>
        </p:nvSpPr>
        <p:spPr>
          <a:xfrm>
            <a:off x="7004915" y="360918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5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11"/>
          <p:cNvSpPr txBox="1"/>
          <p:nvPr>
            <p:ph idx="6" type="body"/>
          </p:nvPr>
        </p:nvSpPr>
        <p:spPr>
          <a:xfrm>
            <a:off x="2087915" y="143084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>
                <a:solidFill>
                  <a:srgbClr val="006FB6"/>
                </a:solidFill>
              </a:rPr>
              <a:t>مشکل لفظ پر دھیان دیں۔</a:t>
            </a:r>
            <a:endParaRPr sz="3600"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11"/>
          <p:cNvSpPr txBox="1"/>
          <p:nvPr>
            <p:ph idx="7" type="body"/>
          </p:nvPr>
        </p:nvSpPr>
        <p:spPr>
          <a:xfrm>
            <a:off x="2087915" y="25182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600" u="none">
                <a:solidFill>
                  <a:srgbClr val="006FB6"/>
                </a:solidFill>
              </a:rPr>
              <a:t>انتظار کریں اور تعریف کریں۔</a:t>
            </a:r>
            <a:endParaRPr/>
          </a:p>
        </p:txBody>
      </p:sp>
      <p:sp>
        <p:nvSpPr>
          <p:cNvPr id="1607" name="Google Shape;1607;p11"/>
          <p:cNvSpPr txBox="1"/>
          <p:nvPr>
            <p:ph idx="8" type="body"/>
          </p:nvPr>
        </p:nvSpPr>
        <p:spPr>
          <a:xfrm>
            <a:off x="2087915" y="3612688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600" u="none">
                <a:solidFill>
                  <a:srgbClr val="006FB6"/>
                </a:solidFill>
              </a:rPr>
              <a:t>واپس جائیں اور اظہار سے دوبارہ پڑھیں۔</a:t>
            </a:r>
            <a:endParaRPr/>
          </a:p>
        </p:txBody>
      </p:sp>
      <p:sp>
        <p:nvSpPr>
          <p:cNvPr id="1608" name="Google Shape;1608;p11"/>
          <p:cNvSpPr txBox="1"/>
          <p:nvPr/>
        </p:nvSpPr>
        <p:spPr>
          <a:xfrm>
            <a:off x="7004915" y="143084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5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3000" u="none"/>
              <a:t>کوئی مشکل لفظ جسے آپ کا بچہ ابھی تک نہیں جانتا ہے</a:t>
            </a:r>
            <a:endParaRPr/>
          </a:p>
        </p:txBody>
      </p:sp>
      <p:sp>
        <p:nvSpPr>
          <p:cNvPr id="1614" name="Google Shape;1614;p12"/>
          <p:cNvSpPr txBox="1"/>
          <p:nvPr>
            <p:ph idx="2" type="body"/>
          </p:nvPr>
        </p:nvSpPr>
        <p:spPr>
          <a:xfrm>
            <a:off x="4350327" y="2653440"/>
            <a:ext cx="7443115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750"/>
              <a:buNone/>
            </a:pPr>
            <a:r>
              <a:rPr b="0" i="0" lang="en-US" u="none"/>
              <a:t>جب آپ کی آواز جذبات سے بھری ہوئی ہوتی ہے، فطری توقف ہوتا ہے، اور آسانی سے سنے جانے والی رفتار ہوتی ہے۔</a:t>
            </a:r>
            <a:endParaRPr/>
          </a:p>
        </p:txBody>
      </p:sp>
      <p:sp>
        <p:nvSpPr>
          <p:cNvPr id="1615" name="Google Shape;1615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16" name="Google Shape;1616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17" name="Google Shape;1617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4000" u="none"/>
              <a:t>مشکل لفظ</a:t>
            </a:r>
            <a:endParaRPr/>
          </a:p>
        </p:txBody>
      </p:sp>
      <p:sp>
        <p:nvSpPr>
          <p:cNvPr id="1618" name="Google Shape;1618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4000" u="none"/>
              <a:t>خوش اسلوبی</a:t>
            </a:r>
            <a:endParaRPr/>
          </a:p>
        </p:txBody>
      </p:sp>
      <p:sp>
        <p:nvSpPr>
          <p:cNvPr id="1619" name="Google Shape;1619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20" name="Google Shape;1620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21" name="Google Shape;1621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خواندگی کی شرائط کی پڑتال کریں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en-US" u="none"/>
              <a:t>مشکل لفظ پر دھیان دیں</a:t>
            </a:r>
            <a:endParaRPr/>
          </a:p>
        </p:txBody>
      </p:sp>
      <p:sp>
        <p:nvSpPr>
          <p:cNvPr id="1627" name="Google Shape;1627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u="none">
                <a:latin typeface="Calibri"/>
                <a:ea typeface="Calibri"/>
                <a:cs typeface="Calibri"/>
                <a:sym typeface="Calibri"/>
              </a:rPr>
              <a:t>ٹپس اور ٹرکس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p13"/>
          <p:cNvSpPr txBox="1"/>
          <p:nvPr>
            <p:ph idx="2" type="body"/>
          </p:nvPr>
        </p:nvSpPr>
        <p:spPr>
          <a:xfrm>
            <a:off x="166253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u="none">
                <a:latin typeface="Calibri"/>
                <a:ea typeface="Calibri"/>
                <a:cs typeface="Calibri"/>
                <a:sym typeface="Calibri"/>
              </a:rPr>
              <a:t>الفاظ تلاش کریں: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u="none">
                <a:latin typeface="Calibri"/>
                <a:ea typeface="Calibri"/>
                <a:cs typeface="Calibri"/>
                <a:sym typeface="Calibri"/>
              </a:rPr>
              <a:t>آپ کا بچہ دوبارہ دیکھے گا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u="none">
                <a:latin typeface="Calibri"/>
                <a:ea typeface="Calibri"/>
                <a:cs typeface="Calibri"/>
                <a:sym typeface="Calibri"/>
              </a:rPr>
              <a:t>آپ کے بچے کو پڑھنے میں دقت ہوئی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u="none">
                <a:latin typeface="Calibri"/>
                <a:ea typeface="Calibri"/>
                <a:cs typeface="Calibri"/>
                <a:sym typeface="Calibri"/>
              </a:rPr>
              <a:t>اگر آپ کو دوبارہ پڑھے ہوئے کچھ عرصہ گزر چکا ہے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13"/>
          <p:cNvSpPr txBox="1"/>
          <p:nvPr/>
        </p:nvSpPr>
        <p:spPr>
          <a:xfrm rot="-2153481">
            <a:off x="3711490" y="2471922"/>
            <a:ext cx="2508486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2476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25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بالغ: </a:t>
            </a:r>
            <a:r>
              <a:rPr b="0" i="0" lang="en-US" sz="25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ہاں… یہاں ایک اچھا لفظ ہے۔</a:t>
            </a:r>
            <a:endParaRPr b="0" i="0" sz="25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13"/>
          <p:cNvSpPr txBox="1"/>
          <p:nvPr/>
        </p:nvSpPr>
        <p:spPr>
          <a:xfrm rot="860351">
            <a:off x="9049395" y="2167566"/>
            <a:ext cx="2669772" cy="2145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987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25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بچہ: “</a:t>
            </a:r>
            <a:r>
              <a:rPr lang="en-US" sz="28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Oh no…the fox…is …  is scared… What is…a…c…”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5" name="Google Shape;16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837" y="5074599"/>
            <a:ext cx="931764" cy="1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88" y="1509600"/>
            <a:ext cx="1124675" cy="112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3699" y="2931013"/>
            <a:ext cx="1124675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en-US" sz="4400" u="none">
                <a:solidFill>
                  <a:srgbClr val="006FB6"/>
                </a:solidFill>
              </a:rPr>
              <a:t>انتظار کریں اور تعریف کریں</a:t>
            </a:r>
            <a:endParaRPr/>
          </a:p>
        </p:txBody>
      </p:sp>
      <p:sp>
        <p:nvSpPr>
          <p:cNvPr id="1639" name="Google Shape;1639;p14"/>
          <p:cNvSpPr txBox="1"/>
          <p:nvPr/>
        </p:nvSpPr>
        <p:spPr>
          <a:xfrm>
            <a:off x="230125" y="969825"/>
            <a:ext cx="3036900" cy="55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اپنی انگلی کا استعمال کریں اور اسے باآواز بلند پڑھیں۔  </a:t>
            </a:r>
            <a:endParaRPr b="0" i="0" sz="28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کیا آپ کو مشکل الفاظ کے اندر کچھ لفظی حصے نظر آتے ہیں جنہیں آپ جانتے ہیں؟</a:t>
            </a:r>
            <a:endParaRPr b="0" i="0" sz="28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کون سا لفظ معنی خیز ہے؟ کیا وہ لفظ یہاں ان حروف سے مماثل ہے؟</a:t>
            </a:r>
            <a:endParaRPr b="0" i="0" sz="28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14"/>
          <p:cNvSpPr txBox="1"/>
          <p:nvPr/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میں بس انتظار کروں گا۔</a:t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کیا آپ نے کوشش کی…</a:t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لفظ ہے…</a:t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وہ مشکل تھا۔ اس سے نمٹنے کا طریقہ!</a:t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1" name="Google Shape;1641;p14"/>
          <p:cNvPicPr preferRelativeResize="0"/>
          <p:nvPr/>
        </p:nvPicPr>
        <p:blipFill rotWithShape="1">
          <a:blip r:embed="rId6">
            <a:alphaModFix/>
          </a:blip>
          <a:srcRect b="1900" l="-4184" r="-7997" t="-1900"/>
          <a:stretch/>
        </p:blipFill>
        <p:spPr>
          <a:xfrm>
            <a:off x="4365070" y="3951037"/>
            <a:ext cx="1003301" cy="7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p14"/>
          <p:cNvPicPr preferRelativeResize="0"/>
          <p:nvPr/>
        </p:nvPicPr>
        <p:blipFill rotWithShape="1">
          <a:blip r:embed="rId7">
            <a:alphaModFix/>
          </a:blip>
          <a:srcRect b="-1656" l="0" r="0" t="0"/>
          <a:stretch/>
        </p:blipFill>
        <p:spPr>
          <a:xfrm>
            <a:off x="1493388" y="162600"/>
            <a:ext cx="510375" cy="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5"/>
          <p:cNvSpPr txBox="1"/>
          <p:nvPr>
            <p:ph type="title"/>
          </p:nvPr>
        </p:nvSpPr>
        <p:spPr>
          <a:xfrm>
            <a:off x="-132311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sz="4000" u="none"/>
              <a:t>واپس جائیں اور خوش اسلوبی سے دوبارہ پڑھیں</a:t>
            </a:r>
            <a:endParaRPr sz="4000"/>
          </a:p>
        </p:txBody>
      </p:sp>
      <p:sp>
        <p:nvSpPr>
          <p:cNvPr id="1648" name="Google Shape;1648;p15"/>
          <p:cNvSpPr txBox="1"/>
          <p:nvPr>
            <p:ph idx="1" type="body"/>
          </p:nvPr>
        </p:nvSpPr>
        <p:spPr>
          <a:xfrm>
            <a:off x="209725" y="1618625"/>
            <a:ext cx="2055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800" u="none">
                <a:solidFill>
                  <a:srgbClr val="006FB6"/>
                </a:solidFill>
              </a:rPr>
              <a:t>بالغ: </a:t>
            </a:r>
            <a:r>
              <a:rPr b="0" i="0" lang="en-US" sz="2800" u="none">
                <a:solidFill>
                  <a:srgbClr val="006FB6"/>
                </a:solidFill>
              </a:rPr>
              <a:t>"چلو</a:t>
            </a:r>
            <a:r>
              <a:rPr b="0" i="0" lang="en-US" sz="2800" u="none">
                <a:solidFill>
                  <a:srgbClr val="006FB6"/>
                </a:solidFill>
              </a:rPr>
              <a:t> واپس چلتے ہیں اور اظہار سے اس جملے کو دوبارہ پڑھتے ہیں۔"</a:t>
            </a:r>
            <a:endParaRPr sz="2800"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1649" name="Google Shape;1649;p1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u="none">
                <a:solidFill>
                  <a:srgbClr val="006FB6"/>
                </a:solidFill>
              </a:rPr>
              <a:t>آپ کے بچے کو اسے چند دفعہ پڑھنے کی ضرورت پڑ سکتی ہے۔ لیکن اسے حد سے زیادہ نہ کریں!</a:t>
            </a:r>
            <a:endParaRPr>
              <a:solidFill>
                <a:srgbClr val="006FB6"/>
              </a:solidFill>
            </a:endParaRPr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650" name="Google Shape;16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4613" y="1251300"/>
            <a:ext cx="2147275" cy="266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15"/>
          <p:cNvSpPr txBox="1"/>
          <p:nvPr/>
        </p:nvSpPr>
        <p:spPr>
          <a:xfrm>
            <a:off x="6363750" y="1729775"/>
            <a:ext cx="19869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بچہ: 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p15"/>
          <p:cNvSpPr txBox="1"/>
          <p:nvPr/>
        </p:nvSpPr>
        <p:spPr>
          <a:xfrm>
            <a:off x="6510325" y="2230575"/>
            <a:ext cx="1903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“Oh no! The fox is scared. What is across the river?”</a:t>
            </a:r>
            <a:endParaRPr sz="2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3" name="Google Shape;16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25" y="1403700"/>
            <a:ext cx="3788101" cy="348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