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10" r:id="rId10"/>
    <p:sldMasterId id="2147483715" r:id="rId11"/>
    <p:sldMasterId id="2147483726" r:id="rId12"/>
    <p:sldMasterId id="2147483746" r:id="rId13"/>
    <p:sldMasterId id="214748375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79BH5a5/RtZgJG9slCbuFuyTT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8" name="Google Shape;156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9" name="Google Shape;1669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9" name="Google Shape;1679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1ddb91593ec_0_150:notes"/>
          <p:cNvSpPr/>
          <p:nvPr>
            <p:ph idx="2" type="sldImg"/>
          </p:nvPr>
        </p:nvSpPr>
        <p:spPr>
          <a:xfrm>
            <a:off x="73479" y="105565"/>
            <a:ext cx="11679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1ddb91593ec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7" name="Google Shape;169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2c9a7814e99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2" name="Google Shape;1712;g2c9a7814e99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2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0" name="Google Shape;1720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5" name="Google Shape;1575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0" name="Google Shape;1580;p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5" name="Google Shape;159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2" name="Google Shape;161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5" name="Google Shape;162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8" name="Google Shape;163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4:notes"/>
          <p:cNvSpPr/>
          <p:nvPr>
            <p:ph idx="2" type="sldImg"/>
          </p:nvPr>
        </p:nvSpPr>
        <p:spPr>
          <a:xfrm>
            <a:off x="3533775" y="127000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7" name="Google Shape;164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9" name="Google Shape;165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jpg"/><Relationship Id="rId3" Type="http://schemas.openxmlformats.org/officeDocument/2006/relationships/image" Target="../media/image1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4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3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4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4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5.jp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9.jp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9.jp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jpg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81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81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48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41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41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5.jp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png"/><Relationship Id="rId3" Type="http://schemas.openxmlformats.org/officeDocument/2006/relationships/image" Target="../media/image29.jp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g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81.jp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c9a7814e99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6" name="Google Shape;1516;g2c9a7814e99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7" name="Google Shape;1517;g2c9a7814e99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8" name="Google Shape;1518;g2c9a7814e99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9" name="Google Shape;1519;g2c9a7814e99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20" name="Google Shape;1520;g2c9a7814e99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1" name="Google Shape;1521;g2c9a7814e99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2" name="Google Shape;1522;g2c9a7814e99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3" name="Google Shape;1523;g2c9a7814e99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4" name="Google Shape;1524;g2c9a7814e99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g2c9a7814e99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g2c9a7814e99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c9a7814e99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29" name="Google Shape;1529;g2c9a7814e99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0" name="Google Shape;1530;g2c9a7814e99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1" name="Google Shape;1531;g2c9a7814e99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2" name="Google Shape;1532;g2c9a7814e99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3" name="Google Shape;1533;g2c9a7814e99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g2c9a7814e99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5" name="Google Shape;1535;g2c9a7814e99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2c9a7814e99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38" name="Google Shape;1538;g2c9a7814e99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9" name="Google Shape;1539;g2c9a7814e99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0" name="Google Shape;1540;g2c9a7814e99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1" name="Google Shape;1541;g2c9a7814e99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2" name="Google Shape;1542;g2c9a7814e99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g2c9a7814e99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g2c9a7814e99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c9a7814e99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7" name="Google Shape;1547;g2c9a7814e99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8" name="Google Shape;1548;g2c9a7814e99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9" name="Google Shape;1549;g2c9a7814e99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g2c9a7814e99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1" name="Google Shape;1551;g2c9a7814e99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2" name="Google Shape;1552;g2c9a7814e99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g2c9a7814e99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2c9a7814e99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56" name="Google Shape;1556;g2c9a7814e99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7" name="Google Shape;1557;g2c9a7814e99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8" name="Google Shape;1558;g2c9a7814e99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9" name="Google Shape;1559;g2c9a7814e99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0" name="Google Shape;1560;g2c9a7814e99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1" name="Google Shape;1561;g2c9a7814e99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g2c9a7814e99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g2c9a7814e99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4" name="Google Shape;1564;g2c9a7814e99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65" name="Google Shape;1565;g2c9a7814e99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1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2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3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2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2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2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2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2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2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2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2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2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2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2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2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9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39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39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39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39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4" name="Google Shape;504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5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8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8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3" name="Google Shape;523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8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59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59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6" name="Google Shape;536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3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3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3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35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35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3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3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3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3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3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13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13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13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3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13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3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3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3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36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136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1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3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13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3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3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38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138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38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38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4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1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40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140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40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140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140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4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14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4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4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41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141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41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41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41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41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41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141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42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14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4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4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42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42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42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142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42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42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42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42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1" name="Google Shape;671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5" name="Google Shape;67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7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4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47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4" name="Google Shape;68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0" name="Google Shape;69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8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8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8" name="Google Shape;69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2" name="Google Shape;70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p8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0" name="Google Shape;710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Google Shape;718;p8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8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8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8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8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9" name="Google Shape;729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p8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p8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42" name="Google Shape;742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2" name="Google Shape;752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5" name="Google Shape;75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8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60" name="Google Shape;760;p8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8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8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8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8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8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8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3" name="Google Shape;773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6" name="Google Shape;77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9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1" name="Google Shape;781;p9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9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9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5" name="Google Shape;795;p9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9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9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9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9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9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05" name="Google Shape;805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9" name="Google Shape;80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9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9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9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9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9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9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9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6" name="Google Shape;8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4" name="Google Shape;83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5" name="Google Shape;84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46" name="Google Shape;84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2" name="Google Shape;852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3" name="Google Shape;85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56" name="Google Shape;856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6" name="Google Shape;86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2" name="Google Shape;87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5" name="Google Shape;87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p10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10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85" name="Google Shape;885;p10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86" name="Google Shape;886;p10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7" name="Google Shape;887;p10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6" name="Google Shape;896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98" name="Google Shape;898;p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2" name="Google Shape;90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05" name="Google Shape;905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6" name="Google Shape;906;p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45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45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9" name="Google Shape;909;p45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2" name="Google Shape;912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3" name="Google Shape;913;p46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46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15" name="Google Shape;915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93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93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26" name="Google Shape;926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33" name="Google Shape;933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34" name="Google Shape;934;p93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93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93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93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93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9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9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9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9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4" name="Google Shape;94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8" name="Google Shape;94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4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94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94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94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5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7" name="Google Shape;957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95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95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66" name="Google Shape;966;p95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9" name="Google Shape;969;p9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9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9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9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3" name="Google Shape;973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6" name="Google Shape;97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7" name="Google Shape;97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2" name="Google Shape;98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1" name="Google Shape;991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4" name="Google Shape;99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9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0" name="Google Shape;1000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1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0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9" name="Google Shape;1009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2" name="Google Shape;101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0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10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p10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6" name="Google Shape;1026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044" name="Google Shape;1044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6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6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6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2" name="Google Shape;1052;p6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53" name="Google Shape;105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4" name="Google Shape;1054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9" name="Google Shape;105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6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6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6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6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6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6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6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1" name="Google Shape;107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7" name="Google Shape;107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9" name="Google Shape;107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6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6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82" name="Google Shape;1082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5" name="Google Shape;108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6" name="Google Shape;1086;p66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1" name="Google Shape;109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3" name="Google Shape;109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6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6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96" name="Google Shape;109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1" name="Google Shape;110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9" name="Google Shape;110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20" name="Google Shape;112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1" name="Google Shape;1121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8" name="Google Shape;112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4" name="Google Shape;1134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35" name="Google Shape;113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3" name="Google Shape;114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3" name="Google Shape;115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1" name="Google Shape;116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5" name="Google Shape;117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6" name="Google Shape;1176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1" name="Google Shape;118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3" name="Google Shape;118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1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1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1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1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1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1" name="Google Shape;119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2" name="Google Shape;119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3" name="Google Shape;119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5" name="Google Shape;1195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03" name="Google Shape;1203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6" name="Google Shape;120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9" name="Google Shape;120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3" name="Google Shape;121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5" name="Google Shape;1215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24" name="Google Shape;122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25" name="Google Shape;1225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0" name="Google Shape;1230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2" name="Google Shape;123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3" name="Google Shape;123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5" name="Google Shape;123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9" name="Google Shape;1239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Google Shape;124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2" name="Google Shape;1252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" name="Google Shape;125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6" name="Google Shape;125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9" name="Google Shape;125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1" name="Google Shape;126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5" name="Google Shape;1265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4" name="Google Shape;127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1" name="Google Shape;128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3" name="Google Shape;1283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6" name="Google Shape;1286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9" name="Google Shape;128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0" name="Google Shape;1290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3" name="Google Shape;1293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5" name="Google Shape;1295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9" name="Google Shape;1299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3" name="Google Shape;1303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8" name="Google Shape;1308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2" name="Google Shape;1312;p80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3" name="Google Shape;1313;p80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4" name="Google Shape;1314;p80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5" name="Google Shape;1315;p80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6" name="Google Shape;1316;p80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7" name="Google Shape;1317;p80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8" name="Google Shape;1318;p80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Google Shape;132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1" name="Google Shape;1321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6" name="Google Shape;1326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8" name="Google Shape;1328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9" name="Google Shape;1329;p81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81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81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81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81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81"/>
          <p:cNvSpPr txBox="1"/>
          <p:nvPr/>
        </p:nvSpPr>
        <p:spPr>
          <a:xfrm>
            <a:off x="299493" y="1478182"/>
            <a:ext cx="3505200" cy="57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81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p81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p81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8" name="Google Shape;1338;p81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9" name="Google Shape;1339;p81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0" name="Google Shape;134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ddb91593ec_0_1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7" name="Google Shape;1347;g1ddb91593ec_0_1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g1ddb91593ec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1ddb91593ec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0" name="Google Shape;1350;g1ddb91593ec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51" name="Google Shape;1351;g1ddb91593ec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1ddb91593ec_0_16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g1ddb91593ec_0_16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g1ddb91593ec_0_16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g1ddb91593ec_0_16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g1ddb91593ec_0_16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g1ddb91593ec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1ddb91593ec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9" name="Google Shape;1359;g1ddb91593ec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g1ddb91593ec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g1ddb91593ec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g1ddb91593ec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ddb91593ec_0_1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b91593ec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b91593ec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7" name="Google Shape;1367;g1ddb91593ec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68" name="Google Shape;1368;g1ddb91593ec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9" name="Google Shape;1369;g1ddb91593ec_0_180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g1ddb91593ec_0_18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1ddb91593ec_0_18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1ddb91593ec_0_18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ddb91593ec_0_18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4" name="Google Shape;1374;g1ddb91593ec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g1ddb91593ec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6" name="Google Shape;1376;g1ddb91593ec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g1ddb91593ec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g1ddb91593ec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1ddb91593ec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80" name="Google Shape;1380;g1ddb91593ec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1ddb91593ec_0_198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g1ddb91593ec_0_198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1ddb91593ec_0_198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5" name="Google Shape;1385;g1ddb91593ec_0_198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6" name="Google Shape;1386;g1ddb91593ec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1ddb91593ec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ddb91593ec_0_1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ddb91593ec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1ddb91593ec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1" name="Google Shape;1391;g1ddb91593ec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2" name="Google Shape;1392;g1ddb91593ec_0_198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ddb91593ec_0_19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ddb91593ec_0_19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ddb91593ec_0_19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6" name="Google Shape;1396;g1ddb91593ec_0_19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7" name="Google Shape;1397;g1ddb91593ec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g1ddb91593ec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9" name="Google Shape;1399;g1ddb91593ec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1ddb91593ec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2" name="Google Shape;1402;g1ddb91593ec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03" name="Google Shape;1403;g1ddb91593ec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4" name="Google Shape;1404;g1ddb91593ec_0_21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db91593ec_0_21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b91593ec_0_21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db91593ec_0_21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ddb91593ec_0_21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9" name="Google Shape;1409;g1ddb91593ec_0_217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0" name="Google Shape;1410;g1ddb91593ec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1ddb91593ec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g1ddb91593ec_0_21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3" name="Google Shape;1413;g1ddb91593ec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g1ddb91593ec_0_21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g1ddb91593ec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g1ddb91593ec_0_217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g1ddb91593ec_0_2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ddb91593ec_0_217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g1ddb91593ec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" name="Google Shape;1421;g1ddb91593ec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g1ddb91593ec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23" name="Google Shape;1423;g1ddb91593ec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4" name="Google Shape;1424;g1ddb91593ec_0_23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ddb91593ec_0_23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6" name="Google Shape;1426;g1ddb91593ec_0_23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7" name="Google Shape;1427;g1ddb91593ec_0_23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8" name="Google Shape;1428;g1ddb91593ec_0_23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1ddb91593ec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ddb91593ec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g1ddb91593ec_0_23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32" name="Google Shape;1432;g1ddb91593ec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g1ddb91593ec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g1ddb91593ec_0_23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g1ddb91593ec_0_237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ddb91593ec_0_237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ddb91593ec_0_237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ddb91593ec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0" name="Google Shape;1440;g1ddb91593ec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1ddb91593ec_0_2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42" name="Google Shape;1442;g1ddb91593ec_0_2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443" name="Google Shape;1443;g1ddb91593ec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44" name="Google Shape;1444;g1ddb91593ec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ddb91593ec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47" name="Google Shape;1447;g1ddb91593ec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8" name="Google Shape;1448;g1ddb91593ec_0_26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9" name="Google Shape;1449;g1ddb91593ec_0_26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0" name="Google Shape;1450;g1ddb91593ec_0_26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1" name="Google Shape;1451;g1ddb91593ec_0_26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2" name="Google Shape;1452;g1ddb91593ec_0_26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3" name="Google Shape;1453;g1ddb91593ec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g1ddb91593ec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5" name="Google Shape;1455;g1ddb91593ec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g1ddb91593ec_0_262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1ddb91593ec_0_262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g1ddb91593ec_0_262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9" name="Google Shape;1459;g1ddb91593ec_0_262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1ddb91593ec_0_2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1ddb91593ec_0_2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g1ddb91593ec_0_2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3" name="Google Shape;1463;g1ddb91593ec_0_2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2c9a7814e99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1" name="Google Shape;1471;g2c9a7814e99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2" name="Google Shape;1472;g2c9a7814e99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3" name="Google Shape;1473;g2c9a7814e99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4" name="Google Shape;1474;g2c9a7814e99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5" name="Google Shape;1475;g2c9a7814e99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6" name="Google Shape;1476;g2c9a7814e99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g2c9a7814e99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g2c9a7814e99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2c9a7814e99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80" name="Google Shape;1480;g2c9a7814e99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2c9a7814e99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3" name="Google Shape;1483;g2c9a7814e99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4" name="Google Shape;1484;g2c9a7814e99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5" name="Google Shape;1485;g2c9a7814e99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2c9a7814e99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2c9a7814e99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8" name="Google Shape;1488;g2c9a7814e99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9" name="Google Shape;1489;g2c9a7814e99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g2c9a7814e99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g2c9a7814e99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92" name="Google Shape;1492;g2c9a7814e99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93" name="Google Shape;1493;g2c9a7814e99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g2c9a7814e99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g2c9a7814e99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6" name="Google Shape;1496;g2c9a7814e99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7" name="Google Shape;1497;g2c9a7814e99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c9a7814e99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0" name="Google Shape;1500;g2c9a7814e99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1" name="Google Shape;1501;g2c9a7814e99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2" name="Google Shape;1502;g2c9a7814e99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03" name="Google Shape;1503;g2c9a7814e99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4" name="Google Shape;1504;g2c9a7814e99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5" name="Google Shape;1505;g2c9a7814e99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6" name="Google Shape;1506;g2c9a7814e99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7" name="Google Shape;1507;g2c9a7814e99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g2c9a7814e99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g2c9a7814e99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g2c9a7814e99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1" name="Google Shape;1511;g2c9a7814e99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2" name="Google Shape;1512;g2c9a7814e99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3" name="Google Shape;1513;g2c9a7814e99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12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theme" Target="../theme/theme11.xml"/><Relationship Id="rId1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theme" Target="../theme/theme8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2" Type="http://schemas.openxmlformats.org/officeDocument/2006/relationships/theme" Target="../theme/theme9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1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8.xml"/><Relationship Id="rId6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ddb91593ec_0_15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3" name="Google Shape;1343;g1ddb91593ec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1ddb91593ec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2c9a7814e99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6" name="Google Shape;1466;g2c9a7814e99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7" name="Google Shape;1467;g2c9a7814e99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g2c9a7814e99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8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2" name="Google Shape;822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3" name="Google Shape;823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0" name="Google Shape;890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1" name="Google Shape;1021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2" name="Google Shape;1022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3" name="Google Shape;1023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2.png"/><Relationship Id="rId4" Type="http://schemas.openxmlformats.org/officeDocument/2006/relationships/image" Target="../media/image1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5.png"/><Relationship Id="rId4" Type="http://schemas.openxmlformats.org/officeDocument/2006/relationships/image" Target="../media/image9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7.jpg"/><Relationship Id="rId4" Type="http://schemas.openxmlformats.org/officeDocument/2006/relationships/image" Target="../media/image92.jpg"/><Relationship Id="rId5" Type="http://schemas.openxmlformats.org/officeDocument/2006/relationships/image" Target="../media/image96.jpg"/><Relationship Id="rId6" Type="http://schemas.openxmlformats.org/officeDocument/2006/relationships/image" Target="../media/image82.jpg"/><Relationship Id="rId7" Type="http://schemas.openxmlformats.org/officeDocument/2006/relationships/image" Target="../media/image9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6.png"/><Relationship Id="rId4" Type="http://schemas.openxmlformats.org/officeDocument/2006/relationships/image" Target="../media/image104.png"/><Relationship Id="rId5" Type="http://schemas.openxmlformats.org/officeDocument/2006/relationships/image" Target="../media/image100.png"/><Relationship Id="rId6" Type="http://schemas.openxmlformats.org/officeDocument/2006/relationships/image" Target="../media/image9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3.png"/><Relationship Id="rId4" Type="http://schemas.openxmlformats.org/officeDocument/2006/relationships/image" Target="../media/image85.png"/><Relationship Id="rId5" Type="http://schemas.openxmlformats.org/officeDocument/2006/relationships/image" Target="../media/image90.png"/><Relationship Id="rId6" Type="http://schemas.openxmlformats.org/officeDocument/2006/relationships/image" Target="../media/image98.png"/><Relationship Id="rId7" Type="http://schemas.openxmlformats.org/officeDocument/2006/relationships/image" Target="../media/image1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9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 sz="4000"/>
              <a:t>Workshop guide</a:t>
            </a:r>
            <a:endParaRPr sz="4000"/>
          </a:p>
        </p:txBody>
      </p:sp>
      <p:sp>
        <p:nvSpPr>
          <p:cNvPr id="1571" name="Google Shape;1571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Let’s Go Back</a:t>
            </a:r>
            <a:endParaRPr/>
          </a:p>
        </p:txBody>
      </p:sp>
      <p:sp>
        <p:nvSpPr>
          <p:cNvPr id="1572" name="Google Shape;1572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(K-1)</a:t>
            </a:r>
            <a:endParaRPr sz="4000"/>
          </a:p>
        </p:txBody>
      </p:sp>
      <p:sp>
        <p:nvSpPr>
          <p:cNvPr id="1672" name="Google Shape;1672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Fartaada isticmaal.  Qayb kalmada ah ka mid ah dabool.  Ma aragtaa qaybta aad taqaano? </a:t>
            </a:r>
            <a:endParaRPr sz="2600"/>
          </a:p>
        </p:txBody>
      </p:sp>
      <p:sp>
        <p:nvSpPr>
          <p:cNvPr id="1673" name="Google Shape;1673;p16"/>
          <p:cNvSpPr txBox="1"/>
          <p:nvPr>
            <p:ph idx="2" type="body"/>
          </p:nvPr>
        </p:nvSpPr>
        <p:spPr>
          <a:xfrm>
            <a:off x="3878425" y="4822075"/>
            <a:ext cx="369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Aan dib ugu noqono oo aan dib u akhrinno jumladdan aan soo bilowno.</a:t>
            </a:r>
            <a:endParaRPr sz="2400"/>
          </a:p>
        </p:txBody>
      </p:sp>
      <p:sp>
        <p:nvSpPr>
          <p:cNvPr id="1674" name="Google Shape;1674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 isticmaali kartaa fartaada oo ma ku akhrin kartaa si cod ahaan?</a:t>
            </a:r>
            <a:endParaRPr sz="2600"/>
          </a:p>
        </p:txBody>
      </p:sp>
      <p:sp>
        <p:nvSpPr>
          <p:cNvPr id="1675" name="Google Shape;1675;p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Fiican! Kalmaddaas si fiican uga shaqeey!</a:t>
            </a:r>
            <a:endParaRPr sz="2600"/>
          </a:p>
        </p:txBody>
      </p:sp>
      <p:pic>
        <p:nvPicPr>
          <p:cNvPr id="1676" name="Google Shape;1676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(2-3)</a:t>
            </a:r>
            <a:endParaRPr sz="4000"/>
          </a:p>
        </p:txBody>
      </p:sp>
      <p:sp>
        <p:nvSpPr>
          <p:cNvPr id="1682" name="Google Shape;1682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Waan ku sugi doonaa sababtoo ah waxaan u maleynayaa inaad akhrin karto.</a:t>
            </a:r>
            <a:endParaRPr sz="2300"/>
          </a:p>
        </p:txBody>
      </p:sp>
      <p:sp>
        <p:nvSpPr>
          <p:cNvPr id="1683" name="Google Shape;1683;p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0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Kalmadaas aad ku dhawaaqday ma waafaqsan tahay xarfaha iyo dhawaaqyada aad aragto?</a:t>
            </a:r>
            <a:endParaRPr sz="2300"/>
          </a:p>
        </p:txBody>
      </p:sp>
      <p:sp>
        <p:nvSpPr>
          <p:cNvPr id="1684" name="Google Shape;1684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Maadaama aad hadda taqaano, aan dib ugu noqonno oo aan dib u akhrino oo aan soo bilowno.</a:t>
            </a:r>
            <a:endParaRPr sz="2300"/>
          </a:p>
        </p:txBody>
      </p:sp>
      <p:pic>
        <p:nvPicPr>
          <p:cNvPr id="1685" name="Google Shape;16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1ddb91593ec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Qoysaska ku hadla luqadaha badan </a:t>
            </a:r>
            <a:endParaRPr/>
          </a:p>
        </p:txBody>
      </p:sp>
      <p:sp>
        <p:nvSpPr>
          <p:cNvPr id="1691" name="Google Shape;1691;g1ddb91593ec_0_150"/>
          <p:cNvSpPr txBox="1"/>
          <p:nvPr>
            <p:ph idx="1" type="body"/>
          </p:nvPr>
        </p:nvSpPr>
        <p:spPr>
          <a:xfrm>
            <a:off x="4546675" y="1637498"/>
            <a:ext cx="72057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6FB6"/>
                </a:solidFill>
              </a:rPr>
              <a:t>Isticmaal qaamuus, aabb, ama bar-internet si arayada aad u hubiso.</a:t>
            </a:r>
            <a:r>
              <a:rPr lang="en-US" sz="4300"/>
              <a:t> </a:t>
            </a:r>
            <a:endParaRPr sz="4300"/>
          </a:p>
        </p:txBody>
      </p:sp>
      <p:pic>
        <p:nvPicPr>
          <p:cNvPr id="1692" name="Google Shape;1692;g1ddb91593ec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633" y="1681492"/>
            <a:ext cx="1456925" cy="9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3" name="Google Shape;1693;g1ddb91593ec_0_150"/>
          <p:cNvSpPr txBox="1"/>
          <p:nvPr/>
        </p:nvSpPr>
        <p:spPr>
          <a:xfrm>
            <a:off x="4588031" y="3733333"/>
            <a:ext cx="7205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Dhiirigelin badan sii si aad gacan uga geysato dhisidda xirfadaha wax akhriska.</a:t>
            </a:r>
            <a:endParaRPr sz="59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4" name="Google Shape;1694;g1ddb91593ec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5283" y="3564133"/>
            <a:ext cx="1539641" cy="163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ku celceliska</a:t>
            </a:r>
            <a:endParaRPr/>
          </a:p>
        </p:txBody>
      </p:sp>
      <p:sp>
        <p:nvSpPr>
          <p:cNvPr id="1700" name="Google Shape;1700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fiirso kelmadda adag.</a:t>
            </a:r>
            <a:endParaRPr/>
          </a:p>
        </p:txBody>
      </p:sp>
      <p:sp>
        <p:nvSpPr>
          <p:cNvPr id="1701" name="Google Shape;1701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Sug oo ku ammaan.</a:t>
            </a:r>
            <a:endParaRPr/>
          </a:p>
        </p:txBody>
      </p:sp>
      <p:sp>
        <p:nvSpPr>
          <p:cNvPr id="1702" name="Google Shape;1702;p18"/>
          <p:cNvSpPr txBox="1"/>
          <p:nvPr>
            <p:ph idx="3" type="body"/>
          </p:nvPr>
        </p:nvSpPr>
        <p:spPr>
          <a:xfrm>
            <a:off x="1655374" y="3809175"/>
            <a:ext cx="3726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Dib ugu noqo oo dib ugu akhri adiga oo u muujinaya.</a:t>
            </a:r>
            <a:endParaRPr/>
          </a:p>
        </p:txBody>
      </p:sp>
      <p:sp>
        <p:nvSpPr>
          <p:cNvPr id="1703" name="Google Shape;1703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000"/>
          </a:p>
        </p:txBody>
      </p:sp>
      <p:sp>
        <p:nvSpPr>
          <p:cNvPr id="1704" name="Google Shape;1704;p1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/>
          </a:p>
        </p:txBody>
      </p:sp>
      <p:sp>
        <p:nvSpPr>
          <p:cNvPr id="1705" name="Google Shape;1705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/>
          </a:p>
        </p:txBody>
      </p:sp>
      <p:sp>
        <p:nvSpPr>
          <p:cNvPr id="1706" name="Google Shape;1706;p18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 sz="26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1707" name="Google Shape;1707;p1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Isoo wac marka su'aal aad qabto!</a:t>
            </a:r>
            <a:endParaRPr sz="3000"/>
          </a:p>
        </p:txBody>
      </p:sp>
      <p:sp>
        <p:nvSpPr>
          <p:cNvPr id="1708" name="Google Shape;1708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09" name="Google Shape;1709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2c9a7814e99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Falceli  </a:t>
            </a:r>
            <a:endParaRPr/>
          </a:p>
        </p:txBody>
      </p:sp>
      <p:sp>
        <p:nvSpPr>
          <p:cNvPr id="1715" name="Google Shape;1715;g2c9a7814e99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Wax su’aalo ah maka qabtaa habka akhrinta?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Jeedso oo la hadal ilmahaaga: Ma dareemaynaa inaynu diyaar u nahay inaan ku tijaabino hab akhriskan guriga?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Fadlan nala wadaag sida laga yaabo inaad tan guriga ugu isticmaali karto?</a:t>
            </a:r>
            <a:endParaRPr/>
          </a:p>
        </p:txBody>
      </p:sp>
      <p:sp>
        <p:nvSpPr>
          <p:cNvPr id="1716" name="Google Shape;1716;g2c9a7814e99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/>
              <a:t>Su’aashaadu waxay caawin doontaa qof kale oo ku jira qolka!</a:t>
            </a:r>
            <a:endParaRPr/>
          </a:p>
        </p:txBody>
      </p:sp>
      <p:pic>
        <p:nvPicPr>
          <p:cNvPr descr="A close up of a logo&#10;&#10;Description automatically generated" id="1717" name="Google Shape;1717;g2c9a7814e99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Jawaab-celinta, fadlan:</a:t>
            </a:r>
            <a:endParaRPr sz="4000"/>
          </a:p>
        </p:txBody>
      </p:sp>
      <p:pic>
        <p:nvPicPr>
          <p:cNvPr id="1723" name="Google Shape;1723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Google Shape;1724;p23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Fikradaada waxay wanaajisaa wakhtigeena aan wada joogno!</a:t>
            </a:r>
            <a:endParaRPr sz="26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25" name="Google Shape;1725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Aan dib u noqono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soo dhowoow</a:t>
            </a:r>
            <a:endParaRPr/>
          </a:p>
        </p:txBody>
      </p:sp>
      <p:sp>
        <p:nvSpPr>
          <p:cNvPr id="1583" name="Google Shape;1583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Talo akhriyitaan</a:t>
            </a:r>
            <a:endParaRPr/>
          </a:p>
        </p:txBody>
      </p:sp>
      <p:sp>
        <p:nvSpPr>
          <p:cNvPr id="1584" name="Google Shape;1584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layliga</a:t>
            </a:r>
            <a:endParaRPr/>
          </a:p>
        </p:txBody>
      </p:sp>
      <p:sp>
        <p:nvSpPr>
          <p:cNvPr id="1585" name="Google Shape;1585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Ajandaha</a:t>
            </a:r>
            <a:endParaRPr/>
          </a:p>
        </p:txBody>
      </p:sp>
      <p:sp>
        <p:nvSpPr>
          <p:cNvPr id="1586" name="Google Shape;1586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baaraan degga &amp; cusbooneysiinta</a:t>
            </a:r>
            <a:endParaRPr/>
          </a:p>
        </p:txBody>
      </p:sp>
      <p:pic>
        <p:nvPicPr>
          <p:cNvPr id="1587" name="Google Shape;1587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Google Shape;1588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0" name="Google Shape;1590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91" name="Google Shape;1591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59" l="0" r="0" t="69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2" name="Google Shape;1592;p5"/>
          <p:cNvSpPr/>
          <p:nvPr/>
        </p:nvSpPr>
        <p:spPr>
          <a:xfrm>
            <a:off x="9444037" y="3107466"/>
            <a:ext cx="2054100" cy="144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"Waan bartay sida kalmadaha cusub loo weeraro"</a:t>
            </a:r>
            <a:endParaRPr b="0" i="0" sz="14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8" name="Google Shape;1598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700"/>
          </a:p>
        </p:txBody>
      </p:sp>
      <p:sp>
        <p:nvSpPr>
          <p:cNvPr id="1599" name="Google Shape;1599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0" name="Google Shape;1600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700"/>
          </a:p>
        </p:txBody>
      </p:sp>
      <p:sp>
        <p:nvSpPr>
          <p:cNvPr id="1601" name="Google Shape;1601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diyaar garow.</a:t>
            </a:r>
            <a:endParaRPr sz="3200"/>
          </a:p>
        </p:txBody>
      </p:sp>
      <p:sp>
        <p:nvSpPr>
          <p:cNvPr id="1602" name="Google Shape;1602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 joog.</a:t>
            </a:r>
            <a:endParaRPr sz="3200"/>
          </a:p>
        </p:txBody>
      </p:sp>
      <p:sp>
        <p:nvSpPr>
          <p:cNvPr id="1603" name="Google Shape;1603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Ixtiraam lahow.</a:t>
            </a:r>
            <a:endParaRPr sz="3200"/>
          </a:p>
        </p:txBody>
      </p:sp>
      <p:sp>
        <p:nvSpPr>
          <p:cNvPr id="1604" name="Google Shape;1604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Weydii su’aaloyin.</a:t>
            </a:r>
            <a:endParaRPr sz="3200"/>
          </a:p>
        </p:txBody>
      </p:sp>
      <p:sp>
        <p:nvSpPr>
          <p:cNvPr id="1605" name="Google Shape;1605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Tilmaamaha aqoon isweydaarsiyada</a:t>
            </a:r>
            <a:endParaRPr sz="4000"/>
          </a:p>
        </p:txBody>
      </p:sp>
      <p:pic>
        <p:nvPicPr>
          <p:cNvPr descr="Icon&#10;&#10;Description automatically generated" id="1606" name="Google Shape;16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07" name="Google Shape;16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08" name="Google Shape;160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09" name="Google Shape;160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Aan dib u noqono</a:t>
            </a:r>
            <a:endParaRPr/>
          </a:p>
        </p:txBody>
      </p:sp>
      <p:sp>
        <p:nvSpPr>
          <p:cNvPr id="1615" name="Google Shape;1615;p11"/>
          <p:cNvSpPr txBox="1"/>
          <p:nvPr>
            <p:ph idx="1" type="body"/>
          </p:nvPr>
        </p:nvSpPr>
        <p:spPr>
          <a:xfrm>
            <a:off x="9222901" y="4748863"/>
            <a:ext cx="2497200" cy="2503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Dib u akhrinta (iyo dib u akhrinta) waxay ka dhistaa fasiix in lagu noqdo.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16" name="Google Shape;161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7" name="Google Shape;1617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18" name="Google Shape;1618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19" name="Google Shape;1619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fiirso kelmadda adag.</a:t>
            </a:r>
            <a:endParaRPr sz="36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Sug oo ku ammaan.</a:t>
            </a:r>
            <a:endParaRPr/>
          </a:p>
        </p:txBody>
      </p:sp>
      <p:sp>
        <p:nvSpPr>
          <p:cNvPr id="1621" name="Google Shape;1621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Dib ugu noqo oo dib ugu akhri adiga oo u muujinaya.</a:t>
            </a:r>
            <a:endParaRPr/>
          </a:p>
        </p:txBody>
      </p:sp>
      <p:sp>
        <p:nvSpPr>
          <p:cNvPr id="1622" name="Google Shape;1622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eray adag oo canugaaga aanu weli aqoon</a:t>
            </a:r>
            <a:endParaRPr/>
          </a:p>
        </p:txBody>
      </p:sp>
      <p:sp>
        <p:nvSpPr>
          <p:cNvPr id="1628" name="Google Shape;162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25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Marka codkaagu uu ka buuxo shucuur, hakadyo caadi ah, iyo xawaare iska-sii-fidid oo si sahal loo dhegaysan karo.</a:t>
            </a:r>
            <a:endParaRPr sz="2800"/>
          </a:p>
        </p:txBody>
      </p:sp>
      <p:sp>
        <p:nvSpPr>
          <p:cNvPr id="1629" name="Google Shape;162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0" name="Google Shape;163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1" name="Google Shape;1631;p12"/>
          <p:cNvSpPr txBox="1"/>
          <p:nvPr>
            <p:ph idx="5" type="body"/>
          </p:nvPr>
        </p:nvSpPr>
        <p:spPr>
          <a:xfrm>
            <a:off x="398558" y="1502511"/>
            <a:ext cx="4189484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Eray khiyaanada ah</a:t>
            </a:r>
            <a:endParaRPr sz="3600"/>
          </a:p>
        </p:txBody>
      </p:sp>
      <p:sp>
        <p:nvSpPr>
          <p:cNvPr id="1632" name="Google Shape;1632;p12"/>
          <p:cNvSpPr txBox="1"/>
          <p:nvPr>
            <p:ph idx="6" type="body"/>
          </p:nvPr>
        </p:nvSpPr>
        <p:spPr>
          <a:xfrm>
            <a:off x="398558" y="2653440"/>
            <a:ext cx="3727934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Micnaha</a:t>
            </a:r>
            <a:endParaRPr sz="3600"/>
          </a:p>
        </p:txBody>
      </p:sp>
      <p:sp>
        <p:nvSpPr>
          <p:cNvPr id="1633" name="Google Shape;163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34" name="Google Shape;163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35" name="Google Shape;163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tijaabi kelmadaha sugaaneed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en-US" sz="32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U fiirso kelmadda adag</a:t>
            </a:r>
            <a:endParaRPr sz="3200"/>
          </a:p>
        </p:txBody>
      </p:sp>
      <p:sp>
        <p:nvSpPr>
          <p:cNvPr id="1641" name="Google Shape;1641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26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Talooyin iyo tabo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13"/>
          <p:cNvSpPr txBox="1"/>
          <p:nvPr>
            <p:ph idx="2" type="body"/>
          </p:nvPr>
        </p:nvSpPr>
        <p:spPr>
          <a:xfrm>
            <a:off x="99475" y="818676"/>
            <a:ext cx="3200400" cy="2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sz="26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Raadi ereyo: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26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ilmahaagu mar kale ayuu arki doonaa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26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ilmahaagu wuxuu la daalaadhacay inuu wax akhriyo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26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haddii ay muddo ka soo wareegtay tan markii dib u akhrinta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13"/>
          <p:cNvSpPr txBox="1"/>
          <p:nvPr>
            <p:ph idx="4" type="body"/>
          </p:nvPr>
        </p:nvSpPr>
        <p:spPr>
          <a:xfrm rot="-2153481">
            <a:off x="3711490" y="2471922"/>
            <a:ext cx="250848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25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Qaangaar: </a:t>
            </a:r>
            <a:r>
              <a:rPr b="0" i="0" lang="en-US" sz="2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Hmm... waa tan eray wanaagsan.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13"/>
          <p:cNvSpPr txBox="1"/>
          <p:nvPr>
            <p:ph idx="5" type="body"/>
          </p:nvPr>
        </p:nvSpPr>
        <p:spPr>
          <a:xfrm rot="860351">
            <a:off x="9267592" y="2163652"/>
            <a:ext cx="2669772" cy="23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en-US" sz="2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Canug: </a:t>
            </a:r>
            <a:r>
              <a:rPr b="1" lang="en-US" sz="25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" name="Google Shape;16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en-US" sz="4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Sug oo ku ammaan</a:t>
            </a:r>
            <a:endParaRPr/>
          </a:p>
        </p:txBody>
      </p:sp>
      <p:sp>
        <p:nvSpPr>
          <p:cNvPr id="1653" name="Google Shape;1653;p14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Isticmaal fartaada oo dhawaaq-dhawaaq u akhri? 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 ku dhex aragtaa qaybo kalmadaa oo aad tanaano oo ku dhex jira errayadda qiyaanada ah?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Kelmadee ayaa macno samaynaysa? Eraygaas ma waafaqsan yahay xarfo halkan ku jira?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14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None/>
            </a:pPr>
            <a:r>
              <a:t/>
            </a:r>
            <a:endParaRPr b="0" i="0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Waan ku sugi doonaa.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 isku dayday…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Erayga waa…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Taas waxay ahayd mid qiyaano ah. Gacanta ayaad ku dhigtay!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5" name="Google Shape;1655;p14"/>
          <p:cNvPicPr preferRelativeResize="0"/>
          <p:nvPr/>
        </p:nvPicPr>
        <p:blipFill rotWithShape="1">
          <a:blip r:embed="rId6">
            <a:alphaModFix/>
          </a:blip>
          <a:srcRect b="1900" l="-4184" r="-7998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6" name="Google Shape;1656;p14"/>
          <p:cNvPicPr preferRelativeResize="0"/>
          <p:nvPr/>
        </p:nvPicPr>
        <p:blipFill rotWithShape="1">
          <a:blip r:embed="rId7">
            <a:alphaModFix/>
          </a:blip>
          <a:srcRect b="-1657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34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Dib ugu noqo oo dib u akhri adiga oo u muujinaya</a:t>
            </a:r>
            <a:endParaRPr sz="3400"/>
          </a:p>
        </p:txBody>
      </p:sp>
      <p:sp>
        <p:nvSpPr>
          <p:cNvPr id="1662" name="Google Shape;1662;p15"/>
          <p:cNvSpPr txBox="1"/>
          <p:nvPr>
            <p:ph idx="1" type="body"/>
          </p:nvPr>
        </p:nvSpPr>
        <p:spPr>
          <a:xfrm>
            <a:off x="209725" y="1618625"/>
            <a:ext cx="2055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Qaangaar: </a:t>
            </a: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"Aan dib u noqono oo jumladda aan mar kale dib u akhrino annagoo tixgalinaya."</a:t>
            </a:r>
            <a:endParaRPr sz="26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sp>
        <p:nvSpPr>
          <p:cNvPr id="1663" name="Google Shape;1663;p1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Waxaa laga yaabaa in ilmahaagu u baahdo inuu dhaw jeer akhriyo. Laakin ha ka badbadin!</a:t>
            </a:r>
            <a:endParaRPr sz="2400">
              <a:solidFill>
                <a:srgbClr val="006FB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664" name="Google Shape;1664;p15"/>
          <p:cNvSpPr txBox="1"/>
          <p:nvPr>
            <p:ph idx="4" type="body"/>
          </p:nvPr>
        </p:nvSpPr>
        <p:spPr>
          <a:xfrm>
            <a:off x="6357925" y="1618625"/>
            <a:ext cx="2272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Canug: </a:t>
            </a:r>
            <a:endParaRPr b="0" i="0" sz="2600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“Oh no! The fox is scared. What is across the river?”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pic>
        <p:nvPicPr>
          <p:cNvPr id="1665" name="Google Shape;16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6" name="Google Shape;16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5" y="1403700"/>
            <a:ext cx="3788101" cy="34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