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7" r:id="rId9"/>
    <p:sldMasterId id="2147483702" r:id="rId10"/>
    <p:sldMasterId id="2147483713" r:id="rId11"/>
    <p:sldMasterId id="2147483733" r:id="rId12"/>
    <p:sldMasterId id="2147483748" r:id="rId13"/>
    <p:sldMasterId id="2147483756" r:id="rId14"/>
  </p:sldMasterIdLst>
  <p:notesMasterIdLst>
    <p:notesMasterId r:id="rId15"/>
  </p:notes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y="6858000" cx="12192000"/>
  <p:notesSz cx="9144000" cy="6858000"/>
  <p:embeddedFontLst>
    <p:embeddedFont>
      <p:font typeface="Permanent Marker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s53Kz22d4l5vdY+NKViFMd4QY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5.xml"/><Relationship Id="rId22" Type="http://schemas.openxmlformats.org/officeDocument/2006/relationships/slide" Target="slides/slide7.xml"/><Relationship Id="rId21" Type="http://schemas.openxmlformats.org/officeDocument/2006/relationships/slide" Target="slides/slide6.xml"/><Relationship Id="rId24" Type="http://schemas.openxmlformats.org/officeDocument/2006/relationships/slide" Target="slides/slide9.xml"/><Relationship Id="rId23" Type="http://schemas.openxmlformats.org/officeDocument/2006/relationships/slide" Target="slides/slide8.xml"/><Relationship Id="rId1" Type="http://schemas.openxmlformats.org/officeDocument/2006/relationships/theme" Target="theme/theme1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1.xml"/><Relationship Id="rId25" Type="http://schemas.openxmlformats.org/officeDocument/2006/relationships/slide" Target="slides/slide10.xml"/><Relationship Id="rId28" Type="http://schemas.openxmlformats.org/officeDocument/2006/relationships/slide" Target="slides/slide13.xml"/><Relationship Id="rId27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PermanentMarker-regular.fntdata"/><Relationship Id="rId30" Type="http://schemas.openxmlformats.org/officeDocument/2006/relationships/slide" Target="slides/slide1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32" Type="http://customschemas.google.com/relationships/presentationmetadata" Target="metadata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notesMaster" Target="notesMasters/notesMaster1.xml"/><Relationship Id="rId14" Type="http://schemas.openxmlformats.org/officeDocument/2006/relationships/slideMaster" Target="slideMasters/slideMaster11.xml"/><Relationship Id="rId17" Type="http://schemas.openxmlformats.org/officeDocument/2006/relationships/slide" Target="slides/slide2.xml"/><Relationship Id="rId16" Type="http://schemas.openxmlformats.org/officeDocument/2006/relationships/slide" Target="slides/slide1.xml"/><Relationship Id="rId19" Type="http://schemas.openxmlformats.org/officeDocument/2006/relationships/slide" Target="slides/slide4.xml"/><Relationship Id="rId1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9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1" name="Google Shape;1601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2" name="Google Shape;1702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0" name="Shape 1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1" name="Google Shape;1711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2" name="Google Shape;1712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1dc98fc0c92_0_25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1" name="Google Shape;1721;g1dc98fc0c92_0_25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8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0" name="Google Shape;1730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2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2c98e5eb71e_0_1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4" name="Google Shape;1744;g2c98e5eb71e_0_112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2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2" name="Google Shape;1752;p2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8" name="Google Shape;160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3" name="Google Shape;161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6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28" name="Google Shape;1628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Google Shape;1644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5" name="Google Shape;1645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8" name="Google Shape;1658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3:notes"/>
          <p:cNvSpPr/>
          <p:nvPr>
            <p:ph idx="2" type="sldImg"/>
          </p:nvPr>
        </p:nvSpPr>
        <p:spPr>
          <a:xfrm>
            <a:off x="3533775" y="13811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1" name="Google Shape;1671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8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4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0" name="Google Shape;1680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15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2" name="Google Shape;169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jpg"/><Relationship Id="rId3" Type="http://schemas.openxmlformats.org/officeDocument/2006/relationships/image" Target="../media/image2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44.jp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1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2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8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30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3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4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Relationship Id="rId6" Type="http://schemas.openxmlformats.org/officeDocument/2006/relationships/image" Target="../media/image44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30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8.jp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Relationship Id="rId6" Type="http://schemas.openxmlformats.org/officeDocument/2006/relationships/image" Target="../media/image37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31.png"/><Relationship Id="rId5" Type="http://schemas.openxmlformats.org/officeDocument/2006/relationships/image" Target="../media/image3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2.jpg"/><Relationship Id="rId3" Type="http://schemas.openxmlformats.org/officeDocument/2006/relationships/image" Target="../media/image2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jpg"/><Relationship Id="rId5" Type="http://schemas.openxmlformats.org/officeDocument/2006/relationships/image" Target="../media/image5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5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0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19.png"/><Relationship Id="rId6" Type="http://schemas.openxmlformats.org/officeDocument/2006/relationships/image" Target="../media/image5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2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6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6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6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6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6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6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59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59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54" name="Google Shape;154;p59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59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5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59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59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2c98e5eb71e_0_13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6" name="Google Shape;1516;g2c98e5eb71e_0_136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7" name="Google Shape;1517;g2c98e5eb71e_0_136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18" name="Google Shape;1518;g2c98e5eb71e_0_13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19" name="Google Shape;1519;g2c98e5eb71e_0_13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20" name="Google Shape;1520;g2c98e5eb71e_0_13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21" name="Google Shape;1521;g2c98e5eb71e_0_1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22" name="Google Shape;1522;g2c98e5eb71e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3" name="Google Shape;1523;g2c98e5eb71e_0_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4" name="Google Shape;1524;g2c98e5eb71e_0_1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525" name="Google Shape;1525;g2c98e5eb71e_0_1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526" name="Google Shape;1526;g2c98e5eb71e_0_136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7" name="Google Shape;1527;g2c98e5eb71e_0_136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8" name="Google Shape;1528;g2c98e5eb71e_0_136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29" name="Google Shape;1529;g2c98e5eb71e_0_136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0" name="Google Shape;1530;g2c98e5eb71e_0_136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53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g2c98e5eb71e_0_15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3" name="Google Shape;1533;g2c98e5eb71e_0_153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4" name="Google Shape;1534;g2c98e5eb71e_0_153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35" name="Google Shape;1535;g2c98e5eb71e_0_153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36" name="Google Shape;1536;g2c98e5eb71e_0_15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7" name="Google Shape;1537;g2c98e5eb71e_0_15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8" name="Google Shape;1538;g2c98e5eb71e_0_15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39" name="Google Shape;1539;g2c98e5eb71e_0_1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40" name="Google Shape;1540;g2c98e5eb71e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1" name="Google Shape;1541;g2c98e5eb71e_0_1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2" name="Google Shape;1542;g2c98e5eb71e_0_15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3" name="Google Shape;1543;g2c98e5eb71e_0_153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4" name="Google Shape;1544;g2c98e5eb71e_0_153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5" name="Google Shape;1545;g2c98e5eb71e_0_153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46" name="Google Shape;1546;g2c98e5eb71e_0_153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g2c98e5eb71e_0_16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" name="Google Shape;1549;g2c98e5eb71e_0_169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0" name="Google Shape;1550;g2c98e5eb71e_0_169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1" name="Google Shape;1551;g2c98e5eb71e_0_169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2" name="Google Shape;1552;g2c98e5eb71e_0_169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553" name="Google Shape;1553;g2c98e5eb71e_0_16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4" name="Google Shape;1554;g2c98e5eb71e_0_16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5" name="Google Shape;1555;g2c98e5eb71e_0_16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6" name="Google Shape;1556;g2c98e5eb71e_0_1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57" name="Google Shape;1557;g2c98e5eb71e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8" name="Google Shape;1558;g2c98e5eb71e_0_1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9" name="Google Shape;1559;g2c98e5eb71e_0_1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g2c98e5eb71e_0_18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62" name="Google Shape;1562;g2c98e5eb71e_0_1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3" name="Google Shape;1563;g2c98e5eb71e_0_18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4" name="Google Shape;1564;g2c98e5eb71e_0_18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65" name="Google Shape;1565;g2c98e5eb71e_0_18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6" name="Google Shape;1566;g2c98e5eb71e_0_1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g2c98e5eb71e_0_1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68" name="Google Shape;1568;g2c98e5eb71e_0_1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2c98e5eb71e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71" name="Google Shape;1571;g2c98e5eb71e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2" name="Google Shape;1572;g2c98e5eb71e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73" name="Google Shape;1573;g2c98e5eb71e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74" name="Google Shape;1574;g2c98e5eb71e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75" name="Google Shape;1575;g2c98e5eb71e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6" name="Google Shape;1576;g2c98e5eb71e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7" name="Google Shape;1577;g2c98e5eb71e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2c98e5eb71e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0" name="Google Shape;1580;g2c98e5eb71e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81" name="Google Shape;1581;g2c98e5eb71e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2" name="Google Shape;1582;g2c98e5eb71e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g2c98e5eb71e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4" name="Google Shape;1584;g2c98e5eb71e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85" name="Google Shape;1585;g2c98e5eb71e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Google Shape;1586;g2c98e5eb71e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g2c98e5eb71e_0_209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89" name="Google Shape;1589;g2c98e5eb71e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90" name="Google Shape;1590;g2c98e5eb71e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1" name="Google Shape;1591;g2c98e5eb71e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92" name="Google Shape;1592;g2c98e5eb71e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3" name="Google Shape;1593;g2c98e5eb71e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94" name="Google Shape;1594;g2c98e5eb71e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5" name="Google Shape;1595;g2c98e5eb71e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96" name="Google Shape;1596;g2c98e5eb71e_0_209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7" name="Google Shape;1597;g2c98e5eb71e_0_209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98" name="Google Shape;1598;g2c98e5eb71e_0_209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0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0"/>
          <p:cNvSpPr/>
          <p:nvPr/>
        </p:nvSpPr>
        <p:spPr>
          <a:xfrm>
            <a:off x="-1545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1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1"/>
          <p:cNvSpPr/>
          <p:nvPr/>
        </p:nvSpPr>
        <p:spPr>
          <a:xfrm>
            <a:off x="-4587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2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2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2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2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2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/>
          <p:nvPr>
            <p:ph idx="2" type="pic"/>
          </p:nvPr>
        </p:nvSpPr>
        <p:spPr>
          <a:xfrm>
            <a:off x="5305232" y="1853299"/>
            <a:ext cx="6578600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3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3"/>
          <p:cNvSpPr txBox="1"/>
          <p:nvPr>
            <p:ph idx="4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3"/>
          <p:cNvSpPr txBox="1"/>
          <p:nvPr>
            <p:ph idx="5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3"/>
          <p:cNvSpPr txBox="1"/>
          <p:nvPr>
            <p:ph idx="7" type="body"/>
          </p:nvPr>
        </p:nvSpPr>
        <p:spPr>
          <a:xfrm>
            <a:off x="693292" y="2822771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3"/>
          <p:cNvSpPr txBox="1"/>
          <p:nvPr>
            <p:ph idx="8" type="body"/>
          </p:nvPr>
        </p:nvSpPr>
        <p:spPr>
          <a:xfrm>
            <a:off x="691247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7"/>
          <p:cNvCxnSpPr/>
          <p:nvPr/>
        </p:nvCxnSpPr>
        <p:spPr>
          <a:xfrm>
            <a:off x="-46439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7"/>
          <p:cNvSpPr txBox="1"/>
          <p:nvPr>
            <p:ph idx="1" type="body"/>
          </p:nvPr>
        </p:nvSpPr>
        <p:spPr>
          <a:xfrm>
            <a:off x="6303982" y="1659613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7"/>
          <p:cNvSpPr txBox="1"/>
          <p:nvPr>
            <p:ph idx="2" type="body"/>
          </p:nvPr>
        </p:nvSpPr>
        <p:spPr>
          <a:xfrm>
            <a:off x="6303982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3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4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4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0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0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05"/>
          <p:cNvSpPr txBox="1"/>
          <p:nvPr>
            <p:ph type="ctrTitle"/>
          </p:nvPr>
        </p:nvSpPr>
        <p:spPr>
          <a:xfrm>
            <a:off x="0" y="32085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05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0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0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0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0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0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0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0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1"/>
            <a:ext cx="5661103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06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06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0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0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0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0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0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0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0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0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0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0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0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07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07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07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07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07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07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07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07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07"/>
          <p:cNvSpPr/>
          <p:nvPr>
            <p:ph idx="9" type="pic"/>
          </p:nvPr>
        </p:nvSpPr>
        <p:spPr>
          <a:xfrm>
            <a:off x="7967501" y="1420400"/>
            <a:ext cx="3962195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07"/>
          <p:cNvSpPr txBox="1"/>
          <p:nvPr>
            <p:ph idx="13" type="body"/>
          </p:nvPr>
        </p:nvSpPr>
        <p:spPr>
          <a:xfrm>
            <a:off x="6381858" y="5027421"/>
            <a:ext cx="5547839" cy="10532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7" y="4975018"/>
            <a:ext cx="982993" cy="1105647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07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8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8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8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0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0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0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0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08"/>
          <p:cNvSpPr txBox="1"/>
          <p:nvPr>
            <p:ph idx="5" type="body"/>
          </p:nvPr>
        </p:nvSpPr>
        <p:spPr>
          <a:xfrm>
            <a:off x="651620" y="1700203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0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0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0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0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0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0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0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0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0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09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0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09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0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09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0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0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0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0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0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7" cy="762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0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9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0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0"/>
          <p:cNvSpPr/>
          <p:nvPr>
            <p:ph idx="2" type="pic"/>
          </p:nvPr>
        </p:nvSpPr>
        <p:spPr>
          <a:xfrm>
            <a:off x="5292892" y="1502511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0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0"/>
          <p:cNvSpPr txBox="1"/>
          <p:nvPr>
            <p:ph idx="3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0"/>
          <p:cNvSpPr txBox="1"/>
          <p:nvPr>
            <p:ph idx="4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0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1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1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1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1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1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1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1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1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2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2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2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2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2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2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2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2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9" y="2127659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3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3"/>
          <p:cNvSpPr txBox="1"/>
          <p:nvPr>
            <p:ph idx="1" type="body"/>
          </p:nvPr>
        </p:nvSpPr>
        <p:spPr>
          <a:xfrm>
            <a:off x="1639564" y="1374415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3"/>
          <p:cNvSpPr txBox="1"/>
          <p:nvPr>
            <p:ph idx="2" type="body"/>
          </p:nvPr>
        </p:nvSpPr>
        <p:spPr>
          <a:xfrm>
            <a:off x="1627989" y="259225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3"/>
          <p:cNvSpPr txBox="1"/>
          <p:nvPr>
            <p:ph idx="3" type="body"/>
          </p:nvPr>
        </p:nvSpPr>
        <p:spPr>
          <a:xfrm>
            <a:off x="1655384" y="38091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3"/>
          <p:cNvSpPr txBox="1"/>
          <p:nvPr>
            <p:ph idx="4" type="body"/>
          </p:nvPr>
        </p:nvSpPr>
        <p:spPr>
          <a:xfrm>
            <a:off x="698498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3"/>
          <p:cNvSpPr txBox="1"/>
          <p:nvPr>
            <p:ph idx="5" type="body"/>
          </p:nvPr>
        </p:nvSpPr>
        <p:spPr>
          <a:xfrm>
            <a:off x="698498" y="380917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3"/>
          <p:cNvSpPr txBox="1"/>
          <p:nvPr>
            <p:ph idx="6" type="body"/>
          </p:nvPr>
        </p:nvSpPr>
        <p:spPr>
          <a:xfrm>
            <a:off x="1627989" y="50249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3"/>
          <p:cNvSpPr txBox="1"/>
          <p:nvPr>
            <p:ph idx="7" type="body"/>
          </p:nvPr>
        </p:nvSpPr>
        <p:spPr>
          <a:xfrm>
            <a:off x="698498" y="259225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3"/>
          <p:cNvSpPr txBox="1"/>
          <p:nvPr>
            <p:ph idx="8" type="body"/>
          </p:nvPr>
        </p:nvSpPr>
        <p:spPr>
          <a:xfrm>
            <a:off x="698498" y="5027422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3"/>
          <p:cNvSpPr txBox="1"/>
          <p:nvPr>
            <p:ph idx="9" type="body"/>
          </p:nvPr>
        </p:nvSpPr>
        <p:spPr>
          <a:xfrm>
            <a:off x="8389001" y="152087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9" y="3084977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3"/>
          <p:cNvSpPr/>
          <p:nvPr/>
        </p:nvSpPr>
        <p:spPr>
          <a:xfrm>
            <a:off x="8182574" y="1374415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3"/>
          <p:cNvSpPr/>
          <p:nvPr/>
        </p:nvSpPr>
        <p:spPr>
          <a:xfrm>
            <a:off x="8852547" y="4379201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3"/>
          <p:cNvSpPr txBox="1"/>
          <p:nvPr>
            <p:ph idx="13" type="body"/>
          </p:nvPr>
        </p:nvSpPr>
        <p:spPr>
          <a:xfrm>
            <a:off x="8991286" y="4468189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4"/>
          <p:cNvSpPr txBox="1"/>
          <p:nvPr>
            <p:ph idx="1" type="body"/>
          </p:nvPr>
        </p:nvSpPr>
        <p:spPr>
          <a:xfrm>
            <a:off x="421059" y="1739550"/>
            <a:ext cx="6408739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4"/>
          <p:cNvSpPr txBox="1"/>
          <p:nvPr>
            <p:ph idx="2" type="body"/>
          </p:nvPr>
        </p:nvSpPr>
        <p:spPr>
          <a:xfrm>
            <a:off x="7182347" y="1811340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15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1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1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1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1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1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15"/>
          <p:cNvSpPr txBox="1"/>
          <p:nvPr>
            <p:ph idx="1" type="body"/>
          </p:nvPr>
        </p:nvSpPr>
        <p:spPr>
          <a:xfrm>
            <a:off x="1114425" y="1558926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15"/>
          <p:cNvSpPr txBox="1"/>
          <p:nvPr>
            <p:ph idx="2" type="body"/>
          </p:nvPr>
        </p:nvSpPr>
        <p:spPr>
          <a:xfrm>
            <a:off x="6494085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16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1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1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1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1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16"/>
          <p:cNvSpPr txBox="1"/>
          <p:nvPr>
            <p:ph idx="1" type="body"/>
          </p:nvPr>
        </p:nvSpPr>
        <p:spPr>
          <a:xfrm>
            <a:off x="5528249" y="1563525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16"/>
          <p:cNvSpPr txBox="1"/>
          <p:nvPr>
            <p:ph idx="2" type="body"/>
          </p:nvPr>
        </p:nvSpPr>
        <p:spPr>
          <a:xfrm>
            <a:off x="1660584" y="16041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1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16"/>
          <p:cNvSpPr txBox="1"/>
          <p:nvPr>
            <p:ph idx="4" type="body"/>
          </p:nvPr>
        </p:nvSpPr>
        <p:spPr>
          <a:xfrm>
            <a:off x="1660585" y="450584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16"/>
          <p:cNvSpPr txBox="1"/>
          <p:nvPr>
            <p:ph idx="5" type="body"/>
          </p:nvPr>
        </p:nvSpPr>
        <p:spPr>
          <a:xfrm>
            <a:off x="698501" y="1615216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16"/>
          <p:cNvSpPr txBox="1"/>
          <p:nvPr>
            <p:ph idx="6" type="body"/>
          </p:nvPr>
        </p:nvSpPr>
        <p:spPr>
          <a:xfrm>
            <a:off x="698500" y="304079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16"/>
          <p:cNvSpPr txBox="1"/>
          <p:nvPr>
            <p:ph idx="7" type="body"/>
          </p:nvPr>
        </p:nvSpPr>
        <p:spPr>
          <a:xfrm>
            <a:off x="698500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17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1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1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1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1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1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17"/>
          <p:cNvSpPr txBox="1"/>
          <p:nvPr>
            <p:ph idx="1" type="body"/>
          </p:nvPr>
        </p:nvSpPr>
        <p:spPr>
          <a:xfrm>
            <a:off x="1265239" y="1692277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idx="1" type="body"/>
          </p:nvPr>
        </p:nvSpPr>
        <p:spPr>
          <a:xfrm>
            <a:off x="1660584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29"/>
          <p:cNvSpPr txBox="1"/>
          <p:nvPr>
            <p:ph idx="2" type="body"/>
          </p:nvPr>
        </p:nvSpPr>
        <p:spPr>
          <a:xfrm>
            <a:off x="1660584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1660585" y="4992080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29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2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2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2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2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5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5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3"/>
            <a:ext cx="834099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6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18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1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1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1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1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18"/>
          <p:cNvSpPr txBox="1"/>
          <p:nvPr>
            <p:ph idx="1" type="body"/>
          </p:nvPr>
        </p:nvSpPr>
        <p:spPr>
          <a:xfrm>
            <a:off x="1185028" y="1692277"/>
            <a:ext cx="4830763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18"/>
          <p:cNvSpPr txBox="1"/>
          <p:nvPr>
            <p:ph idx="2" type="body"/>
          </p:nvPr>
        </p:nvSpPr>
        <p:spPr>
          <a:xfrm>
            <a:off x="6250422" y="1692276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19"/>
          <p:cNvSpPr/>
          <p:nvPr>
            <p:ph idx="2" type="pic"/>
          </p:nvPr>
        </p:nvSpPr>
        <p:spPr>
          <a:xfrm>
            <a:off x="8142819" y="1687513"/>
            <a:ext cx="3587749" cy="376396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19"/>
          <p:cNvSpPr txBox="1"/>
          <p:nvPr>
            <p:ph idx="1" type="body"/>
          </p:nvPr>
        </p:nvSpPr>
        <p:spPr>
          <a:xfrm>
            <a:off x="258235" y="1687513"/>
            <a:ext cx="7884583" cy="3763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90" name="Google Shape;490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1" name="Google Shape;491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3" name="Google Shape;493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4" name="Google Shape;4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498" name="Google Shape;498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3" name="Google Shape;503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 1">
  <p:cSld name="3_Reading tip with wider picture_1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9" name="Google Shape;509;p4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4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4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2" name="Google Shape;51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3" name="Google Shape;51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7"/>
          <p:cNvSpPr txBox="1"/>
          <p:nvPr>
            <p:ph idx="1" type="body"/>
          </p:nvPr>
        </p:nvSpPr>
        <p:spPr>
          <a:xfrm>
            <a:off x="308302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7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47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47"/>
          <p:cNvSpPr txBox="1"/>
          <p:nvPr>
            <p:ph idx="4" type="body"/>
          </p:nvPr>
        </p:nvSpPr>
        <p:spPr>
          <a:xfrm>
            <a:off x="5258177" y="1390025"/>
            <a:ext cx="3145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2" name="Google Shape;52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8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8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8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8" name="Google Shape;528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81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0" name="Google Shape;530;p81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1" name="Google Shape;531;p81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2" name="Google Shape;532;p81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81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36" name="Google Shape;536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2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4" name="Google Shape;544;p82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545" name="Google Shape;545;p82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8" name="Google Shape;548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0" name="Google Shape;550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1" name="Google Shape;551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556" name="Google Shape;556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8" name="Google Shape;558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5" name="Google Shape;565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566" name="Google Shape;566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67" name="Google Shape;567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1" name="Google Shape;571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8" name="Google Shape;578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80" name="Google Shape;580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4" name="Google Shape;584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0" name="Google Shape;590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3" name="Google Shape;593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4" name="Google Shape;594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9" name="Google Shape;599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4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4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4"/>
          <p:cNvSpPr txBox="1"/>
          <p:nvPr>
            <p:ph idx="5" type="body"/>
          </p:nvPr>
        </p:nvSpPr>
        <p:spPr>
          <a:xfrm>
            <a:off x="691246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4"/>
          <p:cNvSpPr txBox="1"/>
          <p:nvPr>
            <p:ph idx="6" type="body"/>
          </p:nvPr>
        </p:nvSpPr>
        <p:spPr>
          <a:xfrm>
            <a:off x="693294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4"/>
          <p:cNvSpPr txBox="1"/>
          <p:nvPr>
            <p:ph idx="7" type="body"/>
          </p:nvPr>
        </p:nvSpPr>
        <p:spPr>
          <a:xfrm>
            <a:off x="691247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4"/>
          <p:cNvSpPr txBox="1"/>
          <p:nvPr>
            <p:ph idx="8" type="body"/>
          </p:nvPr>
        </p:nvSpPr>
        <p:spPr>
          <a:xfrm>
            <a:off x="691246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4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3" name="Google Shape;603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4" name="Google Shape;604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5" name="Google Shape;605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6" name="Google Shape;606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1" name="Google Shape;611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4" name="Google Shape;614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5" name="Google Shape;615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25" name="Google Shape;625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7" name="Google Shape;627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8" name="Google Shape;62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2" name="Google Shape;632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4" name="Google Shape;634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2" name="Google Shape;642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43" name="Google Shape;643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4" name="Google Shape;644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6" name="Google Shape;64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47" name="Google Shape;64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1" name="Google Shape;651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2" name="Google Shape;652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3" name="Google Shape;653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4" name="Google Shape;654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5" name="Google Shape;655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6" name="Google Shape;656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7" name="Google Shape;657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4" name="Google Shape;66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5" name="Google Shape;665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6" name="Google Shape;666;p4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7" name="Google Shape;667;p4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4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4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2" name="Google Shape;67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43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4" name="Google Shape;674;p43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5" name="Google Shape;675;p43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6" name="Google Shape;676;p43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43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8" name="Google Shape;678;p43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3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0" name="Google Shape;680;p43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3" name="Google Shape;68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684" name="Google Shape;684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4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7" name="Google Shape;687;p4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8" name="Google Shape;688;p4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9" name="Google Shape;689;p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90" name="Google Shape;690;p48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1" name="Google Shape;691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Google Shape;693;p48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694" name="Google Shape;694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5" name="Google Shape;695;p48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48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8" name="Google Shape;698;p48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9" name="Google Shape;699;p48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0" name="Google Shape;700;p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5" name="Google Shape;705;p4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6" name="Google Shape;706;p4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7" name="Google Shape;707;p4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4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4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0" name="Google Shape;710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49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713" name="Google Shape;713;p4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49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9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9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7" name="Google Shape;717;p49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8" name="Google Shape;718;p49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00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100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100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723" name="Google Shape;723;p100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724" name="Google Shape;724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5" name="Google Shape;725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1_2 Reading tip with pic and conversation bubbles"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45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4" name="Google Shape;734;p45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5" name="Google Shape;735;p45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36" name="Google Shape;736;p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7" name="Google Shape;737;p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8" name="Google Shape;738;p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9" name="Google Shape;739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0" name="Google Shape;740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1" name="Google Shape;741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2" name="Google Shape;742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43" name="Google Shape;743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44" name="Google Shape;744;p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45"/>
          <p:cNvSpPr/>
          <p:nvPr/>
        </p:nvSpPr>
        <p:spPr>
          <a:xfrm flipH="1" rot="-2036003">
            <a:off x="3537616" y="1994864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6" name="Google Shape;746;p45"/>
          <p:cNvSpPr txBox="1"/>
          <p:nvPr>
            <p:ph idx="4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45"/>
          <p:cNvSpPr txBox="1"/>
          <p:nvPr>
            <p:ph idx="5" type="body"/>
          </p:nvPr>
        </p:nvSpPr>
        <p:spPr>
          <a:xfrm rot="860265">
            <a:off x="9153636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3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1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1"/>
          <p:cNvSpPr/>
          <p:nvPr/>
        </p:nvSpPr>
        <p:spPr>
          <a:xfrm>
            <a:off x="3812821" y="4636969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1"/>
          <p:cNvSpPr/>
          <p:nvPr/>
        </p:nvSpPr>
        <p:spPr>
          <a:xfrm>
            <a:off x="1586775" y="2772171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1"/>
          <p:cNvSpPr/>
          <p:nvPr/>
        </p:nvSpPr>
        <p:spPr>
          <a:xfrm>
            <a:off x="144716" y="1293951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1"/>
          <p:cNvSpPr/>
          <p:nvPr/>
        </p:nvSpPr>
        <p:spPr>
          <a:xfrm>
            <a:off x="158984" y="4417889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1"/>
          <p:cNvSpPr txBox="1"/>
          <p:nvPr>
            <p:ph idx="1" type="body"/>
          </p:nvPr>
        </p:nvSpPr>
        <p:spPr>
          <a:xfrm>
            <a:off x="1743462" y="293966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1"/>
          <p:cNvSpPr txBox="1"/>
          <p:nvPr>
            <p:ph idx="2" type="body"/>
          </p:nvPr>
        </p:nvSpPr>
        <p:spPr>
          <a:xfrm>
            <a:off x="4072875" y="4724940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1"/>
          <p:cNvSpPr txBox="1"/>
          <p:nvPr>
            <p:ph idx="3" type="body"/>
          </p:nvPr>
        </p:nvSpPr>
        <p:spPr>
          <a:xfrm>
            <a:off x="240913" y="1445814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1"/>
          <p:cNvSpPr txBox="1"/>
          <p:nvPr>
            <p:ph idx="4" type="body"/>
          </p:nvPr>
        </p:nvSpPr>
        <p:spPr>
          <a:xfrm>
            <a:off x="319506" y="4495586"/>
            <a:ext cx="2885735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3_Title Slide"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4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0" name="Google Shape;750;p4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1" name="Google Shape;751;p46"/>
          <p:cNvSpPr txBox="1"/>
          <p:nvPr>
            <p:ph idx="2" type="body"/>
          </p:nvPr>
        </p:nvSpPr>
        <p:spPr>
          <a:xfrm>
            <a:off x="230115" y="1166812"/>
            <a:ext cx="3036900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46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53" name="Google Shape;753;p46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4" name="Google Shape;754;p46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55" name="Google Shape;755;p46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6" name="Google Shape;756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57" name="Google Shape;757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8" name="Google Shape;758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9" name="Google Shape;759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2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2" name="Google Shape;762;p92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92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64" name="Google Shape;764;p92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92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92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7" name="Google Shape;767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8" name="Google Shape;768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771" name="Google Shape;771;p9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772" name="Google Shape;772;p92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92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92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92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92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9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9" name="Google Shape;779;p93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0" name="Google Shape;780;p93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1" name="Google Shape;781;p93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82" name="Google Shape;782;p93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3" name="Google Shape;783;p93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4" name="Google Shape;784;p93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85" name="Google Shape;78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86" name="Google Shape;78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93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93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93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93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94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95" name="Google Shape;795;p9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6" name="Google Shape;796;p9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7" name="Google Shape;7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8" name="Google Shape;798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Google Shape;799;p9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00" name="Google Shape;800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4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4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04" name="Google Shape;804;p94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9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7" name="Google Shape;807;p9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9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9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9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11" name="Google Shape;811;p9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2" name="Google Shape;812;p9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3" name="Google Shape;813;p9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4" name="Google Shape;8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15" name="Google Shape;8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9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20" name="Google Shape;82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1" name="Google Shape;821;p9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2" name="Google Shape;822;p9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3" name="Google Shape;823;p9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24" name="Google Shape;824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6" name="Google Shape;826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29" name="Google Shape;829;p9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9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9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2" name="Google Shape;832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3" name="Google Shape;833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9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38" name="Google Shape;838;p9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9" name="Google Shape;839;p9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0" name="Google Shape;840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2" name="Google Shape;842;p9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3" name="Google Shape;84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9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47" name="Google Shape;847;p9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9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1" name="Google Shape;851;p9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2" name="Google Shape;852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9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9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856" name="Google Shape;856;p9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3" name="Google Shape;863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4" name="Google Shape;86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6" name="Google Shape;866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7" name="Google Shape;8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9" name="Google Shape;869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0" name="Google Shape;870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1" name="Google Shape;871;p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872" name="Google Shape;872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5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4" name="Google Shape;874;p5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5" name="Google Shape;875;p5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6" name="Google Shape;876;p5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7" name="Google Shape;877;p5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8" name="Google Shape;878;p5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9" name="Google Shape;879;p5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0" name="Google Shape;880;p5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1" name="Google Shape;881;p51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882" name="Google Shape;882;p51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8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2"/>
          <p:cNvCxnSpPr/>
          <p:nvPr/>
        </p:nvCxnSpPr>
        <p:spPr>
          <a:xfrm>
            <a:off x="-30396" y="6567435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2"/>
          <p:cNvSpPr/>
          <p:nvPr/>
        </p:nvSpPr>
        <p:spPr>
          <a:xfrm>
            <a:off x="8260990" y="2998071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2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2"/>
          <p:cNvSpPr/>
          <p:nvPr/>
        </p:nvSpPr>
        <p:spPr>
          <a:xfrm>
            <a:off x="5839977" y="4511016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2"/>
          <p:cNvSpPr txBox="1"/>
          <p:nvPr>
            <p:ph idx="1" type="body"/>
          </p:nvPr>
        </p:nvSpPr>
        <p:spPr>
          <a:xfrm>
            <a:off x="8450575" y="3165417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2"/>
          <p:cNvSpPr txBox="1"/>
          <p:nvPr>
            <p:ph idx="2" type="body"/>
          </p:nvPr>
        </p:nvSpPr>
        <p:spPr>
          <a:xfrm>
            <a:off x="5816497" y="1588545"/>
            <a:ext cx="3488019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2"/>
          <p:cNvSpPr txBox="1"/>
          <p:nvPr>
            <p:ph idx="3" type="body"/>
          </p:nvPr>
        </p:nvSpPr>
        <p:spPr>
          <a:xfrm>
            <a:off x="6003647" y="4619957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6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5" name="Google Shape;885;p6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6" name="Google Shape;886;p6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7" name="Google Shape;887;p6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9" name="Google Shape;889;p6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0" name="Google Shape;890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1" name="Google Shape;891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2" name="Google Shape;892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6" name="Google Shape;89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8" name="Google Shape;898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6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0" name="Google Shape;900;p6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1" name="Google Shape;901;p6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2" name="Google Shape;902;p6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64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5" name="Google Shape;905;p64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64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4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8" name="Google Shape;90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9" name="Google Shape;909;p6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6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6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2" name="Google Shape;912;p6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6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4" name="Google Shape;91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6" name="Google Shape;916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17" name="Google Shape;917;p64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8" name="Google Shape;918;p64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19" name="Google Shape;919;p6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22" name="Google Shape;922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3" name="Google Shape;923;p65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4" name="Google Shape;924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5" name="Google Shape;925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6" name="Google Shape;926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27" name="Google Shape;927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8" name="Google Shape;928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0" name="Google Shape;930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65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2" name="Google Shape;932;p65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933" name="Google Shape;933;p6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p6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7" name="Google Shape;937;p6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8" name="Google Shape;938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9" name="Google Shape;939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0" name="Google Shape;940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1" name="Google Shape;941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2" name="Google Shape;942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5" name="Google Shape;945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46" name="Google Shape;946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6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6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6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6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6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6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6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5" name="Google Shape;955;p6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6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57" name="Google Shape;95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8" name="Google Shape;958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9" name="Google Shape;959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0" name="Google Shape;960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1" name="Google Shape;961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2" name="Google Shape;962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63" name="Google Shape;963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65" name="Google Shape;965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6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8" name="Google Shape;968;p6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6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0" name="Google Shape;970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p6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72" name="Google Shape;97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4" name="Google Shape;974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5" name="Google Shape;975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6" name="Google Shape;976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8" name="Google Shape;9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0" name="Google Shape;98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6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6" name="Google Shape;986;p6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7" name="Google Shape;987;p6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8" name="Google Shape;988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9" name="Google Shape;989;p6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0" name="Google Shape;990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1" name="Google Shape;991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4" name="Google Shape;994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5" name="Google Shape;995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6" name="Google Shape;996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8" name="Google Shape;998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6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7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4" name="Google Shape;1004;p7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7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7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7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7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7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7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12" name="Google Shape;1012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3" name="Google Shape;1023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28" name="Google Shape;102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9" name="Google Shape;102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0" name="Google Shape;1030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1" name="Google Shape;1031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2" name="Google Shape;1032;p7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7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4" name="Google Shape;1034;p7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5" name="Google Shape;1035;p7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6" name="Google Shape;1036;p7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7" name="Google Shape;1037;p7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8" name="Google Shape;1038;p7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7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40" name="Google Shape;104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Google Shape;104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3" name="Google Shape;1043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4" name="Google Shape;1044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5" name="Google Shape;1045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6" name="Google Shape;104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8" name="Google Shape;1048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0" name="Google Shape;105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1" name="Google Shape;1051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p7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3" name="Google Shape;1053;p7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4" name="Google Shape;1054;p7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5" name="Google Shape;1055;p7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7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7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7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7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7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061" name="Google Shape;1061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062" name="Google Shape;1062;p7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7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7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3"/>
          <p:cNvSpPr txBox="1"/>
          <p:nvPr>
            <p:ph type="title"/>
          </p:nvPr>
        </p:nvSpPr>
        <p:spPr>
          <a:xfrm>
            <a:off x="0" y="-1"/>
            <a:ext cx="9160043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3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3"/>
          <p:cNvSpPr txBox="1"/>
          <p:nvPr>
            <p:ph idx="2" type="body"/>
          </p:nvPr>
        </p:nvSpPr>
        <p:spPr>
          <a:xfrm>
            <a:off x="0" y="1657349"/>
            <a:ext cx="12192000" cy="3524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3"/>
          <p:cNvGrpSpPr/>
          <p:nvPr/>
        </p:nvGrpSpPr>
        <p:grpSpPr>
          <a:xfrm>
            <a:off x="0" y="5607274"/>
            <a:ext cx="12196432" cy="83415"/>
            <a:chOff x="-33239" y="5603791"/>
            <a:chExt cx="9147324" cy="83414"/>
          </a:xfrm>
        </p:grpSpPr>
        <p:cxnSp>
          <p:nvCxnSpPr>
            <p:cNvPr id="116" name="Google Shape;116;p103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6" name="Google Shape;106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7" name="Google Shape;106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0" name="Google Shape;107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2" name="Google Shape;107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4" name="Google Shape;107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75" name="Google Shape;1075;p7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7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7" name="Google Shape;1077;p7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Google Shape;107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0" name="Google Shape;1080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1" name="Google Shape;1081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2" name="Google Shape;1082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3" name="Google Shape;1083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4" name="Google Shape;1084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5" name="Google Shape;1085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6" name="Google Shape;1086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7" name="Google Shape;108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088" name="Google Shape;1088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9" name="Google Shape;1089;p7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0" name="Google Shape;1090;p7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3" name="Google Shape;1093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6" name="Google Shape;109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7" name="Google Shape;1097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8" name="Google Shape;1098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2" name="Google Shape;1102;p7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p7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p7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p7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p7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09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0" name="Google Shape;111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1" name="Google Shape;111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2" name="Google Shape;1112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3" name="Google Shape;1113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4" name="Google Shape;1114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5" name="Google Shape;1115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6" name="Google Shape;1116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17" name="Google Shape;111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18" name="Google Shape;111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9" name="Google Shape;111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0" name="Google Shape;1120;p7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2" name="Google Shape;1122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3" name="Google Shape;1123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4" name="Google Shape;1124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5" name="Google Shape;1125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6" name="Google Shape;112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7" name="Google Shape;1127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8" name="Google Shape;1128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9" name="Google Shape;1129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30" name="Google Shape;1130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31" name="Google Shape;1131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2" name="Google Shape;1132;p7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7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7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6" name="Google Shape;1136;p7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7" name="Google Shape;1137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 1">
  <p:cSld name="3_Title, 3 points,content box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9" name="Google Shape;1139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0" name="Google Shape;1140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1" name="Google Shape;1141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3" name="Google Shape;1143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4" name="Google Shape;1144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5" name="Google Shape;114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6" name="Google Shape;114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7" name="Google Shape;1147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p79"/>
          <p:cNvSpPr txBox="1"/>
          <p:nvPr>
            <p:ph idx="1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9"/>
          <p:cNvSpPr txBox="1"/>
          <p:nvPr>
            <p:ph idx="2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1" name="Google Shape;1151;p79"/>
          <p:cNvSpPr txBox="1"/>
          <p:nvPr>
            <p:ph idx="3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2" name="Google Shape;1152;p79"/>
          <p:cNvSpPr txBox="1"/>
          <p:nvPr>
            <p:ph idx="4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3" name="Google Shape;1153;p79"/>
          <p:cNvSpPr txBox="1"/>
          <p:nvPr>
            <p:ph idx="5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4" name="Google Shape;1154;p79"/>
          <p:cNvSpPr txBox="1"/>
          <p:nvPr>
            <p:ph idx="6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5" name="Google Shape;1155;p79"/>
          <p:cNvSpPr/>
          <p:nvPr>
            <p:ph idx="7" type="pic"/>
          </p:nvPr>
        </p:nvSpPr>
        <p:spPr>
          <a:xfrm>
            <a:off x="6096000" y="1589982"/>
            <a:ext cx="5397600" cy="3946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all out Bubbles">
  <p:cSld name="3_Call out Bubbles"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" name="Google Shape;1157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8" name="Google Shape;1158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9" name="Google Shape;1159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3" name="Google Shape;1163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4" name="Google Shape;1164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65" name="Google Shape;116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1" i="0" sz="5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6" name="Google Shape;1166;p80"/>
          <p:cNvSpPr/>
          <p:nvPr/>
        </p:nvSpPr>
        <p:spPr>
          <a:xfrm flipH="1">
            <a:off x="7073390" y="3783598"/>
            <a:ext cx="3970500" cy="2112900"/>
          </a:xfrm>
          <a:prstGeom prst="wedgeRoundRectCallout">
            <a:avLst>
              <a:gd fmla="val -37634" name="adj1"/>
              <a:gd fmla="val 67223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80"/>
          <p:cNvSpPr/>
          <p:nvPr/>
        </p:nvSpPr>
        <p:spPr>
          <a:xfrm>
            <a:off x="1224534" y="4321133"/>
            <a:ext cx="5353200" cy="1651500"/>
          </a:xfrm>
          <a:prstGeom prst="wedgeRoundRectCallout">
            <a:avLst>
              <a:gd fmla="val -39583" name="adj1"/>
              <a:gd fmla="val 7050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80"/>
          <p:cNvSpPr/>
          <p:nvPr/>
        </p:nvSpPr>
        <p:spPr>
          <a:xfrm flipH="1" rot="10800000">
            <a:off x="537973" y="2489059"/>
            <a:ext cx="3571800" cy="1651500"/>
          </a:xfrm>
          <a:prstGeom prst="wedgeRoundRectCallout">
            <a:avLst>
              <a:gd fmla="val -40312" name="adj1"/>
              <a:gd fmla="val 75317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80"/>
          <p:cNvSpPr/>
          <p:nvPr/>
        </p:nvSpPr>
        <p:spPr>
          <a:xfrm flipH="1" rot="10800000">
            <a:off x="8170224" y="2062952"/>
            <a:ext cx="3571800" cy="1535700"/>
          </a:xfrm>
          <a:prstGeom prst="wedgeRoundRectCallout">
            <a:avLst>
              <a:gd fmla="val -43095" name="adj1"/>
              <a:gd fmla="val 8013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80"/>
          <p:cNvSpPr/>
          <p:nvPr/>
        </p:nvSpPr>
        <p:spPr>
          <a:xfrm>
            <a:off x="4310091" y="1501557"/>
            <a:ext cx="3571800" cy="2073000"/>
          </a:xfrm>
          <a:prstGeom prst="wedgeRoundRectCallout">
            <a:avLst>
              <a:gd fmla="val -41982" name="adj1"/>
              <a:gd fmla="val 76540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80"/>
          <p:cNvSpPr txBox="1"/>
          <p:nvPr/>
        </p:nvSpPr>
        <p:spPr>
          <a:xfrm>
            <a:off x="299493" y="1478182"/>
            <a:ext cx="3505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pt-BR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rPr>
              <a:t>#askyourchild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80"/>
          <p:cNvSpPr txBox="1"/>
          <p:nvPr>
            <p:ph idx="1" type="body"/>
          </p:nvPr>
        </p:nvSpPr>
        <p:spPr>
          <a:xfrm>
            <a:off x="1371600" y="4414453"/>
            <a:ext cx="52698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3" name="Google Shape;1173;p80"/>
          <p:cNvSpPr txBox="1"/>
          <p:nvPr>
            <p:ph idx="2" type="body"/>
          </p:nvPr>
        </p:nvSpPr>
        <p:spPr>
          <a:xfrm>
            <a:off x="516599" y="2489153"/>
            <a:ext cx="3654300" cy="155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4" name="Google Shape;1174;p80"/>
          <p:cNvSpPr txBox="1"/>
          <p:nvPr>
            <p:ph idx="3" type="body"/>
          </p:nvPr>
        </p:nvSpPr>
        <p:spPr>
          <a:xfrm>
            <a:off x="4372023" y="1550592"/>
            <a:ext cx="3552900" cy="195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5" name="Google Shape;1175;p80"/>
          <p:cNvSpPr txBox="1"/>
          <p:nvPr>
            <p:ph idx="4" type="body"/>
          </p:nvPr>
        </p:nvSpPr>
        <p:spPr>
          <a:xfrm>
            <a:off x="7211666" y="3836010"/>
            <a:ext cx="3878700" cy="20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80"/>
          <p:cNvSpPr txBox="1"/>
          <p:nvPr>
            <p:ph idx="5" type="body"/>
          </p:nvPr>
        </p:nvSpPr>
        <p:spPr>
          <a:xfrm>
            <a:off x="8170223" y="2062956"/>
            <a:ext cx="3620700" cy="15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7" name="Google Shape;1177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85" name="Google Shape;1185;p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89" name="Google Shape;1189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0" name="Google Shape;119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1" name="Google Shape;1191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2" name="Google Shape;1192;p56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193" name="Google Shape;1193;p56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4" name="Google Shape;1194;p56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5" name="Google Shape;1195;p56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6" name="Google Shape;1196;p56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7" name="Google Shape;1197;p56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8" name="Google Shape;1198;p56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9" name="Google Shape;1199;p56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1200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2" name="Google Shape;1202;p57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p57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204" name="Google Shape;1204;p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5" name="Google Shape;1205;p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6" name="Google Shape;1206;p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7" name="Google Shape;1207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8" name="Google Shape;1208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9" name="Google Shape;1209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0" name="Google Shape;1210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1" name="Google Shape;1211;p57"/>
          <p:cNvSpPr/>
          <p:nvPr>
            <p:ph idx="3" type="pic"/>
          </p:nvPr>
        </p:nvSpPr>
        <p:spPr>
          <a:xfrm>
            <a:off x="1620983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4"/>
          <p:cNvSpPr txBox="1"/>
          <p:nvPr>
            <p:ph type="ctrTitle"/>
          </p:nvPr>
        </p:nvSpPr>
        <p:spPr>
          <a:xfrm>
            <a:off x="0" y="1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8" y="6246435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4"/>
          <p:cNvCxnSpPr/>
          <p:nvPr/>
        </p:nvCxnSpPr>
        <p:spPr>
          <a:xfrm>
            <a:off x="-30396" y="656743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4"/>
          <p:cNvSpPr txBox="1"/>
          <p:nvPr>
            <p:ph idx="1" type="body"/>
          </p:nvPr>
        </p:nvSpPr>
        <p:spPr>
          <a:xfrm>
            <a:off x="4588043" y="1489803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4"/>
          <p:cNvSpPr txBox="1"/>
          <p:nvPr>
            <p:ph idx="2" type="body"/>
          </p:nvPr>
        </p:nvSpPr>
        <p:spPr>
          <a:xfrm>
            <a:off x="4588043" y="265344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4"/>
          <p:cNvSpPr txBox="1"/>
          <p:nvPr>
            <p:ph idx="3" type="body"/>
          </p:nvPr>
        </p:nvSpPr>
        <p:spPr>
          <a:xfrm>
            <a:off x="4588043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4"/>
          <p:cNvSpPr txBox="1"/>
          <p:nvPr>
            <p:ph idx="4" type="body"/>
          </p:nvPr>
        </p:nvSpPr>
        <p:spPr>
          <a:xfrm>
            <a:off x="4588043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4"/>
          <p:cNvSpPr txBox="1"/>
          <p:nvPr>
            <p:ph idx="5" type="body"/>
          </p:nvPr>
        </p:nvSpPr>
        <p:spPr>
          <a:xfrm>
            <a:off x="691246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4"/>
          <p:cNvSpPr txBox="1"/>
          <p:nvPr>
            <p:ph idx="6" type="body"/>
          </p:nvPr>
        </p:nvSpPr>
        <p:spPr>
          <a:xfrm>
            <a:off x="693292" y="265344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4"/>
          <p:cNvSpPr txBox="1"/>
          <p:nvPr>
            <p:ph idx="7" type="body"/>
          </p:nvPr>
        </p:nvSpPr>
        <p:spPr>
          <a:xfrm>
            <a:off x="691247" y="380437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58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1214" name="Google Shape;1214;p58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5" name="Google Shape;1215;p58"/>
          <p:cNvSpPr/>
          <p:nvPr>
            <p:ph idx="3" type="pic"/>
          </p:nvPr>
        </p:nvSpPr>
        <p:spPr>
          <a:xfrm>
            <a:off x="9757009" y="3260707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1216" name="Google Shape;1216;p58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17" name="Google Shape;1217;p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8" name="Google Shape;1218;p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19" name="Google Shape;1219;p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0" name="Google Shape;1220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1" name="Google Shape;12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4" name="Google Shape;1224;p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25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56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27" name="Google Shape;1227;p1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8" y="6246435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8" name="Google Shape;1228;p15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9" name="Google Shape;1229;p15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0" name="Google Shape;1230;p15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31" name="Google Shape;1231;p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33" name="Google Shape;1233;p1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34" name="Google Shape;1234;p156"/>
          <p:cNvSpPr txBox="1"/>
          <p:nvPr>
            <p:ph idx="1" type="body"/>
          </p:nvPr>
        </p:nvSpPr>
        <p:spPr>
          <a:xfrm>
            <a:off x="628275" y="1620839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5" name="Google Shape;1235;p156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6" name="Google Shape;1236;p156"/>
          <p:cNvSpPr txBox="1"/>
          <p:nvPr>
            <p:ph idx="3" type="body"/>
          </p:nvPr>
        </p:nvSpPr>
        <p:spPr>
          <a:xfrm>
            <a:off x="8794865" y="1454588"/>
            <a:ext cx="3347923" cy="11722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p156"/>
          <p:cNvSpPr txBox="1"/>
          <p:nvPr>
            <p:ph idx="4" type="body"/>
          </p:nvPr>
        </p:nvSpPr>
        <p:spPr>
          <a:xfrm>
            <a:off x="8794864" y="2645355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p156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157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41" name="Google Shape;1241;p15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2" name="Google Shape;1242;p15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p15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4" name="Google Shape;1244;p1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5" name="Google Shape;1245;p1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p157"/>
          <p:cNvSpPr/>
          <p:nvPr>
            <p:ph idx="2" type="pic"/>
          </p:nvPr>
        </p:nvSpPr>
        <p:spPr>
          <a:xfrm>
            <a:off x="9282749" y="1283635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1249" name="Google Shape;1249;p157"/>
          <p:cNvSpPr txBox="1"/>
          <p:nvPr>
            <p:ph idx="1" type="body"/>
          </p:nvPr>
        </p:nvSpPr>
        <p:spPr>
          <a:xfrm>
            <a:off x="9222900" y="4748864"/>
            <a:ext cx="2497139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p157"/>
          <p:cNvSpPr txBox="1"/>
          <p:nvPr>
            <p:ph idx="3" type="title"/>
          </p:nvPr>
        </p:nvSpPr>
        <p:spPr>
          <a:xfrm>
            <a:off x="371851" y="2472626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157"/>
          <p:cNvSpPr txBox="1"/>
          <p:nvPr>
            <p:ph idx="4" type="title"/>
          </p:nvPr>
        </p:nvSpPr>
        <p:spPr>
          <a:xfrm>
            <a:off x="371851" y="491044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2" name="Google Shape;1252;p157"/>
          <p:cNvSpPr txBox="1"/>
          <p:nvPr>
            <p:ph idx="5" type="title"/>
          </p:nvPr>
        </p:nvSpPr>
        <p:spPr>
          <a:xfrm>
            <a:off x="371851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3" name="Google Shape;1253;p157"/>
          <p:cNvSpPr txBox="1"/>
          <p:nvPr>
            <p:ph idx="6" type="body"/>
          </p:nvPr>
        </p:nvSpPr>
        <p:spPr>
          <a:xfrm>
            <a:off x="1340851" y="135030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4" name="Google Shape;1254;p157"/>
          <p:cNvSpPr txBox="1"/>
          <p:nvPr>
            <p:ph idx="7" type="body"/>
          </p:nvPr>
        </p:nvSpPr>
        <p:spPr>
          <a:xfrm>
            <a:off x="1340851" y="247262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5" name="Google Shape;1255;p157"/>
          <p:cNvSpPr txBox="1"/>
          <p:nvPr>
            <p:ph idx="8" type="body"/>
          </p:nvPr>
        </p:nvSpPr>
        <p:spPr>
          <a:xfrm>
            <a:off x="1340839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p157"/>
          <p:cNvSpPr txBox="1"/>
          <p:nvPr>
            <p:ph idx="9" type="body"/>
          </p:nvPr>
        </p:nvSpPr>
        <p:spPr>
          <a:xfrm>
            <a:off x="1340839" y="4910441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p157"/>
          <p:cNvSpPr txBox="1"/>
          <p:nvPr>
            <p:ph idx="13" type="title"/>
          </p:nvPr>
        </p:nvSpPr>
        <p:spPr>
          <a:xfrm>
            <a:off x="371851" y="1350301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8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58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0" name="Google Shape;1260;p15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1" name="Google Shape;1261;p15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2" name="Google Shape;1262;p15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3" name="Google Shape;1263;p1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4" name="Google Shape;1264;p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67" name="Google Shape;1267;p158"/>
          <p:cNvSpPr txBox="1"/>
          <p:nvPr>
            <p:ph idx="1" type="body"/>
          </p:nvPr>
        </p:nvSpPr>
        <p:spPr>
          <a:xfrm>
            <a:off x="500205" y="1587501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8" name="Google Shape;1268;p158"/>
          <p:cNvSpPr/>
          <p:nvPr>
            <p:ph idx="2" type="pic"/>
          </p:nvPr>
        </p:nvSpPr>
        <p:spPr>
          <a:xfrm>
            <a:off x="8832388" y="1251285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269" name="Google Shape;1269;p158"/>
          <p:cNvSpPr txBox="1"/>
          <p:nvPr>
            <p:ph idx="3" type="body"/>
          </p:nvPr>
        </p:nvSpPr>
        <p:spPr>
          <a:xfrm>
            <a:off x="9209609" y="4065957"/>
            <a:ext cx="2497139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59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2" name="Google Shape;1272;p15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3" name="Google Shape;1273;p15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4" name="Google Shape;1274;p15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5" name="Google Shape;1275;p1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6" name="Google Shape;1276;p1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7" name="Google Shape;1277;p1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8" name="Google Shape;1278;p1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9" name="Google Shape;1279;p159"/>
          <p:cNvSpPr/>
          <p:nvPr>
            <p:ph idx="2" type="pic"/>
          </p:nvPr>
        </p:nvSpPr>
        <p:spPr>
          <a:xfrm>
            <a:off x="9209370" y="1251284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280" name="Google Shape;1280;p159"/>
          <p:cNvSpPr txBox="1"/>
          <p:nvPr>
            <p:ph idx="1" type="body"/>
          </p:nvPr>
        </p:nvSpPr>
        <p:spPr>
          <a:xfrm>
            <a:off x="8822724" y="4264516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1" name="Google Shape;1281;p159"/>
          <p:cNvSpPr txBox="1"/>
          <p:nvPr>
            <p:ph idx="3" type="body"/>
          </p:nvPr>
        </p:nvSpPr>
        <p:spPr>
          <a:xfrm>
            <a:off x="500206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2" name="Google Shape;1282;p159"/>
          <p:cNvSpPr txBox="1"/>
          <p:nvPr>
            <p:ph idx="4" type="body"/>
          </p:nvPr>
        </p:nvSpPr>
        <p:spPr>
          <a:xfrm>
            <a:off x="5940679" y="1768203"/>
            <a:ext cx="2692687" cy="2563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60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160"/>
          <p:cNvSpPr txBox="1"/>
          <p:nvPr>
            <p:ph idx="1" type="body"/>
          </p:nvPr>
        </p:nvSpPr>
        <p:spPr>
          <a:xfrm>
            <a:off x="0" y="1623061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6" name="Google Shape;1286;p160"/>
          <p:cNvSpPr txBox="1"/>
          <p:nvPr>
            <p:ph idx="2" type="body"/>
          </p:nvPr>
        </p:nvSpPr>
        <p:spPr>
          <a:xfrm>
            <a:off x="8783637" y="1622426"/>
            <a:ext cx="3306763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7" name="Google Shape;1287;p160"/>
          <p:cNvSpPr txBox="1"/>
          <p:nvPr>
            <p:ph idx="3" type="body"/>
          </p:nvPr>
        </p:nvSpPr>
        <p:spPr>
          <a:xfrm>
            <a:off x="8783637" y="5737861"/>
            <a:ext cx="3306763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8" name="Google Shape;1288;p160"/>
          <p:cNvSpPr txBox="1"/>
          <p:nvPr>
            <p:ph idx="4" type="body"/>
          </p:nvPr>
        </p:nvSpPr>
        <p:spPr>
          <a:xfrm>
            <a:off x="8783637" y="4225882"/>
            <a:ext cx="3306763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89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61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162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3" name="Google Shape;1293;p1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4" name="Google Shape;1294;p1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5" name="Google Shape;1295;p1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6" name="Google Shape;1296;p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7" name="Google Shape;1297;p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8" name="Google Shape;1298;p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9" name="Google Shape;1299;p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300" name="Google Shape;1300;p162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p162"/>
          <p:cNvSpPr txBox="1"/>
          <p:nvPr>
            <p:ph idx="1" type="body"/>
          </p:nvPr>
        </p:nvSpPr>
        <p:spPr>
          <a:xfrm>
            <a:off x="8916576" y="4120489"/>
            <a:ext cx="2990088" cy="13422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2" name="Google Shape;1302;p162"/>
          <p:cNvSpPr txBox="1"/>
          <p:nvPr>
            <p:ph idx="3" type="body"/>
          </p:nvPr>
        </p:nvSpPr>
        <p:spPr>
          <a:xfrm>
            <a:off x="740938" y="1831446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3" name="Google Shape;1303;p162"/>
          <p:cNvSpPr txBox="1"/>
          <p:nvPr>
            <p:ph idx="4" type="body"/>
          </p:nvPr>
        </p:nvSpPr>
        <p:spPr>
          <a:xfrm>
            <a:off x="740937" y="3256854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4" name="Google Shape;1304;p162"/>
          <p:cNvSpPr txBox="1"/>
          <p:nvPr>
            <p:ph idx="5" type="body"/>
          </p:nvPr>
        </p:nvSpPr>
        <p:spPr>
          <a:xfrm>
            <a:off x="740937" y="4726516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63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7" name="Google Shape;1307;p16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8" name="Google Shape;1308;p16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9" name="Google Shape;1309;p16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0" name="Google Shape;1310;p1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1" name="Google Shape;1311;p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2" name="Google Shape;1312;p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3" name="Google Shape;1313;p1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14" name="Google Shape;1314;p163"/>
          <p:cNvSpPr/>
          <p:nvPr>
            <p:ph idx="2" type="pic"/>
          </p:nvPr>
        </p:nvSpPr>
        <p:spPr>
          <a:xfrm>
            <a:off x="9093039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315" name="Google Shape;1315;p163"/>
          <p:cNvSpPr txBox="1"/>
          <p:nvPr>
            <p:ph idx="1" type="body"/>
          </p:nvPr>
        </p:nvSpPr>
        <p:spPr>
          <a:xfrm>
            <a:off x="1660585" y="1489803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6" name="Google Shape;1316;p16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p163"/>
          <p:cNvSpPr txBox="1"/>
          <p:nvPr>
            <p:ph idx="4" type="body"/>
          </p:nvPr>
        </p:nvSpPr>
        <p:spPr>
          <a:xfrm>
            <a:off x="1660584" y="4620142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8" name="Google Shape;1318;p16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9" name="Google Shape;1319;p16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0" name="Google Shape;1320;p163"/>
          <p:cNvSpPr txBox="1"/>
          <p:nvPr>
            <p:ph idx="7" type="body"/>
          </p:nvPr>
        </p:nvSpPr>
        <p:spPr>
          <a:xfrm>
            <a:off x="698499" y="3054970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1" name="Google Shape;1321;p16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22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164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4" name="Google Shape;1324;p164"/>
          <p:cNvSpPr/>
          <p:nvPr>
            <p:ph idx="2" type="pic"/>
          </p:nvPr>
        </p:nvSpPr>
        <p:spPr>
          <a:xfrm>
            <a:off x="9510135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25" name="Google Shape;1325;p16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6" name="Google Shape;1326;p16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7" name="Google Shape;1327;p16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8" name="Google Shape;1328;p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4" y="6324414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9" name="Google Shape;1329;p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0" name="Google Shape;1330;p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7"/>
            <a:ext cx="309931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8"/>
            <a:ext cx="491968" cy="53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2" name="Google Shape;1332;p164"/>
          <p:cNvSpPr txBox="1"/>
          <p:nvPr>
            <p:ph idx="1" type="body"/>
          </p:nvPr>
        </p:nvSpPr>
        <p:spPr>
          <a:xfrm>
            <a:off x="1660584" y="1489803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3" name="Google Shape;1333;p164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4" name="Google Shape;1334;p164"/>
          <p:cNvSpPr txBox="1"/>
          <p:nvPr>
            <p:ph idx="4" type="body"/>
          </p:nvPr>
        </p:nvSpPr>
        <p:spPr>
          <a:xfrm>
            <a:off x="1660584" y="381708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5" name="Google Shape;1335;p164"/>
          <p:cNvSpPr txBox="1"/>
          <p:nvPr>
            <p:ph idx="5" type="body"/>
          </p:nvPr>
        </p:nvSpPr>
        <p:spPr>
          <a:xfrm>
            <a:off x="1660585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p164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7" name="Google Shape;1337;p164"/>
          <p:cNvSpPr txBox="1"/>
          <p:nvPr>
            <p:ph idx="7" type="body"/>
          </p:nvPr>
        </p:nvSpPr>
        <p:spPr>
          <a:xfrm>
            <a:off x="693293" y="2653442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8" name="Google Shape;1338;p164"/>
          <p:cNvSpPr txBox="1"/>
          <p:nvPr>
            <p:ph idx="8" type="body"/>
          </p:nvPr>
        </p:nvSpPr>
        <p:spPr>
          <a:xfrm>
            <a:off x="691247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9" name="Google Shape;1339;p164"/>
          <p:cNvSpPr txBox="1"/>
          <p:nvPr>
            <p:ph idx="9" type="body"/>
          </p:nvPr>
        </p:nvSpPr>
        <p:spPr>
          <a:xfrm>
            <a:off x="691245" y="5006629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45" name="Google Shape;145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1"/>
          <p:cNvSpPr/>
          <p:nvPr/>
        </p:nvSpPr>
        <p:spPr>
          <a:xfrm>
            <a:off x="-4600" y="0"/>
            <a:ext cx="12222899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1340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1" name="Google Shape;1341;p165"/>
          <p:cNvCxnSpPr/>
          <p:nvPr/>
        </p:nvCxnSpPr>
        <p:spPr>
          <a:xfrm flipH="1">
            <a:off x="3075902" y="353714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2" name="Google Shape;1342;p165"/>
          <p:cNvCxnSpPr/>
          <p:nvPr/>
        </p:nvCxnSpPr>
        <p:spPr>
          <a:xfrm>
            <a:off x="5700643" y="3537141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43" name="Google Shape;1343;p165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44" name="Google Shape;1344;p16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5" name="Google Shape;1345;p16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6" name="Google Shape;1346;p16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7" name="Google Shape;1347;p1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8" name="Google Shape;1348;p1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9" name="Google Shape;1349;p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0" name="Google Shape;1350;p1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51" name="Google Shape;1351;p165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2" name="Google Shape;1352;p165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65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4" name="Google Shape;1354;p165"/>
          <p:cNvSpPr/>
          <p:nvPr/>
        </p:nvSpPr>
        <p:spPr>
          <a:xfrm>
            <a:off x="1296685" y="4871690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165"/>
          <p:cNvSpPr/>
          <p:nvPr/>
        </p:nvSpPr>
        <p:spPr>
          <a:xfrm>
            <a:off x="3056495" y="3893078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165"/>
          <p:cNvSpPr/>
          <p:nvPr/>
        </p:nvSpPr>
        <p:spPr>
          <a:xfrm>
            <a:off x="4677392" y="2716042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165"/>
          <p:cNvSpPr/>
          <p:nvPr/>
        </p:nvSpPr>
        <p:spPr>
          <a:xfrm>
            <a:off x="6145891" y="3924977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165"/>
          <p:cNvSpPr txBox="1"/>
          <p:nvPr>
            <p:ph idx="4" type="body"/>
          </p:nvPr>
        </p:nvSpPr>
        <p:spPr>
          <a:xfrm>
            <a:off x="4677392" y="2778802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9" name="Google Shape;1359;p165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0" name="Google Shape;1360;p165"/>
          <p:cNvSpPr txBox="1"/>
          <p:nvPr>
            <p:ph idx="6" type="body"/>
          </p:nvPr>
        </p:nvSpPr>
        <p:spPr>
          <a:xfrm>
            <a:off x="6157154" y="4000707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1" name="Google Shape;1361;p165"/>
          <p:cNvSpPr txBox="1"/>
          <p:nvPr>
            <p:ph idx="7" type="body"/>
          </p:nvPr>
        </p:nvSpPr>
        <p:spPr>
          <a:xfrm>
            <a:off x="1413085" y="4967115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1362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p166"/>
          <p:cNvSpPr txBox="1"/>
          <p:nvPr>
            <p:ph type="title"/>
          </p:nvPr>
        </p:nvSpPr>
        <p:spPr>
          <a:xfrm>
            <a:off x="-7620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64" name="Google Shape;1364;p16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5" name="Google Shape;1365;p16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6" name="Google Shape;1366;p16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7" name="Google Shape;1367;p1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7" y="6196178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8" name="Google Shape;1368;p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5" y="6196178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9" name="Google Shape;1369;p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4" y="6324413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0" name="Google Shape;1370;p1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6" y="625108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166"/>
          <p:cNvSpPr txBox="1"/>
          <p:nvPr>
            <p:ph idx="1" type="body"/>
          </p:nvPr>
        </p:nvSpPr>
        <p:spPr>
          <a:xfrm>
            <a:off x="500205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2" name="Google Shape;1372;p166"/>
          <p:cNvSpPr/>
          <p:nvPr>
            <p:ph idx="2" type="pic"/>
          </p:nvPr>
        </p:nvSpPr>
        <p:spPr>
          <a:xfrm>
            <a:off x="8885583" y="1586831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1373" name="Google Shape;1373;p166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1dc98fc0c92_0_2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80" name="Google Shape;1380;g1dc98fc0c92_0_2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5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1" name="Google Shape;1381;g1dc98fc0c92_0_274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2" name="Google Shape;1382;g1dc98fc0c92_0_274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3" name="Google Shape;1383;g1dc98fc0c92_0_274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4" name="Google Shape;1384;g1dc98fc0c92_0_274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5" name="Google Shape;1385;g1dc98fc0c92_0_274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6" name="Google Shape;1386;g1dc98fc0c92_0_2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7" name="Google Shape;1387;g1dc98fc0c92_0_2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8" name="Google Shape;1388;g1dc98fc0c92_0_2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389" name="Google Shape;1389;g1dc98fc0c92_0_274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0" name="Google Shape;1390;g1dc98fc0c92_0_274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1" name="Google Shape;1391;g1dc98fc0c92_0_274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2" name="Google Shape;1392;g1dc98fc0c92_0_274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3" name="Google Shape;1393;g1dc98fc0c92_0_27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4" name="Google Shape;1394;g1dc98fc0c92_0_27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5" name="Google Shape;1395;g1dc98fc0c92_0_274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6" name="Google Shape;1396;g1dc98fc0c92_0_27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g1dc98fc0c92_0_293"/>
          <p:cNvSpPr/>
          <p:nvPr>
            <p:ph idx="2" type="pic"/>
          </p:nvPr>
        </p:nvSpPr>
        <p:spPr>
          <a:xfrm>
            <a:off x="5292892" y="1502509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9" name="Google Shape;1399;g1dc98fc0c92_0_293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0" name="Google Shape;1400;g1dc98fc0c92_0_293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1" name="Google Shape;1401;g1dc98fc0c92_0_29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2" name="Google Shape;1402;g1dc98fc0c92_0_293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03" name="Google Shape;1403;g1dc98fc0c92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4" name="Google Shape;1404;g1dc98fc0c92_0_293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dc98fc0c92_0_293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6" name="Google Shape;1406;g1dc98fc0c92_0_293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7" name="Google Shape;1407;g1dc98fc0c92_0_293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8" name="Google Shape;1408;g1dc98fc0c92_0_293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dc98fc0c92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1dc98fc0c92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1" name="Google Shape;1411;g1dc98fc0c92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2" name="Google Shape;1412;g1dc98fc0c92_0_29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3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3" name="Google Shape;1413;g1dc98fc0c92_0_29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4" name="Google Shape;1414;g1dc98fc0c92_0_29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415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dc98fc0c92_0_311"/>
          <p:cNvSpPr txBox="1"/>
          <p:nvPr>
            <p:ph idx="1" type="body"/>
          </p:nvPr>
        </p:nvSpPr>
        <p:spPr>
          <a:xfrm>
            <a:off x="1660584" y="148980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7" name="Google Shape;1417;g1dc98fc0c92_0_311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18" name="Google Shape;1418;g1dc98fc0c92_0_3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9" name="Google Shape;1419;g1dc98fc0c92_0_311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20" name="Google Shape;1420;g1dc98fc0c92_0_3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1" name="Google Shape;1421;g1dc98fc0c92_0_311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2" name="Google Shape;1422;g1dc98fc0c92_0_311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3" name="Google Shape;1423;g1dc98fc0c92_0_311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4" name="Google Shape;1424;g1dc98fc0c92_0_311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25" name="Google Shape;1425;g1dc98fc0c92_0_311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26" name="Google Shape;1426;g1dc98fc0c92_0_3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7" name="Google Shape;1427;g1dc98fc0c92_0_3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28" name="Google Shape;1428;g1dc98fc0c92_0_3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9" name="Google Shape;1429;g1dc98fc0c92_0_3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0" name="Google Shape;1430;g1dc98fc0c92_0_3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1" name="Google Shape;1431;g1dc98fc0c92_0_31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432" name="Google Shape;1432;g1dc98fc0c92_0_3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49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g1dc98fc0c92_0_329"/>
          <p:cNvSpPr txBox="1"/>
          <p:nvPr>
            <p:ph idx="1" type="body"/>
          </p:nvPr>
        </p:nvSpPr>
        <p:spPr>
          <a:xfrm>
            <a:off x="4588043" y="1489801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5" name="Google Shape;1435;g1dc98fc0c92_0_329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6" name="Google Shape;1436;g1dc98fc0c92_0_329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7" name="Google Shape;1437;g1dc98fc0c92_0_329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None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254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254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254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254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100"/>
              <a:buFont typeface="Arial"/>
              <a:buChar char="•"/>
              <a:defRPr b="0" i="0" sz="3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8" name="Google Shape;1438;g1dc98fc0c92_0_32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9" name="Google Shape;1439;g1dc98fc0c92_0_32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0" name="Google Shape;1440;g1dc98fc0c92_0_329"/>
          <p:cNvSpPr txBox="1"/>
          <p:nvPr>
            <p:ph idx="7" type="body"/>
          </p:nvPr>
        </p:nvSpPr>
        <p:spPr>
          <a:xfrm>
            <a:off x="691245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1" name="Google Shape;1441;g1dc98fc0c92_0_32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2" name="Google Shape;1442;g1dc98fc0c92_0_329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43" name="Google Shape;1443;g1dc98fc0c92_0_3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34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4" name="Google Shape;1444;g1dc98fc0c92_0_329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5" name="Google Shape;1445;g1dc98fc0c92_0_329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6" name="Google Shape;1446;g1dc98fc0c92_0_329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7" name="Google Shape;1447;g1dc98fc0c92_0_329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48" name="Google Shape;1448;g1dc98fc0c92_0_329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49" name="Google Shape;1449;g1dc98fc0c92_0_3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g1dc98fc0c92_0_3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51" name="Google Shape;1451;g1dc98fc0c92_0_3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g1dc98fc0c92_0_3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4" name="Google Shape;1454;g1dc98fc0c92_0_3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1455" name="Google Shape;1455;g1dc98fc0c92_0_3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6" name="Google Shape;1456;g1dc98fc0c92_0_34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7" name="Google Shape;1457;g1dc98fc0c92_0_34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8" name="Google Shape;1458;g1dc98fc0c92_0_34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59" name="Google Shape;1459;g1dc98fc0c92_0_34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60" name="Google Shape;1460;g1dc98fc0c92_0_34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61" name="Google Shape;1461;g1dc98fc0c92_0_348"/>
          <p:cNvSpPr/>
          <p:nvPr/>
        </p:nvSpPr>
        <p:spPr>
          <a:xfrm>
            <a:off x="3812820" y="4636967"/>
            <a:ext cx="38085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2" name="Google Shape;1462;g1dc98fc0c92_0_3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g1dc98fc0c92_0_3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64" name="Google Shape;1464;g1dc98fc0c92_0_348"/>
          <p:cNvSpPr/>
          <p:nvPr/>
        </p:nvSpPr>
        <p:spPr>
          <a:xfrm>
            <a:off x="1586775" y="2772169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65" name="Google Shape;1465;g1dc98fc0c92_0_3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Google Shape;1466;g1dc98fc0c92_0_348"/>
          <p:cNvSpPr/>
          <p:nvPr/>
        </p:nvSpPr>
        <p:spPr>
          <a:xfrm>
            <a:off x="144716" y="1293951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7" name="Google Shape;1467;g1dc98fc0c92_0_348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g1dc98fc0c92_0_348"/>
          <p:cNvSpPr txBox="1"/>
          <p:nvPr>
            <p:ph idx="1" type="body"/>
          </p:nvPr>
        </p:nvSpPr>
        <p:spPr>
          <a:xfrm>
            <a:off x="1743463" y="2939667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69" name="Google Shape;1469;g1dc98fc0c92_0_348"/>
          <p:cNvSpPr txBox="1"/>
          <p:nvPr>
            <p:ph idx="2" type="body"/>
          </p:nvPr>
        </p:nvSpPr>
        <p:spPr>
          <a:xfrm>
            <a:off x="4072873" y="4724937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0" name="Google Shape;1470;g1dc98fc0c92_0_348"/>
          <p:cNvSpPr txBox="1"/>
          <p:nvPr>
            <p:ph idx="3" type="body"/>
          </p:nvPr>
        </p:nvSpPr>
        <p:spPr>
          <a:xfrm>
            <a:off x="240913" y="1445813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71" name="Google Shape;1471;g1dc98fc0c92_0_34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3" name="Google Shape;1473;g1dc98fc0c92_0_3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5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g1dc98fc0c92_0_36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75" name="Google Shape;1475;g1dc98fc0c92_0_3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3"/>
            <a:ext cx="309929" cy="4939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6" name="Google Shape;1476;g1dc98fc0c92_0_368"/>
          <p:cNvCxnSpPr/>
          <p:nvPr/>
        </p:nvCxnSpPr>
        <p:spPr>
          <a:xfrm>
            <a:off x="-30396" y="6567435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7" name="Google Shape;1477;g1dc98fc0c92_0_368"/>
          <p:cNvCxnSpPr/>
          <p:nvPr/>
        </p:nvCxnSpPr>
        <p:spPr>
          <a:xfrm>
            <a:off x="2289544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8" name="Google Shape;1478;g1dc98fc0c92_0_368"/>
          <p:cNvCxnSpPr/>
          <p:nvPr/>
        </p:nvCxnSpPr>
        <p:spPr>
          <a:xfrm>
            <a:off x="492554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79" name="Google Shape;1479;g1dc98fc0c92_0_368"/>
          <p:cNvCxnSpPr/>
          <p:nvPr/>
        </p:nvCxnSpPr>
        <p:spPr>
          <a:xfrm>
            <a:off x="7620999" y="6565900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0" name="Google Shape;1480;g1dc98fc0c92_0_368"/>
          <p:cNvCxnSpPr/>
          <p:nvPr/>
        </p:nvCxnSpPr>
        <p:spPr>
          <a:xfrm>
            <a:off x="10120153" y="6584021"/>
            <a:ext cx="20829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81" name="Google Shape;1481;g1dc98fc0c92_0_3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2" name="Google Shape;1482;g1dc98fc0c92_0_3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3" name="Google Shape;1483;g1dc98fc0c92_0_368"/>
          <p:cNvSpPr/>
          <p:nvPr/>
        </p:nvSpPr>
        <p:spPr>
          <a:xfrm>
            <a:off x="8260989" y="2998069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484" name="Google Shape;1484;g1dc98fc0c92_0_3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5" y="619617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Google Shape;1485;g1dc98fc0c92_0_368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g1dc98fc0c92_0_368"/>
          <p:cNvSpPr/>
          <p:nvPr/>
        </p:nvSpPr>
        <p:spPr>
          <a:xfrm>
            <a:off x="5839976" y="4511015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g1dc98fc0c92_0_368"/>
          <p:cNvSpPr txBox="1"/>
          <p:nvPr>
            <p:ph idx="1" type="body"/>
          </p:nvPr>
        </p:nvSpPr>
        <p:spPr>
          <a:xfrm>
            <a:off x="8450575" y="3165416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8" name="Google Shape;1488;g1dc98fc0c92_0_368"/>
          <p:cNvSpPr txBox="1"/>
          <p:nvPr>
            <p:ph idx="2" type="body"/>
          </p:nvPr>
        </p:nvSpPr>
        <p:spPr>
          <a:xfrm>
            <a:off x="5816499" y="1588544"/>
            <a:ext cx="3488100" cy="12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9" name="Google Shape;1489;g1dc98fc0c92_0_368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g1dc98fc0c92_0_38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100"/>
              <a:buFont typeface="Calibri"/>
              <a:buNone/>
              <a:defRPr b="1" i="0" sz="51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2" name="Google Shape;1492;g1dc98fc0c92_0_38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3" name="Google Shape;1493;g1dc98fc0c92_0_386"/>
          <p:cNvSpPr txBox="1"/>
          <p:nvPr>
            <p:ph idx="2" type="body"/>
          </p:nvPr>
        </p:nvSpPr>
        <p:spPr>
          <a:xfrm>
            <a:off x="0" y="1657351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4" name="Google Shape;1494;g1dc98fc0c92_0_386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495" name="Google Shape;1495;g1dc98fc0c92_0_38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96" name="Google Shape;1496;g1dc98fc0c92_0_38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2c98e5eb71e_0_124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04" name="Google Shape;1504;g2c98e5eb71e_0_124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05" name="Google Shape;1505;g2c98e5eb71e_0_124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6" name="Google Shape;1506;g2c98e5eb71e_0_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507" name="Google Shape;1507;g2c98e5eb71e_0_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8" name="Google Shape;1508;g2c98e5eb71e_0_124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9" name="Google Shape;1509;g2c98e5eb71e_0_1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0" name="Google Shape;1510;g2c98e5eb71e_0_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511" name="Google Shape;1511;g2c98e5eb71e_0_124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2" name="Google Shape;1512;g2c98e5eb71e_0_124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3" name="Google Shape;1513;g2c98e5eb71e_0_124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1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9" Type="http://schemas.openxmlformats.org/officeDocument/2006/relationships/theme" Target="../theme/theme9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/Relationships>
</file>

<file path=ppt/slideMasters/_rels/slideMaster11.xml.rels><?xml version="1.0" encoding="UTF-8" standalone="yes"?><Relationships xmlns="http://schemas.openxmlformats.org/package/2006/relationships"><Relationship Id="rId10" Type="http://schemas.openxmlformats.org/officeDocument/2006/relationships/theme" Target="../theme/theme7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12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theme" Target="../theme/theme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2" Type="http://schemas.openxmlformats.org/officeDocument/2006/relationships/theme" Target="../theme/theme10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/Relationships>
</file>

<file path=ppt/slideMasters/_rels/slideMaster8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7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69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6.xml"/><Relationship Id="rId6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88.xml"/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9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0.xml"/><Relationship Id="rId16" Type="http://schemas.openxmlformats.org/officeDocument/2006/relationships/theme" Target="../theme/theme6.xml"/><Relationship Id="rId5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3.xml"/><Relationship Id="rId8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dc98fc0c92_0_270"/>
          <p:cNvSpPr/>
          <p:nvPr/>
        </p:nvSpPr>
        <p:spPr>
          <a:xfrm>
            <a:off x="0" y="-11087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6" name="Google Shape;1376;g1dc98fc0c92_0_27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77" name="Google Shape;1377;g1dc98fc0c92_0_27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97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2c98e5eb71e_0_119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9" name="Google Shape;1499;g2c98e5eb71e_0_11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0" name="Google Shape;1500;g2c98e5eb71e_0_11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501" name="Google Shape;1501;g2c98e5eb71e_0_11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7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0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0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0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/>
          <p:nvPr/>
        </p:nvSpPr>
        <p:spPr>
          <a:xfrm>
            <a:off x="0" y="-11085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2"/>
          <p:cNvSpPr txBox="1"/>
          <p:nvPr/>
        </p:nvSpPr>
        <p:spPr>
          <a:xfrm>
            <a:off x="0" y="2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500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40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40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4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42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60" name="Google Shape;660;p4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8" r:id="rId2"/>
    <p:sldLayoutId id="2147483699" r:id="rId3"/>
    <p:sldLayoutId id="2147483700" r:id="rId4"/>
    <p:sldLayoutId id="214748370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44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8" name="Google Shape;728;p44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9" name="Google Shape;729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50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9" name="Google Shape;859;p50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0" name="Google Shape;860;p50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1" name="Google Shape;861;p5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8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55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80" name="Google Shape;1180;p55"/>
          <p:cNvCxnSpPr/>
          <p:nvPr/>
        </p:nvCxnSpPr>
        <p:spPr>
          <a:xfrm>
            <a:off x="8646699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81" name="Google Shape;1181;p55"/>
          <p:cNvSpPr txBox="1"/>
          <p:nvPr>
            <p:ph type="title"/>
          </p:nvPr>
        </p:nvSpPr>
        <p:spPr>
          <a:xfrm>
            <a:off x="2" y="2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82" name="Google Shape;1182;p5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7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5.png"/><Relationship Id="rId4" Type="http://schemas.openxmlformats.org/officeDocument/2006/relationships/image" Target="../media/image9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8.png"/><Relationship Id="rId4" Type="http://schemas.openxmlformats.org/officeDocument/2006/relationships/image" Target="../media/image9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7.jpg"/><Relationship Id="rId4" Type="http://schemas.openxmlformats.org/officeDocument/2006/relationships/image" Target="../media/image79.jpg"/><Relationship Id="rId5" Type="http://schemas.openxmlformats.org/officeDocument/2006/relationships/image" Target="../media/image82.jpg"/><Relationship Id="rId6" Type="http://schemas.openxmlformats.org/officeDocument/2006/relationships/image" Target="../media/image91.jpg"/><Relationship Id="rId7" Type="http://schemas.openxmlformats.org/officeDocument/2006/relationships/image" Target="../media/image8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4.png"/><Relationship Id="rId4" Type="http://schemas.openxmlformats.org/officeDocument/2006/relationships/image" Target="../media/image87.png"/><Relationship Id="rId5" Type="http://schemas.openxmlformats.org/officeDocument/2006/relationships/image" Target="../media/image85.png"/><Relationship Id="rId6" Type="http://schemas.openxmlformats.org/officeDocument/2006/relationships/image" Target="../media/image9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0.png"/><Relationship Id="rId4" Type="http://schemas.openxmlformats.org/officeDocument/2006/relationships/image" Target="../media/image81.png"/><Relationship Id="rId5" Type="http://schemas.openxmlformats.org/officeDocument/2006/relationships/image" Target="../media/image86.png"/><Relationship Id="rId6" Type="http://schemas.openxmlformats.org/officeDocument/2006/relationships/image" Target="../media/image92.png"/><Relationship Id="rId7" Type="http://schemas.openxmlformats.org/officeDocument/2006/relationships/image" Target="../media/image8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3.png"/><Relationship Id="rId4" Type="http://schemas.openxmlformats.org/officeDocument/2006/relationships/image" Target="../media/image1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pt-BR" u="none"/>
              <a:t>Workshop guide</a:t>
            </a:r>
            <a:endParaRPr/>
          </a:p>
        </p:txBody>
      </p:sp>
      <p:sp>
        <p:nvSpPr>
          <p:cNvPr id="1604" name="Google Shape;160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b="1" i="0" lang="pt-BR" u="none">
                <a:solidFill>
                  <a:srgbClr val="006FB6"/>
                </a:solidFill>
              </a:rPr>
              <a:t>Let’s </a:t>
            </a:r>
            <a:r>
              <a:rPr lang="pt-BR">
                <a:solidFill>
                  <a:srgbClr val="006FB6"/>
                </a:solidFill>
              </a:rPr>
              <a:t>G</a:t>
            </a:r>
            <a:r>
              <a:rPr b="1" i="0" lang="pt-BR" u="none">
                <a:solidFill>
                  <a:srgbClr val="006FB6"/>
                </a:solidFill>
              </a:rPr>
              <a:t>o </a:t>
            </a:r>
            <a:r>
              <a:rPr lang="pt-BR">
                <a:solidFill>
                  <a:srgbClr val="006FB6"/>
                </a:solidFill>
              </a:rPr>
              <a:t>B</a:t>
            </a:r>
            <a:r>
              <a:rPr b="1" i="0" lang="pt-BR" u="none">
                <a:solidFill>
                  <a:srgbClr val="006FB6"/>
                </a:solidFill>
              </a:rPr>
              <a:t>ack</a:t>
            </a:r>
            <a:endParaRPr/>
          </a:p>
        </p:txBody>
      </p:sp>
      <p:sp>
        <p:nvSpPr>
          <p:cNvPr id="1605" name="Google Shape;160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0" i="0" lang="pt-BR" sz="4000" u="none">
                <a:solidFill>
                  <a:srgbClr val="006FB6"/>
                </a:solidFill>
              </a:rPr>
              <a:t>Facilitator: </a:t>
            </a:r>
            <a:endParaRPr sz="4000"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>
                <a:solidFill>
                  <a:srgbClr val="006FB6"/>
                </a:solidFill>
              </a:rPr>
              <a:t>Read notes to prepare. See English file. 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pt-B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p16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(K-1)</a:t>
            </a:r>
            <a:endParaRPr/>
          </a:p>
        </p:txBody>
      </p:sp>
      <p:sp>
        <p:nvSpPr>
          <p:cNvPr id="1705" name="Google Shape;1705;p16"/>
          <p:cNvSpPr txBox="1"/>
          <p:nvPr>
            <p:ph idx="1" type="body"/>
          </p:nvPr>
        </p:nvSpPr>
        <p:spPr>
          <a:xfrm>
            <a:off x="1743543" y="3037253"/>
            <a:ext cx="3488019" cy="11390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Use o dedo.  Cubra uma parte da palavra.  Você vê uma parte conhecida? </a:t>
            </a:r>
            <a:endParaRPr/>
          </a:p>
        </p:txBody>
      </p:sp>
      <p:sp>
        <p:nvSpPr>
          <p:cNvPr id="1706" name="Google Shape;1706;p16"/>
          <p:cNvSpPr txBox="1"/>
          <p:nvPr>
            <p:ph idx="2" type="body"/>
          </p:nvPr>
        </p:nvSpPr>
        <p:spPr>
          <a:xfrm>
            <a:off x="3878425" y="4822075"/>
            <a:ext cx="369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Vamos voltar e reler a frase desde o início.</a:t>
            </a:r>
            <a:endParaRPr/>
          </a:p>
        </p:txBody>
      </p:sp>
      <p:sp>
        <p:nvSpPr>
          <p:cNvPr id="1707" name="Google Shape;1707;p1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Você pode usar o dedo e ler som por som?</a:t>
            </a:r>
            <a:endParaRPr/>
          </a:p>
        </p:txBody>
      </p:sp>
      <p:sp>
        <p:nvSpPr>
          <p:cNvPr id="1708" name="Google Shape;1708;p1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Bom! É o jeito de continuar trabalhando nessa palavra!</a:t>
            </a:r>
            <a:endParaRPr sz="4200"/>
          </a:p>
        </p:txBody>
      </p:sp>
      <p:pic>
        <p:nvPicPr>
          <p:cNvPr id="1709" name="Google Shape;1709;p16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3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p17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Leitura = conversação (2-3)</a:t>
            </a:r>
            <a:endParaRPr/>
          </a:p>
        </p:txBody>
      </p:sp>
      <p:sp>
        <p:nvSpPr>
          <p:cNvPr id="1715" name="Google Shape;1715;p1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Vou esperar porque acho que você pode fazer isso.</a:t>
            </a:r>
            <a:endParaRPr/>
          </a:p>
        </p:txBody>
      </p:sp>
      <p:sp>
        <p:nvSpPr>
          <p:cNvPr id="1716" name="Google Shape;1716;p1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Essa palavra que você falou tem mesmo as letras e os sons que você vê?</a:t>
            </a:r>
            <a:endParaRPr/>
          </a:p>
        </p:txBody>
      </p:sp>
      <p:sp>
        <p:nvSpPr>
          <p:cNvPr id="1717" name="Google Shape;1717;p1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pt-BR" u="none">
                <a:solidFill>
                  <a:srgbClr val="006FB6"/>
                </a:solidFill>
              </a:rPr>
              <a:t>Agora que você conhece a palavra, vamos voltar e reler desde o início.</a:t>
            </a:r>
            <a:endParaRPr/>
          </a:p>
        </p:txBody>
      </p:sp>
      <p:pic>
        <p:nvPicPr>
          <p:cNvPr id="1718" name="Google Shape;17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dc98fc0c92_0_25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</a:pPr>
            <a:r>
              <a:rPr lang="pt-BR"/>
              <a:t>Família Multilíngue</a:t>
            </a:r>
            <a:endParaRPr/>
          </a:p>
        </p:txBody>
      </p:sp>
      <p:sp>
        <p:nvSpPr>
          <p:cNvPr id="1724" name="Google Shape;1724;g1dc98fc0c92_0_258"/>
          <p:cNvSpPr txBox="1"/>
          <p:nvPr>
            <p:ph idx="1" type="body"/>
          </p:nvPr>
        </p:nvSpPr>
        <p:spPr>
          <a:xfrm>
            <a:off x="4588043" y="1533864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3200"/>
              <a:buNone/>
            </a:pPr>
            <a:r>
              <a:rPr lang="pt-BR">
                <a:latin typeface="Calibri"/>
                <a:ea typeface="Calibri"/>
                <a:cs typeface="Calibri"/>
                <a:sym typeface="Calibri"/>
              </a:rPr>
              <a:t>Use um dicionário, um aplicativo ou um site para conferir as palavras</a:t>
            </a:r>
            <a:r>
              <a:rPr lang="pt-BR"/>
              <a:t> </a:t>
            </a:r>
            <a:endParaRPr/>
          </a:p>
        </p:txBody>
      </p:sp>
      <p:pic>
        <p:nvPicPr>
          <p:cNvPr id="1725" name="Google Shape;1725;g1dc98fc0c92_0_2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18000" y="1577925"/>
            <a:ext cx="1456925" cy="96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26" name="Google Shape;1726;g1dc98fc0c92_0_258"/>
          <p:cNvSpPr txBox="1"/>
          <p:nvPr/>
        </p:nvSpPr>
        <p:spPr>
          <a:xfrm>
            <a:off x="4584150" y="3358900"/>
            <a:ext cx="68457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SzPts val="770"/>
              <a:buNone/>
            </a:pPr>
            <a:r>
              <a:rPr lang="pt-BR" sz="32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Dê muito incentivo para ajudar a desenvolver habilidades de leitura.</a:t>
            </a:r>
            <a:endParaRPr sz="320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7" name="Google Shape;1727;g1dc98fc0c92_0_2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9100" y="3105099"/>
            <a:ext cx="1154731" cy="12260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1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/>
              <a:t>Hora da prática</a:t>
            </a:r>
            <a:endParaRPr/>
          </a:p>
        </p:txBody>
      </p:sp>
      <p:sp>
        <p:nvSpPr>
          <p:cNvPr id="1733" name="Google Shape;1733;p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Observe a palavra complicada.</a:t>
            </a:r>
            <a:endParaRPr/>
          </a:p>
        </p:txBody>
      </p:sp>
      <p:sp>
        <p:nvSpPr>
          <p:cNvPr id="1734" name="Google Shape;1734;p18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Espere e elogie.</a:t>
            </a:r>
            <a:endParaRPr/>
          </a:p>
        </p:txBody>
      </p:sp>
      <p:sp>
        <p:nvSpPr>
          <p:cNvPr id="1735" name="Google Shape;1735;p18"/>
          <p:cNvSpPr txBox="1"/>
          <p:nvPr>
            <p:ph idx="3" type="body"/>
          </p:nvPr>
        </p:nvSpPr>
        <p:spPr>
          <a:xfrm>
            <a:off x="1655374" y="3809175"/>
            <a:ext cx="3726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pt-BR" sz="3200" u="none"/>
              <a:t>Volte e releia com expressão.</a:t>
            </a:r>
            <a:endParaRPr/>
          </a:p>
        </p:txBody>
      </p:sp>
      <p:sp>
        <p:nvSpPr>
          <p:cNvPr id="1736" name="Google Shape;1736;p18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1</a:t>
            </a:r>
            <a:endParaRPr/>
          </a:p>
        </p:txBody>
      </p:sp>
      <p:sp>
        <p:nvSpPr>
          <p:cNvPr id="1737" name="Google Shape;1737;p18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3</a:t>
            </a:r>
            <a:endParaRPr/>
          </a:p>
        </p:txBody>
      </p:sp>
      <p:sp>
        <p:nvSpPr>
          <p:cNvPr id="1738" name="Google Shape;1738;p18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0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pt-BR" sz="6475" u="none"/>
              <a:t>2</a:t>
            </a:r>
            <a:endParaRPr/>
          </a:p>
        </p:txBody>
      </p:sp>
      <p:sp>
        <p:nvSpPr>
          <p:cNvPr id="1739" name="Google Shape;1739;p18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pt-BR" sz="3000" u="none"/>
              <a:t>Chame-me se tiver uma pergunta!</a:t>
            </a:r>
            <a:endParaRPr/>
          </a:p>
        </p:txBody>
      </p:sp>
      <p:sp>
        <p:nvSpPr>
          <p:cNvPr id="1740" name="Google Shape;1740;p1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741" name="Google Shape;1741;p18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5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g2c98e5eb71e_0_112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b="1" i="0" lang="pt-BR" u="none"/>
              <a:t>Refletir  </a:t>
            </a:r>
            <a:endParaRPr/>
          </a:p>
        </p:txBody>
      </p:sp>
      <p:sp>
        <p:nvSpPr>
          <p:cNvPr id="1747" name="Google Shape;1747;g2c98e5eb71e_0_112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Alguma dúvida sobre a dica de leitura?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Char char="•"/>
            </a:pPr>
            <a:r>
              <a:rPr b="0" i="0" lang="pt-BR" u="none"/>
              <a:t>Vire-se e converse com seu filho/sua filha: estamos prontos para tentar esta dica de leitura em casa?</a:t>
            </a:r>
            <a:endParaRPr/>
          </a:p>
          <a:p>
            <a:pPr indent="-457200" lvl="0" marL="4572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b="0" i="0" lang="pt-BR" u="none"/>
              <a:t>Diga-nos como você pode usar isso em casa.</a:t>
            </a:r>
            <a:endParaRPr/>
          </a:p>
        </p:txBody>
      </p:sp>
      <p:sp>
        <p:nvSpPr>
          <p:cNvPr id="1748" name="Google Shape;1748;g2c98e5eb71e_0_112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pt-BR" u="none"/>
              <a:t>Sua pergunta pode ajudar outra pessoa na sala!</a:t>
            </a:r>
            <a:endParaRPr/>
          </a:p>
        </p:txBody>
      </p:sp>
      <p:pic>
        <p:nvPicPr>
          <p:cNvPr descr=".&#10;&#10;" id="1749" name="Google Shape;1749;g2c98e5eb71e_0_1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3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23"/>
          <p:cNvSpPr txBox="1"/>
          <p:nvPr>
            <p:ph type="title"/>
          </p:nvPr>
        </p:nvSpPr>
        <p:spPr>
          <a:xfrm>
            <a:off x="-7620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Feedback, por favor</a:t>
            </a:r>
            <a:endParaRPr/>
          </a:p>
        </p:txBody>
      </p:sp>
      <p:pic>
        <p:nvPicPr>
          <p:cNvPr id="1755" name="Google Shape;1755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6" name="Google Shape;1756;p23"/>
          <p:cNvSpPr txBox="1"/>
          <p:nvPr>
            <p:ph idx="1" type="body"/>
          </p:nvPr>
        </p:nvSpPr>
        <p:spPr>
          <a:xfrm>
            <a:off x="9163051" y="4074694"/>
            <a:ext cx="2497139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b="0" i="0" lang="pt-BR" sz="3200" u="none"/>
              <a:t>Sua opinião melhora nosso tempo juntos!</a:t>
            </a:r>
            <a:endParaRPr sz="3200"/>
          </a:p>
          <a:p>
            <a:pPr indent="0" lvl="0" marL="57149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t/>
            </a:r>
            <a:endParaRPr sz="3200"/>
          </a:p>
        </p:txBody>
      </p:sp>
      <p:pic>
        <p:nvPicPr>
          <p:cNvPr descr="A picture containing person, indoor, blue&#10;&#10;Description automatically generated" id="1757" name="Google Shape;1757;p23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19" y="1096169"/>
            <a:ext cx="3849688" cy="512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pt-BR" sz="4400" u="none"/>
              <a:t>Vamos voltar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p5"/>
          <p:cNvSpPr txBox="1"/>
          <p:nvPr>
            <p:ph idx="1" type="body"/>
          </p:nvPr>
        </p:nvSpPr>
        <p:spPr>
          <a:xfrm>
            <a:off x="1660583" y="1489803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Bem-vindos</a:t>
            </a:r>
            <a:endParaRPr/>
          </a:p>
        </p:txBody>
      </p:sp>
      <p:sp>
        <p:nvSpPr>
          <p:cNvPr id="1616" name="Google Shape;1616;p5"/>
          <p:cNvSpPr txBox="1"/>
          <p:nvPr>
            <p:ph idx="3" type="body"/>
          </p:nvPr>
        </p:nvSpPr>
        <p:spPr>
          <a:xfrm>
            <a:off x="16605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Dica de leitura</a:t>
            </a:r>
            <a:endParaRPr/>
          </a:p>
        </p:txBody>
      </p:sp>
      <p:sp>
        <p:nvSpPr>
          <p:cNvPr id="1617" name="Google Shape;1617;p5"/>
          <p:cNvSpPr txBox="1"/>
          <p:nvPr>
            <p:ph idx="4" type="body"/>
          </p:nvPr>
        </p:nvSpPr>
        <p:spPr>
          <a:xfrm>
            <a:off x="1660583" y="381708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Tempo de prática</a:t>
            </a:r>
            <a:endParaRPr/>
          </a:p>
        </p:txBody>
      </p:sp>
      <p:sp>
        <p:nvSpPr>
          <p:cNvPr id="1618" name="Google Shape;1618;p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Programação</a:t>
            </a:r>
            <a:endParaRPr/>
          </a:p>
        </p:txBody>
      </p:sp>
      <p:sp>
        <p:nvSpPr>
          <p:cNvPr id="1619" name="Google Shape;1619;p5"/>
          <p:cNvSpPr txBox="1"/>
          <p:nvPr>
            <p:ph idx="5" type="body"/>
          </p:nvPr>
        </p:nvSpPr>
        <p:spPr>
          <a:xfrm>
            <a:off x="1660585" y="4992080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0" i="0" lang="pt-BR" u="none"/>
              <a:t>Reflexão e atualizações</a:t>
            </a:r>
            <a:endParaRPr/>
          </a:p>
        </p:txBody>
      </p:sp>
      <p:pic>
        <p:nvPicPr>
          <p:cNvPr id="1620" name="Google Shape;162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1" name="Google Shape;162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40" y="2821021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2" name="Google Shape;162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2" y="3936651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3" name="Google Shape;162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624" name="Google Shape;1624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2" y="1558068"/>
            <a:ext cx="5394325" cy="4518025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25" name="Google Shape;1625;p5"/>
          <p:cNvSpPr txBox="1"/>
          <p:nvPr/>
        </p:nvSpPr>
        <p:spPr>
          <a:xfrm>
            <a:off x="9684327" y="3415342"/>
            <a:ext cx="1468583" cy="954107"/>
          </a:xfrm>
          <a:prstGeom prst="rect">
            <a:avLst/>
          </a:prstGeom>
          <a:solidFill>
            <a:srgbClr val="FFF0F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400" u="none" cap="none" strike="noStrike">
                <a:solidFill>
                  <a:srgbClr val="F09187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“Aprendi a juntar palavras difíceis!”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9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6"/>
          <p:cNvSpPr txBox="1"/>
          <p:nvPr>
            <p:ph idx="1" type="body"/>
          </p:nvPr>
        </p:nvSpPr>
        <p:spPr>
          <a:xfrm>
            <a:off x="4588043" y="1489803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1" name="Google Shape;1631;p6"/>
          <p:cNvSpPr txBox="1"/>
          <p:nvPr>
            <p:ph idx="2" type="body"/>
          </p:nvPr>
        </p:nvSpPr>
        <p:spPr>
          <a:xfrm>
            <a:off x="4588043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2" name="Google Shape;1632;p6"/>
          <p:cNvSpPr txBox="1"/>
          <p:nvPr>
            <p:ph idx="3" type="body"/>
          </p:nvPr>
        </p:nvSpPr>
        <p:spPr>
          <a:xfrm>
            <a:off x="4588043" y="3817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43"/>
              <a:buNone/>
            </a:pPr>
            <a:r>
              <a:t/>
            </a:r>
            <a:endParaRPr/>
          </a:p>
        </p:txBody>
      </p:sp>
      <p:sp>
        <p:nvSpPr>
          <p:cNvPr id="1633" name="Google Shape;1633;p6"/>
          <p:cNvSpPr txBox="1"/>
          <p:nvPr>
            <p:ph idx="4" type="body"/>
          </p:nvPr>
        </p:nvSpPr>
        <p:spPr>
          <a:xfrm>
            <a:off x="4588043" y="499208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34" name="Google Shape;1634;p6"/>
          <p:cNvSpPr txBox="1"/>
          <p:nvPr>
            <p:ph idx="5" type="body"/>
          </p:nvPr>
        </p:nvSpPr>
        <p:spPr>
          <a:xfrm>
            <a:off x="1044438" y="1502511"/>
            <a:ext cx="3435279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preparado.</a:t>
            </a:r>
            <a:endParaRPr sz="3400"/>
          </a:p>
        </p:txBody>
      </p:sp>
      <p:sp>
        <p:nvSpPr>
          <p:cNvPr id="1635" name="Google Shape;1635;p6"/>
          <p:cNvSpPr txBox="1"/>
          <p:nvPr>
            <p:ph idx="6" type="body"/>
          </p:nvPr>
        </p:nvSpPr>
        <p:spPr>
          <a:xfrm>
            <a:off x="1046486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Esteja presente.</a:t>
            </a:r>
            <a:endParaRPr sz="3400"/>
          </a:p>
        </p:txBody>
      </p:sp>
      <p:sp>
        <p:nvSpPr>
          <p:cNvPr id="1636" name="Google Shape;1636;p6"/>
          <p:cNvSpPr txBox="1"/>
          <p:nvPr>
            <p:ph idx="7" type="body"/>
          </p:nvPr>
        </p:nvSpPr>
        <p:spPr>
          <a:xfrm>
            <a:off x="1044441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Seja atencioso.</a:t>
            </a:r>
            <a:endParaRPr sz="3400"/>
          </a:p>
        </p:txBody>
      </p:sp>
      <p:sp>
        <p:nvSpPr>
          <p:cNvPr id="1637" name="Google Shape;1637;p6"/>
          <p:cNvSpPr txBox="1"/>
          <p:nvPr>
            <p:ph idx="8" type="body"/>
          </p:nvPr>
        </p:nvSpPr>
        <p:spPr>
          <a:xfrm>
            <a:off x="1044439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1" i="0" lang="pt-BR" sz="3400" u="none"/>
              <a:t>Faça perguntas.</a:t>
            </a:r>
            <a:endParaRPr sz="3400"/>
          </a:p>
        </p:txBody>
      </p:sp>
      <p:sp>
        <p:nvSpPr>
          <p:cNvPr id="1638" name="Google Shape;1638;p6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5400" u="none"/>
              <a:t>Orientações para o workshop</a:t>
            </a:r>
            <a:endParaRPr/>
          </a:p>
        </p:txBody>
      </p:sp>
      <p:pic>
        <p:nvPicPr>
          <p:cNvPr descr="Icon&#10;&#10;Description automatically generated" id="1639" name="Google Shape;16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6" y="1601938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0" name="Google Shape;1640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6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1" name="Google Shape;1641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6" y="4116744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642" name="Google Shape;1642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1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pt-BR" u="none">
                <a:solidFill>
                  <a:srgbClr val="006FB6"/>
                </a:solidFill>
              </a:rPr>
              <a:t>Vamos voltar</a:t>
            </a:r>
            <a:endParaRPr/>
          </a:p>
        </p:txBody>
      </p:sp>
      <p:sp>
        <p:nvSpPr>
          <p:cNvPr id="1648" name="Google Shape;1648;p11"/>
          <p:cNvSpPr txBox="1"/>
          <p:nvPr>
            <p:ph idx="1" type="body"/>
          </p:nvPr>
        </p:nvSpPr>
        <p:spPr>
          <a:xfrm>
            <a:off x="9222900" y="4748864"/>
            <a:ext cx="2497200" cy="1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pt-BR" u="none">
                <a:solidFill>
                  <a:srgbClr val="006FB6"/>
                </a:solidFill>
              </a:rPr>
              <a:t>Reler (e reler) cria fluência.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649" name="Google Shape;164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415" l="0" r="0" t="405"/>
          <a:stretch/>
        </p:blipFill>
        <p:spPr>
          <a:xfrm>
            <a:off x="9282749" y="1283634"/>
            <a:ext cx="2377500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0" name="Google Shape;1650;p1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2</a:t>
            </a:r>
            <a:endParaRPr/>
          </a:p>
        </p:txBody>
      </p:sp>
      <p:sp>
        <p:nvSpPr>
          <p:cNvPr id="1651" name="Google Shape;1651;p1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3</a:t>
            </a:r>
            <a:endParaRPr/>
          </a:p>
        </p:txBody>
      </p:sp>
      <p:sp>
        <p:nvSpPr>
          <p:cNvPr id="1652" name="Google Shape;1652;p11"/>
          <p:cNvSpPr txBox="1"/>
          <p:nvPr>
            <p:ph idx="6" type="body"/>
          </p:nvPr>
        </p:nvSpPr>
        <p:spPr>
          <a:xfrm>
            <a:off x="1340850" y="1350300"/>
            <a:ext cx="604547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600" u="none">
                <a:solidFill>
                  <a:srgbClr val="006FB6"/>
                </a:solidFill>
              </a:rPr>
              <a:t>Observe a palavra complicada.</a:t>
            </a:r>
            <a:endParaRPr sz="36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600">
              <a:solidFill>
                <a:srgbClr val="006F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sz="3600" u="none">
                <a:solidFill>
                  <a:srgbClr val="006FB6"/>
                </a:solidFill>
              </a:rPr>
              <a:t>Espere e elogie.</a:t>
            </a:r>
            <a:endParaRPr/>
          </a:p>
        </p:txBody>
      </p:sp>
      <p:sp>
        <p:nvSpPr>
          <p:cNvPr id="1654" name="Google Shape;1654;p11"/>
          <p:cNvSpPr txBox="1"/>
          <p:nvPr>
            <p:ph idx="8" type="body"/>
          </p:nvPr>
        </p:nvSpPr>
        <p:spPr>
          <a:xfrm>
            <a:off x="1340838" y="3624715"/>
            <a:ext cx="6136922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pt-BR" sz="3600" u="none">
                <a:solidFill>
                  <a:srgbClr val="006FB6"/>
                </a:solidFill>
              </a:rPr>
              <a:t>Volte e releia com expressão.</a:t>
            </a:r>
            <a:endParaRPr/>
          </a:p>
        </p:txBody>
      </p:sp>
      <p:sp>
        <p:nvSpPr>
          <p:cNvPr id="1655" name="Google Shape;1655;p1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pt-BR" sz="2800" u="none"/>
              <a:t>Uma palavra difícil que seu filho/sua filha ainda não conhece</a:t>
            </a:r>
            <a:endParaRPr sz="2800"/>
          </a:p>
        </p:txBody>
      </p:sp>
      <p:sp>
        <p:nvSpPr>
          <p:cNvPr id="1661" name="Google Shape;1661;p12"/>
          <p:cNvSpPr txBox="1"/>
          <p:nvPr>
            <p:ph idx="2" type="body"/>
          </p:nvPr>
        </p:nvSpPr>
        <p:spPr>
          <a:xfrm>
            <a:off x="4588042" y="2653440"/>
            <a:ext cx="7603958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25"/>
              <a:buNone/>
            </a:pPr>
            <a:r>
              <a:rPr b="0" i="0" lang="pt-BR" sz="2800" u="none"/>
              <a:t>Quando sua voz está cheia de emoção, com pausas naturais e em uma velocidade fácil de ouvir.</a:t>
            </a:r>
            <a:endParaRPr sz="2800"/>
          </a:p>
        </p:txBody>
      </p:sp>
      <p:sp>
        <p:nvSpPr>
          <p:cNvPr id="1662" name="Google Shape;1662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3" name="Google Shape;1663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664" name="Google Shape;1664;p1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sz="4000" u="none"/>
              <a:t>Palavra complicada</a:t>
            </a:r>
            <a:endParaRPr/>
          </a:p>
        </p:txBody>
      </p:sp>
      <p:sp>
        <p:nvSpPr>
          <p:cNvPr id="1665" name="Google Shape;1665;p1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pt-BR" sz="4000" u="none"/>
              <a:t>Expressão</a:t>
            </a:r>
            <a:endParaRPr/>
          </a:p>
        </p:txBody>
      </p:sp>
      <p:sp>
        <p:nvSpPr>
          <p:cNvPr id="1666" name="Google Shape;1666;p1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7" name="Google Shape;1667;p1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668" name="Google Shape;1668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pt-BR" sz="4000" u="none"/>
              <a:t>Verificação em termos de alfabetização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1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pt-BR" u="none"/>
              <a:t>Observe a palavra complicada</a:t>
            </a:r>
            <a:endParaRPr/>
          </a:p>
        </p:txBody>
      </p:sp>
      <p:sp>
        <p:nvSpPr>
          <p:cNvPr id="1674" name="Google Shape;1674;p1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Dicas e truques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5" name="Google Shape;1675;p13"/>
          <p:cNvSpPr txBox="1"/>
          <p:nvPr>
            <p:ph idx="2" type="body"/>
          </p:nvPr>
        </p:nvSpPr>
        <p:spPr>
          <a:xfrm>
            <a:off x="166250" y="629750"/>
            <a:ext cx="3200400" cy="24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Procure palavras: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seu filho/sua filha verá novamente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seu filho/sua filha tem dificuldade para ler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•"/>
            </a:pPr>
            <a:r>
              <a:rPr b="0" i="0" lang="pt-BR" u="none">
                <a:latin typeface="Calibri"/>
                <a:ea typeface="Calibri"/>
                <a:cs typeface="Calibri"/>
                <a:sym typeface="Calibri"/>
              </a:rPr>
              <a:t>se já faz algum tempo desde que você releu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6" name="Google Shape;1676;p13"/>
          <p:cNvSpPr txBox="1"/>
          <p:nvPr>
            <p:ph idx="4" type="body"/>
          </p:nvPr>
        </p:nvSpPr>
        <p:spPr>
          <a:xfrm rot="-2153481">
            <a:off x="3711490" y="2207762"/>
            <a:ext cx="2508486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9050" lvl="0" marL="2476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1" i="0" lang="pt-BR" u="none">
                <a:latin typeface="Calibri"/>
                <a:ea typeface="Calibri"/>
                <a:cs typeface="Calibri"/>
                <a:sym typeface="Calibri"/>
              </a:rPr>
              <a:t>Adulto: </a:t>
            </a: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Hmm... esta é uma boa palavra.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7" name="Google Shape;1677;p13"/>
          <p:cNvSpPr txBox="1"/>
          <p:nvPr>
            <p:ph idx="5" type="body"/>
          </p:nvPr>
        </p:nvSpPr>
        <p:spPr>
          <a:xfrm rot="860351">
            <a:off x="9267592" y="2051892"/>
            <a:ext cx="2669772" cy="2391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6987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Criança: </a:t>
            </a:r>
            <a:r>
              <a:rPr lang="pt-B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-BR">
                <a:latin typeface="Calibri"/>
                <a:ea typeface="Calibri"/>
                <a:cs typeface="Calibri"/>
                <a:sym typeface="Calibri"/>
              </a:rPr>
              <a:t>Oh no…the fox…is …  is scared… What is…a…c…”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1" name="Shape 1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2" name="Google Shape;16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0837" y="5074599"/>
            <a:ext cx="931764" cy="122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3" name="Google Shape;168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3688" y="1509600"/>
            <a:ext cx="1124675" cy="1124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4" name="Google Shape;168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43699" y="2931013"/>
            <a:ext cx="1124675" cy="7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5" name="Google Shape;1685;p14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None/>
            </a:pPr>
            <a:r>
              <a:rPr b="1" i="0" lang="pt-BR" sz="4400" u="none">
                <a:solidFill>
                  <a:srgbClr val="006FB6"/>
                </a:solidFill>
              </a:rPr>
              <a:t>Espere e elogie</a:t>
            </a:r>
            <a:endParaRPr/>
          </a:p>
        </p:txBody>
      </p:sp>
      <p:sp>
        <p:nvSpPr>
          <p:cNvPr id="1686" name="Google Shape;1686;p14"/>
          <p:cNvSpPr txBox="1"/>
          <p:nvPr>
            <p:ph idx="2" type="body"/>
          </p:nvPr>
        </p:nvSpPr>
        <p:spPr>
          <a:xfrm>
            <a:off x="111760" y="1004252"/>
            <a:ext cx="3271519" cy="5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Use o dedo e leia som por som. 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Você vê alguma parte de palavra conhecida dentro das palavras complicadas?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b="0" i="0" lang="pt-BR" u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Que palavra faz sentido? Essa palavra se escreve com as letras que estão aqui?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7" name="Google Shape;1687;p14"/>
          <p:cNvSpPr txBox="1"/>
          <p:nvPr>
            <p:ph idx="3" type="body"/>
          </p:nvPr>
        </p:nvSpPr>
        <p:spPr>
          <a:xfrm>
            <a:off x="6664562" y="1759685"/>
            <a:ext cx="52671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Vou esperar.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Você tentou...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A palavra é...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</a:pPr>
            <a:r>
              <a:rPr b="0" i="0" lang="pt-BR" sz="3200" u="none">
                <a:latin typeface="Calibri"/>
                <a:ea typeface="Calibri"/>
                <a:cs typeface="Calibri"/>
                <a:sym typeface="Calibri"/>
              </a:rPr>
              <a:t>Essa foi complicada. É o jeito de lidar com isso!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8" name="Google Shape;1688;p14"/>
          <p:cNvPicPr preferRelativeResize="0"/>
          <p:nvPr/>
        </p:nvPicPr>
        <p:blipFill rotWithShape="1">
          <a:blip r:embed="rId6">
            <a:alphaModFix/>
          </a:blip>
          <a:srcRect b="1900" l="-4184" r="-7997" t="-1900"/>
          <a:stretch/>
        </p:blipFill>
        <p:spPr>
          <a:xfrm>
            <a:off x="4365070" y="3951037"/>
            <a:ext cx="1003301" cy="755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9" name="Google Shape;1689;p14"/>
          <p:cNvPicPr preferRelativeResize="0"/>
          <p:nvPr/>
        </p:nvPicPr>
        <p:blipFill rotWithShape="1">
          <a:blip r:embed="rId7">
            <a:alphaModFix/>
          </a:blip>
          <a:srcRect b="-1656" l="0" r="0" t="0"/>
          <a:stretch/>
        </p:blipFill>
        <p:spPr>
          <a:xfrm>
            <a:off x="1493388" y="162600"/>
            <a:ext cx="510375" cy="75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0" lang="pt-BR" u="none"/>
              <a:t>Volte e releia com expressão</a:t>
            </a:r>
            <a:endParaRPr/>
          </a:p>
        </p:txBody>
      </p:sp>
      <p:sp>
        <p:nvSpPr>
          <p:cNvPr id="1695" name="Google Shape;1695;p15"/>
          <p:cNvSpPr txBox="1"/>
          <p:nvPr>
            <p:ph idx="1" type="body"/>
          </p:nvPr>
        </p:nvSpPr>
        <p:spPr>
          <a:xfrm>
            <a:off x="209725" y="1618625"/>
            <a:ext cx="20553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800" u="none">
                <a:solidFill>
                  <a:srgbClr val="006FB6"/>
                </a:solidFill>
              </a:rPr>
              <a:t>Adulto: </a:t>
            </a:r>
            <a:r>
              <a:rPr b="0" i="0" lang="pt-BR" sz="2800" u="none">
                <a:solidFill>
                  <a:srgbClr val="006FB6"/>
                </a:solidFill>
              </a:rPr>
              <a:t>“Vamos voltar e ler novamente essa frase com expressão”.</a:t>
            </a:r>
            <a:endParaRPr sz="2800">
              <a:solidFill>
                <a:srgbClr val="006FB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800"/>
          </a:p>
        </p:txBody>
      </p:sp>
      <p:sp>
        <p:nvSpPr>
          <p:cNvPr id="1696" name="Google Shape;1696;p15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u="none">
                <a:solidFill>
                  <a:srgbClr val="006FB6"/>
                </a:solidFill>
              </a:rPr>
              <a:t>Seu filho/sua filha pode precisar ler algumas vezes. Mas não exagere!</a:t>
            </a:r>
            <a:endParaRPr>
              <a:solidFill>
                <a:srgbClr val="006FB6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/>
          </a:p>
        </p:txBody>
      </p:sp>
      <p:sp>
        <p:nvSpPr>
          <p:cNvPr id="1697" name="Google Shape;1697;p15"/>
          <p:cNvSpPr txBox="1"/>
          <p:nvPr>
            <p:ph idx="4" type="body"/>
          </p:nvPr>
        </p:nvSpPr>
        <p:spPr>
          <a:xfrm>
            <a:off x="6357925" y="1618625"/>
            <a:ext cx="22728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800" u="none">
                <a:solidFill>
                  <a:srgbClr val="006FB6"/>
                </a:solidFill>
              </a:rPr>
              <a:t>Criança: </a:t>
            </a:r>
            <a:r>
              <a:rPr lang="pt-BR" sz="2800"/>
              <a:t>“Oh no! The fox is scared. What is across the river?”</a:t>
            </a:r>
            <a:endParaRPr sz="2800"/>
          </a:p>
        </p:txBody>
      </p:sp>
      <p:pic>
        <p:nvPicPr>
          <p:cNvPr id="1698" name="Google Shape;16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84613" y="1251300"/>
            <a:ext cx="2147275" cy="2660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9" name="Google Shape;169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7425" y="1403700"/>
            <a:ext cx="3788101" cy="3487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4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Denise D'Amaddio</dc:creator>
</cp:coreProperties>
</file>