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7" r:id="rId9"/>
    <p:sldMasterId id="2147483702" r:id="rId10"/>
    <p:sldMasterId id="2147483713" r:id="rId11"/>
    <p:sldMasterId id="2147483733" r:id="rId12"/>
    <p:sldMasterId id="2147483748" r:id="rId13"/>
    <p:sldMasterId id="214748375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fJt6wiRQ/06qtuoT0/DfCrrLg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1" name="Google Shape;160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1" name="Google Shape;1701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1" name="Google Shape;1711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1dc98e4e5d9_0_258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0" name="Google Shape;1720;g1dc98e4e5d9_0_25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9" name="Google Shape;1729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2c9a265e4c1_0_1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3" name="Google Shape;1743;g2c9a265e4c1_0_112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1" name="Google Shape;1751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8" name="Google Shape;160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3" name="Google Shape;161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7" name="Google Shape;1627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4" name="Google Shape;1644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7" name="Google Shape;1657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13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0" name="Google Shape;1670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14:notes"/>
          <p:cNvSpPr/>
          <p:nvPr>
            <p:ph idx="2" type="sldImg"/>
          </p:nvPr>
        </p:nvSpPr>
        <p:spPr>
          <a:xfrm>
            <a:off x="3533775" y="127000"/>
            <a:ext cx="20763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9" name="Google Shape;1679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15:notes"/>
          <p:cNvSpPr/>
          <p:nvPr>
            <p:ph idx="2" type="sldImg"/>
          </p:nvPr>
        </p:nvSpPr>
        <p:spPr>
          <a:xfrm>
            <a:off x="130629" y="105565"/>
            <a:ext cx="20763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1" name="Google Shape;169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24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42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30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2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3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3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3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Relationship Id="rId3" Type="http://schemas.openxmlformats.org/officeDocument/2006/relationships/image" Target="../media/image20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jpg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4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0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42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30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31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37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3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2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20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jpg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9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9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9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9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9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c9a265e4c1_0_13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6" name="Google Shape;1516;g2c9a265e4c1_0_136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7" name="Google Shape;1517;g2c9a265e4c1_0_136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18" name="Google Shape;1518;g2c9a265e4c1_0_13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9" name="Google Shape;1519;g2c9a265e4c1_0_13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0" name="Google Shape;1520;g2c9a265e4c1_0_13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1" name="Google Shape;1521;g2c9a265e4c1_0_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2" name="Google Shape;1522;g2c9a265e4c1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g2c9a265e4c1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g2c9a265e4c1_0_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25" name="Google Shape;1525;g2c9a265e4c1_0_1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26" name="Google Shape;1526;g2c9a265e4c1_0_136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g2c9a265e4c1_0_136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g2c9a265e4c1_0_136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9" name="Google Shape;1529;g2c9a265e4c1_0_136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0" name="Google Shape;1530;g2c9a265e4c1_0_136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2c9a265e4c1_0_15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3" name="Google Shape;1533;g2c9a265e4c1_0_153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4" name="Google Shape;1534;g2c9a265e4c1_0_153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5" name="Google Shape;1535;g2c9a265e4c1_0_153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36" name="Google Shape;1536;g2c9a265e4c1_0_15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7" name="Google Shape;1537;g2c9a265e4c1_0_15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8" name="Google Shape;1538;g2c9a265e4c1_0_15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9" name="Google Shape;1539;g2c9a265e4c1_0_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0" name="Google Shape;1540;g2c9a265e4c1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Google Shape;1541;g2c9a265e4c1_0_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g2c9a265e4c1_0_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43" name="Google Shape;1543;g2c9a265e4c1_0_153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4" name="Google Shape;1544;g2c9a265e4c1_0_153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5" name="Google Shape;1545;g2c9a265e4c1_0_153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6" name="Google Shape;1546;g2c9a265e4c1_0_153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2c9a265e4c1_0_16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9" name="Google Shape;1549;g2c9a265e4c1_0_16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0" name="Google Shape;1550;g2c9a265e4c1_0_169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1" name="Google Shape;1551;g2c9a265e4c1_0_169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2" name="Google Shape;1552;g2c9a265e4c1_0_169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3" name="Google Shape;1553;g2c9a265e4c1_0_16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4" name="Google Shape;1554;g2c9a265e4c1_0_16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5" name="Google Shape;1555;g2c9a265e4c1_0_16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6" name="Google Shape;1556;g2c9a265e4c1_0_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57" name="Google Shape;1557;g2c9a265e4c1_0_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g2c9a265e4c1_0_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g2c9a265e4c1_0_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2c9a265e4c1_0_18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62" name="Google Shape;1562;g2c9a265e4c1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3" name="Google Shape;1563;g2c9a265e4c1_0_18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4" name="Google Shape;1564;g2c9a265e4c1_0_18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5" name="Google Shape;1565;g2c9a265e4c1_0_18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6" name="Google Shape;1566;g2c9a265e4c1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7" name="Google Shape;1567;g2c9a265e4c1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8" name="Google Shape;1568;g2c9a265e4c1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2c9a265e4c1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71" name="Google Shape;1571;g2c9a265e4c1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2" name="Google Shape;1572;g2c9a265e4c1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3" name="Google Shape;1573;g2c9a265e4c1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4" name="Google Shape;1574;g2c9a265e4c1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75" name="Google Shape;1575;g2c9a265e4c1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g2c9a265e4c1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g2c9a265e4c1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2c9a265e4c1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0" name="Google Shape;1580;g2c9a265e4c1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1" name="Google Shape;1581;g2c9a265e4c1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2" name="Google Shape;1582;g2c9a265e4c1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g2c9a265e4c1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4" name="Google Shape;1584;g2c9a265e4c1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5" name="Google Shape;1585;g2c9a265e4c1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g2c9a265e4c1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2c9a265e4c1_0_2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9" name="Google Shape;1589;g2c9a265e4c1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0" name="Google Shape;1590;g2c9a265e4c1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1" name="Google Shape;1591;g2c9a265e4c1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92" name="Google Shape;1592;g2c9a265e4c1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3" name="Google Shape;1593;g2c9a265e4c1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4" name="Google Shape;1594;g2c9a265e4c1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g2c9a265e4c1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96" name="Google Shape;1596;g2c9a265e4c1_0_2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7" name="Google Shape;1597;g2c9a265e4c1_0_209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98" name="Google Shape;1598;g2c9a265e4c1_0_2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0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0"/>
          <p:cNvSpPr/>
          <p:nvPr/>
        </p:nvSpPr>
        <p:spPr>
          <a:xfrm>
            <a:off x="-1545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1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1"/>
          <p:cNvSpPr/>
          <p:nvPr/>
        </p:nvSpPr>
        <p:spPr>
          <a:xfrm>
            <a:off x="-4587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2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2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4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4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05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5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0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7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7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7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7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7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7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7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8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0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0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0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1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1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1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1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1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1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1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1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2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2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2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2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2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2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2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2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3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3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3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3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3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3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3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3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3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3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3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3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4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4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1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15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15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6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6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6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6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6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6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7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8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8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9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9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 1">
  <p:cSld name="3_Reading tip with wider picture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7"/>
          <p:cNvSpPr txBox="1"/>
          <p:nvPr>
            <p:ph idx="1" type="body"/>
          </p:nvPr>
        </p:nvSpPr>
        <p:spPr>
          <a:xfrm>
            <a:off x="308302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7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7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7"/>
          <p:cNvSpPr txBox="1"/>
          <p:nvPr>
            <p:ph idx="4" type="body"/>
          </p:nvPr>
        </p:nvSpPr>
        <p:spPr>
          <a:xfrm>
            <a:off x="5258177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2" name="Google Shape;52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8" name="Google Shape;52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8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7" name="Google Shape;56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0" name="Google Shape;580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3" name="Google Shape;58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4" name="Google Shape;58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0" name="Google Shape;59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3" name="Google Shape;59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1" name="Google Shape;611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5" name="Google Shape;625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3" name="Google Shape;643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7" name="Google Shape;64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3" name="Google Shape;68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84" name="Google Shape;6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0" name="Google Shape;690;p4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94" name="Google Shape;69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4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4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4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4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0" name="Google Shape;71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13" name="Google Shape;71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4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4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p10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10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23" name="Google Shape;723;p10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24" name="Google Shape;724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5" name="Google Shape;725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4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45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45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36" name="Google Shape;736;p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43" name="Google Shape;743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4" name="Google Shape;744;p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5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5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45"/>
          <p:cNvSpPr txBox="1"/>
          <p:nvPr>
            <p:ph idx="5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1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1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1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1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1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1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1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1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4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46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46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53" name="Google Shape;753;p4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4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4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6" name="Google Shape;75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7" name="Google Shape;7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92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92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4" name="Google Shape;764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7" name="Google Shape;76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8" name="Google Shape;76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71" name="Google Shape;771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72" name="Google Shape;772;p92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92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92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92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92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9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9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9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82" name="Google Shape;78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3" name="Google Shape;783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4" name="Google Shape;784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5" name="Google Shape;78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6" name="Google Shape;78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9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9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9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9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5" name="Google Shape;795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8" name="Google Shape;79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04" name="Google Shape;804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9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9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9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9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11" name="Google Shape;811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2" name="Google Shape;812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4" name="Google Shape;81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5" name="Google Shape;81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0" name="Google Shape;82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1" name="Google Shape;821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2" name="Google Shape;822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6" name="Google Shape;82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9" name="Google Shape;829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3" name="Google Shape;83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8" name="Google Shape;838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3" name="Google Shape;84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7" name="Google Shape;847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9" name="Google Shape;84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0" name="Google Shape;8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56" name="Google Shape;856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7" name="Google Shape;8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1" name="Google Shape;87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82" name="Google Shape;882;p51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2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2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2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2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2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5" name="Google Shape;885;p6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6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9" name="Google Shape;889;p6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0" name="Google Shape;890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1" name="Google Shape;891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8" name="Google Shape;898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6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6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6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6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6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8" name="Google Shape;90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6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6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6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6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4" name="Google Shape;91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6" name="Google Shape;916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6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6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9" name="Google Shape;919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2" name="Google Shape;92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p65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8" name="Google Shape;92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0" name="Google Shape;93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65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65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33" name="Google Shape;933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8" name="Google Shape;938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7" name="Google Shape;95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5" name="Google Shape;965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8" name="Google Shape;968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2" name="Google Shape;97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3" name="Google Shape;97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0" name="Google Shape;98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6" name="Google Shape;986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9" name="Google Shape;989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0" name="Google Shape;99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1" name="Google Shape;991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6" name="Google Shape;99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8" name="Google Shape;998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2" name="Google Shape;101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6" name="Google Shape;102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8" name="Google Shape;102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40" name="Google Shape;104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3" name="Google Shape;1043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4" name="Google Shape;104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6" name="Google Shape;104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8" name="Google Shape;104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2" name="Google Shape;1052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61" name="Google Shape;1061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2" name="Google Shape;1062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3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0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03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03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10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0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7" name="Google Shape;106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0" name="Google Shape;107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2" name="Google Shape;107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4" name="Google Shape;107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6" name="Google Shape;1076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Google Shape;107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0" name="Google Shape;1080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5" name="Google Shape;1085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7" name="Google Shape;108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9" name="Google Shape;1089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6" name="Google Shape;109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8" name="Google Shape;109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0" name="Google Shape;110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2" name="Google Shape;1102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1" name="Google Shape;1111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4" name="Google Shape;111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5" name="Google Shape;1115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7" name="Google Shape;111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8" name="Google Shape;111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0" name="Google Shape;1120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Google Shape;112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3" name="Google Shape;1123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6" name="Google Shape;112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7" name="Google Shape;1127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2" name="Google Shape;1132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6" name="Google Shape;1136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 1">
  <p:cSld name="3_Title, 3 points,content box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Google Shape;113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0" name="Google Shape;1140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3" name="Google Shape;114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5" name="Google Shape;1145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9" name="Google Shape;1149;p79"/>
          <p:cNvSpPr txBox="1"/>
          <p:nvPr>
            <p:ph idx="1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0" name="Google Shape;1150;p79"/>
          <p:cNvSpPr txBox="1"/>
          <p:nvPr>
            <p:ph idx="2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1" name="Google Shape;1151;p79"/>
          <p:cNvSpPr txBox="1"/>
          <p:nvPr>
            <p:ph idx="3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p79"/>
          <p:cNvSpPr txBox="1"/>
          <p:nvPr>
            <p:ph idx="4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p79"/>
          <p:cNvSpPr txBox="1"/>
          <p:nvPr>
            <p:ph idx="5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4" name="Google Shape;1154;p79"/>
          <p:cNvSpPr txBox="1"/>
          <p:nvPr>
            <p:ph idx="6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5" name="Google Shape;1155;p79"/>
          <p:cNvSpPr/>
          <p:nvPr>
            <p:ph idx="7" type="pic"/>
          </p:nvPr>
        </p:nvSpPr>
        <p:spPr>
          <a:xfrm>
            <a:off x="6096000" y="1589982"/>
            <a:ext cx="5397600" cy="394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ll out Bubbles">
  <p:cSld name="3_Call out Bubbles"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Google Shape;115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8" name="Google Shape;1158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Google Shape;1163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5" name="Google Shape;116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6" name="Google Shape;1166;p80"/>
          <p:cNvSpPr/>
          <p:nvPr/>
        </p:nvSpPr>
        <p:spPr>
          <a:xfrm flipH="1">
            <a:off x="7073390" y="3783598"/>
            <a:ext cx="3970500" cy="2112900"/>
          </a:xfrm>
          <a:prstGeom prst="wedgeRoundRectCallout">
            <a:avLst>
              <a:gd fmla="val -37634" name="adj1"/>
              <a:gd fmla="val 6722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80"/>
          <p:cNvSpPr/>
          <p:nvPr/>
        </p:nvSpPr>
        <p:spPr>
          <a:xfrm>
            <a:off x="1224534" y="4321133"/>
            <a:ext cx="5353200" cy="1651500"/>
          </a:xfrm>
          <a:prstGeom prst="wedgeRoundRectCallout">
            <a:avLst>
              <a:gd fmla="val -39583" name="adj1"/>
              <a:gd fmla="val 7050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80"/>
          <p:cNvSpPr/>
          <p:nvPr/>
        </p:nvSpPr>
        <p:spPr>
          <a:xfrm flipH="1" rot="10800000">
            <a:off x="537973" y="2489059"/>
            <a:ext cx="3571800" cy="1651500"/>
          </a:xfrm>
          <a:prstGeom prst="wedgeRoundRectCallout">
            <a:avLst>
              <a:gd fmla="val -40312" name="adj1"/>
              <a:gd fmla="val 75317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80"/>
          <p:cNvSpPr/>
          <p:nvPr/>
        </p:nvSpPr>
        <p:spPr>
          <a:xfrm flipH="1" rot="10800000">
            <a:off x="8170224" y="2062952"/>
            <a:ext cx="3571800" cy="1535700"/>
          </a:xfrm>
          <a:prstGeom prst="wedgeRoundRectCallout">
            <a:avLst>
              <a:gd fmla="val -43095" name="adj1"/>
              <a:gd fmla="val 8013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80"/>
          <p:cNvSpPr/>
          <p:nvPr/>
        </p:nvSpPr>
        <p:spPr>
          <a:xfrm>
            <a:off x="4310091" y="1501557"/>
            <a:ext cx="3571800" cy="2073000"/>
          </a:xfrm>
          <a:prstGeom prst="wedgeRoundRectCallout">
            <a:avLst>
              <a:gd fmla="val -41982" name="adj1"/>
              <a:gd fmla="val 76540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80"/>
          <p:cNvSpPr txBox="1"/>
          <p:nvPr/>
        </p:nvSpPr>
        <p:spPr>
          <a:xfrm>
            <a:off x="299493" y="1478182"/>
            <a:ext cx="35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JM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#askyourchild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80"/>
          <p:cNvSpPr txBox="1"/>
          <p:nvPr>
            <p:ph idx="1" type="body"/>
          </p:nvPr>
        </p:nvSpPr>
        <p:spPr>
          <a:xfrm>
            <a:off x="1371600" y="4414453"/>
            <a:ext cx="5269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3" name="Google Shape;1173;p80"/>
          <p:cNvSpPr txBox="1"/>
          <p:nvPr>
            <p:ph idx="2" type="body"/>
          </p:nvPr>
        </p:nvSpPr>
        <p:spPr>
          <a:xfrm>
            <a:off x="516599" y="2489153"/>
            <a:ext cx="3654300" cy="15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4" name="Google Shape;1174;p80"/>
          <p:cNvSpPr txBox="1"/>
          <p:nvPr>
            <p:ph idx="3" type="body"/>
          </p:nvPr>
        </p:nvSpPr>
        <p:spPr>
          <a:xfrm>
            <a:off x="4372023" y="1550592"/>
            <a:ext cx="35529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5" name="Google Shape;1175;p80"/>
          <p:cNvSpPr txBox="1"/>
          <p:nvPr>
            <p:ph idx="4" type="body"/>
          </p:nvPr>
        </p:nvSpPr>
        <p:spPr>
          <a:xfrm>
            <a:off x="7211666" y="3836010"/>
            <a:ext cx="38787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6" name="Google Shape;1176;p80"/>
          <p:cNvSpPr txBox="1"/>
          <p:nvPr>
            <p:ph idx="5" type="body"/>
          </p:nvPr>
        </p:nvSpPr>
        <p:spPr>
          <a:xfrm>
            <a:off x="8170223" y="2062956"/>
            <a:ext cx="3620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7" name="Google Shape;1177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5" name="Google Shape;1185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9" name="Google Shape;118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56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93" name="Google Shape;1193;p56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5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56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5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5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56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p5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57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2" name="Google Shape;1202;p5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p57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04" name="Google Shape;1204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6" name="Google Shape;1206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7" name="Google Shape;120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8" name="Google Shape;120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1" name="Google Shape;1211;p57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4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04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4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04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4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04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04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04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04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8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4" name="Google Shape;1214;p58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p58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6" name="Google Shape;1216;p5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7" name="Google Shape;1217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1" name="Google Shape;12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7" name="Google Shape;1227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8" name="Google Shape;1228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3" name="Google Shape;1233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156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156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56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57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1" name="Google Shape;1241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2" name="Google Shape;1242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4" name="Google Shape;1244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5" name="Google Shape;1245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157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p157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0" name="Google Shape;1250;p157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157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157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57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157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157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157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157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0" name="Google Shape;1260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4" name="Google Shape;1264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158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p158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69" name="Google Shape;1269;p158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5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2" name="Google Shape;1272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5" name="Google Shape;1275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6" name="Google Shape;1276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159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159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159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159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60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160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160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60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160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61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62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3" name="Google Shape;1293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6" name="Google Shape;1296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7" name="Google Shape;1297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162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p162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62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62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6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7" name="Google Shape;1307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0" name="Google Shape;1310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1" name="Google Shape;1311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63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5" name="Google Shape;1315;p163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63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63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6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4" name="Google Shape;1324;p164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5" name="Google Shape;1325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8" name="Google Shape;1328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9" name="Google Shape;1329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Google Shape;1332;p164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64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64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164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164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64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-460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1" name="Google Shape;1341;p165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3" name="Google Shape;1343;p165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4" name="Google Shape;1344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5" name="Google Shape;1345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7" name="Google Shape;1347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8" name="Google Shape;1348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2" name="Google Shape;1352;p165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3" name="Google Shape;1353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4" name="Google Shape;1354;p165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65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65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65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65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9" name="Google Shape;1359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65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1" name="Google Shape;1361;p165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66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4" name="Google Shape;1364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5" name="Google Shape;1365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7" name="Google Shape;1367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8" name="Google Shape;1368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166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2" name="Google Shape;1372;p166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3" name="Google Shape;1373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1dc98e4e5d9_0_2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0" name="Google Shape;1380;g1dc98e4e5d9_0_2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1" name="Google Shape;1381;g1dc98e4e5d9_0_274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g1dc98e4e5d9_0_27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3" name="Google Shape;1383;g1dc98e4e5d9_0_27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dc98e4e5d9_0_27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g1dc98e4e5d9_0_27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6" name="Google Shape;1386;g1dc98e4e5d9_0_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g1dc98e4e5d9_0_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8" name="Google Shape;1388;g1dc98e4e5d9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g1dc98e4e5d9_0_274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1dc98e4e5d9_0_274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1" name="Google Shape;1391;g1dc98e4e5d9_0_274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2" name="Google Shape;1392;g1dc98e4e5d9_0_274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g1dc98e4e5d9_0_27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1dc98e4e5d9_0_27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1dc98e4e5d9_0_274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1dc98e4e5d9_0_27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1dc98e4e5d9_0_293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9" name="Google Shape;1399;g1dc98e4e5d9_0_29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g1dc98e4e5d9_0_29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dc98e4e5d9_0_29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2" name="Google Shape;1402;g1dc98e4e5d9_0_29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03" name="Google Shape;1403;g1dc98e4e5d9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4" name="Google Shape;1404;g1dc98e4e5d9_0_293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dc98e4e5d9_0_29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c98e4e5d9_0_29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dc98e4e5d9_0_29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1dc98e4e5d9_0_29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9" name="Google Shape;1409;g1dc98e4e5d9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g1dc98e4e5d9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1" name="Google Shape;1411;g1dc98e4e5d9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g1dc98e4e5d9_0_2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g1dc98e4e5d9_0_29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1dc98e4e5d9_0_29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1dc98e4e5d9_0_311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g1dc98e4e5d9_0_311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g1dc98e4e5d9_0_3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9" name="Google Shape;1419;g1dc98e4e5d9_0_311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20" name="Google Shape;1420;g1dc98e4e5d9_0_3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1" name="Google Shape;1421;g1dc98e4e5d9_0_31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2" name="Google Shape;1422;g1dc98e4e5d9_0_31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3" name="Google Shape;1423;g1dc98e4e5d9_0_31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1dc98e4e5d9_0_31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1dc98e4e5d9_0_31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1dc98e4e5d9_0_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1dc98e4e5d9_0_3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8" name="Google Shape;1428;g1dc98e4e5d9_0_3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g1dc98e4e5d9_0_3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1dc98e4e5d9_0_3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g1dc98e4e5d9_0_3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32" name="Google Shape;1432;g1dc98e4e5d9_0_3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dc98e4e5d9_0_329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g1dc98e4e5d9_0_329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g1dc98e4e5d9_0_329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g1dc98e4e5d9_0_329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1dc98e4e5d9_0_32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1dc98e4e5d9_0_32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g1dc98e4e5d9_0_329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1dc98e4e5d9_0_32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2" name="Google Shape;1442;g1dc98e4e5d9_0_32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43" name="Google Shape;1443;g1dc98e4e5d9_0_3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4" name="Google Shape;1444;g1dc98e4e5d9_0_32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1dc98e4e5d9_0_32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1dc98e4e5d9_0_32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g1dc98e4e5d9_0_32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8" name="Google Shape;1448;g1dc98e4e5d9_0_32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9" name="Google Shape;1449;g1dc98e4e5d9_0_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1dc98e4e5d9_0_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1" name="Google Shape;1451;g1dc98e4e5d9_0_3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1dc98e4e5d9_0_3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54" name="Google Shape;1454;g1dc98e4e5d9_0_3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455" name="Google Shape;1455;g1dc98e4e5d9_0_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6" name="Google Shape;1456;g1dc98e4e5d9_0_348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7" name="Google Shape;1457;g1dc98e4e5d9_0_34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g1dc98e4e5d9_0_34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9" name="Google Shape;1459;g1dc98e4e5d9_0_34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0" name="Google Shape;1460;g1dc98e4e5d9_0_34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1" name="Google Shape;1461;g1dc98e4e5d9_0_348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2" name="Google Shape;1462;g1dc98e4e5d9_0_3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g1dc98e4e5d9_0_3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4" name="Google Shape;1464;g1dc98e4e5d9_0_348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65" name="Google Shape;1465;g1dc98e4e5d9_0_3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g1dc98e4e5d9_0_348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g1dc98e4e5d9_0_3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g1dc98e4e5d9_0_348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9" name="Google Shape;1469;g1dc98e4e5d9_0_348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0" name="Google Shape;1470;g1dc98e4e5d9_0_348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g1dc98e4e5d9_0_3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Google Shape;1473;g1dc98e4e5d9_0_3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g1dc98e4e5d9_0_3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5" name="Google Shape;1475;g1dc98e4e5d9_0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6" name="Google Shape;1476;g1dc98e4e5d9_0_368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7" name="Google Shape;1477;g1dc98e4e5d9_0_36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8" name="Google Shape;1478;g1dc98e4e5d9_0_36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9" name="Google Shape;1479;g1dc98e4e5d9_0_36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0" name="Google Shape;1480;g1dc98e4e5d9_0_36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1" name="Google Shape;1481;g1dc98e4e5d9_0_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g1dc98e4e5d9_0_3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3" name="Google Shape;1483;g1dc98e4e5d9_0_368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84" name="Google Shape;1484;g1dc98e4e5d9_0_3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g1dc98e4e5d9_0_368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g1dc98e4e5d9_0_368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g1dc98e4e5d9_0_368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8" name="Google Shape;1488;g1dc98e4e5d9_0_368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9" name="Google Shape;1489;g1dc98e4e5d9_0_368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1dc98e4e5d9_0_38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2" name="Google Shape;1492;g1dc98e4e5d9_0_38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3" name="Google Shape;1493;g1dc98e4e5d9_0_386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94" name="Google Shape;1494;g1dc98e4e5d9_0_386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495" name="Google Shape;1495;g1dc98e4e5d9_0_38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6" name="Google Shape;1496;g1dc98e4e5d9_0_38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2c9a265e4c1_0_12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4" name="Google Shape;1504;g2c9a265e4c1_0_12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5" name="Google Shape;1505;g2c9a265e4c1_0_12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6" name="Google Shape;1506;g2c9a265e4c1_0_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7" name="Google Shape;1507;g2c9a265e4c1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8" name="Google Shape;1508;g2c9a265e4c1_0_12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9" name="Google Shape;1509;g2c9a265e4c1_0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g2c9a265e4c1_0_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g2c9a265e4c1_0_12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2" name="Google Shape;1512;g2c9a265e4c1_0_12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3" name="Google Shape;1513;g2c9a265e4c1_0_12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2" Type="http://schemas.openxmlformats.org/officeDocument/2006/relationships/theme" Target="../theme/theme11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21" Type="http://schemas.openxmlformats.org/officeDocument/2006/relationships/theme" Target="../theme/theme8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6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0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dc98e4e5d9_0_270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6" name="Google Shape;1376;g1dc98e4e5d9_0_27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g1dc98e4e5d9_0_2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2c9a265e4c1_0_119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9" name="Google Shape;1499;g2c9a265e4c1_0_11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0" name="Google Shape;1500;g2c9a265e4c1_0_1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01" name="Google Shape;1501;g2c9a265e4c1_0_1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8" name="Google Shape;728;p4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9" name="Google Shape;859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0" name="Google Shape;860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Google Shape;86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0" name="Google Shape;1180;p55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1" name="Google Shape;1181;p55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2" name="Google Shape;1182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5.png"/><Relationship Id="rId4" Type="http://schemas.openxmlformats.org/officeDocument/2006/relationships/image" Target="../media/image9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4.png"/><Relationship Id="rId4" Type="http://schemas.openxmlformats.org/officeDocument/2006/relationships/image" Target="../media/image9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1.jpg"/><Relationship Id="rId4" Type="http://schemas.openxmlformats.org/officeDocument/2006/relationships/image" Target="../media/image83.jpg"/><Relationship Id="rId5" Type="http://schemas.openxmlformats.org/officeDocument/2006/relationships/image" Target="../media/image92.jpg"/><Relationship Id="rId6" Type="http://schemas.openxmlformats.org/officeDocument/2006/relationships/image" Target="../media/image76.jpg"/><Relationship Id="rId7" Type="http://schemas.openxmlformats.org/officeDocument/2006/relationships/image" Target="../media/image8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2.png"/><Relationship Id="rId4" Type="http://schemas.openxmlformats.org/officeDocument/2006/relationships/image" Target="../media/image88.png"/><Relationship Id="rId5" Type="http://schemas.openxmlformats.org/officeDocument/2006/relationships/image" Target="../media/image86.png"/><Relationship Id="rId6" Type="http://schemas.openxmlformats.org/officeDocument/2006/relationships/image" Target="../media/image8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7.png"/><Relationship Id="rId4" Type="http://schemas.openxmlformats.org/officeDocument/2006/relationships/image" Target="../media/image91.png"/><Relationship Id="rId5" Type="http://schemas.openxmlformats.org/officeDocument/2006/relationships/image" Target="../media/image90.png"/><Relationship Id="rId6" Type="http://schemas.openxmlformats.org/officeDocument/2006/relationships/image" Target="../media/image97.png"/><Relationship Id="rId7" Type="http://schemas.openxmlformats.org/officeDocument/2006/relationships/image" Target="../media/image8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3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604" name="Google Shape;160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Let’s Go Back</a:t>
            </a:r>
            <a:endParaRPr/>
          </a:p>
        </p:txBody>
      </p:sp>
      <p:sp>
        <p:nvSpPr>
          <p:cNvPr id="1605" name="Google Shape;160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 = konvèsasyon (K-1)</a:t>
            </a:r>
            <a:endParaRPr/>
          </a:p>
        </p:txBody>
      </p:sp>
      <p:sp>
        <p:nvSpPr>
          <p:cNvPr id="1704" name="Google Shape;1704;p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Itilize dwèt ou.  Kouvri yon pati nan mo a.  Èske ou wè yon pati ou konnen? </a:t>
            </a:r>
            <a:endParaRPr/>
          </a:p>
        </p:txBody>
      </p:sp>
      <p:sp>
        <p:nvSpPr>
          <p:cNvPr id="1705" name="Google Shape;1705;p16"/>
          <p:cNvSpPr txBox="1"/>
          <p:nvPr>
            <p:ph idx="2" type="body"/>
          </p:nvPr>
        </p:nvSpPr>
        <p:spPr>
          <a:xfrm>
            <a:off x="3878425" y="4822075"/>
            <a:ext cx="369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An nou retounen pou re-li fraz sa a depi nan kòmansman.</a:t>
            </a:r>
            <a:endParaRPr/>
          </a:p>
        </p:txBody>
      </p:sp>
      <p:sp>
        <p:nvSpPr>
          <p:cNvPr id="1706" name="Google Shape;1706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Èske ou kapab itilize dwèt ou epi li sa son-pa-son?</a:t>
            </a:r>
            <a:endParaRPr/>
          </a:p>
        </p:txBody>
      </p:sp>
      <p:sp>
        <p:nvSpPr>
          <p:cNvPr id="1707" name="Google Shape;1707;p1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Trè Byen! Fason pou kontinye travay sou mo a!</a:t>
            </a:r>
            <a:endParaRPr/>
          </a:p>
        </p:txBody>
      </p:sp>
      <p:pic>
        <p:nvPicPr>
          <p:cNvPr id="1708" name="Google Shape;1708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714" name="Google Shape;1714;p1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M ap rete tann ou paske mwen panse ou kapab fè sa.</a:t>
            </a:r>
            <a:endParaRPr/>
          </a:p>
        </p:txBody>
      </p:sp>
      <p:sp>
        <p:nvSpPr>
          <p:cNvPr id="1715" name="Google Shape;1715;p1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Èske mo ou te di a koresponn avèk lèt ak son ou wè yo?</a:t>
            </a:r>
            <a:endParaRPr/>
          </a:p>
        </p:txBody>
      </p:sp>
      <p:sp>
        <p:nvSpPr>
          <p:cNvPr id="1716" name="Google Shape;1716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Kounye a ou konnen mo a , an nou retounen pou reli li depi nan kòmansman.</a:t>
            </a:r>
            <a:endParaRPr/>
          </a:p>
        </p:txBody>
      </p:sp>
      <p:pic>
        <p:nvPicPr>
          <p:cNvPr id="1717" name="Google Shape;17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1dc98e4e5d9_0_2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723" name="Google Shape;1723;g1dc98e4e5d9_0_258"/>
          <p:cNvSpPr txBox="1"/>
          <p:nvPr>
            <p:ph idx="1" type="body"/>
          </p:nvPr>
        </p:nvSpPr>
        <p:spPr>
          <a:xfrm>
            <a:off x="4588043" y="1533864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Itilize yon diksyonè, aplikasyon oswa sitwèb pou tcheke mo yo</a:t>
            </a:r>
            <a:r>
              <a:rPr lang="en-JM"/>
              <a:t>.</a:t>
            </a:r>
            <a:endParaRPr/>
          </a:p>
        </p:txBody>
      </p:sp>
      <p:pic>
        <p:nvPicPr>
          <p:cNvPr id="1724" name="Google Shape;1724;g1dc98e4e5d9_0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8000" y="1577925"/>
            <a:ext cx="1456925" cy="96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5" name="Google Shape;1725;g1dc98e4e5d9_0_258"/>
          <p:cNvSpPr txBox="1"/>
          <p:nvPr/>
        </p:nvSpPr>
        <p:spPr>
          <a:xfrm>
            <a:off x="4584150" y="3358900"/>
            <a:ext cx="64326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JM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Bay anpil ankourajman pou ede devlope ladrès lekti.</a:t>
            </a:r>
            <a:endParaRPr sz="32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6" name="Google Shape;1726;g1dc98e4e5d9_0_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100" y="3105099"/>
            <a:ext cx="1154731" cy="122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Practice time</a:t>
            </a:r>
            <a:endParaRPr/>
          </a:p>
        </p:txBody>
      </p:sp>
      <p:sp>
        <p:nvSpPr>
          <p:cNvPr id="1732" name="Google Shape;1732;p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Remake mo konplike a.</a:t>
            </a:r>
            <a:endParaRPr/>
          </a:p>
        </p:txBody>
      </p:sp>
      <p:sp>
        <p:nvSpPr>
          <p:cNvPr id="1733" name="Google Shape;1733;p1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Rete tann epi fè lwanj.</a:t>
            </a:r>
            <a:endParaRPr/>
          </a:p>
        </p:txBody>
      </p:sp>
      <p:sp>
        <p:nvSpPr>
          <p:cNvPr id="1734" name="Google Shape;1734;p18"/>
          <p:cNvSpPr txBox="1"/>
          <p:nvPr>
            <p:ph idx="3" type="body"/>
          </p:nvPr>
        </p:nvSpPr>
        <p:spPr>
          <a:xfrm>
            <a:off x="1655374" y="3809175"/>
            <a:ext cx="3726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Retounen epi re-li avèk ekspresyon.</a:t>
            </a:r>
            <a:endParaRPr/>
          </a:p>
        </p:txBody>
      </p:sp>
      <p:sp>
        <p:nvSpPr>
          <p:cNvPr id="1735" name="Google Shape;1735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736" name="Google Shape;1736;p1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  <p:sp>
        <p:nvSpPr>
          <p:cNvPr id="1737" name="Google Shape;1737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738" name="Google Shape;1738;p18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739" name="Google Shape;1739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0" name="Google Shape;1740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2c9a265e4c1_0_112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746" name="Google Shape;1746;g2c9a265e4c1_0_112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747" name="Google Shape;1747;g2c9a265e4c1_0_112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748" name="Google Shape;1748;g2c9a265e4c1_0_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3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754" name="Google Shape;1754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5" name="Google Shape;1755;p23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756" name="Google Shape;1756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An nou retounen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616" name="Google Shape;1616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617" name="Google Shape;1617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618" name="Google Shape;1618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619" name="Google Shape;1619;p5"/>
          <p:cNvSpPr txBox="1"/>
          <p:nvPr>
            <p:ph idx="5" type="body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620" name="Google Shape;162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2" name="Google Shape;162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3" name="Google Shape;162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24" name="Google Shape;162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6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0" name="Google Shape;1630;p6"/>
          <p:cNvSpPr txBox="1"/>
          <p:nvPr>
            <p:ph idx="2" type="body"/>
          </p:nvPr>
        </p:nvSpPr>
        <p:spPr>
          <a:xfrm>
            <a:off x="4588043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1" name="Google Shape;1631;p6"/>
          <p:cNvSpPr txBox="1"/>
          <p:nvPr>
            <p:ph idx="3" type="body"/>
          </p:nvPr>
        </p:nvSpPr>
        <p:spPr>
          <a:xfrm>
            <a:off x="4588043" y="381708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2" name="Google Shape;1632;p6"/>
          <p:cNvSpPr txBox="1"/>
          <p:nvPr>
            <p:ph idx="4" type="body"/>
          </p:nvPr>
        </p:nvSpPr>
        <p:spPr>
          <a:xfrm>
            <a:off x="4588043" y="499208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3" name="Google Shape;1633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634" name="Google Shape;1634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635" name="Google Shape;1635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636" name="Google Shape;1636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637" name="Google Shape;1637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638" name="Google Shape;16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39" name="Google Shape;16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0" name="Google Shape;16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1" name="Google Shape;16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An nou retounen</a:t>
            </a:r>
            <a:endParaRPr/>
          </a:p>
        </p:txBody>
      </p:sp>
      <p:sp>
        <p:nvSpPr>
          <p:cNvPr id="1647" name="Google Shape;1647;p11"/>
          <p:cNvSpPr txBox="1"/>
          <p:nvPr>
            <p:ph idx="1" type="body"/>
          </p:nvPr>
        </p:nvSpPr>
        <p:spPr>
          <a:xfrm>
            <a:off x="9222900" y="4748864"/>
            <a:ext cx="24972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Re-lekti (epi re-lekti) ap devlope konpetans.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648" name="Google Shape;1648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5" l="0" r="0" t="405"/>
          <a:stretch/>
        </p:blipFill>
        <p:spPr>
          <a:xfrm>
            <a:off x="9282749" y="1283634"/>
            <a:ext cx="2377500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9" name="Google Shape;1649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650" name="Google Shape;1650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651" name="Google Shape;1651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 sz="3600">
                <a:solidFill>
                  <a:srgbClr val="006FB6"/>
                </a:solidFill>
              </a:rPr>
              <a:t>Remake mo konplike 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3600">
                <a:solidFill>
                  <a:srgbClr val="006FB6"/>
                </a:solidFill>
              </a:rPr>
              <a:t>Rete tann epi fè lwanj.</a:t>
            </a:r>
            <a:endParaRPr/>
          </a:p>
        </p:txBody>
      </p:sp>
      <p:sp>
        <p:nvSpPr>
          <p:cNvPr id="1653" name="Google Shape;1653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3600">
                <a:solidFill>
                  <a:srgbClr val="006FB6"/>
                </a:solidFill>
              </a:rPr>
              <a:t>Retounen epi re-li avèk ekspresyon.</a:t>
            </a:r>
            <a:endParaRPr/>
          </a:p>
        </p:txBody>
      </p:sp>
      <p:sp>
        <p:nvSpPr>
          <p:cNvPr id="1654" name="Google Shape;1654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Yon mo difisil pitit poko konnen</a:t>
            </a:r>
            <a:endParaRPr/>
          </a:p>
        </p:txBody>
      </p:sp>
      <p:sp>
        <p:nvSpPr>
          <p:cNvPr id="1660" name="Google Shape;1660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750"/>
              <a:buNone/>
            </a:pPr>
            <a:r>
              <a:rPr lang="en-JM"/>
              <a:t>Lè vwa ou plen emosyon pòz natirèl, ak yon vitès ki fasil pou tande.</a:t>
            </a:r>
            <a:endParaRPr/>
          </a:p>
        </p:txBody>
      </p:sp>
      <p:sp>
        <p:nvSpPr>
          <p:cNvPr id="1661" name="Google Shape;1661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2" name="Google Shape;1662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3" name="Google Shape;1663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 sz="4000"/>
              <a:t>Mo konplike</a:t>
            </a:r>
            <a:endParaRPr/>
          </a:p>
        </p:txBody>
      </p:sp>
      <p:sp>
        <p:nvSpPr>
          <p:cNvPr id="1664" name="Google Shape;1664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 sz="4000"/>
              <a:t>Ekspresyon </a:t>
            </a:r>
            <a:endParaRPr/>
          </a:p>
        </p:txBody>
      </p:sp>
      <p:sp>
        <p:nvSpPr>
          <p:cNvPr id="1665" name="Google Shape;1665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66" name="Google Shape;1666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67" name="Google Shape;1667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JM"/>
              <a:t>Remake mo konplike a.</a:t>
            </a:r>
            <a:endParaRPr/>
          </a:p>
        </p:txBody>
      </p:sp>
      <p:sp>
        <p:nvSpPr>
          <p:cNvPr id="1673" name="Google Shape;1673;p1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Konsèy ak sijesyon</a:t>
            </a:r>
            <a:endParaRPr/>
          </a:p>
        </p:txBody>
      </p:sp>
      <p:sp>
        <p:nvSpPr>
          <p:cNvPr id="1674" name="Google Shape;1674;p13"/>
          <p:cNvSpPr txBox="1"/>
          <p:nvPr>
            <p:ph idx="2" type="body"/>
          </p:nvPr>
        </p:nvSpPr>
        <p:spPr>
          <a:xfrm>
            <a:off x="166253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Chèche mo yo: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Pitit ou pral wè ankò</a:t>
            </a:r>
            <a:endParaRPr/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Pitit ou t ap debat pou fè lekti</a:t>
            </a:r>
            <a:endParaRPr/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Si se te depi yon moman ou t ap reli</a:t>
            </a:r>
            <a:endParaRPr/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3"/>
          <p:cNvSpPr txBox="1"/>
          <p:nvPr>
            <p:ph idx="4" type="body"/>
          </p:nvPr>
        </p:nvSpPr>
        <p:spPr>
          <a:xfrm rot="-2153481">
            <a:off x="3816608" y="2233056"/>
            <a:ext cx="2326006" cy="161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" lvl="0" marL="247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Hmm, men yon bon mo.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3"/>
          <p:cNvSpPr txBox="1"/>
          <p:nvPr>
            <p:ph idx="5" type="body"/>
          </p:nvPr>
        </p:nvSpPr>
        <p:spPr>
          <a:xfrm rot="860351">
            <a:off x="9324904" y="2146601"/>
            <a:ext cx="2476901" cy="195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Oh no…the fox…is …  is scared… What is…a…c…”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1" name="Google Shape;16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837" y="5074599"/>
            <a:ext cx="931764" cy="1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2" name="Google Shape;168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88" y="1509600"/>
            <a:ext cx="1124675" cy="112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3" name="Google Shape;168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3699" y="2931013"/>
            <a:ext cx="1124675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4" name="Google Shape;1684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JM" sz="4400">
                <a:solidFill>
                  <a:srgbClr val="006FB6"/>
                </a:solidFill>
              </a:rPr>
              <a:t>Rete tann epi fè lwanj</a:t>
            </a:r>
            <a:endParaRPr/>
          </a:p>
        </p:txBody>
      </p:sp>
      <p:sp>
        <p:nvSpPr>
          <p:cNvPr id="1685" name="Google Shape;1685;p14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Itilize dwèt ou epi li sa son-pa-son.  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Èske ou wè nenpòt pati ou konnen andedan mo konplike yo?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Ki mo ki fè sans? Èske mo a koresponn avèk lèt yo la a?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14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M ap sèlman rete tann.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Èske ou te eseye...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Mo a se...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Se sa ki te mo konplike a. Fason pou abòde li!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7" name="Google Shape;1687;p14"/>
          <p:cNvPicPr preferRelativeResize="0"/>
          <p:nvPr/>
        </p:nvPicPr>
        <p:blipFill rotWithShape="1">
          <a:blip r:embed="rId6">
            <a:alphaModFix/>
          </a:blip>
          <a:srcRect b="1900" l="-4184" r="-7997" t="-1900"/>
          <a:stretch/>
        </p:blipFill>
        <p:spPr>
          <a:xfrm>
            <a:off x="4365070" y="3951037"/>
            <a:ext cx="1003301" cy="7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8" name="Google Shape;1688;p14"/>
          <p:cNvPicPr preferRelativeResize="0"/>
          <p:nvPr/>
        </p:nvPicPr>
        <p:blipFill rotWithShape="1">
          <a:blip r:embed="rId7">
            <a:alphaModFix/>
          </a:blip>
          <a:srcRect b="-1656" l="0" r="0" t="0"/>
          <a:stretch/>
        </p:blipFill>
        <p:spPr>
          <a:xfrm>
            <a:off x="1493388" y="162600"/>
            <a:ext cx="510375" cy="7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rPr lang="en-JM"/>
              <a:t>Retounen epi re-li avèk ekspresyon</a:t>
            </a:r>
            <a:endParaRPr/>
          </a:p>
        </p:txBody>
      </p:sp>
      <p:sp>
        <p:nvSpPr>
          <p:cNvPr id="1694" name="Google Shape;1694;p15"/>
          <p:cNvSpPr txBox="1"/>
          <p:nvPr>
            <p:ph idx="1" type="body"/>
          </p:nvPr>
        </p:nvSpPr>
        <p:spPr>
          <a:xfrm>
            <a:off x="209725" y="1618625"/>
            <a:ext cx="2055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JM" sz="2800">
                <a:solidFill>
                  <a:srgbClr val="006FB6"/>
                </a:solidFill>
              </a:rPr>
              <a:t>Granmoun nan: </a:t>
            </a:r>
            <a:r>
              <a:rPr lang="en-JM" sz="2800">
                <a:solidFill>
                  <a:srgbClr val="006FB6"/>
                </a:solidFill>
              </a:rPr>
              <a:t>“An nou retounen pou li fraz sa a ankò avèk ekspresyon.”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sp>
        <p:nvSpPr>
          <p:cNvPr id="1695" name="Google Shape;1695;p1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Pitit ou ka bezwen li fraz la kèk fwa. Men pa egzajere li!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696" name="Google Shape;1696;p15"/>
          <p:cNvSpPr txBox="1"/>
          <p:nvPr>
            <p:ph idx="4" type="body"/>
          </p:nvPr>
        </p:nvSpPr>
        <p:spPr>
          <a:xfrm>
            <a:off x="6357925" y="1618625"/>
            <a:ext cx="2272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JM" sz="2800">
                <a:solidFill>
                  <a:srgbClr val="006FB6"/>
                </a:solidFill>
              </a:rPr>
              <a:t>Timoun nan: </a:t>
            </a:r>
            <a:r>
              <a:rPr lang="en-JM" sz="2800"/>
              <a:t>“Oh no! The fox is scared. What is across the river?”</a:t>
            </a:r>
            <a:endParaRPr b="1" sz="2800"/>
          </a:p>
        </p:txBody>
      </p:sp>
      <p:pic>
        <p:nvPicPr>
          <p:cNvPr id="1697" name="Google Shape;16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4613" y="1251300"/>
            <a:ext cx="2147275" cy="266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8" name="Google Shape;16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25" y="1403700"/>
            <a:ext cx="3788101" cy="348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