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37.xml"/>
  <Override ContentType="application/vnd.openxmlformats-officedocument.presentationml.slideLayout+xml" PartName="/ppt/slideLayouts/slideLayout62.xml"/>
  <Override ContentType="application/vnd.openxmlformats-officedocument.presentationml.slideLayout+xml" PartName="/ppt/slideLayouts/slideLayout54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29.xml"/>
  <Override ContentType="application/vnd.openxmlformats-officedocument.presentationml.slideLayout+xml" PartName="/ppt/slideLayouts/slideLayout46.xml"/>
  <Override ContentType="application/vnd.openxmlformats-officedocument.presentationml.slideLayout+xml" PartName="/ppt/slideLayouts/slideLayout70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55.xml"/>
  <Override ContentType="application/vnd.openxmlformats-officedocument.presentationml.slideLayout+xml" PartName="/ppt/slideLayouts/slideLayout61.xml"/>
  <Override ContentType="application/vnd.openxmlformats-officedocument.presentationml.slideLayout+xml" PartName="/ppt/slideLayouts/slideLayout38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52.xml"/>
  <Override ContentType="application/vnd.openxmlformats-officedocument.presentationml.slideLayout+xml" PartName="/ppt/slideLayouts/slideLayout64.xml"/>
  <Override ContentType="application/vnd.openxmlformats-officedocument.presentationml.slideLayout+xml" PartName="/ppt/slideLayouts/slideLayout21.xml"/>
  <Override ContentType="application/vnd.openxmlformats-officedocument.presentationml.slideLayout+xml" PartName="/ppt/slideLayouts/slideLayout60.xml"/>
  <Override ContentType="application/vnd.openxmlformats-officedocument.presentationml.slideLayout+xml" PartName="/ppt/slideLayouts/slideLayout47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78.xml"/>
  <Override ContentType="application/vnd.openxmlformats-officedocument.presentationml.slideLayout+xml" PartName="/ppt/slideLayouts/slideLayout65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35.xml"/>
  <Override ContentType="application/vnd.openxmlformats-officedocument.presentationml.slideLayout+xml" PartName="/ppt/slideLayouts/slideLayout48.xml"/>
  <Override ContentType="application/vnd.openxmlformats-officedocument.presentationml.slideLayout+xml" PartName="/ppt/slideLayouts/slideLayout85.xml"/>
  <Override ContentType="application/vnd.openxmlformats-officedocument.presentationml.slideLayout+xml" PartName="/ppt/slideLayouts/slideLayout72.xml"/>
  <Override ContentType="application/vnd.openxmlformats-officedocument.presentationml.slideLayout+xml" PartName="/ppt/slideLayouts/slideLayout49.xml"/>
  <Override ContentType="application/vnd.openxmlformats-officedocument.presentationml.slideLayout+xml" PartName="/ppt/slideLayouts/slideLayout79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36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66.xml"/>
  <Override ContentType="application/vnd.openxmlformats-officedocument.presentationml.slideLayout+xml" PartName="/ppt/slideLayouts/slideLayout53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1.xml"/>
  <Override ContentType="application/vnd.openxmlformats-officedocument.presentationml.slideLayout+xml" PartName="/ppt/slideLayouts/slideLayout41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84.xml"/>
  <Override ContentType="application/vnd.openxmlformats-officedocument.presentationml.slideLayout+xml" PartName="/ppt/slideLayouts/slideLayout24.xml"/>
  <Override ContentType="application/vnd.openxmlformats-officedocument.presentationml.slideLayout+xml" PartName="/ppt/slideLayouts/slideLayout67.xml"/>
  <Override ContentType="application/vnd.openxmlformats-officedocument.presentationml.slideLayout+xml" PartName="/ppt/slideLayouts/slideLayout83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40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76.xml"/>
  <Override ContentType="application/vnd.openxmlformats-officedocument.presentationml.slideLayout+xml" PartName="/ppt/slideLayouts/slideLayout59.xml"/>
  <Override ContentType="application/vnd.openxmlformats-officedocument.presentationml.slideLayout+xml" PartName="/ppt/slideLayouts/slideLayout33.xml"/>
  <Override ContentType="application/vnd.openxmlformats-officedocument.presentationml.slideLayout+xml" PartName="/ppt/slideLayouts/slideLayout25.xml"/>
  <Override ContentType="application/vnd.openxmlformats-officedocument.presentationml.slideLayout+xml" PartName="/ppt/slideLayouts/slideLayout74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42.xml"/>
  <Override ContentType="application/vnd.openxmlformats-officedocument.presentationml.slideLayout+xml" PartName="/ppt/slideLayouts/slideLayout68.xml"/>
  <Override ContentType="application/vnd.openxmlformats-officedocument.presentationml.slideLayout+xml" PartName="/ppt/slideLayouts/slideLayout34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7.xml"/>
  <Override ContentType="application/vnd.openxmlformats-officedocument.presentationml.slideLayout+xml" PartName="/ppt/slideLayouts/slideLayout82.xml"/>
  <Override ContentType="application/vnd.openxmlformats-officedocument.presentationml.slideLayout+xml" PartName="/ppt/slideLayouts/slideLayout30.xml"/>
  <Override ContentType="application/vnd.openxmlformats-officedocument.presentationml.slideLayout+xml" PartName="/ppt/slideLayouts/slideLayout73.xml"/>
  <Override ContentType="application/vnd.openxmlformats-officedocument.presentationml.slideLayout+xml" PartName="/ppt/slideLayouts/slideLayout86.xml"/>
  <Override ContentType="application/vnd.openxmlformats-officedocument.presentationml.slideLayout+xml" PartName="/ppt/slideLayouts/slideLayout56.xml"/>
  <Override ContentType="application/vnd.openxmlformats-officedocument.presentationml.slideLayout+xml" PartName="/ppt/slideLayouts/slideLayout81.xml"/>
  <Override ContentType="application/vnd.openxmlformats-officedocument.presentationml.slideLayout+xml" PartName="/ppt/slideLayouts/slideLayout43.xml"/>
  <Override ContentType="application/vnd.openxmlformats-officedocument.presentationml.slideLayout+xml" PartName="/ppt/slideLayouts/slideLayout26.xml"/>
  <Override ContentType="application/vnd.openxmlformats-officedocument.presentationml.slideLayout+xml" PartName="/ppt/slideLayouts/slideLayout51.xml"/>
  <Override ContentType="application/vnd.openxmlformats-officedocument.presentationml.slideLayout+xml" PartName="/ppt/slideLayouts/slideLayout69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39.xml"/>
  <Override ContentType="application/vnd.openxmlformats-officedocument.presentationml.slideLayout+xml" PartName="/ppt/slideLayouts/slideLayout57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31.xml"/>
  <Override ContentType="application/vnd.openxmlformats-officedocument.presentationml.slideLayout+xml" PartName="/ppt/slideLayouts/slideLayout50.xml"/>
  <Override ContentType="application/vnd.openxmlformats-officedocument.presentationml.slideLayout+xml" PartName="/ppt/slideLayouts/slideLayout80.xml"/>
  <Override ContentType="application/vnd.openxmlformats-officedocument.presentationml.slideLayout+xml" PartName="/ppt/slideLayouts/slideLayout4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63.xml"/>
  <Override ContentType="application/vnd.openxmlformats-officedocument.presentationml.slideLayout+xml" PartName="/ppt/slideLayouts/slideLayout28.xml"/>
  <Override ContentType="application/vnd.openxmlformats-officedocument.presentationml.slideLayout+xml" PartName="/ppt/slideLayouts/slideLayout27.xml"/>
  <Override ContentType="application/vnd.openxmlformats-officedocument.presentationml.slideLayout+xml" PartName="/ppt/slideLayouts/slideLayout58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75.xml"/>
  <Override ContentType="application/vnd.openxmlformats-officedocument.presentationml.slideLayout+xml" PartName="/ppt/slideLayouts/slideLayout45.xml"/>
  <Override ContentType="application/vnd.openxmlformats-officedocument.presentationml.slideLayout+xml" PartName="/ppt/slideLayouts/slideLayout32.xml"/>
  <Override ContentType="application/vnd.openxmlformats-officedocument.presentationml.slideMaster+xml" PartName="/ppt/slideMasters/slideMaster8.xml"/>
  <Override ContentType="application/vnd.openxmlformats-officedocument.presentationml.slideMaster+xml" PartName="/ppt/slideMasters/slideMaster3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vnd.openxmlformats-officedocument.presentationml.slideMaster+xml" PartName="/ppt/slideMasters/slideMaster4.xml"/>
  <Override ContentType="application/vnd.openxmlformats-officedocument.presentationml.slideMaster+xml" PartName="/ppt/slideMasters/slideMaster7.xml"/>
  <Override ContentType="application/vnd.openxmlformats-officedocument.presentationml.slideMaster+xml" PartName="/ppt/slideMasters/slideMaster6.xml"/>
  <Override ContentType="application/vnd.openxmlformats-officedocument.presentationml.slideMaster+xml" PartName="/ppt/slideMasters/slideMaster5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7.xml"/>
  <Override ContentType="application/vnd.openxmlformats-officedocument.theme+xml" PartName="/ppt/theme/theme6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theme+xml" PartName="/ppt/theme/theme4.xml"/>
  <Override ContentType="application/vnd.openxmlformats-officedocument.theme+xml" PartName="/ppt/theme/theme5.xml"/>
  <Override ContentType="application/vnd.openxmlformats-officedocument.theme+xml" PartName="/ppt/theme/theme8.xml"/>
  <Override ContentType="application/vnd.openxmlformats-officedocument.theme+xml" PartName="/ppt/theme/theme9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48" r:id="rId4"/>
    <p:sldMasterId id="2147483650" r:id="rId5"/>
    <p:sldMasterId id="2147483659" r:id="rId6"/>
    <p:sldMasterId id="2147483677" r:id="rId7"/>
    <p:sldMasterId id="2147483696" r:id="rId8"/>
    <p:sldMasterId id="2147483712" r:id="rId9"/>
    <p:sldMasterId id="2147483723" r:id="rId10"/>
    <p:sldMasterId id="2147483730" r:id="rId11"/>
  </p:sldMasterIdLst>
  <p:notesMasterIdLst>
    <p:notesMasterId r:id="rId12"/>
  </p:notesMasterIdLst>
  <p:sldIdLst>
    <p:sldId id="256" r:id="rId13"/>
    <p:sldId id="257" r:id="rId14"/>
    <p:sldId id="258" r:id="rId15"/>
    <p:sldId id="259" r:id="rId16"/>
    <p:sldId id="260" r:id="rId17"/>
    <p:sldId id="261" r:id="rId18"/>
    <p:sldId id="262" r:id="rId19"/>
    <p:sldId id="263" r:id="rId20"/>
    <p:sldId id="264" r:id="rId21"/>
    <p:sldId id="265" r:id="rId22"/>
    <p:sldId id="266" r:id="rId23"/>
    <p:sldId id="267" r:id="rId24"/>
    <p:sldId id="268" r:id="rId25"/>
    <p:sldId id="269" r:id="rId26"/>
    <p:sldId id="270" r:id="rId27"/>
  </p:sldIdLst>
  <p:sldSz cy="6858000" cx="12192000"/>
  <p:notesSz cx="9144000" cy="6858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GoogleSlidesCustomDataVersion2">
      <go:slidesCustomData xmlns:go="http://customooxmlschemas.google.com/" r:id="rId28" roundtripDataSignature="AMtx7mgylR+xJpqQ1nGR/bN9sE0ZFn0o2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60" orient="horz"/>
        <p:guide pos="384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8.xml"/><Relationship Id="rId22" Type="http://schemas.openxmlformats.org/officeDocument/2006/relationships/slide" Target="slides/slide10.xml"/><Relationship Id="rId21" Type="http://schemas.openxmlformats.org/officeDocument/2006/relationships/slide" Target="slides/slide9.xml"/><Relationship Id="rId24" Type="http://schemas.openxmlformats.org/officeDocument/2006/relationships/slide" Target="slides/slide12.xml"/><Relationship Id="rId23" Type="http://schemas.openxmlformats.org/officeDocument/2006/relationships/slide" Target="slides/slide11.xml"/><Relationship Id="rId1" Type="http://schemas.openxmlformats.org/officeDocument/2006/relationships/theme" Target="theme/theme9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Master" Target="slideMasters/slideMaster6.xml"/><Relationship Id="rId26" Type="http://schemas.openxmlformats.org/officeDocument/2006/relationships/slide" Target="slides/slide14.xml"/><Relationship Id="rId25" Type="http://schemas.openxmlformats.org/officeDocument/2006/relationships/slide" Target="slides/slide13.xml"/><Relationship Id="rId28" Type="http://customschemas.google.com/relationships/presentationmetadata" Target="metadata"/><Relationship Id="rId27" Type="http://schemas.openxmlformats.org/officeDocument/2006/relationships/slide" Target="slides/slide15.xml"/><Relationship Id="rId5" Type="http://schemas.openxmlformats.org/officeDocument/2006/relationships/slideMaster" Target="slideMasters/slideMaster2.xml"/><Relationship Id="rId6" Type="http://schemas.openxmlformats.org/officeDocument/2006/relationships/slideMaster" Target="slideMasters/slideMaster3.xml"/><Relationship Id="rId7" Type="http://schemas.openxmlformats.org/officeDocument/2006/relationships/slideMaster" Target="slideMasters/slideMaster4.xml"/><Relationship Id="rId8" Type="http://schemas.openxmlformats.org/officeDocument/2006/relationships/slideMaster" Target="slideMasters/slideMaster5.xml"/><Relationship Id="rId11" Type="http://schemas.openxmlformats.org/officeDocument/2006/relationships/slideMaster" Target="slideMasters/slideMaster8.xml"/><Relationship Id="rId10" Type="http://schemas.openxmlformats.org/officeDocument/2006/relationships/slideMaster" Target="slideMasters/slideMaster7.xml"/><Relationship Id="rId13" Type="http://schemas.openxmlformats.org/officeDocument/2006/relationships/slide" Target="slides/slide1.xml"/><Relationship Id="rId12" Type="http://schemas.openxmlformats.org/officeDocument/2006/relationships/notesMaster" Target="notesMasters/notesMaster1.xml"/><Relationship Id="rId15" Type="http://schemas.openxmlformats.org/officeDocument/2006/relationships/slide" Target="slides/slide3.xml"/><Relationship Id="rId14" Type="http://schemas.openxmlformats.org/officeDocument/2006/relationships/slide" Target="slides/slide2.xml"/><Relationship Id="rId17" Type="http://schemas.openxmlformats.org/officeDocument/2006/relationships/slide" Target="slides/slide5.xml"/><Relationship Id="rId16" Type="http://schemas.openxmlformats.org/officeDocument/2006/relationships/slide" Target="slides/slide4.xml"/><Relationship Id="rId19" Type="http://schemas.openxmlformats.org/officeDocument/2006/relationships/slide" Target="slides/slide7.xml"/><Relationship Id="rId18" Type="http://schemas.openxmlformats.org/officeDocument/2006/relationships/slide" Target="slides/slide6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30629" y="105565"/>
            <a:ext cx="2076450" cy="11684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130629" y="1395523"/>
            <a:ext cx="8882742" cy="523750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48" name="Shape 13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9" name="Google Shape;1349;p1:notes"/>
          <p:cNvSpPr txBox="1"/>
          <p:nvPr>
            <p:ph idx="1" type="body"/>
          </p:nvPr>
        </p:nvSpPr>
        <p:spPr>
          <a:xfrm>
            <a:off x="130629" y="1395523"/>
            <a:ext cx="8882742" cy="523750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350" name="Google Shape;1350;p1:notes"/>
          <p:cNvSpPr/>
          <p:nvPr>
            <p:ph idx="2" type="sldImg"/>
          </p:nvPr>
        </p:nvSpPr>
        <p:spPr>
          <a:xfrm>
            <a:off x="130175" y="104775"/>
            <a:ext cx="2076450" cy="11684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45" name="Shape 14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6" name="Google Shape;1446;p16:notes"/>
          <p:cNvSpPr txBox="1"/>
          <p:nvPr>
            <p:ph idx="1" type="body"/>
          </p:nvPr>
        </p:nvSpPr>
        <p:spPr>
          <a:xfrm>
            <a:off x="130629" y="1395523"/>
            <a:ext cx="8882742" cy="523750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1" algn="r"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447" name="Google Shape;1447;p16:notes"/>
          <p:cNvSpPr/>
          <p:nvPr>
            <p:ph idx="2" type="sldImg"/>
          </p:nvPr>
        </p:nvSpPr>
        <p:spPr>
          <a:xfrm>
            <a:off x="130175" y="104775"/>
            <a:ext cx="2076450" cy="11684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55" name="Shape 14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6" name="Google Shape;1456;p17:notes"/>
          <p:cNvSpPr txBox="1"/>
          <p:nvPr>
            <p:ph idx="1" type="body"/>
          </p:nvPr>
        </p:nvSpPr>
        <p:spPr>
          <a:xfrm>
            <a:off x="130629" y="1395523"/>
            <a:ext cx="8882742" cy="523750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1" algn="r"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457" name="Google Shape;1457;p17:notes"/>
          <p:cNvSpPr/>
          <p:nvPr>
            <p:ph idx="2" type="sldImg"/>
          </p:nvPr>
        </p:nvSpPr>
        <p:spPr>
          <a:xfrm>
            <a:off x="130175" y="104775"/>
            <a:ext cx="2076450" cy="11684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64" name="Shape 14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5" name="Google Shape;1465;g1dc98f56362_0_121:notes"/>
          <p:cNvSpPr/>
          <p:nvPr>
            <p:ph idx="2" type="sldImg"/>
          </p:nvPr>
        </p:nvSpPr>
        <p:spPr>
          <a:xfrm>
            <a:off x="-675217" y="105966"/>
            <a:ext cx="3689100" cy="11679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466" name="Google Shape;1466;g1dc98f56362_0_121:notes"/>
          <p:cNvSpPr txBox="1"/>
          <p:nvPr>
            <p:ph idx="1" type="body"/>
          </p:nvPr>
        </p:nvSpPr>
        <p:spPr>
          <a:xfrm>
            <a:off x="130629" y="1395523"/>
            <a:ext cx="8882700" cy="5237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1" algn="r"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73" name="Shape 14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4" name="Google Shape;1474;p18:notes"/>
          <p:cNvSpPr/>
          <p:nvPr>
            <p:ph idx="2" type="sldImg"/>
          </p:nvPr>
        </p:nvSpPr>
        <p:spPr>
          <a:xfrm>
            <a:off x="130175" y="104775"/>
            <a:ext cx="2076450" cy="11684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475" name="Google Shape;1475;p18:notes"/>
          <p:cNvSpPr txBox="1"/>
          <p:nvPr>
            <p:ph idx="1" type="body"/>
          </p:nvPr>
        </p:nvSpPr>
        <p:spPr>
          <a:xfrm>
            <a:off x="130629" y="1395523"/>
            <a:ext cx="8882742" cy="523750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1" algn="r"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87" name="Shape 14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8" name="Google Shape;1488;g2c9a6021305_0_167:notes"/>
          <p:cNvSpPr txBox="1"/>
          <p:nvPr>
            <p:ph idx="1" type="body"/>
          </p:nvPr>
        </p:nvSpPr>
        <p:spPr>
          <a:xfrm>
            <a:off x="130629" y="1395523"/>
            <a:ext cx="8882700" cy="5237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1" algn="r"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489" name="Google Shape;1489;g2c9a6021305_0_167:notes"/>
          <p:cNvSpPr/>
          <p:nvPr>
            <p:ph idx="2" type="sldImg"/>
          </p:nvPr>
        </p:nvSpPr>
        <p:spPr>
          <a:xfrm>
            <a:off x="130175" y="104775"/>
            <a:ext cx="2076600" cy="11685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95" name="Shape 14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6" name="Google Shape;1496;p23:notes"/>
          <p:cNvSpPr txBox="1"/>
          <p:nvPr>
            <p:ph idx="1" type="body"/>
          </p:nvPr>
        </p:nvSpPr>
        <p:spPr>
          <a:xfrm>
            <a:off x="130629" y="1395523"/>
            <a:ext cx="8882742" cy="523750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1" algn="r"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497" name="Google Shape;1497;p23:notes"/>
          <p:cNvSpPr/>
          <p:nvPr>
            <p:ph idx="2" type="sldImg"/>
          </p:nvPr>
        </p:nvSpPr>
        <p:spPr>
          <a:xfrm>
            <a:off x="130175" y="104775"/>
            <a:ext cx="2076450" cy="11684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55" name="Shape 13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6" name="Google Shape;1356;p4:notes"/>
          <p:cNvSpPr txBox="1"/>
          <p:nvPr>
            <p:ph idx="1" type="body"/>
          </p:nvPr>
        </p:nvSpPr>
        <p:spPr>
          <a:xfrm>
            <a:off x="130629" y="1395523"/>
            <a:ext cx="8882742" cy="523750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1" algn="r"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357" name="Google Shape;1357;p4:notes"/>
          <p:cNvSpPr/>
          <p:nvPr>
            <p:ph idx="2" type="sldImg"/>
          </p:nvPr>
        </p:nvSpPr>
        <p:spPr>
          <a:xfrm>
            <a:off x="130175" y="104775"/>
            <a:ext cx="2076450" cy="11684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60" name="Shape 13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" name="Google Shape;1361;p5:notes"/>
          <p:cNvSpPr txBox="1"/>
          <p:nvPr>
            <p:ph idx="1" type="body"/>
          </p:nvPr>
        </p:nvSpPr>
        <p:spPr>
          <a:xfrm>
            <a:off x="130629" y="1395523"/>
            <a:ext cx="8882742" cy="523750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1" algn="r"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362" name="Google Shape;1362;p5:notes"/>
          <p:cNvSpPr/>
          <p:nvPr>
            <p:ph idx="2" type="sldImg"/>
          </p:nvPr>
        </p:nvSpPr>
        <p:spPr>
          <a:xfrm>
            <a:off x="130175" y="104775"/>
            <a:ext cx="2076450" cy="11684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74" name="Shape 13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5" name="Google Shape;1375;p6:notes"/>
          <p:cNvSpPr txBox="1"/>
          <p:nvPr>
            <p:ph idx="1" type="body"/>
          </p:nvPr>
        </p:nvSpPr>
        <p:spPr>
          <a:xfrm>
            <a:off x="130629" y="1395523"/>
            <a:ext cx="8882742" cy="523750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1" algn="r"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376" name="Google Shape;1376;p6:notes"/>
          <p:cNvSpPr/>
          <p:nvPr>
            <p:ph idx="2" type="sldImg"/>
          </p:nvPr>
        </p:nvSpPr>
        <p:spPr>
          <a:xfrm>
            <a:off x="130175" y="104775"/>
            <a:ext cx="2076450" cy="11684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91" name="Shape 13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2" name="Google Shape;1392;p11:notes"/>
          <p:cNvSpPr txBox="1"/>
          <p:nvPr>
            <p:ph idx="1" type="body"/>
          </p:nvPr>
        </p:nvSpPr>
        <p:spPr>
          <a:xfrm>
            <a:off x="130629" y="1395523"/>
            <a:ext cx="8882742" cy="523750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1" algn="r"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393" name="Google Shape;1393;p11:notes"/>
          <p:cNvSpPr/>
          <p:nvPr>
            <p:ph idx="2" type="sldImg"/>
          </p:nvPr>
        </p:nvSpPr>
        <p:spPr>
          <a:xfrm>
            <a:off x="3533775" y="127000"/>
            <a:ext cx="2076450" cy="11684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04" name="Shape 14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5" name="Google Shape;1405;p12:notes"/>
          <p:cNvSpPr/>
          <p:nvPr>
            <p:ph idx="2" type="sldImg"/>
          </p:nvPr>
        </p:nvSpPr>
        <p:spPr>
          <a:xfrm>
            <a:off x="128588" y="104775"/>
            <a:ext cx="2079625" cy="1169988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406" name="Google Shape;1406;p12:notes"/>
          <p:cNvSpPr txBox="1"/>
          <p:nvPr>
            <p:ph idx="1" type="body"/>
          </p:nvPr>
        </p:nvSpPr>
        <p:spPr>
          <a:xfrm>
            <a:off x="130629" y="1395523"/>
            <a:ext cx="8882700" cy="5237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13" name="Shape 14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4" name="Google Shape;1414;p13:notes"/>
          <p:cNvSpPr/>
          <p:nvPr>
            <p:ph idx="2" type="sldImg"/>
          </p:nvPr>
        </p:nvSpPr>
        <p:spPr>
          <a:xfrm>
            <a:off x="3533775" y="138113"/>
            <a:ext cx="2076450" cy="11684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415" name="Google Shape;1415;p13:notes"/>
          <p:cNvSpPr txBox="1"/>
          <p:nvPr>
            <p:ph idx="1" type="body"/>
          </p:nvPr>
        </p:nvSpPr>
        <p:spPr>
          <a:xfrm>
            <a:off x="130629" y="1395523"/>
            <a:ext cx="8882700" cy="5237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1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22" name="Shape 14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3" name="Google Shape;1423;p14:notes"/>
          <p:cNvSpPr/>
          <p:nvPr>
            <p:ph idx="2" type="sldImg"/>
          </p:nvPr>
        </p:nvSpPr>
        <p:spPr>
          <a:xfrm>
            <a:off x="3533775" y="127000"/>
            <a:ext cx="2076450" cy="11684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424" name="Google Shape;1424;p14:notes"/>
          <p:cNvSpPr txBox="1"/>
          <p:nvPr>
            <p:ph idx="1" type="body"/>
          </p:nvPr>
        </p:nvSpPr>
        <p:spPr>
          <a:xfrm>
            <a:off x="130629" y="1395523"/>
            <a:ext cx="8882700" cy="5237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34" name="Shape 14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5" name="Google Shape;1435;p15:notes"/>
          <p:cNvSpPr/>
          <p:nvPr>
            <p:ph idx="2" type="sldImg"/>
          </p:nvPr>
        </p:nvSpPr>
        <p:spPr>
          <a:xfrm>
            <a:off x="128588" y="104775"/>
            <a:ext cx="2079625" cy="1169988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436" name="Google Shape;1436;p15:notes"/>
          <p:cNvSpPr txBox="1"/>
          <p:nvPr>
            <p:ph idx="1" type="body"/>
          </p:nvPr>
        </p:nvSpPr>
        <p:spPr>
          <a:xfrm>
            <a:off x="130629" y="1395523"/>
            <a:ext cx="8882700" cy="5237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1.png"/><Relationship Id="rId3" Type="http://schemas.openxmlformats.org/officeDocument/2006/relationships/image" Target="../media/image6.png"/><Relationship Id="rId4" Type="http://schemas.openxmlformats.org/officeDocument/2006/relationships/image" Target="../media/image5.png"/><Relationship Id="rId5" Type="http://schemas.openxmlformats.org/officeDocument/2006/relationships/image" Target="../media/image8.png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1.png"/><Relationship Id="rId3" Type="http://schemas.openxmlformats.org/officeDocument/2006/relationships/image" Target="../media/image6.png"/><Relationship Id="rId4" Type="http://schemas.openxmlformats.org/officeDocument/2006/relationships/image" Target="../media/image5.png"/><Relationship Id="rId5" Type="http://schemas.openxmlformats.org/officeDocument/2006/relationships/image" Target="../media/image8.png"/><Relationship Id="rId6" Type="http://schemas.openxmlformats.org/officeDocument/2006/relationships/image" Target="../media/image31.jpg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20.png"/><Relationship Id="rId3" Type="http://schemas.openxmlformats.org/officeDocument/2006/relationships/image" Target="../media/image23.png"/><Relationship Id="rId4" Type="http://schemas.openxmlformats.org/officeDocument/2006/relationships/image" Target="../media/image5.png"/><Relationship Id="rId5" Type="http://schemas.openxmlformats.org/officeDocument/2006/relationships/image" Target="../media/image8.png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1.png"/><Relationship Id="rId3" Type="http://schemas.openxmlformats.org/officeDocument/2006/relationships/image" Target="../media/image6.png"/><Relationship Id="rId4" Type="http://schemas.openxmlformats.org/officeDocument/2006/relationships/image" Target="../media/image5.png"/><Relationship Id="rId5" Type="http://schemas.openxmlformats.org/officeDocument/2006/relationships/image" Target="../media/image8.png"/><Relationship Id="rId6" Type="http://schemas.openxmlformats.org/officeDocument/2006/relationships/image" Target="../media/image24.png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20.png"/><Relationship Id="rId3" Type="http://schemas.openxmlformats.org/officeDocument/2006/relationships/image" Target="../media/image6.png"/><Relationship Id="rId4" Type="http://schemas.openxmlformats.org/officeDocument/2006/relationships/image" Target="../media/image18.png"/><Relationship Id="rId5" Type="http://schemas.openxmlformats.org/officeDocument/2006/relationships/image" Target="../media/image8.png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1.png"/><Relationship Id="rId3" Type="http://schemas.openxmlformats.org/officeDocument/2006/relationships/image" Target="../media/image6.png"/><Relationship Id="rId4" Type="http://schemas.openxmlformats.org/officeDocument/2006/relationships/image" Target="../media/image5.png"/><Relationship Id="rId5" Type="http://schemas.openxmlformats.org/officeDocument/2006/relationships/image" Target="../media/image8.png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1.png"/><Relationship Id="rId3" Type="http://schemas.openxmlformats.org/officeDocument/2006/relationships/image" Target="../media/image6.png"/><Relationship Id="rId4" Type="http://schemas.openxmlformats.org/officeDocument/2006/relationships/image" Target="../media/image5.png"/><Relationship Id="rId5" Type="http://schemas.openxmlformats.org/officeDocument/2006/relationships/image" Target="../media/image8.png"/><Relationship Id="rId6" Type="http://schemas.openxmlformats.org/officeDocument/2006/relationships/image" Target="../media/image9.png"/><Relationship Id="rId7" Type="http://schemas.openxmlformats.org/officeDocument/2006/relationships/image" Target="../media/image12.png"/><Relationship Id="rId8" Type="http://schemas.openxmlformats.org/officeDocument/2006/relationships/image" Target="../media/image7.png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1.png"/><Relationship Id="rId3" Type="http://schemas.openxmlformats.org/officeDocument/2006/relationships/image" Target="../media/image6.png"/><Relationship Id="rId4" Type="http://schemas.openxmlformats.org/officeDocument/2006/relationships/image" Target="../media/image5.png"/><Relationship Id="rId5" Type="http://schemas.openxmlformats.org/officeDocument/2006/relationships/image" Target="../media/image8.png"/><Relationship Id="rId6" Type="http://schemas.openxmlformats.org/officeDocument/2006/relationships/image" Target="../media/image17.png"/><Relationship Id="rId7" Type="http://schemas.openxmlformats.org/officeDocument/2006/relationships/image" Target="../media/image12.png"/><Relationship Id="rId8" Type="http://schemas.openxmlformats.org/officeDocument/2006/relationships/image" Target="../media/image14.png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1.png"/><Relationship Id="rId3" Type="http://schemas.openxmlformats.org/officeDocument/2006/relationships/image" Target="../media/image6.png"/><Relationship Id="rId4" Type="http://schemas.openxmlformats.org/officeDocument/2006/relationships/image" Target="../media/image5.png"/><Relationship Id="rId5" Type="http://schemas.openxmlformats.org/officeDocument/2006/relationships/image" Target="../media/image8.png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20.png"/><Relationship Id="rId3" Type="http://schemas.openxmlformats.org/officeDocument/2006/relationships/image" Target="../media/image6.png"/><Relationship Id="rId4" Type="http://schemas.openxmlformats.org/officeDocument/2006/relationships/image" Target="../media/image29.png"/><Relationship Id="rId5" Type="http://schemas.openxmlformats.org/officeDocument/2006/relationships/image" Target="../media/image5.png"/><Relationship Id="rId6" Type="http://schemas.openxmlformats.org/officeDocument/2006/relationships/image" Target="../media/image32.jpg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Relationship Id="rId3" Type="http://schemas.openxmlformats.org/officeDocument/2006/relationships/image" Target="../media/image6.png"/><Relationship Id="rId4" Type="http://schemas.openxmlformats.org/officeDocument/2006/relationships/image" Target="../media/image5.png"/><Relationship Id="rId5" Type="http://schemas.openxmlformats.org/officeDocument/2006/relationships/image" Target="../media/image8.png"/><Relationship Id="rId6" Type="http://schemas.openxmlformats.org/officeDocument/2006/relationships/image" Target="../media/image9.png"/><Relationship Id="rId7" Type="http://schemas.openxmlformats.org/officeDocument/2006/relationships/image" Target="../media/image12.png"/><Relationship Id="rId8" Type="http://schemas.openxmlformats.org/officeDocument/2006/relationships/image" Target="../media/image7.png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20.png"/><Relationship Id="rId3" Type="http://schemas.openxmlformats.org/officeDocument/2006/relationships/image" Target="../media/image6.png"/><Relationship Id="rId4" Type="http://schemas.openxmlformats.org/officeDocument/2006/relationships/image" Target="../media/image29.png"/><Relationship Id="rId5" Type="http://schemas.openxmlformats.org/officeDocument/2006/relationships/image" Target="../media/image5.png"/><Relationship Id="rId6" Type="http://schemas.openxmlformats.org/officeDocument/2006/relationships/image" Target="../media/image32.jpg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20.png"/><Relationship Id="rId3" Type="http://schemas.openxmlformats.org/officeDocument/2006/relationships/image" Target="../media/image6.png"/><Relationship Id="rId4" Type="http://schemas.openxmlformats.org/officeDocument/2006/relationships/image" Target="../media/image18.png"/><Relationship Id="rId5" Type="http://schemas.openxmlformats.org/officeDocument/2006/relationships/image" Target="../media/image8.png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20.png"/><Relationship Id="rId3" Type="http://schemas.openxmlformats.org/officeDocument/2006/relationships/image" Target="../media/image6.png"/><Relationship Id="rId4" Type="http://schemas.openxmlformats.org/officeDocument/2006/relationships/image" Target="../media/image29.png"/><Relationship Id="rId5" Type="http://schemas.openxmlformats.org/officeDocument/2006/relationships/image" Target="../media/image5.png"/></Relationships>
</file>

<file path=ppt/slideLayouts/_rels/slideLayout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20.png"/><Relationship Id="rId3" Type="http://schemas.openxmlformats.org/officeDocument/2006/relationships/image" Target="../media/image6.png"/><Relationship Id="rId4" Type="http://schemas.openxmlformats.org/officeDocument/2006/relationships/image" Target="../media/image29.png"/><Relationship Id="rId5" Type="http://schemas.openxmlformats.org/officeDocument/2006/relationships/image" Target="../media/image5.png"/></Relationships>
</file>

<file path=ppt/slideLayouts/_rels/slideLayout2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20.png"/><Relationship Id="rId3" Type="http://schemas.openxmlformats.org/officeDocument/2006/relationships/image" Target="../media/image23.png"/><Relationship Id="rId4" Type="http://schemas.openxmlformats.org/officeDocument/2006/relationships/image" Target="../media/image5.png"/><Relationship Id="rId5" Type="http://schemas.openxmlformats.org/officeDocument/2006/relationships/image" Target="../media/image8.png"/></Relationships>
</file>

<file path=ppt/slideLayouts/_rels/slideLayout2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20.png"/><Relationship Id="rId3" Type="http://schemas.openxmlformats.org/officeDocument/2006/relationships/image" Target="../media/image23.png"/><Relationship Id="rId4" Type="http://schemas.openxmlformats.org/officeDocument/2006/relationships/image" Target="../media/image5.png"/><Relationship Id="rId5" Type="http://schemas.openxmlformats.org/officeDocument/2006/relationships/image" Target="../media/image8.png"/></Relationships>
</file>

<file path=ppt/slideLayouts/_rels/slideLayout2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1.png"/><Relationship Id="rId3" Type="http://schemas.openxmlformats.org/officeDocument/2006/relationships/image" Target="../media/image6.png"/><Relationship Id="rId4" Type="http://schemas.openxmlformats.org/officeDocument/2006/relationships/image" Target="../media/image5.png"/><Relationship Id="rId5" Type="http://schemas.openxmlformats.org/officeDocument/2006/relationships/image" Target="../media/image8.png"/><Relationship Id="rId6" Type="http://schemas.openxmlformats.org/officeDocument/2006/relationships/image" Target="../media/image24.png"/></Relationships>
</file>

<file path=ppt/slideLayouts/_rels/slideLayout2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20.png"/><Relationship Id="rId3" Type="http://schemas.openxmlformats.org/officeDocument/2006/relationships/image" Target="../media/image6.png"/><Relationship Id="rId4" Type="http://schemas.openxmlformats.org/officeDocument/2006/relationships/image" Target="../media/image29.png"/><Relationship Id="rId5" Type="http://schemas.openxmlformats.org/officeDocument/2006/relationships/image" Target="../media/image5.png"/></Relationships>
</file>

<file path=ppt/slideLayouts/_rels/slideLayout2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1.png"/><Relationship Id="rId3" Type="http://schemas.openxmlformats.org/officeDocument/2006/relationships/image" Target="../media/image6.png"/><Relationship Id="rId4" Type="http://schemas.openxmlformats.org/officeDocument/2006/relationships/image" Target="../media/image5.png"/><Relationship Id="rId5" Type="http://schemas.openxmlformats.org/officeDocument/2006/relationships/image" Target="../media/image8.pn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Relationship Id="rId3" Type="http://schemas.openxmlformats.org/officeDocument/2006/relationships/image" Target="../media/image6.png"/><Relationship Id="rId4" Type="http://schemas.openxmlformats.org/officeDocument/2006/relationships/image" Target="../media/image5.png"/><Relationship Id="rId9" Type="http://schemas.openxmlformats.org/officeDocument/2006/relationships/image" Target="../media/image21.jpg"/><Relationship Id="rId5" Type="http://schemas.openxmlformats.org/officeDocument/2006/relationships/image" Target="../media/image8.png"/><Relationship Id="rId6" Type="http://schemas.openxmlformats.org/officeDocument/2006/relationships/image" Target="../media/image17.png"/><Relationship Id="rId7" Type="http://schemas.openxmlformats.org/officeDocument/2006/relationships/image" Target="../media/image12.png"/><Relationship Id="rId8" Type="http://schemas.openxmlformats.org/officeDocument/2006/relationships/image" Target="../media/image14.png"/></Relationships>
</file>

<file path=ppt/slideLayouts/_rels/slideLayout3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1.png"/><Relationship Id="rId3" Type="http://schemas.openxmlformats.org/officeDocument/2006/relationships/image" Target="../media/image6.png"/><Relationship Id="rId4" Type="http://schemas.openxmlformats.org/officeDocument/2006/relationships/image" Target="../media/image5.png"/><Relationship Id="rId5" Type="http://schemas.openxmlformats.org/officeDocument/2006/relationships/image" Target="../media/image8.png"/><Relationship Id="rId6" Type="http://schemas.openxmlformats.org/officeDocument/2006/relationships/image" Target="../media/image31.jpg"/></Relationships>
</file>

<file path=ppt/slideLayouts/_rels/slideLayout3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20.png"/><Relationship Id="rId3" Type="http://schemas.openxmlformats.org/officeDocument/2006/relationships/image" Target="../media/image6.png"/><Relationship Id="rId4" Type="http://schemas.openxmlformats.org/officeDocument/2006/relationships/image" Target="../media/image18.png"/><Relationship Id="rId5" Type="http://schemas.openxmlformats.org/officeDocument/2006/relationships/image" Target="../media/image8.png"/></Relationships>
</file>

<file path=ppt/slideLayouts/_rels/slideLayout3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20.png"/><Relationship Id="rId3" Type="http://schemas.openxmlformats.org/officeDocument/2006/relationships/image" Target="../media/image23.png"/><Relationship Id="rId4" Type="http://schemas.openxmlformats.org/officeDocument/2006/relationships/image" Target="../media/image5.png"/><Relationship Id="rId5" Type="http://schemas.openxmlformats.org/officeDocument/2006/relationships/image" Target="../media/image8.png"/></Relationships>
</file>

<file path=ppt/slideLayouts/_rels/slideLayout3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1.png"/><Relationship Id="rId3" Type="http://schemas.openxmlformats.org/officeDocument/2006/relationships/image" Target="../media/image6.png"/><Relationship Id="rId4" Type="http://schemas.openxmlformats.org/officeDocument/2006/relationships/image" Target="../media/image5.png"/><Relationship Id="rId5" Type="http://schemas.openxmlformats.org/officeDocument/2006/relationships/image" Target="../media/image8.png"/></Relationships>
</file>

<file path=ppt/slideLayouts/_rels/slideLayout3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1.png"/><Relationship Id="rId3" Type="http://schemas.openxmlformats.org/officeDocument/2006/relationships/image" Target="../media/image6.png"/><Relationship Id="rId4" Type="http://schemas.openxmlformats.org/officeDocument/2006/relationships/image" Target="../media/image5.png"/><Relationship Id="rId5" Type="http://schemas.openxmlformats.org/officeDocument/2006/relationships/image" Target="../media/image8.png"/><Relationship Id="rId6" Type="http://schemas.openxmlformats.org/officeDocument/2006/relationships/image" Target="../media/image9.png"/><Relationship Id="rId7" Type="http://schemas.openxmlformats.org/officeDocument/2006/relationships/image" Target="../media/image12.png"/><Relationship Id="rId8" Type="http://schemas.openxmlformats.org/officeDocument/2006/relationships/image" Target="../media/image7.png"/></Relationships>
</file>

<file path=ppt/slideLayouts/_rels/slideLayout3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1.png"/><Relationship Id="rId3" Type="http://schemas.openxmlformats.org/officeDocument/2006/relationships/image" Target="../media/image6.png"/><Relationship Id="rId4" Type="http://schemas.openxmlformats.org/officeDocument/2006/relationships/image" Target="../media/image5.png"/><Relationship Id="rId5" Type="http://schemas.openxmlformats.org/officeDocument/2006/relationships/image" Target="../media/image8.png"/><Relationship Id="rId6" Type="http://schemas.openxmlformats.org/officeDocument/2006/relationships/image" Target="../media/image17.png"/><Relationship Id="rId7" Type="http://schemas.openxmlformats.org/officeDocument/2006/relationships/image" Target="../media/image12.png"/><Relationship Id="rId8" Type="http://schemas.openxmlformats.org/officeDocument/2006/relationships/image" Target="../media/image14.png"/></Relationships>
</file>

<file path=ppt/slideLayouts/_rels/slideLayout3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1.png"/><Relationship Id="rId3" Type="http://schemas.openxmlformats.org/officeDocument/2006/relationships/image" Target="../media/image6.png"/><Relationship Id="rId4" Type="http://schemas.openxmlformats.org/officeDocument/2006/relationships/image" Target="../media/image5.png"/><Relationship Id="rId5" Type="http://schemas.openxmlformats.org/officeDocument/2006/relationships/image" Target="../media/image8.png"/></Relationships>
</file>

<file path=ppt/slideLayouts/_rels/slideLayout3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20.png"/><Relationship Id="rId3" Type="http://schemas.openxmlformats.org/officeDocument/2006/relationships/image" Target="../media/image6.png"/><Relationship Id="rId4" Type="http://schemas.openxmlformats.org/officeDocument/2006/relationships/image" Target="../media/image29.png"/><Relationship Id="rId5" Type="http://schemas.openxmlformats.org/officeDocument/2006/relationships/image" Target="../media/image5.png"/><Relationship Id="rId6" Type="http://schemas.openxmlformats.org/officeDocument/2006/relationships/image" Target="../media/image32.jpg"/></Relationships>
</file>

<file path=ppt/slideLayouts/_rels/slideLayout3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20.png"/><Relationship Id="rId3" Type="http://schemas.openxmlformats.org/officeDocument/2006/relationships/image" Target="../media/image6.png"/><Relationship Id="rId4" Type="http://schemas.openxmlformats.org/officeDocument/2006/relationships/image" Target="../media/image29.png"/><Relationship Id="rId5" Type="http://schemas.openxmlformats.org/officeDocument/2006/relationships/image" Target="../media/image5.png"/><Relationship Id="rId6" Type="http://schemas.openxmlformats.org/officeDocument/2006/relationships/image" Target="../media/image32.jpg"/></Relationships>
</file>

<file path=ppt/slideLayouts/_rels/slideLayout3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20.png"/><Relationship Id="rId3" Type="http://schemas.openxmlformats.org/officeDocument/2006/relationships/image" Target="../media/image6.png"/><Relationship Id="rId4" Type="http://schemas.openxmlformats.org/officeDocument/2006/relationships/image" Target="../media/image18.png"/><Relationship Id="rId5" Type="http://schemas.openxmlformats.org/officeDocument/2006/relationships/image" Target="../media/image8.png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1.jpg"/><Relationship Id="rId3" Type="http://schemas.openxmlformats.org/officeDocument/2006/relationships/image" Target="../media/image15.png"/></Relationships>
</file>

<file path=ppt/slideLayouts/_rels/slideLayout4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20.png"/><Relationship Id="rId3" Type="http://schemas.openxmlformats.org/officeDocument/2006/relationships/image" Target="../media/image6.png"/><Relationship Id="rId4" Type="http://schemas.openxmlformats.org/officeDocument/2006/relationships/image" Target="../media/image29.png"/><Relationship Id="rId5" Type="http://schemas.openxmlformats.org/officeDocument/2006/relationships/image" Target="../media/image5.png"/></Relationships>
</file>

<file path=ppt/slideLayouts/_rels/slideLayout4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20.png"/><Relationship Id="rId3" Type="http://schemas.openxmlformats.org/officeDocument/2006/relationships/image" Target="../media/image6.png"/><Relationship Id="rId4" Type="http://schemas.openxmlformats.org/officeDocument/2006/relationships/image" Target="../media/image29.png"/><Relationship Id="rId5" Type="http://schemas.openxmlformats.org/officeDocument/2006/relationships/image" Target="../media/image5.png"/></Relationships>
</file>

<file path=ppt/slideLayouts/_rels/slideLayout4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20.png"/><Relationship Id="rId3" Type="http://schemas.openxmlformats.org/officeDocument/2006/relationships/image" Target="../media/image23.png"/><Relationship Id="rId4" Type="http://schemas.openxmlformats.org/officeDocument/2006/relationships/image" Target="../media/image5.png"/><Relationship Id="rId5" Type="http://schemas.openxmlformats.org/officeDocument/2006/relationships/image" Target="../media/image8.png"/></Relationships>
</file>

<file path=ppt/slideLayouts/_rels/slideLayout4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20.png"/><Relationship Id="rId3" Type="http://schemas.openxmlformats.org/officeDocument/2006/relationships/image" Target="../media/image23.png"/><Relationship Id="rId4" Type="http://schemas.openxmlformats.org/officeDocument/2006/relationships/image" Target="../media/image5.png"/><Relationship Id="rId5" Type="http://schemas.openxmlformats.org/officeDocument/2006/relationships/image" Target="../media/image8.png"/></Relationships>
</file>

<file path=ppt/slideLayouts/_rels/slideLayout4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Relationship Id="rId2" Type="http://schemas.openxmlformats.org/officeDocument/2006/relationships/image" Target="../media/image1.png"/><Relationship Id="rId3" Type="http://schemas.openxmlformats.org/officeDocument/2006/relationships/image" Target="../media/image6.png"/><Relationship Id="rId4" Type="http://schemas.openxmlformats.org/officeDocument/2006/relationships/image" Target="../media/image5.png"/><Relationship Id="rId5" Type="http://schemas.openxmlformats.org/officeDocument/2006/relationships/image" Target="../media/image8.png"/></Relationships>
</file>

<file path=ppt/slideLayouts/_rels/slideLayout4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Relationship Id="rId2" Type="http://schemas.openxmlformats.org/officeDocument/2006/relationships/image" Target="../media/image6.png"/><Relationship Id="rId3" Type="http://schemas.openxmlformats.org/officeDocument/2006/relationships/image" Target="../media/image8.png"/><Relationship Id="rId4" Type="http://schemas.openxmlformats.org/officeDocument/2006/relationships/image" Target="../media/image18.png"/><Relationship Id="rId5" Type="http://schemas.openxmlformats.org/officeDocument/2006/relationships/image" Target="../media/image20.png"/></Relationships>
</file>

<file path=ppt/slideLayouts/_rels/slideLayout4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Relationship Id="rId2" Type="http://schemas.openxmlformats.org/officeDocument/2006/relationships/image" Target="../media/image6.png"/><Relationship Id="rId3" Type="http://schemas.openxmlformats.org/officeDocument/2006/relationships/image" Target="../media/image8.png"/><Relationship Id="rId4" Type="http://schemas.openxmlformats.org/officeDocument/2006/relationships/image" Target="../media/image18.png"/><Relationship Id="rId5" Type="http://schemas.openxmlformats.org/officeDocument/2006/relationships/image" Target="../media/image20.png"/></Relationships>
</file>

<file path=ppt/slideLayouts/_rels/slideLayout4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Relationship Id="rId2" Type="http://schemas.openxmlformats.org/officeDocument/2006/relationships/image" Target="../media/image5.png"/><Relationship Id="rId3" Type="http://schemas.openxmlformats.org/officeDocument/2006/relationships/image" Target="../media/image8.png"/><Relationship Id="rId4" Type="http://schemas.openxmlformats.org/officeDocument/2006/relationships/image" Target="../media/image20.png"/><Relationship Id="rId5" Type="http://schemas.openxmlformats.org/officeDocument/2006/relationships/image" Target="../media/image23.png"/></Relationships>
</file>

<file path=ppt/slideLayouts/_rels/slideLayout4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Relationship Id="rId2" Type="http://schemas.openxmlformats.org/officeDocument/2006/relationships/image" Target="../media/image5.png"/><Relationship Id="rId3" Type="http://schemas.openxmlformats.org/officeDocument/2006/relationships/image" Target="../media/image8.png"/><Relationship Id="rId4" Type="http://schemas.openxmlformats.org/officeDocument/2006/relationships/image" Target="../media/image20.png"/><Relationship Id="rId5" Type="http://schemas.openxmlformats.org/officeDocument/2006/relationships/image" Target="../media/image23.png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Relationship Id="rId3" Type="http://schemas.openxmlformats.org/officeDocument/2006/relationships/image" Target="../media/image6.png"/><Relationship Id="rId4" Type="http://schemas.openxmlformats.org/officeDocument/2006/relationships/image" Target="../media/image5.png"/><Relationship Id="rId5" Type="http://schemas.openxmlformats.org/officeDocument/2006/relationships/image" Target="../media/image8.png"/></Relationships>
</file>

<file path=ppt/slideLayouts/_rels/slideLayout5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Relationship Id="rId2" Type="http://schemas.openxmlformats.org/officeDocument/2006/relationships/image" Target="../media/image5.png"/><Relationship Id="rId3" Type="http://schemas.openxmlformats.org/officeDocument/2006/relationships/image" Target="../media/image8.png"/><Relationship Id="rId4" Type="http://schemas.openxmlformats.org/officeDocument/2006/relationships/image" Target="../media/image20.png"/><Relationship Id="rId5" Type="http://schemas.openxmlformats.org/officeDocument/2006/relationships/image" Target="../media/image23.png"/></Relationships>
</file>

<file path=ppt/slideLayouts/_rels/slideLayout5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Relationship Id="rId2" Type="http://schemas.openxmlformats.org/officeDocument/2006/relationships/image" Target="../media/image6.png"/><Relationship Id="rId3" Type="http://schemas.openxmlformats.org/officeDocument/2006/relationships/image" Target="../media/image8.png"/><Relationship Id="rId4" Type="http://schemas.openxmlformats.org/officeDocument/2006/relationships/image" Target="../media/image18.png"/><Relationship Id="rId5" Type="http://schemas.openxmlformats.org/officeDocument/2006/relationships/image" Target="../media/image20.png"/><Relationship Id="rId6" Type="http://schemas.openxmlformats.org/officeDocument/2006/relationships/image" Target="../media/image38.jpg"/></Relationships>
</file>

<file path=ppt/slideLayouts/_rels/slideLayout5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Relationship Id="rId2" Type="http://schemas.openxmlformats.org/officeDocument/2006/relationships/image" Target="../media/image6.png"/><Relationship Id="rId3" Type="http://schemas.openxmlformats.org/officeDocument/2006/relationships/image" Target="../media/image8.png"/><Relationship Id="rId4" Type="http://schemas.openxmlformats.org/officeDocument/2006/relationships/image" Target="../media/image18.png"/><Relationship Id="rId5" Type="http://schemas.openxmlformats.org/officeDocument/2006/relationships/image" Target="../media/image20.png"/></Relationships>
</file>

<file path=ppt/slideLayouts/_rels/slideLayout5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Relationship Id="rId2" Type="http://schemas.openxmlformats.org/officeDocument/2006/relationships/image" Target="../media/image6.png"/><Relationship Id="rId3" Type="http://schemas.openxmlformats.org/officeDocument/2006/relationships/image" Target="../media/image8.png"/><Relationship Id="rId4" Type="http://schemas.openxmlformats.org/officeDocument/2006/relationships/image" Target="../media/image18.png"/><Relationship Id="rId5" Type="http://schemas.openxmlformats.org/officeDocument/2006/relationships/image" Target="../media/image20.png"/></Relationships>
</file>

<file path=ppt/slideLayouts/_rels/slideLayout5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Relationship Id="rId2" Type="http://schemas.openxmlformats.org/officeDocument/2006/relationships/image" Target="../media/image1.png"/><Relationship Id="rId3" Type="http://schemas.openxmlformats.org/officeDocument/2006/relationships/image" Target="../media/image6.png"/><Relationship Id="rId4" Type="http://schemas.openxmlformats.org/officeDocument/2006/relationships/image" Target="../media/image5.png"/><Relationship Id="rId5" Type="http://schemas.openxmlformats.org/officeDocument/2006/relationships/image" Target="../media/image8.png"/></Relationships>
</file>

<file path=ppt/slideLayouts/_rels/slideLayout5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Relationship Id="rId2" Type="http://schemas.openxmlformats.org/officeDocument/2006/relationships/image" Target="../media/image6.png"/><Relationship Id="rId3" Type="http://schemas.openxmlformats.org/officeDocument/2006/relationships/image" Target="../media/image8.png"/><Relationship Id="rId4" Type="http://schemas.openxmlformats.org/officeDocument/2006/relationships/image" Target="../media/image18.png"/><Relationship Id="rId5" Type="http://schemas.openxmlformats.org/officeDocument/2006/relationships/image" Target="../media/image20.png"/></Relationships>
</file>

<file path=ppt/slideLayouts/_rels/slideLayout5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Relationship Id="rId2" Type="http://schemas.openxmlformats.org/officeDocument/2006/relationships/image" Target="../media/image6.png"/><Relationship Id="rId3" Type="http://schemas.openxmlformats.org/officeDocument/2006/relationships/image" Target="../media/image5.png"/><Relationship Id="rId4" Type="http://schemas.openxmlformats.org/officeDocument/2006/relationships/image" Target="../media/image20.png"/><Relationship Id="rId5" Type="http://schemas.openxmlformats.org/officeDocument/2006/relationships/image" Target="../media/image29.png"/></Relationships>
</file>

<file path=ppt/slideLayouts/_rels/slideLayout5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Relationship Id="rId2" Type="http://schemas.openxmlformats.org/officeDocument/2006/relationships/image" Target="../media/image5.png"/><Relationship Id="rId3" Type="http://schemas.openxmlformats.org/officeDocument/2006/relationships/image" Target="../media/image8.png"/><Relationship Id="rId4" Type="http://schemas.openxmlformats.org/officeDocument/2006/relationships/image" Target="../media/image20.png"/><Relationship Id="rId5" Type="http://schemas.openxmlformats.org/officeDocument/2006/relationships/image" Target="../media/image23.png"/></Relationships>
</file>

<file path=ppt/slideLayouts/_rels/slideLayout5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Relationship Id="rId2" Type="http://schemas.openxmlformats.org/officeDocument/2006/relationships/image" Target="../media/image6.png"/><Relationship Id="rId3" Type="http://schemas.openxmlformats.org/officeDocument/2006/relationships/image" Target="../media/image8.png"/><Relationship Id="rId4" Type="http://schemas.openxmlformats.org/officeDocument/2006/relationships/image" Target="../media/image18.png"/><Relationship Id="rId5" Type="http://schemas.openxmlformats.org/officeDocument/2006/relationships/image" Target="../media/image20.png"/></Relationships>
</file>

<file path=ppt/slideLayouts/_rels/slideLayout5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Relationship Id="rId2" Type="http://schemas.openxmlformats.org/officeDocument/2006/relationships/image" Target="../media/image6.png"/><Relationship Id="rId3" Type="http://schemas.openxmlformats.org/officeDocument/2006/relationships/image" Target="../media/image8.png"/><Relationship Id="rId4" Type="http://schemas.openxmlformats.org/officeDocument/2006/relationships/image" Target="../media/image18.png"/><Relationship Id="rId5" Type="http://schemas.openxmlformats.org/officeDocument/2006/relationships/image" Target="../media/image20.png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0.png"/><Relationship Id="rId3" Type="http://schemas.openxmlformats.org/officeDocument/2006/relationships/image" Target="../media/image6.png"/><Relationship Id="rId4" Type="http://schemas.openxmlformats.org/officeDocument/2006/relationships/image" Target="../media/image18.png"/><Relationship Id="rId5" Type="http://schemas.openxmlformats.org/officeDocument/2006/relationships/image" Target="../media/image8.png"/></Relationships>
</file>

<file path=ppt/slideLayouts/_rels/slideLayout6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6.xml"/><Relationship Id="rId2" Type="http://schemas.openxmlformats.org/officeDocument/2006/relationships/image" Target="../media/image6.png"/><Relationship Id="rId3" Type="http://schemas.openxmlformats.org/officeDocument/2006/relationships/image" Target="../media/image8.png"/><Relationship Id="rId4" Type="http://schemas.openxmlformats.org/officeDocument/2006/relationships/image" Target="../media/image18.png"/><Relationship Id="rId5" Type="http://schemas.openxmlformats.org/officeDocument/2006/relationships/image" Target="../media/image20.png"/><Relationship Id="rId6" Type="http://schemas.openxmlformats.org/officeDocument/2006/relationships/image" Target="../media/image38.jpg"/></Relationships>
</file>

<file path=ppt/slideLayouts/_rels/slideLayout6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6.xml"/><Relationship Id="rId2" Type="http://schemas.openxmlformats.org/officeDocument/2006/relationships/image" Target="../media/image6.png"/><Relationship Id="rId3" Type="http://schemas.openxmlformats.org/officeDocument/2006/relationships/image" Target="../media/image8.png"/><Relationship Id="rId4" Type="http://schemas.openxmlformats.org/officeDocument/2006/relationships/image" Target="../media/image18.png"/><Relationship Id="rId5" Type="http://schemas.openxmlformats.org/officeDocument/2006/relationships/image" Target="../media/image20.png"/></Relationships>
</file>

<file path=ppt/slideLayouts/_rels/slideLayout6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6.xml"/><Relationship Id="rId2" Type="http://schemas.openxmlformats.org/officeDocument/2006/relationships/image" Target="../media/image5.png"/><Relationship Id="rId3" Type="http://schemas.openxmlformats.org/officeDocument/2006/relationships/image" Target="../media/image8.png"/><Relationship Id="rId4" Type="http://schemas.openxmlformats.org/officeDocument/2006/relationships/image" Target="../media/image20.png"/><Relationship Id="rId5" Type="http://schemas.openxmlformats.org/officeDocument/2006/relationships/image" Target="../media/image23.png"/></Relationships>
</file>

<file path=ppt/slideLayouts/_rels/slideLayout6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6.xml"/><Relationship Id="rId2" Type="http://schemas.openxmlformats.org/officeDocument/2006/relationships/image" Target="../media/image1.png"/><Relationship Id="rId3" Type="http://schemas.openxmlformats.org/officeDocument/2006/relationships/image" Target="../media/image6.png"/><Relationship Id="rId4" Type="http://schemas.openxmlformats.org/officeDocument/2006/relationships/image" Target="../media/image5.png"/><Relationship Id="rId5" Type="http://schemas.openxmlformats.org/officeDocument/2006/relationships/image" Target="../media/image8.png"/></Relationships>
</file>

<file path=ppt/slideLayouts/_rels/slideLayout6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6.xml"/><Relationship Id="rId2" Type="http://schemas.openxmlformats.org/officeDocument/2006/relationships/image" Target="../media/image6.png"/><Relationship Id="rId3" Type="http://schemas.openxmlformats.org/officeDocument/2006/relationships/image" Target="../media/image8.png"/><Relationship Id="rId4" Type="http://schemas.openxmlformats.org/officeDocument/2006/relationships/image" Target="../media/image18.png"/><Relationship Id="rId5" Type="http://schemas.openxmlformats.org/officeDocument/2006/relationships/image" Target="../media/image20.png"/></Relationships>
</file>

<file path=ppt/slideLayouts/_rels/slideLayout6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6.xml"/><Relationship Id="rId2" Type="http://schemas.openxmlformats.org/officeDocument/2006/relationships/image" Target="../media/image6.png"/><Relationship Id="rId3" Type="http://schemas.openxmlformats.org/officeDocument/2006/relationships/image" Target="../media/image8.png"/><Relationship Id="rId4" Type="http://schemas.openxmlformats.org/officeDocument/2006/relationships/image" Target="../media/image18.png"/><Relationship Id="rId5" Type="http://schemas.openxmlformats.org/officeDocument/2006/relationships/image" Target="../media/image20.png"/></Relationships>
</file>

<file path=ppt/slideLayouts/_rels/slideLayout6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6.xml"/><Relationship Id="rId2" Type="http://schemas.openxmlformats.org/officeDocument/2006/relationships/image" Target="../media/image6.png"/><Relationship Id="rId3" Type="http://schemas.openxmlformats.org/officeDocument/2006/relationships/image" Target="../media/image8.png"/><Relationship Id="rId4" Type="http://schemas.openxmlformats.org/officeDocument/2006/relationships/image" Target="../media/image18.png"/><Relationship Id="rId5" Type="http://schemas.openxmlformats.org/officeDocument/2006/relationships/image" Target="../media/image20.png"/></Relationships>
</file>

<file path=ppt/slideLayouts/_rels/slideLayout6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6.xml"/><Relationship Id="rId2" Type="http://schemas.openxmlformats.org/officeDocument/2006/relationships/image" Target="../media/image5.png"/><Relationship Id="rId3" Type="http://schemas.openxmlformats.org/officeDocument/2006/relationships/image" Target="../media/image8.png"/><Relationship Id="rId4" Type="http://schemas.openxmlformats.org/officeDocument/2006/relationships/image" Target="../media/image20.png"/><Relationship Id="rId5" Type="http://schemas.openxmlformats.org/officeDocument/2006/relationships/image" Target="../media/image23.png"/></Relationships>
</file>

<file path=ppt/slideLayouts/_rels/slideLayout6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6.xml"/><Relationship Id="rId2" Type="http://schemas.openxmlformats.org/officeDocument/2006/relationships/image" Target="../media/image5.png"/><Relationship Id="rId3" Type="http://schemas.openxmlformats.org/officeDocument/2006/relationships/image" Target="../media/image8.png"/><Relationship Id="rId4" Type="http://schemas.openxmlformats.org/officeDocument/2006/relationships/image" Target="../media/image20.png"/><Relationship Id="rId5" Type="http://schemas.openxmlformats.org/officeDocument/2006/relationships/image" Target="../media/image23.png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6.jpg"/><Relationship Id="rId3" Type="http://schemas.openxmlformats.org/officeDocument/2006/relationships/image" Target="../media/image20.png"/><Relationship Id="rId4" Type="http://schemas.openxmlformats.org/officeDocument/2006/relationships/image" Target="../media/image6.png"/><Relationship Id="rId5" Type="http://schemas.openxmlformats.org/officeDocument/2006/relationships/image" Target="../media/image18.png"/><Relationship Id="rId6" Type="http://schemas.openxmlformats.org/officeDocument/2006/relationships/image" Target="../media/image8.png"/></Relationships>
</file>

<file path=ppt/slideLayouts/_rels/slideLayout7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7.xml"/><Relationship Id="rId2" Type="http://schemas.openxmlformats.org/officeDocument/2006/relationships/image" Target="../media/image20.png"/><Relationship Id="rId3" Type="http://schemas.openxmlformats.org/officeDocument/2006/relationships/image" Target="../media/image6.png"/><Relationship Id="rId4" Type="http://schemas.openxmlformats.org/officeDocument/2006/relationships/image" Target="../media/image18.png"/><Relationship Id="rId5" Type="http://schemas.openxmlformats.org/officeDocument/2006/relationships/image" Target="../media/image8.png"/></Relationships>
</file>

<file path=ppt/slideLayouts/_rels/slideLayout7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7.xml"/><Relationship Id="rId2" Type="http://schemas.openxmlformats.org/officeDocument/2006/relationships/image" Target="../media/image1.png"/><Relationship Id="rId3" Type="http://schemas.openxmlformats.org/officeDocument/2006/relationships/image" Target="../media/image6.png"/><Relationship Id="rId4" Type="http://schemas.openxmlformats.org/officeDocument/2006/relationships/image" Target="../media/image5.png"/><Relationship Id="rId9" Type="http://schemas.openxmlformats.org/officeDocument/2006/relationships/image" Target="../media/image21.jpg"/><Relationship Id="rId5" Type="http://schemas.openxmlformats.org/officeDocument/2006/relationships/image" Target="../media/image8.png"/><Relationship Id="rId6" Type="http://schemas.openxmlformats.org/officeDocument/2006/relationships/image" Target="../media/image17.png"/><Relationship Id="rId7" Type="http://schemas.openxmlformats.org/officeDocument/2006/relationships/image" Target="../media/image12.png"/><Relationship Id="rId8" Type="http://schemas.openxmlformats.org/officeDocument/2006/relationships/image" Target="../media/image14.png"/></Relationships>
</file>

<file path=ppt/slideLayouts/_rels/slideLayout7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7.xml"/><Relationship Id="rId2" Type="http://schemas.openxmlformats.org/officeDocument/2006/relationships/image" Target="../media/image1.png"/><Relationship Id="rId3" Type="http://schemas.openxmlformats.org/officeDocument/2006/relationships/image" Target="../media/image6.png"/><Relationship Id="rId4" Type="http://schemas.openxmlformats.org/officeDocument/2006/relationships/image" Target="../media/image5.png"/><Relationship Id="rId5" Type="http://schemas.openxmlformats.org/officeDocument/2006/relationships/image" Target="../media/image8.png"/></Relationships>
</file>

<file path=ppt/slideLayouts/_rels/slideLayout7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7.xml"/><Relationship Id="rId2" Type="http://schemas.openxmlformats.org/officeDocument/2006/relationships/image" Target="../media/image26.jpg"/><Relationship Id="rId3" Type="http://schemas.openxmlformats.org/officeDocument/2006/relationships/image" Target="../media/image20.png"/><Relationship Id="rId4" Type="http://schemas.openxmlformats.org/officeDocument/2006/relationships/image" Target="../media/image6.png"/><Relationship Id="rId5" Type="http://schemas.openxmlformats.org/officeDocument/2006/relationships/image" Target="../media/image18.png"/><Relationship Id="rId6" Type="http://schemas.openxmlformats.org/officeDocument/2006/relationships/image" Target="../media/image8.png"/></Relationships>
</file>

<file path=ppt/slideLayouts/_rels/slideLayout7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7.xml"/><Relationship Id="rId2" Type="http://schemas.openxmlformats.org/officeDocument/2006/relationships/image" Target="../media/image19.jpg"/><Relationship Id="rId3" Type="http://schemas.openxmlformats.org/officeDocument/2006/relationships/image" Target="../media/image20.png"/><Relationship Id="rId4" Type="http://schemas.openxmlformats.org/officeDocument/2006/relationships/image" Target="../media/image6.png"/><Relationship Id="rId5" Type="http://schemas.openxmlformats.org/officeDocument/2006/relationships/image" Target="../media/image18.png"/><Relationship Id="rId6" Type="http://schemas.openxmlformats.org/officeDocument/2006/relationships/image" Target="../media/image8.png"/></Relationships>
</file>

<file path=ppt/slideLayouts/_rels/slideLayout7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8.xml"/><Relationship Id="rId2" Type="http://schemas.openxmlformats.org/officeDocument/2006/relationships/image" Target="../media/image6.png"/><Relationship Id="rId3" Type="http://schemas.openxmlformats.org/officeDocument/2006/relationships/image" Target="../media/image8.png"/><Relationship Id="rId4" Type="http://schemas.openxmlformats.org/officeDocument/2006/relationships/image" Target="../media/image18.png"/><Relationship Id="rId5" Type="http://schemas.openxmlformats.org/officeDocument/2006/relationships/image" Target="../media/image20.png"/></Relationships>
</file>

<file path=ppt/slideLayouts/_rels/slideLayout7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8.xml"/><Relationship Id="rId2" Type="http://schemas.openxmlformats.org/officeDocument/2006/relationships/image" Target="../media/image5.png"/><Relationship Id="rId3" Type="http://schemas.openxmlformats.org/officeDocument/2006/relationships/image" Target="../media/image8.png"/><Relationship Id="rId4" Type="http://schemas.openxmlformats.org/officeDocument/2006/relationships/image" Target="../media/image20.png"/><Relationship Id="rId5" Type="http://schemas.openxmlformats.org/officeDocument/2006/relationships/image" Target="../media/image23.png"/></Relationships>
</file>

<file path=ppt/slideLayouts/_rels/slideLayout7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8.xml"/><Relationship Id="rId2" Type="http://schemas.openxmlformats.org/officeDocument/2006/relationships/image" Target="../media/image65.jpg"/><Relationship Id="rId3" Type="http://schemas.openxmlformats.org/officeDocument/2006/relationships/image" Target="../media/image6.png"/><Relationship Id="rId4" Type="http://schemas.openxmlformats.org/officeDocument/2006/relationships/image" Target="../media/image8.png"/><Relationship Id="rId5" Type="http://schemas.openxmlformats.org/officeDocument/2006/relationships/image" Target="../media/image18.png"/><Relationship Id="rId6" Type="http://schemas.openxmlformats.org/officeDocument/2006/relationships/image" Target="../media/image20.png"/></Relationships>
</file>

<file path=ppt/slideLayouts/_rels/slideLayout7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8.xml"/><Relationship Id="rId2" Type="http://schemas.openxmlformats.org/officeDocument/2006/relationships/image" Target="../media/image6.png"/><Relationship Id="rId3" Type="http://schemas.openxmlformats.org/officeDocument/2006/relationships/image" Target="../media/image8.png"/><Relationship Id="rId4" Type="http://schemas.openxmlformats.org/officeDocument/2006/relationships/image" Target="../media/image18.png"/><Relationship Id="rId5" Type="http://schemas.openxmlformats.org/officeDocument/2006/relationships/image" Target="../media/image20.png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9.jpg"/><Relationship Id="rId3" Type="http://schemas.openxmlformats.org/officeDocument/2006/relationships/image" Target="../media/image20.png"/><Relationship Id="rId4" Type="http://schemas.openxmlformats.org/officeDocument/2006/relationships/image" Target="../media/image6.png"/><Relationship Id="rId5" Type="http://schemas.openxmlformats.org/officeDocument/2006/relationships/image" Target="../media/image18.png"/><Relationship Id="rId6" Type="http://schemas.openxmlformats.org/officeDocument/2006/relationships/image" Target="../media/image8.png"/></Relationships>
</file>

<file path=ppt/slideLayouts/_rels/slideLayout8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8.xml"/><Relationship Id="rId2" Type="http://schemas.openxmlformats.org/officeDocument/2006/relationships/image" Target="../media/image1.png"/><Relationship Id="rId3" Type="http://schemas.openxmlformats.org/officeDocument/2006/relationships/image" Target="../media/image6.png"/><Relationship Id="rId4" Type="http://schemas.openxmlformats.org/officeDocument/2006/relationships/image" Target="../media/image5.png"/><Relationship Id="rId5" Type="http://schemas.openxmlformats.org/officeDocument/2006/relationships/image" Target="../media/image8.png"/></Relationships>
</file>

<file path=ppt/slideLayouts/_rels/slideLayout8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8.xml"/><Relationship Id="rId2" Type="http://schemas.openxmlformats.org/officeDocument/2006/relationships/image" Target="../media/image6.png"/><Relationship Id="rId3" Type="http://schemas.openxmlformats.org/officeDocument/2006/relationships/image" Target="../media/image8.png"/><Relationship Id="rId4" Type="http://schemas.openxmlformats.org/officeDocument/2006/relationships/image" Target="../media/image18.png"/><Relationship Id="rId5" Type="http://schemas.openxmlformats.org/officeDocument/2006/relationships/image" Target="../media/image20.png"/></Relationships>
</file>

<file path=ppt/slideLayouts/_rels/slideLayout8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8.xml"/><Relationship Id="rId2" Type="http://schemas.openxmlformats.org/officeDocument/2006/relationships/image" Target="../media/image6.png"/><Relationship Id="rId3" Type="http://schemas.openxmlformats.org/officeDocument/2006/relationships/image" Target="../media/image8.png"/><Relationship Id="rId4" Type="http://schemas.openxmlformats.org/officeDocument/2006/relationships/image" Target="../media/image18.png"/><Relationship Id="rId5" Type="http://schemas.openxmlformats.org/officeDocument/2006/relationships/image" Target="../media/image20.png"/></Relationships>
</file>

<file path=ppt/slideLayouts/_rels/slideLayout8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8.xml"/><Relationship Id="rId2" Type="http://schemas.openxmlformats.org/officeDocument/2006/relationships/image" Target="../media/image6.png"/><Relationship Id="rId3" Type="http://schemas.openxmlformats.org/officeDocument/2006/relationships/image" Target="../media/image8.png"/><Relationship Id="rId4" Type="http://schemas.openxmlformats.org/officeDocument/2006/relationships/image" Target="../media/image18.png"/><Relationship Id="rId5" Type="http://schemas.openxmlformats.org/officeDocument/2006/relationships/image" Target="../media/image20.png"/></Relationships>
</file>

<file path=ppt/slideLayouts/_rels/slideLayout8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8.xml"/><Relationship Id="rId2" Type="http://schemas.openxmlformats.org/officeDocument/2006/relationships/image" Target="../media/image5.png"/><Relationship Id="rId3" Type="http://schemas.openxmlformats.org/officeDocument/2006/relationships/image" Target="../media/image8.png"/><Relationship Id="rId4" Type="http://schemas.openxmlformats.org/officeDocument/2006/relationships/image" Target="../media/image20.png"/><Relationship Id="rId5" Type="http://schemas.openxmlformats.org/officeDocument/2006/relationships/image" Target="../media/image23.png"/></Relationships>
</file>

<file path=ppt/slideLayouts/_rels/slideLayout8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8.xml"/><Relationship Id="rId2" Type="http://schemas.openxmlformats.org/officeDocument/2006/relationships/image" Target="../media/image5.png"/><Relationship Id="rId3" Type="http://schemas.openxmlformats.org/officeDocument/2006/relationships/image" Target="../media/image8.png"/><Relationship Id="rId4" Type="http://schemas.openxmlformats.org/officeDocument/2006/relationships/image" Target="../media/image20.png"/><Relationship Id="rId5" Type="http://schemas.openxmlformats.org/officeDocument/2006/relationships/image" Target="../media/image23.png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ustom Layout">
  <p:cSld name="Custom Layout">
    <p:spTree>
      <p:nvGrpSpPr>
        <p:cNvPr id="7" name="Shape 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Google Shape;8;p26"/>
          <p:cNvSpPr txBox="1"/>
          <p:nvPr>
            <p:ph type="title"/>
          </p:nvPr>
        </p:nvSpPr>
        <p:spPr>
          <a:xfrm>
            <a:off x="0" y="-1"/>
            <a:ext cx="9160042" cy="125128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5000"/>
              <a:buFont typeface="Calibri"/>
              <a:buNone/>
              <a:defRPr b="1" i="0" sz="5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9" name="Google Shape;9;p26"/>
          <p:cNvSpPr txBox="1"/>
          <p:nvPr>
            <p:ph idx="1" type="body"/>
          </p:nvPr>
        </p:nvSpPr>
        <p:spPr>
          <a:xfrm>
            <a:off x="0" y="5764437"/>
            <a:ext cx="12192000" cy="1093563"/>
          </a:xfrm>
          <a:prstGeom prst="rect">
            <a:avLst/>
          </a:prstGeom>
          <a:noFill/>
          <a:ln>
            <a:noFill/>
          </a:ln>
        </p:spPr>
        <p:txBody>
          <a:bodyPr anchorCtr="1" anchor="ctr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4400"/>
              <a:buFont typeface="Arial"/>
              <a:buNone/>
              <a:defRPr b="1" i="0" sz="4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" name="Google Shape;10;p26"/>
          <p:cNvSpPr txBox="1"/>
          <p:nvPr>
            <p:ph idx="2" type="body"/>
          </p:nvPr>
        </p:nvSpPr>
        <p:spPr>
          <a:xfrm>
            <a:off x="0" y="1657350"/>
            <a:ext cx="12192000" cy="3524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200" spcFirstLastPara="1" rIns="91425" wrap="square" tIns="45700">
            <a:noAutofit/>
          </a:bodyPr>
          <a:lstStyle>
            <a:lvl1pPr indent="-457200" lvl="0" marL="4572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06400" lvl="2" marL="13716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81000" lvl="3" marL="18288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81000" lvl="4" marL="22860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grpSp>
        <p:nvGrpSpPr>
          <p:cNvPr id="11" name="Google Shape;11;p26"/>
          <p:cNvGrpSpPr/>
          <p:nvPr/>
        </p:nvGrpSpPr>
        <p:grpSpPr>
          <a:xfrm>
            <a:off x="-12180" y="5607273"/>
            <a:ext cx="12219900" cy="83414"/>
            <a:chOff x="-12180" y="5607273"/>
            <a:chExt cx="12219900" cy="83414"/>
          </a:xfrm>
        </p:grpSpPr>
        <p:cxnSp>
          <p:nvCxnSpPr>
            <p:cNvPr id="12" name="Google Shape;12;p26"/>
            <p:cNvCxnSpPr/>
            <p:nvPr/>
          </p:nvCxnSpPr>
          <p:spPr>
            <a:xfrm>
              <a:off x="-12180" y="5607273"/>
              <a:ext cx="12219900" cy="0"/>
            </a:xfrm>
            <a:prstGeom prst="straightConnector1">
              <a:avLst/>
            </a:prstGeom>
            <a:noFill/>
            <a:ln cap="flat" cmpd="sng" w="88900">
              <a:solidFill>
                <a:srgbClr val="006FB6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13" name="Google Shape;13;p26"/>
            <p:cNvCxnSpPr/>
            <p:nvPr/>
          </p:nvCxnSpPr>
          <p:spPr>
            <a:xfrm>
              <a:off x="-12180" y="5690687"/>
              <a:ext cx="12207600" cy="0"/>
            </a:xfrm>
            <a:prstGeom prst="straightConnector1">
              <a:avLst/>
            </a:prstGeom>
            <a:noFill/>
            <a:ln cap="flat" cmpd="sng" w="38100">
              <a:solidFill>
                <a:srgbClr val="96C93E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</p:grp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Welcome 4 Points, Pic">
  <p:cSld name="Welcome 4 Points, Pic">
    <p:spTree>
      <p:nvGrpSpPr>
        <p:cNvPr id="157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32"/>
          <p:cNvSpPr/>
          <p:nvPr>
            <p:ph idx="2" type="pic"/>
          </p:nvPr>
        </p:nvSpPr>
        <p:spPr>
          <a:xfrm>
            <a:off x="5305232" y="1853299"/>
            <a:ext cx="6578600" cy="3763962"/>
          </a:xfrm>
          <a:prstGeom prst="rect">
            <a:avLst/>
          </a:prstGeom>
          <a:noFill/>
          <a:ln cap="flat" cmpd="sng" w="19050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59" name="Google Shape;159;p32"/>
          <p:cNvSpPr txBox="1"/>
          <p:nvPr>
            <p:ph idx="1" type="body"/>
          </p:nvPr>
        </p:nvSpPr>
        <p:spPr>
          <a:xfrm>
            <a:off x="1660584" y="1489802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60" name="Google Shape;160;p32"/>
          <p:cNvSpPr txBox="1"/>
          <p:nvPr>
            <p:ph idx="3" type="body"/>
          </p:nvPr>
        </p:nvSpPr>
        <p:spPr>
          <a:xfrm>
            <a:off x="1660585" y="2653440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61" name="Google Shape;161;p32"/>
          <p:cNvSpPr txBox="1"/>
          <p:nvPr>
            <p:ph idx="4" type="body"/>
          </p:nvPr>
        </p:nvSpPr>
        <p:spPr>
          <a:xfrm>
            <a:off x="1660584" y="3817079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62" name="Google Shape;162;p32"/>
          <p:cNvSpPr txBox="1"/>
          <p:nvPr>
            <p:ph type="ctrTitle"/>
          </p:nvPr>
        </p:nvSpPr>
        <p:spPr>
          <a:xfrm>
            <a:off x="0" y="0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63" name="Google Shape;163;p32"/>
          <p:cNvSpPr txBox="1"/>
          <p:nvPr>
            <p:ph idx="5" type="body"/>
          </p:nvPr>
        </p:nvSpPr>
        <p:spPr>
          <a:xfrm>
            <a:off x="1660584" y="4992079"/>
            <a:ext cx="3632308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grpSp>
        <p:nvGrpSpPr>
          <p:cNvPr id="164" name="Google Shape;164;p32"/>
          <p:cNvGrpSpPr/>
          <p:nvPr/>
        </p:nvGrpSpPr>
        <p:grpSpPr>
          <a:xfrm flipH="1">
            <a:off x="-30396" y="6196177"/>
            <a:ext cx="12233029" cy="626186"/>
            <a:chOff x="-30396" y="6196177"/>
            <a:chExt cx="12233029" cy="626186"/>
          </a:xfrm>
        </p:grpSpPr>
        <p:pic>
          <p:nvPicPr>
            <p:cNvPr id="165" name="Google Shape;165;p32"/>
            <p:cNvPicPr preferRelativeResize="0"/>
            <p:nvPr/>
          </p:nvPicPr>
          <p:blipFill rotWithShape="1">
            <a:blip r:embed="rId2">
              <a:alphaModFix/>
            </a:blip>
            <a:srcRect b="0" l="0" r="0" t="0"/>
            <a:stretch/>
          </p:blipFill>
          <p:spPr>
            <a:xfrm>
              <a:off x="2097147" y="6246434"/>
              <a:ext cx="309931" cy="493979"/>
            </a:xfrm>
            <a:prstGeom prst="rect">
              <a:avLst/>
            </a:prstGeom>
            <a:noFill/>
            <a:ln>
              <a:noFill/>
            </a:ln>
          </p:spPr>
        </p:pic>
        <p:cxnSp>
          <p:nvCxnSpPr>
            <p:cNvPr id="166" name="Google Shape;166;p32"/>
            <p:cNvCxnSpPr/>
            <p:nvPr/>
          </p:nvCxnSpPr>
          <p:spPr>
            <a:xfrm>
              <a:off x="-30396" y="6567434"/>
              <a:ext cx="2082480" cy="0"/>
            </a:xfrm>
            <a:prstGeom prst="straightConnector1">
              <a:avLst/>
            </a:prstGeom>
            <a:noFill/>
            <a:ln cap="flat" cmpd="sng" w="25400">
              <a:solidFill>
                <a:srgbClr val="96C934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167" name="Google Shape;167;p32"/>
            <p:cNvCxnSpPr/>
            <p:nvPr/>
          </p:nvCxnSpPr>
          <p:spPr>
            <a:xfrm>
              <a:off x="2289544" y="6565900"/>
              <a:ext cx="2082480" cy="0"/>
            </a:xfrm>
            <a:prstGeom prst="straightConnector1">
              <a:avLst/>
            </a:prstGeom>
            <a:noFill/>
            <a:ln cap="flat" cmpd="sng" w="25400">
              <a:solidFill>
                <a:srgbClr val="96C934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168" name="Google Shape;168;p32"/>
            <p:cNvCxnSpPr/>
            <p:nvPr/>
          </p:nvCxnSpPr>
          <p:spPr>
            <a:xfrm>
              <a:off x="4925549" y="6565900"/>
              <a:ext cx="2082480" cy="0"/>
            </a:xfrm>
            <a:prstGeom prst="straightConnector1">
              <a:avLst/>
            </a:prstGeom>
            <a:noFill/>
            <a:ln cap="flat" cmpd="sng" w="25400">
              <a:solidFill>
                <a:srgbClr val="006FB6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169" name="Google Shape;169;p32"/>
            <p:cNvCxnSpPr/>
            <p:nvPr/>
          </p:nvCxnSpPr>
          <p:spPr>
            <a:xfrm>
              <a:off x="7620999" y="6565900"/>
              <a:ext cx="2082480" cy="0"/>
            </a:xfrm>
            <a:prstGeom prst="straightConnector1">
              <a:avLst/>
            </a:prstGeom>
            <a:noFill/>
            <a:ln cap="flat" cmpd="sng" w="25400">
              <a:solidFill>
                <a:srgbClr val="006FB6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170" name="Google Shape;170;p32"/>
            <p:cNvCxnSpPr/>
            <p:nvPr/>
          </p:nvCxnSpPr>
          <p:spPr>
            <a:xfrm>
              <a:off x="10120153" y="6584021"/>
              <a:ext cx="2082480" cy="0"/>
            </a:xfrm>
            <a:prstGeom prst="straightConnector1">
              <a:avLst/>
            </a:prstGeom>
            <a:noFill/>
            <a:ln cap="flat" cmpd="sng" w="25400">
              <a:solidFill>
                <a:srgbClr val="006FB6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pic>
          <p:nvPicPr>
            <p:cNvPr id="171" name="Google Shape;171;p32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9702615" y="6196177"/>
              <a:ext cx="491969" cy="53617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72" name="Google Shape;172;p32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4458273" y="6324412"/>
              <a:ext cx="529889" cy="49795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A picture containing vector graphics&#10;&#10;Description automatically generated" id="173" name="Google Shape;173;p32"/>
            <p:cNvPicPr preferRelativeResize="0"/>
            <p:nvPr/>
          </p:nvPicPr>
          <p:blipFill rotWithShape="1">
            <a:blip r:embed="rId5">
              <a:alphaModFix/>
            </a:blip>
            <a:srcRect b="0" l="0" r="0" t="0"/>
            <a:stretch/>
          </p:blipFill>
          <p:spPr>
            <a:xfrm>
              <a:off x="6981274" y="6196177"/>
              <a:ext cx="687747" cy="615553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74" name="Google Shape;174;p32"/>
          <p:cNvSpPr txBox="1"/>
          <p:nvPr>
            <p:ph idx="6" type="body"/>
          </p:nvPr>
        </p:nvSpPr>
        <p:spPr>
          <a:xfrm>
            <a:off x="691245" y="1502511"/>
            <a:ext cx="576072" cy="914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75" name="Google Shape;175;p32"/>
          <p:cNvSpPr txBox="1"/>
          <p:nvPr>
            <p:ph idx="7" type="body"/>
          </p:nvPr>
        </p:nvSpPr>
        <p:spPr>
          <a:xfrm>
            <a:off x="693292" y="2822770"/>
            <a:ext cx="758952" cy="7132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76" name="Google Shape;176;p32"/>
          <p:cNvSpPr txBox="1"/>
          <p:nvPr>
            <p:ph idx="8" type="body"/>
          </p:nvPr>
        </p:nvSpPr>
        <p:spPr>
          <a:xfrm>
            <a:off x="691246" y="3939833"/>
            <a:ext cx="795528" cy="7132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77" name="Google Shape;177;p32"/>
          <p:cNvSpPr txBox="1"/>
          <p:nvPr>
            <p:ph idx="9" type="body"/>
          </p:nvPr>
        </p:nvSpPr>
        <p:spPr>
          <a:xfrm>
            <a:off x="691245" y="5162747"/>
            <a:ext cx="658368" cy="76391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Title, Pic">
  <p:cSld name="1_Title, Pic">
    <p:spTree>
      <p:nvGrpSpPr>
        <p:cNvPr id="178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p36"/>
          <p:cNvSpPr txBox="1"/>
          <p:nvPr>
            <p:ph type="ctrTitle"/>
          </p:nvPr>
        </p:nvSpPr>
        <p:spPr>
          <a:xfrm>
            <a:off x="0" y="0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grpSp>
        <p:nvGrpSpPr>
          <p:cNvPr id="180" name="Google Shape;180;p36"/>
          <p:cNvGrpSpPr/>
          <p:nvPr/>
        </p:nvGrpSpPr>
        <p:grpSpPr>
          <a:xfrm flipH="1">
            <a:off x="-46438" y="6196177"/>
            <a:ext cx="12249071" cy="626186"/>
            <a:chOff x="-46438" y="6196177"/>
            <a:chExt cx="12249071" cy="626186"/>
          </a:xfrm>
        </p:grpSpPr>
        <p:pic>
          <p:nvPicPr>
            <p:cNvPr id="181" name="Google Shape;181;p36"/>
            <p:cNvPicPr preferRelativeResize="0"/>
            <p:nvPr/>
          </p:nvPicPr>
          <p:blipFill rotWithShape="1">
            <a:blip r:embed="rId2">
              <a:alphaModFix/>
            </a:blip>
            <a:srcRect b="0" l="0" r="0" t="0"/>
            <a:stretch/>
          </p:blipFill>
          <p:spPr>
            <a:xfrm>
              <a:off x="2097147" y="6246434"/>
              <a:ext cx="309931" cy="493979"/>
            </a:xfrm>
            <a:prstGeom prst="rect">
              <a:avLst/>
            </a:prstGeom>
            <a:noFill/>
            <a:ln>
              <a:noFill/>
            </a:ln>
          </p:spPr>
        </p:pic>
        <p:cxnSp>
          <p:nvCxnSpPr>
            <p:cNvPr id="182" name="Google Shape;182;p36"/>
            <p:cNvCxnSpPr/>
            <p:nvPr/>
          </p:nvCxnSpPr>
          <p:spPr>
            <a:xfrm>
              <a:off x="-46438" y="6567434"/>
              <a:ext cx="2082480" cy="0"/>
            </a:xfrm>
            <a:prstGeom prst="straightConnector1">
              <a:avLst/>
            </a:prstGeom>
            <a:noFill/>
            <a:ln cap="flat" cmpd="sng" w="25400">
              <a:solidFill>
                <a:srgbClr val="96C934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183" name="Google Shape;183;p36"/>
            <p:cNvCxnSpPr/>
            <p:nvPr/>
          </p:nvCxnSpPr>
          <p:spPr>
            <a:xfrm>
              <a:off x="2289544" y="6565900"/>
              <a:ext cx="2082480" cy="0"/>
            </a:xfrm>
            <a:prstGeom prst="straightConnector1">
              <a:avLst/>
            </a:prstGeom>
            <a:noFill/>
            <a:ln cap="flat" cmpd="sng" w="25400">
              <a:solidFill>
                <a:srgbClr val="96C934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184" name="Google Shape;184;p36"/>
            <p:cNvCxnSpPr/>
            <p:nvPr/>
          </p:nvCxnSpPr>
          <p:spPr>
            <a:xfrm>
              <a:off x="4925549" y="6565900"/>
              <a:ext cx="2082480" cy="0"/>
            </a:xfrm>
            <a:prstGeom prst="straightConnector1">
              <a:avLst/>
            </a:prstGeom>
            <a:noFill/>
            <a:ln cap="flat" cmpd="sng" w="25400">
              <a:solidFill>
                <a:srgbClr val="006FB6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185" name="Google Shape;185;p36"/>
            <p:cNvCxnSpPr/>
            <p:nvPr/>
          </p:nvCxnSpPr>
          <p:spPr>
            <a:xfrm>
              <a:off x="7620999" y="6565900"/>
              <a:ext cx="2082480" cy="0"/>
            </a:xfrm>
            <a:prstGeom prst="straightConnector1">
              <a:avLst/>
            </a:prstGeom>
            <a:noFill/>
            <a:ln cap="flat" cmpd="sng" w="25400">
              <a:solidFill>
                <a:srgbClr val="006FB6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186" name="Google Shape;186;p36"/>
            <p:cNvCxnSpPr/>
            <p:nvPr/>
          </p:nvCxnSpPr>
          <p:spPr>
            <a:xfrm>
              <a:off x="10120153" y="6584021"/>
              <a:ext cx="2082480" cy="0"/>
            </a:xfrm>
            <a:prstGeom prst="straightConnector1">
              <a:avLst/>
            </a:prstGeom>
            <a:noFill/>
            <a:ln cap="flat" cmpd="sng" w="25400">
              <a:solidFill>
                <a:srgbClr val="006FB6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pic>
          <p:nvPicPr>
            <p:cNvPr id="187" name="Google Shape;187;p36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9702615" y="6196177"/>
              <a:ext cx="491969" cy="53617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88" name="Google Shape;188;p36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4458273" y="6324412"/>
              <a:ext cx="529889" cy="49795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A picture containing vector graphics&#10;&#10;Description automatically generated" id="189" name="Google Shape;189;p36"/>
            <p:cNvPicPr preferRelativeResize="0"/>
            <p:nvPr/>
          </p:nvPicPr>
          <p:blipFill rotWithShape="1">
            <a:blip r:embed="rId5">
              <a:alphaModFix/>
            </a:blip>
            <a:srcRect b="0" l="0" r="0" t="0"/>
            <a:stretch/>
          </p:blipFill>
          <p:spPr>
            <a:xfrm>
              <a:off x="6981274" y="6196177"/>
              <a:ext cx="687747" cy="615553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90" name="Google Shape;190;p36"/>
          <p:cNvSpPr txBox="1"/>
          <p:nvPr>
            <p:ph idx="1" type="body"/>
          </p:nvPr>
        </p:nvSpPr>
        <p:spPr>
          <a:xfrm>
            <a:off x="6303981" y="1659612"/>
            <a:ext cx="5353397" cy="119379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318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b="0" i="1" sz="2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91" name="Google Shape;191;p36"/>
          <p:cNvSpPr txBox="1"/>
          <p:nvPr>
            <p:ph idx="2" type="body"/>
          </p:nvPr>
        </p:nvSpPr>
        <p:spPr>
          <a:xfrm>
            <a:off x="6303981" y="4001457"/>
            <a:ext cx="5353397" cy="155419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318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pic>
        <p:nvPicPr>
          <p:cNvPr descr="A picture containing person, indoor&#10;&#10;Description automatically generated" id="192" name="Google Shape;192;p36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7580512" y="1659612"/>
            <a:ext cx="4253837" cy="4198988"/>
          </a:xfrm>
          <a:prstGeom prst="rect">
            <a:avLst/>
          </a:prstGeom>
          <a:noFill/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</p:pic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4_2 Content boxes">
  <p:cSld name="4_2 Content boxes">
    <p:spTree>
      <p:nvGrpSpPr>
        <p:cNvPr id="193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4" name="Google Shape;194;p49"/>
          <p:cNvGrpSpPr/>
          <p:nvPr/>
        </p:nvGrpSpPr>
        <p:grpSpPr>
          <a:xfrm flipH="1">
            <a:off x="-30396" y="6196177"/>
            <a:ext cx="12233029" cy="626186"/>
            <a:chOff x="-30396" y="6196177"/>
            <a:chExt cx="12233029" cy="626186"/>
          </a:xfrm>
        </p:grpSpPr>
        <p:pic>
          <p:nvPicPr>
            <p:cNvPr id="195" name="Google Shape;195;p49"/>
            <p:cNvPicPr preferRelativeResize="0"/>
            <p:nvPr/>
          </p:nvPicPr>
          <p:blipFill rotWithShape="1">
            <a:blip r:embed="rId2">
              <a:alphaModFix/>
            </a:blip>
            <a:srcRect b="0" l="0" r="0" t="0"/>
            <a:stretch/>
          </p:blipFill>
          <p:spPr>
            <a:xfrm>
              <a:off x="2097147" y="6246434"/>
              <a:ext cx="309930" cy="493979"/>
            </a:xfrm>
            <a:prstGeom prst="rect">
              <a:avLst/>
            </a:prstGeom>
            <a:noFill/>
            <a:ln>
              <a:noFill/>
            </a:ln>
          </p:spPr>
        </p:pic>
        <p:cxnSp>
          <p:nvCxnSpPr>
            <p:cNvPr id="196" name="Google Shape;196;p49"/>
            <p:cNvCxnSpPr/>
            <p:nvPr/>
          </p:nvCxnSpPr>
          <p:spPr>
            <a:xfrm>
              <a:off x="-30396" y="6567434"/>
              <a:ext cx="2082480" cy="0"/>
            </a:xfrm>
            <a:prstGeom prst="straightConnector1">
              <a:avLst/>
            </a:prstGeom>
            <a:noFill/>
            <a:ln cap="flat" cmpd="sng" w="25400">
              <a:solidFill>
                <a:srgbClr val="006FB6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197" name="Google Shape;197;p49"/>
            <p:cNvCxnSpPr/>
            <p:nvPr/>
          </p:nvCxnSpPr>
          <p:spPr>
            <a:xfrm>
              <a:off x="7620999" y="6565900"/>
              <a:ext cx="2082480" cy="0"/>
            </a:xfrm>
            <a:prstGeom prst="straightConnector1">
              <a:avLst/>
            </a:prstGeom>
            <a:noFill/>
            <a:ln cap="flat" cmpd="sng" w="25400">
              <a:solidFill>
                <a:srgbClr val="96C934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198" name="Google Shape;198;p49"/>
            <p:cNvCxnSpPr/>
            <p:nvPr/>
          </p:nvCxnSpPr>
          <p:spPr>
            <a:xfrm>
              <a:off x="10120153" y="6584021"/>
              <a:ext cx="2082480" cy="0"/>
            </a:xfrm>
            <a:prstGeom prst="straightConnector1">
              <a:avLst/>
            </a:prstGeom>
            <a:noFill/>
            <a:ln cap="flat" cmpd="sng" w="25400">
              <a:solidFill>
                <a:srgbClr val="96C934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pic>
          <p:nvPicPr>
            <p:cNvPr id="199" name="Google Shape;199;p49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9702615" y="6196177"/>
              <a:ext cx="491968" cy="536174"/>
            </a:xfrm>
            <a:prstGeom prst="rect">
              <a:avLst/>
            </a:prstGeom>
            <a:noFill/>
            <a:ln>
              <a:noFill/>
            </a:ln>
          </p:spPr>
        </p:pic>
        <p:cxnSp>
          <p:nvCxnSpPr>
            <p:cNvPr id="200" name="Google Shape;200;p49"/>
            <p:cNvCxnSpPr/>
            <p:nvPr/>
          </p:nvCxnSpPr>
          <p:spPr>
            <a:xfrm>
              <a:off x="2289544" y="6565900"/>
              <a:ext cx="2082480" cy="0"/>
            </a:xfrm>
            <a:prstGeom prst="straightConnector1">
              <a:avLst/>
            </a:prstGeom>
            <a:noFill/>
            <a:ln cap="flat" cmpd="sng" w="25400">
              <a:solidFill>
                <a:srgbClr val="006FB6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201" name="Google Shape;201;p49"/>
            <p:cNvCxnSpPr/>
            <p:nvPr/>
          </p:nvCxnSpPr>
          <p:spPr>
            <a:xfrm>
              <a:off x="4925549" y="6565900"/>
              <a:ext cx="2082480" cy="0"/>
            </a:xfrm>
            <a:prstGeom prst="straightConnector1">
              <a:avLst/>
            </a:prstGeom>
            <a:noFill/>
            <a:ln cap="flat" cmpd="sng" w="25400">
              <a:solidFill>
                <a:srgbClr val="006FB6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pic>
          <p:nvPicPr>
            <p:cNvPr id="202" name="Google Shape;202;p49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4458273" y="6324412"/>
              <a:ext cx="529889" cy="49795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A picture containing vector graphics&#10;&#10;Description automatically generated" id="203" name="Google Shape;203;p49"/>
            <p:cNvPicPr preferRelativeResize="0"/>
            <p:nvPr/>
          </p:nvPicPr>
          <p:blipFill rotWithShape="1">
            <a:blip r:embed="rId5">
              <a:alphaModFix/>
            </a:blip>
            <a:srcRect b="0" l="0" r="0" t="0"/>
            <a:stretch/>
          </p:blipFill>
          <p:spPr>
            <a:xfrm>
              <a:off x="6981274" y="6196177"/>
              <a:ext cx="687747" cy="615553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204" name="Google Shape;204;p49"/>
          <p:cNvSpPr txBox="1"/>
          <p:nvPr>
            <p:ph type="ctrTitle"/>
          </p:nvPr>
        </p:nvSpPr>
        <p:spPr>
          <a:xfrm>
            <a:off x="0" y="0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05" name="Google Shape;205;p49"/>
          <p:cNvSpPr txBox="1"/>
          <p:nvPr>
            <p:ph idx="1" type="body"/>
          </p:nvPr>
        </p:nvSpPr>
        <p:spPr>
          <a:xfrm>
            <a:off x="1185028" y="1692275"/>
            <a:ext cx="4830762" cy="40671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572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064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810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06" name="Google Shape;206;p49"/>
          <p:cNvSpPr txBox="1"/>
          <p:nvPr>
            <p:ph idx="2" type="body"/>
          </p:nvPr>
        </p:nvSpPr>
        <p:spPr>
          <a:xfrm>
            <a:off x="6250420" y="1692275"/>
            <a:ext cx="4756551" cy="41006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572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064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810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 1">
  <p:cSld name="Title and Content 1">
    <p:spTree>
      <p:nvGrpSpPr>
        <p:cNvPr id="207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p54"/>
          <p:cNvSpPr txBox="1"/>
          <p:nvPr>
            <p:ph idx="1" type="body"/>
          </p:nvPr>
        </p:nvSpPr>
        <p:spPr>
          <a:xfrm>
            <a:off x="994808" y="1334491"/>
            <a:ext cx="2514600" cy="1828800"/>
          </a:xfrm>
          <a:prstGeom prst="rect">
            <a:avLst/>
          </a:prstGeom>
          <a:noFill/>
          <a:ln>
            <a:noFill/>
          </a:ln>
        </p:spPr>
        <p:txBody>
          <a:bodyPr anchorCtr="1" anchor="t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09" name="Google Shape;209;p54"/>
          <p:cNvSpPr txBox="1"/>
          <p:nvPr>
            <p:ph idx="2" type="body"/>
          </p:nvPr>
        </p:nvSpPr>
        <p:spPr>
          <a:xfrm>
            <a:off x="9143260" y="3943617"/>
            <a:ext cx="2514600" cy="1828800"/>
          </a:xfrm>
          <a:prstGeom prst="rect">
            <a:avLst/>
          </a:prstGeom>
          <a:noFill/>
          <a:ln>
            <a:noFill/>
          </a:ln>
        </p:spPr>
        <p:txBody>
          <a:bodyPr anchorCtr="1" anchor="t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10" name="Google Shape;210;p54"/>
          <p:cNvSpPr txBox="1"/>
          <p:nvPr>
            <p:ph idx="3" type="body"/>
          </p:nvPr>
        </p:nvSpPr>
        <p:spPr>
          <a:xfrm>
            <a:off x="4458284" y="2860693"/>
            <a:ext cx="2514600" cy="18288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1" anchor="t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11" name="Google Shape;211;p54"/>
          <p:cNvSpPr txBox="1"/>
          <p:nvPr>
            <p:ph type="ctrTitle"/>
          </p:nvPr>
        </p:nvSpPr>
        <p:spPr>
          <a:xfrm>
            <a:off x="0" y="32084"/>
            <a:ext cx="12192000" cy="119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id="212" name="Google Shape;212;p5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31" cy="49398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13" name="Google Shape;213;p54"/>
          <p:cNvCxnSpPr/>
          <p:nvPr/>
        </p:nvCxnSpPr>
        <p:spPr>
          <a:xfrm>
            <a:off x="-30396" y="6567434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214" name="Google Shape;214;p54"/>
          <p:cNvCxnSpPr/>
          <p:nvPr/>
        </p:nvCxnSpPr>
        <p:spPr>
          <a:xfrm>
            <a:off x="2289544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215" name="Google Shape;215;p54"/>
          <p:cNvCxnSpPr/>
          <p:nvPr/>
        </p:nvCxnSpPr>
        <p:spPr>
          <a:xfrm>
            <a:off x="492554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216" name="Google Shape;216;p54"/>
          <p:cNvCxnSpPr/>
          <p:nvPr/>
        </p:nvCxnSpPr>
        <p:spPr>
          <a:xfrm>
            <a:off x="762099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217" name="Google Shape;217;p54"/>
          <p:cNvCxnSpPr/>
          <p:nvPr/>
        </p:nvCxnSpPr>
        <p:spPr>
          <a:xfrm>
            <a:off x="10120153" y="6584021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218" name="Google Shape;218;p5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219" name="Google Shape;219;p5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582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220" name="Google Shape;220;p54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9812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sp>
        <p:nvSpPr>
          <p:cNvPr id="221" name="Google Shape;221;p54"/>
          <p:cNvSpPr txBox="1"/>
          <p:nvPr>
            <p:ph idx="4" type="body"/>
          </p:nvPr>
        </p:nvSpPr>
        <p:spPr>
          <a:xfrm>
            <a:off x="994808" y="4100916"/>
            <a:ext cx="2514600" cy="1828800"/>
          </a:xfrm>
          <a:prstGeom prst="rect">
            <a:avLst/>
          </a:prstGeom>
          <a:noFill/>
          <a:ln>
            <a:noFill/>
          </a:ln>
        </p:spPr>
        <p:txBody>
          <a:bodyPr anchorCtr="1" anchor="t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22" name="Google Shape;222;p54"/>
          <p:cNvSpPr txBox="1"/>
          <p:nvPr>
            <p:ph idx="5" type="body"/>
          </p:nvPr>
        </p:nvSpPr>
        <p:spPr>
          <a:xfrm>
            <a:off x="9143260" y="1408017"/>
            <a:ext cx="2514600" cy="1828800"/>
          </a:xfrm>
          <a:prstGeom prst="rect">
            <a:avLst/>
          </a:prstGeom>
          <a:noFill/>
          <a:ln>
            <a:noFill/>
          </a:ln>
        </p:spPr>
        <p:txBody>
          <a:bodyPr anchorCtr="1" anchor="t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pic>
        <p:nvPicPr>
          <p:cNvPr id="223" name="Google Shape;223;p54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3265450" y="1494950"/>
            <a:ext cx="5661102" cy="47433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 Reading tip_2 Content boxes">
  <p:cSld name="2 Reading tip_2 Content boxes">
    <p:spTree>
      <p:nvGrpSpPr>
        <p:cNvPr id="224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p55"/>
          <p:cNvSpPr txBox="1"/>
          <p:nvPr>
            <p:ph type="ctrTitle"/>
          </p:nvPr>
        </p:nvSpPr>
        <p:spPr>
          <a:xfrm>
            <a:off x="0" y="0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26" name="Google Shape;226;p55"/>
          <p:cNvSpPr txBox="1"/>
          <p:nvPr>
            <p:ph idx="1" type="body"/>
          </p:nvPr>
        </p:nvSpPr>
        <p:spPr>
          <a:xfrm>
            <a:off x="1185028" y="1692275"/>
            <a:ext cx="4830762" cy="40671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572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064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810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27" name="Google Shape;227;p55"/>
          <p:cNvSpPr txBox="1"/>
          <p:nvPr>
            <p:ph idx="2" type="body"/>
          </p:nvPr>
        </p:nvSpPr>
        <p:spPr>
          <a:xfrm>
            <a:off x="6250420" y="1692275"/>
            <a:ext cx="4756551" cy="410067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4572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064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810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pic>
        <p:nvPicPr>
          <p:cNvPr id="228" name="Google Shape;228;p5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30" cy="4939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29" name="Google Shape;229;p55"/>
          <p:cNvCxnSpPr/>
          <p:nvPr/>
        </p:nvCxnSpPr>
        <p:spPr>
          <a:xfrm>
            <a:off x="-30396" y="6567434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230" name="Google Shape;230;p55"/>
          <p:cNvCxnSpPr/>
          <p:nvPr/>
        </p:nvCxnSpPr>
        <p:spPr>
          <a:xfrm>
            <a:off x="22895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231" name="Google Shape;231;p55"/>
          <p:cNvCxnSpPr/>
          <p:nvPr/>
        </p:nvCxnSpPr>
        <p:spPr>
          <a:xfrm>
            <a:off x="49255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232" name="Google Shape;232;p55"/>
          <p:cNvCxnSpPr/>
          <p:nvPr/>
        </p:nvCxnSpPr>
        <p:spPr>
          <a:xfrm>
            <a:off x="76209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233" name="Google Shape;233;p55"/>
          <p:cNvCxnSpPr/>
          <p:nvPr/>
        </p:nvCxnSpPr>
        <p:spPr>
          <a:xfrm>
            <a:off x="10120153" y="6584021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234" name="Google Shape;234;p5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235" name="Google Shape;235;p5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58273" y="6324412"/>
            <a:ext cx="529889" cy="49795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236" name="Google Shape;236;p55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9812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>
  <p:cSld name="Title and Content">
    <p:spTree>
      <p:nvGrpSpPr>
        <p:cNvPr id="237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Google Shape;238;p56"/>
          <p:cNvSpPr txBox="1"/>
          <p:nvPr>
            <p:ph idx="1" type="body"/>
          </p:nvPr>
        </p:nvSpPr>
        <p:spPr>
          <a:xfrm>
            <a:off x="459596" y="3948916"/>
            <a:ext cx="2514600" cy="1828800"/>
          </a:xfrm>
          <a:prstGeom prst="rect">
            <a:avLst/>
          </a:prstGeom>
          <a:noFill/>
          <a:ln>
            <a:noFill/>
          </a:ln>
        </p:spPr>
        <p:txBody>
          <a:bodyPr anchorCtr="1" anchor="t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39" name="Google Shape;239;p56"/>
          <p:cNvSpPr txBox="1"/>
          <p:nvPr>
            <p:ph idx="2" type="body"/>
          </p:nvPr>
        </p:nvSpPr>
        <p:spPr>
          <a:xfrm>
            <a:off x="6201972" y="3943617"/>
            <a:ext cx="2514600" cy="1828800"/>
          </a:xfrm>
          <a:prstGeom prst="rect">
            <a:avLst/>
          </a:prstGeom>
          <a:noFill/>
          <a:ln>
            <a:noFill/>
          </a:ln>
        </p:spPr>
        <p:txBody>
          <a:bodyPr anchorCtr="1" anchor="t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40" name="Google Shape;240;p56"/>
          <p:cNvSpPr txBox="1"/>
          <p:nvPr>
            <p:ph idx="3" type="body"/>
          </p:nvPr>
        </p:nvSpPr>
        <p:spPr>
          <a:xfrm>
            <a:off x="9073160" y="3943617"/>
            <a:ext cx="2514600" cy="1828800"/>
          </a:xfrm>
          <a:prstGeom prst="rect">
            <a:avLst/>
          </a:prstGeom>
          <a:noFill/>
          <a:ln>
            <a:noFill/>
          </a:ln>
        </p:spPr>
        <p:txBody>
          <a:bodyPr anchorCtr="1" anchor="t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41" name="Google Shape;241;p56"/>
          <p:cNvSpPr txBox="1"/>
          <p:nvPr>
            <p:ph idx="4" type="body"/>
          </p:nvPr>
        </p:nvSpPr>
        <p:spPr>
          <a:xfrm>
            <a:off x="3330784" y="3950205"/>
            <a:ext cx="2514600" cy="1828800"/>
          </a:xfrm>
          <a:prstGeom prst="rect">
            <a:avLst/>
          </a:prstGeom>
          <a:noFill/>
          <a:ln>
            <a:noFill/>
          </a:ln>
        </p:spPr>
        <p:txBody>
          <a:bodyPr anchorCtr="1" anchor="t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42" name="Google Shape;242;p56"/>
          <p:cNvSpPr txBox="1"/>
          <p:nvPr>
            <p:ph idx="5" type="body"/>
          </p:nvPr>
        </p:nvSpPr>
        <p:spPr>
          <a:xfrm>
            <a:off x="651620" y="1700202"/>
            <a:ext cx="2130552" cy="213055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1" i="0" sz="4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43" name="Google Shape;243;p56"/>
          <p:cNvSpPr txBox="1"/>
          <p:nvPr>
            <p:ph idx="6" type="body"/>
          </p:nvPr>
        </p:nvSpPr>
        <p:spPr>
          <a:xfrm>
            <a:off x="3479964" y="1854357"/>
            <a:ext cx="2487168" cy="197510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1" i="0" sz="4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44" name="Google Shape;244;p56"/>
          <p:cNvSpPr txBox="1"/>
          <p:nvPr>
            <p:ph idx="7" type="body"/>
          </p:nvPr>
        </p:nvSpPr>
        <p:spPr>
          <a:xfrm>
            <a:off x="6416856" y="1861619"/>
            <a:ext cx="2084832" cy="197510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1" i="0" sz="4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45" name="Google Shape;245;p56"/>
          <p:cNvSpPr txBox="1"/>
          <p:nvPr>
            <p:ph idx="8" type="body"/>
          </p:nvPr>
        </p:nvSpPr>
        <p:spPr>
          <a:xfrm>
            <a:off x="9355776" y="1852559"/>
            <a:ext cx="2084832" cy="197510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1" i="0" sz="4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46" name="Google Shape;246;p56"/>
          <p:cNvSpPr txBox="1"/>
          <p:nvPr>
            <p:ph type="ctrTitle"/>
          </p:nvPr>
        </p:nvSpPr>
        <p:spPr>
          <a:xfrm>
            <a:off x="0" y="32084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id="247" name="Google Shape;247;p5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31" cy="4939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48" name="Google Shape;248;p56"/>
          <p:cNvCxnSpPr/>
          <p:nvPr/>
        </p:nvCxnSpPr>
        <p:spPr>
          <a:xfrm>
            <a:off x="-30396" y="6567434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249" name="Google Shape;249;p56"/>
          <p:cNvCxnSpPr/>
          <p:nvPr/>
        </p:nvCxnSpPr>
        <p:spPr>
          <a:xfrm>
            <a:off x="22895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250" name="Google Shape;250;p56"/>
          <p:cNvCxnSpPr/>
          <p:nvPr/>
        </p:nvCxnSpPr>
        <p:spPr>
          <a:xfrm>
            <a:off x="49255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251" name="Google Shape;251;p56"/>
          <p:cNvCxnSpPr/>
          <p:nvPr/>
        </p:nvCxnSpPr>
        <p:spPr>
          <a:xfrm>
            <a:off x="76209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252" name="Google Shape;252;p56"/>
          <p:cNvCxnSpPr/>
          <p:nvPr/>
        </p:nvCxnSpPr>
        <p:spPr>
          <a:xfrm>
            <a:off x="10120153" y="6584021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253" name="Google Shape;253;p5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254" name="Google Shape;254;p5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582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255" name="Google Shape;255;p56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9812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Welcome 4 Points, Pic">
  <p:cSld name="1_Welcome 4 Points, Pic">
    <p:spTree>
      <p:nvGrpSpPr>
        <p:cNvPr id="256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Google Shape;257;p57"/>
          <p:cNvSpPr/>
          <p:nvPr>
            <p:ph idx="2" type="pic"/>
          </p:nvPr>
        </p:nvSpPr>
        <p:spPr>
          <a:xfrm>
            <a:off x="5292892" y="1502510"/>
            <a:ext cx="6578600" cy="4545253"/>
          </a:xfrm>
          <a:prstGeom prst="rect">
            <a:avLst/>
          </a:prstGeom>
          <a:noFill/>
          <a:ln cap="flat" cmpd="sng" w="19050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58" name="Google Shape;258;p57"/>
          <p:cNvSpPr txBox="1"/>
          <p:nvPr>
            <p:ph idx="1" type="body"/>
          </p:nvPr>
        </p:nvSpPr>
        <p:spPr>
          <a:xfrm>
            <a:off x="1660584" y="1489802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59" name="Google Shape;259;p57"/>
          <p:cNvSpPr txBox="1"/>
          <p:nvPr>
            <p:ph idx="3" type="body"/>
          </p:nvPr>
        </p:nvSpPr>
        <p:spPr>
          <a:xfrm>
            <a:off x="1660584" y="3817079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60" name="Google Shape;260;p57"/>
          <p:cNvSpPr txBox="1"/>
          <p:nvPr>
            <p:ph type="ctrTitle"/>
          </p:nvPr>
        </p:nvSpPr>
        <p:spPr>
          <a:xfrm>
            <a:off x="0" y="0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61" name="Google Shape;261;p57"/>
          <p:cNvSpPr txBox="1"/>
          <p:nvPr>
            <p:ph idx="4" type="body"/>
          </p:nvPr>
        </p:nvSpPr>
        <p:spPr>
          <a:xfrm>
            <a:off x="1660584" y="4992079"/>
            <a:ext cx="3632308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pic>
        <p:nvPicPr>
          <p:cNvPr id="262" name="Google Shape;262;p5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31" cy="4939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63" name="Google Shape;263;p57"/>
          <p:cNvCxnSpPr/>
          <p:nvPr/>
        </p:nvCxnSpPr>
        <p:spPr>
          <a:xfrm>
            <a:off x="-30396" y="6567434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264" name="Google Shape;264;p57"/>
          <p:cNvCxnSpPr/>
          <p:nvPr/>
        </p:nvCxnSpPr>
        <p:spPr>
          <a:xfrm>
            <a:off x="22895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265" name="Google Shape;265;p57"/>
          <p:cNvCxnSpPr/>
          <p:nvPr/>
        </p:nvCxnSpPr>
        <p:spPr>
          <a:xfrm>
            <a:off x="49255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266" name="Google Shape;266;p57"/>
          <p:cNvCxnSpPr/>
          <p:nvPr/>
        </p:nvCxnSpPr>
        <p:spPr>
          <a:xfrm>
            <a:off x="76209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267" name="Google Shape;267;p57"/>
          <p:cNvCxnSpPr/>
          <p:nvPr/>
        </p:nvCxnSpPr>
        <p:spPr>
          <a:xfrm>
            <a:off x="10120153" y="6584021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268" name="Google Shape;268;p5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269" name="Google Shape;269;p5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582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270" name="Google Shape;270;p57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9812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271" name="Google Shape;271;p57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544196" y="1666754"/>
            <a:ext cx="768146" cy="762970"/>
          </a:xfrm>
          <a:prstGeom prst="rect">
            <a:avLst/>
          </a:prstGeom>
          <a:noFill/>
          <a:ln>
            <a:noFill/>
          </a:ln>
        </p:spPr>
      </p:pic>
      <p:pic>
        <p:nvPicPr>
          <p:cNvPr id="272" name="Google Shape;272;p57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511220" y="3130840"/>
            <a:ext cx="834098" cy="884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73" name="Google Shape;273;p57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511220" y="4872764"/>
            <a:ext cx="834098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Welcome 4 Points, Pic">
  <p:cSld name="1_Welcome 4 Points, Pic 2">
    <p:spTree>
      <p:nvGrpSpPr>
        <p:cNvPr id="274" name="Shape 2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" name="Google Shape;275;p58"/>
          <p:cNvSpPr/>
          <p:nvPr>
            <p:ph idx="2" type="pic"/>
          </p:nvPr>
        </p:nvSpPr>
        <p:spPr>
          <a:xfrm>
            <a:off x="5292892" y="1502510"/>
            <a:ext cx="6578600" cy="4545253"/>
          </a:xfrm>
          <a:prstGeom prst="rect">
            <a:avLst/>
          </a:prstGeom>
          <a:noFill/>
          <a:ln cap="flat" cmpd="sng" w="19050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76" name="Google Shape;276;p58"/>
          <p:cNvSpPr txBox="1"/>
          <p:nvPr>
            <p:ph idx="1" type="body"/>
          </p:nvPr>
        </p:nvSpPr>
        <p:spPr>
          <a:xfrm>
            <a:off x="1660584" y="1489802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77" name="Google Shape;277;p58"/>
          <p:cNvSpPr txBox="1"/>
          <p:nvPr>
            <p:ph idx="3" type="body"/>
          </p:nvPr>
        </p:nvSpPr>
        <p:spPr>
          <a:xfrm>
            <a:off x="1660584" y="3817079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78" name="Google Shape;278;p58"/>
          <p:cNvSpPr txBox="1"/>
          <p:nvPr>
            <p:ph type="ctrTitle"/>
          </p:nvPr>
        </p:nvSpPr>
        <p:spPr>
          <a:xfrm>
            <a:off x="0" y="0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79" name="Google Shape;279;p58"/>
          <p:cNvSpPr txBox="1"/>
          <p:nvPr>
            <p:ph idx="4" type="body"/>
          </p:nvPr>
        </p:nvSpPr>
        <p:spPr>
          <a:xfrm>
            <a:off x="1660584" y="4992079"/>
            <a:ext cx="3632308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pic>
        <p:nvPicPr>
          <p:cNvPr id="280" name="Google Shape;280;p5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31" cy="4939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81" name="Google Shape;281;p58"/>
          <p:cNvCxnSpPr/>
          <p:nvPr/>
        </p:nvCxnSpPr>
        <p:spPr>
          <a:xfrm>
            <a:off x="-30396" y="6567434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282" name="Google Shape;282;p58"/>
          <p:cNvCxnSpPr/>
          <p:nvPr/>
        </p:nvCxnSpPr>
        <p:spPr>
          <a:xfrm>
            <a:off x="22895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283" name="Google Shape;283;p58"/>
          <p:cNvCxnSpPr/>
          <p:nvPr/>
        </p:nvCxnSpPr>
        <p:spPr>
          <a:xfrm>
            <a:off x="49255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284" name="Google Shape;284;p58"/>
          <p:cNvCxnSpPr/>
          <p:nvPr/>
        </p:nvCxnSpPr>
        <p:spPr>
          <a:xfrm>
            <a:off x="76209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285" name="Google Shape;285;p58"/>
          <p:cNvCxnSpPr/>
          <p:nvPr/>
        </p:nvCxnSpPr>
        <p:spPr>
          <a:xfrm>
            <a:off x="10120153" y="6584021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286" name="Google Shape;286;p5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287" name="Google Shape;287;p5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582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288" name="Google Shape;288;p58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9812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289" name="Google Shape;289;p58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531600" y="1630111"/>
            <a:ext cx="735594" cy="836256"/>
          </a:xfrm>
          <a:prstGeom prst="rect">
            <a:avLst/>
          </a:prstGeom>
          <a:noFill/>
          <a:ln>
            <a:noFill/>
          </a:ln>
        </p:spPr>
      </p:pic>
      <p:pic>
        <p:nvPicPr>
          <p:cNvPr id="290" name="Google Shape;290;p58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531600" y="3183039"/>
            <a:ext cx="735594" cy="779602"/>
          </a:xfrm>
          <a:prstGeom prst="rect">
            <a:avLst/>
          </a:prstGeom>
          <a:noFill/>
          <a:ln>
            <a:noFill/>
          </a:ln>
        </p:spPr>
      </p:pic>
      <p:pic>
        <p:nvPicPr>
          <p:cNvPr id="291" name="Google Shape;291;p58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482348" y="4977591"/>
            <a:ext cx="834098" cy="70474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>
  <p:cSld name="Blank">
    <p:spTree>
      <p:nvGrpSpPr>
        <p:cNvPr id="292" name="Shape 2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" name="Google Shape;293;p59"/>
          <p:cNvSpPr txBox="1"/>
          <p:nvPr>
            <p:ph idx="1" type="body"/>
          </p:nvPr>
        </p:nvSpPr>
        <p:spPr>
          <a:xfrm>
            <a:off x="4588042" y="1489802"/>
            <a:ext cx="7205373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94" name="Google Shape;294;p59"/>
          <p:cNvSpPr txBox="1"/>
          <p:nvPr>
            <p:ph idx="2" type="body"/>
          </p:nvPr>
        </p:nvSpPr>
        <p:spPr>
          <a:xfrm>
            <a:off x="4588042" y="2653440"/>
            <a:ext cx="7205373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95" name="Google Shape;295;p59"/>
          <p:cNvSpPr txBox="1"/>
          <p:nvPr>
            <p:ph idx="3" type="body"/>
          </p:nvPr>
        </p:nvSpPr>
        <p:spPr>
          <a:xfrm>
            <a:off x="4588042" y="3817079"/>
            <a:ext cx="7205373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96" name="Google Shape;296;p59"/>
          <p:cNvSpPr txBox="1"/>
          <p:nvPr>
            <p:ph idx="4" type="body"/>
          </p:nvPr>
        </p:nvSpPr>
        <p:spPr>
          <a:xfrm>
            <a:off x="4588042" y="4992079"/>
            <a:ext cx="7205373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97" name="Google Shape;297;p59"/>
          <p:cNvSpPr txBox="1"/>
          <p:nvPr>
            <p:ph idx="5" type="body"/>
          </p:nvPr>
        </p:nvSpPr>
        <p:spPr>
          <a:xfrm>
            <a:off x="691245" y="1502511"/>
            <a:ext cx="3435278" cy="104297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1" i="0" sz="4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98" name="Google Shape;298;p59"/>
          <p:cNvSpPr txBox="1"/>
          <p:nvPr>
            <p:ph idx="6" type="body"/>
          </p:nvPr>
        </p:nvSpPr>
        <p:spPr>
          <a:xfrm>
            <a:off x="693292" y="2653440"/>
            <a:ext cx="3433231" cy="104297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1" i="0" sz="4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99" name="Google Shape;299;p59"/>
          <p:cNvSpPr txBox="1"/>
          <p:nvPr>
            <p:ph idx="7" type="body"/>
          </p:nvPr>
        </p:nvSpPr>
        <p:spPr>
          <a:xfrm>
            <a:off x="691246" y="3804369"/>
            <a:ext cx="3433231" cy="104297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1" i="0" sz="4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00" name="Google Shape;300;p59"/>
          <p:cNvSpPr txBox="1"/>
          <p:nvPr>
            <p:ph idx="8" type="body"/>
          </p:nvPr>
        </p:nvSpPr>
        <p:spPr>
          <a:xfrm>
            <a:off x="691245" y="4959551"/>
            <a:ext cx="3433231" cy="104297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1" i="0" sz="4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01" name="Google Shape;301;p59"/>
          <p:cNvSpPr txBox="1"/>
          <p:nvPr>
            <p:ph type="ctrTitle"/>
          </p:nvPr>
        </p:nvSpPr>
        <p:spPr>
          <a:xfrm>
            <a:off x="0" y="32084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id="302" name="Google Shape;302;p5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31" cy="4939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303" name="Google Shape;303;p59"/>
          <p:cNvCxnSpPr/>
          <p:nvPr/>
        </p:nvCxnSpPr>
        <p:spPr>
          <a:xfrm>
            <a:off x="-30396" y="6567434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304" name="Google Shape;304;p59"/>
          <p:cNvCxnSpPr/>
          <p:nvPr/>
        </p:nvCxnSpPr>
        <p:spPr>
          <a:xfrm>
            <a:off x="22895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305" name="Google Shape;305;p59"/>
          <p:cNvCxnSpPr/>
          <p:nvPr/>
        </p:nvCxnSpPr>
        <p:spPr>
          <a:xfrm>
            <a:off x="49255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306" name="Google Shape;306;p59"/>
          <p:cNvCxnSpPr/>
          <p:nvPr/>
        </p:nvCxnSpPr>
        <p:spPr>
          <a:xfrm>
            <a:off x="76209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307" name="Google Shape;307;p59"/>
          <p:cNvCxnSpPr/>
          <p:nvPr/>
        </p:nvCxnSpPr>
        <p:spPr>
          <a:xfrm>
            <a:off x="10120153" y="6584021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308" name="Google Shape;308;p5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309" name="Google Shape;309;p5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582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310" name="Google Shape;310;p59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9812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_Title, 3 points,content box">
  <p:cSld name="4_Title, 3 points,content box">
    <p:spTree>
      <p:nvGrpSpPr>
        <p:cNvPr id="311" name="Shape 3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2" name="Google Shape;312;p6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30" cy="4939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313" name="Google Shape;313;p60"/>
          <p:cNvCxnSpPr/>
          <p:nvPr/>
        </p:nvCxnSpPr>
        <p:spPr>
          <a:xfrm>
            <a:off x="-30396" y="6567434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314" name="Google Shape;314;p60"/>
          <p:cNvCxnSpPr/>
          <p:nvPr/>
        </p:nvCxnSpPr>
        <p:spPr>
          <a:xfrm>
            <a:off x="76209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315" name="Google Shape;315;p60"/>
          <p:cNvCxnSpPr/>
          <p:nvPr/>
        </p:nvCxnSpPr>
        <p:spPr>
          <a:xfrm>
            <a:off x="10120153" y="6584021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316" name="Google Shape;316;p6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317" name="Google Shape;317;p6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981274" y="6196177"/>
            <a:ext cx="687747" cy="615552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318" name="Google Shape;318;p60"/>
          <p:cNvCxnSpPr/>
          <p:nvPr/>
        </p:nvCxnSpPr>
        <p:spPr>
          <a:xfrm>
            <a:off x="22895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319" name="Google Shape;319;p60"/>
          <p:cNvCxnSpPr/>
          <p:nvPr/>
        </p:nvCxnSpPr>
        <p:spPr>
          <a:xfrm>
            <a:off x="49255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320" name="Google Shape;320;p60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4582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sp>
        <p:nvSpPr>
          <p:cNvPr id="321" name="Google Shape;321;p60"/>
          <p:cNvSpPr txBox="1"/>
          <p:nvPr>
            <p:ph type="ctrTitle"/>
          </p:nvPr>
        </p:nvSpPr>
        <p:spPr>
          <a:xfrm>
            <a:off x="0" y="0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22" name="Google Shape;322;p60"/>
          <p:cNvSpPr txBox="1"/>
          <p:nvPr>
            <p:ph idx="1" type="body"/>
          </p:nvPr>
        </p:nvSpPr>
        <p:spPr>
          <a:xfrm>
            <a:off x="1639564" y="1374414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23" name="Google Shape;323;p60"/>
          <p:cNvSpPr txBox="1"/>
          <p:nvPr>
            <p:ph idx="2" type="body"/>
          </p:nvPr>
        </p:nvSpPr>
        <p:spPr>
          <a:xfrm>
            <a:off x="1627989" y="2592249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24" name="Google Shape;324;p60"/>
          <p:cNvSpPr txBox="1"/>
          <p:nvPr>
            <p:ph idx="3" type="body"/>
          </p:nvPr>
        </p:nvSpPr>
        <p:spPr>
          <a:xfrm>
            <a:off x="1655384" y="3809178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25" name="Google Shape;325;p60"/>
          <p:cNvSpPr txBox="1"/>
          <p:nvPr>
            <p:ph idx="4" type="body"/>
          </p:nvPr>
        </p:nvSpPr>
        <p:spPr>
          <a:xfrm>
            <a:off x="698497" y="1377337"/>
            <a:ext cx="847065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26" name="Google Shape;326;p60"/>
          <p:cNvSpPr txBox="1"/>
          <p:nvPr>
            <p:ph idx="5" type="body"/>
          </p:nvPr>
        </p:nvSpPr>
        <p:spPr>
          <a:xfrm>
            <a:off x="698497" y="3809178"/>
            <a:ext cx="847065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27" name="Google Shape;327;p60"/>
          <p:cNvSpPr txBox="1"/>
          <p:nvPr>
            <p:ph idx="6" type="body"/>
          </p:nvPr>
        </p:nvSpPr>
        <p:spPr>
          <a:xfrm>
            <a:off x="1627989" y="5024978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28" name="Google Shape;328;p60"/>
          <p:cNvSpPr txBox="1"/>
          <p:nvPr>
            <p:ph idx="7" type="body"/>
          </p:nvPr>
        </p:nvSpPr>
        <p:spPr>
          <a:xfrm>
            <a:off x="698497" y="2592249"/>
            <a:ext cx="847065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29" name="Google Shape;329;p60"/>
          <p:cNvSpPr txBox="1"/>
          <p:nvPr>
            <p:ph idx="8" type="body"/>
          </p:nvPr>
        </p:nvSpPr>
        <p:spPr>
          <a:xfrm>
            <a:off x="698497" y="5027421"/>
            <a:ext cx="847065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pic>
        <p:nvPicPr>
          <p:cNvPr descr="Una imagen con un muchacho, niño, joven  Descripción generada con muchísima confianza" id="330" name="Google Shape;330;p60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6552007" y="2127658"/>
            <a:ext cx="5112983" cy="3839191"/>
          </a:xfrm>
          <a:prstGeom prst="rect">
            <a:avLst/>
          </a:prstGeom>
          <a:noFill/>
          <a:ln cap="sq" cmpd="sng" w="1905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_Custom Layout">
  <p:cSld name="3_Custom Layout">
    <p:spTree>
      <p:nvGrpSpPr>
        <p:cNvPr id="18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28"/>
          <p:cNvSpPr/>
          <p:nvPr>
            <p:ph idx="2" type="pic"/>
          </p:nvPr>
        </p:nvSpPr>
        <p:spPr>
          <a:xfrm>
            <a:off x="5292892" y="1502510"/>
            <a:ext cx="6578600" cy="4545253"/>
          </a:xfrm>
          <a:prstGeom prst="rect">
            <a:avLst/>
          </a:prstGeom>
          <a:noFill/>
          <a:ln cap="flat" cmpd="sng" w="19050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0" name="Google Shape;20;p28"/>
          <p:cNvSpPr txBox="1"/>
          <p:nvPr>
            <p:ph idx="1" type="body"/>
          </p:nvPr>
        </p:nvSpPr>
        <p:spPr>
          <a:xfrm>
            <a:off x="1660584" y="1489802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1" name="Google Shape;21;p28"/>
          <p:cNvSpPr txBox="1"/>
          <p:nvPr>
            <p:ph idx="3" type="body"/>
          </p:nvPr>
        </p:nvSpPr>
        <p:spPr>
          <a:xfrm>
            <a:off x="1660584" y="3817079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2" name="Google Shape;22;p28"/>
          <p:cNvSpPr txBox="1"/>
          <p:nvPr>
            <p:ph type="ctrTitle"/>
          </p:nvPr>
        </p:nvSpPr>
        <p:spPr>
          <a:xfrm>
            <a:off x="0" y="0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3" name="Google Shape;23;p28"/>
          <p:cNvSpPr txBox="1"/>
          <p:nvPr>
            <p:ph idx="4" type="body"/>
          </p:nvPr>
        </p:nvSpPr>
        <p:spPr>
          <a:xfrm>
            <a:off x="1660584" y="4992079"/>
            <a:ext cx="3632308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grpSp>
        <p:nvGrpSpPr>
          <p:cNvPr id="24" name="Google Shape;24;p28"/>
          <p:cNvGrpSpPr/>
          <p:nvPr/>
        </p:nvGrpSpPr>
        <p:grpSpPr>
          <a:xfrm flipH="1">
            <a:off x="-30396" y="6196177"/>
            <a:ext cx="12233029" cy="626186"/>
            <a:chOff x="-30396" y="6196177"/>
            <a:chExt cx="12233029" cy="626186"/>
          </a:xfrm>
        </p:grpSpPr>
        <p:pic>
          <p:nvPicPr>
            <p:cNvPr id="25" name="Google Shape;25;p28"/>
            <p:cNvPicPr preferRelativeResize="0"/>
            <p:nvPr/>
          </p:nvPicPr>
          <p:blipFill rotWithShape="1">
            <a:blip r:embed="rId2">
              <a:alphaModFix/>
            </a:blip>
            <a:srcRect b="0" l="0" r="0" t="0"/>
            <a:stretch/>
          </p:blipFill>
          <p:spPr>
            <a:xfrm>
              <a:off x="2097147" y="6246434"/>
              <a:ext cx="309931" cy="493979"/>
            </a:xfrm>
            <a:prstGeom prst="rect">
              <a:avLst/>
            </a:prstGeom>
            <a:noFill/>
            <a:ln>
              <a:noFill/>
            </a:ln>
          </p:spPr>
        </p:pic>
        <p:cxnSp>
          <p:nvCxnSpPr>
            <p:cNvPr id="26" name="Google Shape;26;p28"/>
            <p:cNvCxnSpPr/>
            <p:nvPr/>
          </p:nvCxnSpPr>
          <p:spPr>
            <a:xfrm>
              <a:off x="-30396" y="6567434"/>
              <a:ext cx="2082480" cy="0"/>
            </a:xfrm>
            <a:prstGeom prst="straightConnector1">
              <a:avLst/>
            </a:prstGeom>
            <a:noFill/>
            <a:ln cap="flat" cmpd="sng" w="25400">
              <a:solidFill>
                <a:srgbClr val="96C934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27" name="Google Shape;27;p28"/>
            <p:cNvCxnSpPr/>
            <p:nvPr/>
          </p:nvCxnSpPr>
          <p:spPr>
            <a:xfrm>
              <a:off x="2289544" y="6565900"/>
              <a:ext cx="2082480" cy="0"/>
            </a:xfrm>
            <a:prstGeom prst="straightConnector1">
              <a:avLst/>
            </a:prstGeom>
            <a:noFill/>
            <a:ln cap="flat" cmpd="sng" w="25400">
              <a:solidFill>
                <a:srgbClr val="96C934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28" name="Google Shape;28;p28"/>
            <p:cNvCxnSpPr/>
            <p:nvPr/>
          </p:nvCxnSpPr>
          <p:spPr>
            <a:xfrm>
              <a:off x="4925549" y="6565900"/>
              <a:ext cx="2082480" cy="0"/>
            </a:xfrm>
            <a:prstGeom prst="straightConnector1">
              <a:avLst/>
            </a:prstGeom>
            <a:noFill/>
            <a:ln cap="flat" cmpd="sng" w="25400">
              <a:solidFill>
                <a:srgbClr val="006FB6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29" name="Google Shape;29;p28"/>
            <p:cNvCxnSpPr/>
            <p:nvPr/>
          </p:nvCxnSpPr>
          <p:spPr>
            <a:xfrm>
              <a:off x="7620999" y="6565900"/>
              <a:ext cx="2082480" cy="0"/>
            </a:xfrm>
            <a:prstGeom prst="straightConnector1">
              <a:avLst/>
            </a:prstGeom>
            <a:noFill/>
            <a:ln cap="flat" cmpd="sng" w="25400">
              <a:solidFill>
                <a:srgbClr val="006FB6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30" name="Google Shape;30;p28"/>
            <p:cNvCxnSpPr/>
            <p:nvPr/>
          </p:nvCxnSpPr>
          <p:spPr>
            <a:xfrm>
              <a:off x="10120153" y="6584021"/>
              <a:ext cx="2082480" cy="0"/>
            </a:xfrm>
            <a:prstGeom prst="straightConnector1">
              <a:avLst/>
            </a:prstGeom>
            <a:noFill/>
            <a:ln cap="flat" cmpd="sng" w="25400">
              <a:solidFill>
                <a:srgbClr val="006FB6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pic>
          <p:nvPicPr>
            <p:cNvPr id="31" name="Google Shape;31;p28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9702615" y="6196177"/>
              <a:ext cx="491969" cy="53617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2" name="Google Shape;32;p28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4458273" y="6324412"/>
              <a:ext cx="529889" cy="49795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A picture containing vector graphics&#10;&#10;Description automatically generated" id="33" name="Google Shape;33;p28"/>
            <p:cNvPicPr preferRelativeResize="0"/>
            <p:nvPr/>
          </p:nvPicPr>
          <p:blipFill rotWithShape="1">
            <a:blip r:embed="rId5">
              <a:alphaModFix/>
            </a:blip>
            <a:srcRect b="0" l="0" r="0" t="0"/>
            <a:stretch/>
          </p:blipFill>
          <p:spPr>
            <a:xfrm>
              <a:off x="6981274" y="6196177"/>
              <a:ext cx="687747" cy="615553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34" name="Google Shape;34;p28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10623374" y="1666754"/>
            <a:ext cx="768146" cy="762970"/>
          </a:xfrm>
          <a:prstGeom prst="rect">
            <a:avLst/>
          </a:prstGeom>
          <a:noFill/>
          <a:ln>
            <a:noFill/>
          </a:ln>
        </p:spPr>
      </p:pic>
      <p:pic>
        <p:nvPicPr>
          <p:cNvPr id="35" name="Google Shape;35;p28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10590398" y="3130840"/>
            <a:ext cx="834098" cy="884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6" name="Google Shape;36;p28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10590398" y="4872764"/>
            <a:ext cx="834098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_Title, 3 points,content box">
  <p:cSld name="4_Title, 3 points,content box 2">
    <p:spTree>
      <p:nvGrpSpPr>
        <p:cNvPr id="331" name="Shape 3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2" name="Google Shape;332;p6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30" cy="4939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333" name="Google Shape;333;p61"/>
          <p:cNvCxnSpPr/>
          <p:nvPr/>
        </p:nvCxnSpPr>
        <p:spPr>
          <a:xfrm>
            <a:off x="-30396" y="6567434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334" name="Google Shape;334;p61"/>
          <p:cNvCxnSpPr/>
          <p:nvPr/>
        </p:nvCxnSpPr>
        <p:spPr>
          <a:xfrm>
            <a:off x="76209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335" name="Google Shape;335;p61"/>
          <p:cNvCxnSpPr/>
          <p:nvPr/>
        </p:nvCxnSpPr>
        <p:spPr>
          <a:xfrm>
            <a:off x="10120153" y="6584021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336" name="Google Shape;336;p6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337" name="Google Shape;337;p6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981274" y="6196177"/>
            <a:ext cx="687747" cy="615552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338" name="Google Shape;338;p61"/>
          <p:cNvCxnSpPr/>
          <p:nvPr/>
        </p:nvCxnSpPr>
        <p:spPr>
          <a:xfrm>
            <a:off x="22895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339" name="Google Shape;339;p61"/>
          <p:cNvCxnSpPr/>
          <p:nvPr/>
        </p:nvCxnSpPr>
        <p:spPr>
          <a:xfrm>
            <a:off x="49255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340" name="Google Shape;340;p61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4582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sp>
        <p:nvSpPr>
          <p:cNvPr id="341" name="Google Shape;341;p61"/>
          <p:cNvSpPr txBox="1"/>
          <p:nvPr>
            <p:ph type="ctrTitle"/>
          </p:nvPr>
        </p:nvSpPr>
        <p:spPr>
          <a:xfrm>
            <a:off x="0" y="0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42" name="Google Shape;342;p61"/>
          <p:cNvSpPr txBox="1"/>
          <p:nvPr>
            <p:ph idx="1" type="body"/>
          </p:nvPr>
        </p:nvSpPr>
        <p:spPr>
          <a:xfrm>
            <a:off x="1639564" y="1374414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43" name="Google Shape;343;p61"/>
          <p:cNvSpPr txBox="1"/>
          <p:nvPr>
            <p:ph idx="2" type="body"/>
          </p:nvPr>
        </p:nvSpPr>
        <p:spPr>
          <a:xfrm>
            <a:off x="1627989" y="2592249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44" name="Google Shape;344;p61"/>
          <p:cNvSpPr txBox="1"/>
          <p:nvPr>
            <p:ph idx="3" type="body"/>
          </p:nvPr>
        </p:nvSpPr>
        <p:spPr>
          <a:xfrm>
            <a:off x="1655384" y="3809178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45" name="Google Shape;345;p61"/>
          <p:cNvSpPr txBox="1"/>
          <p:nvPr>
            <p:ph idx="4" type="body"/>
          </p:nvPr>
        </p:nvSpPr>
        <p:spPr>
          <a:xfrm>
            <a:off x="698497" y="1377337"/>
            <a:ext cx="847065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46" name="Google Shape;346;p61"/>
          <p:cNvSpPr txBox="1"/>
          <p:nvPr>
            <p:ph idx="5" type="body"/>
          </p:nvPr>
        </p:nvSpPr>
        <p:spPr>
          <a:xfrm>
            <a:off x="698497" y="3809178"/>
            <a:ext cx="847065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47" name="Google Shape;347;p61"/>
          <p:cNvSpPr txBox="1"/>
          <p:nvPr>
            <p:ph idx="6" type="body"/>
          </p:nvPr>
        </p:nvSpPr>
        <p:spPr>
          <a:xfrm>
            <a:off x="1627989" y="5024978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48" name="Google Shape;348;p61"/>
          <p:cNvSpPr txBox="1"/>
          <p:nvPr>
            <p:ph idx="7" type="body"/>
          </p:nvPr>
        </p:nvSpPr>
        <p:spPr>
          <a:xfrm>
            <a:off x="698497" y="2592249"/>
            <a:ext cx="847065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49" name="Google Shape;349;p61"/>
          <p:cNvSpPr txBox="1"/>
          <p:nvPr>
            <p:ph idx="8" type="body"/>
          </p:nvPr>
        </p:nvSpPr>
        <p:spPr>
          <a:xfrm>
            <a:off x="698497" y="5027421"/>
            <a:ext cx="847065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50" name="Google Shape;350;p61"/>
          <p:cNvSpPr txBox="1"/>
          <p:nvPr>
            <p:ph idx="9" type="body"/>
          </p:nvPr>
        </p:nvSpPr>
        <p:spPr>
          <a:xfrm>
            <a:off x="8389001" y="1520875"/>
            <a:ext cx="3488018" cy="123645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pic>
        <p:nvPicPr>
          <p:cNvPr descr="Una imagen con un muchacho, niño, joven  Descripción generada con muchísima confianza" id="351" name="Google Shape;351;p61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5348708" y="3084976"/>
            <a:ext cx="3642577" cy="2854739"/>
          </a:xfrm>
          <a:prstGeom prst="rect">
            <a:avLst/>
          </a:prstGeom>
          <a:noFill/>
          <a:ln cap="sq" cmpd="sng" w="1905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</p:pic>
      <p:sp>
        <p:nvSpPr>
          <p:cNvPr id="352" name="Google Shape;352;p61"/>
          <p:cNvSpPr/>
          <p:nvPr/>
        </p:nvSpPr>
        <p:spPr>
          <a:xfrm>
            <a:off x="8182573" y="1374414"/>
            <a:ext cx="3801397" cy="1571144"/>
          </a:xfrm>
          <a:prstGeom prst="wedgeRoundRectCallout">
            <a:avLst>
              <a:gd fmla="val -43672" name="adj1"/>
              <a:gd fmla="val 91341" name="adj2"/>
              <a:gd fmla="val 16667" name="adj3"/>
            </a:avLst>
          </a:prstGeom>
          <a:noFill/>
          <a:ln cap="flat" cmpd="sng" w="1905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53" name="Google Shape;353;p61"/>
          <p:cNvSpPr/>
          <p:nvPr/>
        </p:nvSpPr>
        <p:spPr>
          <a:xfrm>
            <a:off x="8852546" y="4379200"/>
            <a:ext cx="3206776" cy="1571145"/>
          </a:xfrm>
          <a:prstGeom prst="wedgeRoundRectCallout">
            <a:avLst>
              <a:gd fmla="val -55946" name="adj1"/>
              <a:gd fmla="val -85718" name="adj2"/>
              <a:gd fmla="val 16667" name="adj3"/>
            </a:avLst>
          </a:prstGeom>
          <a:noFill/>
          <a:ln cap="flat" cmpd="sng" w="1905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54" name="Google Shape;354;p61"/>
          <p:cNvSpPr txBox="1"/>
          <p:nvPr>
            <p:ph idx="13" type="body"/>
          </p:nvPr>
        </p:nvSpPr>
        <p:spPr>
          <a:xfrm>
            <a:off x="8991285" y="4468187"/>
            <a:ext cx="2885734" cy="139316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Custom Layout">
  <p:cSld name="1_Custom Layout">
    <p:spTree>
      <p:nvGrpSpPr>
        <p:cNvPr id="355" name="Shape 3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6" name="Google Shape;356;p6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30" cy="4939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357" name="Google Shape;357;p62"/>
          <p:cNvCxnSpPr/>
          <p:nvPr/>
        </p:nvCxnSpPr>
        <p:spPr>
          <a:xfrm>
            <a:off x="-30396" y="6567434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358" name="Google Shape;358;p62"/>
          <p:cNvCxnSpPr/>
          <p:nvPr/>
        </p:nvCxnSpPr>
        <p:spPr>
          <a:xfrm>
            <a:off x="22895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359" name="Google Shape;359;p62"/>
          <p:cNvCxnSpPr/>
          <p:nvPr/>
        </p:nvCxnSpPr>
        <p:spPr>
          <a:xfrm>
            <a:off x="49255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360" name="Google Shape;360;p62"/>
          <p:cNvCxnSpPr/>
          <p:nvPr/>
        </p:nvCxnSpPr>
        <p:spPr>
          <a:xfrm>
            <a:off x="76209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361" name="Google Shape;361;p62"/>
          <p:cNvCxnSpPr/>
          <p:nvPr/>
        </p:nvCxnSpPr>
        <p:spPr>
          <a:xfrm>
            <a:off x="10120153" y="6584021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362" name="Google Shape;362;p6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363" name="Google Shape;363;p6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58273" y="6324412"/>
            <a:ext cx="529889" cy="49795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364" name="Google Shape;364;p62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9812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sp>
        <p:nvSpPr>
          <p:cNvPr id="365" name="Google Shape;365;p62"/>
          <p:cNvSpPr txBox="1"/>
          <p:nvPr>
            <p:ph type="ctrTitle"/>
          </p:nvPr>
        </p:nvSpPr>
        <p:spPr>
          <a:xfrm>
            <a:off x="0" y="0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66" name="Google Shape;366;p62"/>
          <p:cNvSpPr txBox="1"/>
          <p:nvPr>
            <p:ph idx="1" type="body"/>
          </p:nvPr>
        </p:nvSpPr>
        <p:spPr>
          <a:xfrm>
            <a:off x="421059" y="1739549"/>
            <a:ext cx="6408738" cy="36401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572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064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810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810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67" name="Google Shape;367;p62"/>
          <p:cNvSpPr txBox="1"/>
          <p:nvPr>
            <p:ph idx="2" type="body"/>
          </p:nvPr>
        </p:nvSpPr>
        <p:spPr>
          <a:xfrm>
            <a:off x="7182346" y="1811338"/>
            <a:ext cx="4443597" cy="36401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, 2 content boxes">
  <p:cSld name="Title, 2 content boxes">
    <p:spTree>
      <p:nvGrpSpPr>
        <p:cNvPr id="368" name="Shape 3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9" name="Google Shape;369;p6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30" cy="4939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370" name="Google Shape;370;p63"/>
          <p:cNvCxnSpPr/>
          <p:nvPr/>
        </p:nvCxnSpPr>
        <p:spPr>
          <a:xfrm>
            <a:off x="-30396" y="6567434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371" name="Google Shape;371;p63"/>
          <p:cNvCxnSpPr/>
          <p:nvPr/>
        </p:nvCxnSpPr>
        <p:spPr>
          <a:xfrm>
            <a:off x="76209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372" name="Google Shape;372;p63"/>
          <p:cNvCxnSpPr/>
          <p:nvPr/>
        </p:nvCxnSpPr>
        <p:spPr>
          <a:xfrm>
            <a:off x="10120153" y="6584021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373" name="Google Shape;373;p6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374" name="Google Shape;374;p6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981274" y="6196177"/>
            <a:ext cx="687747" cy="615552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375" name="Google Shape;375;p63"/>
          <p:cNvCxnSpPr/>
          <p:nvPr/>
        </p:nvCxnSpPr>
        <p:spPr>
          <a:xfrm>
            <a:off x="22895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376" name="Google Shape;376;p63"/>
          <p:cNvCxnSpPr/>
          <p:nvPr/>
        </p:nvCxnSpPr>
        <p:spPr>
          <a:xfrm>
            <a:off x="49255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377" name="Google Shape;377;p63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4582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sp>
        <p:nvSpPr>
          <p:cNvPr id="378" name="Google Shape;378;p63"/>
          <p:cNvSpPr txBox="1"/>
          <p:nvPr>
            <p:ph type="ctrTitle"/>
          </p:nvPr>
        </p:nvSpPr>
        <p:spPr>
          <a:xfrm>
            <a:off x="0" y="0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79" name="Google Shape;379;p63"/>
          <p:cNvSpPr txBox="1"/>
          <p:nvPr>
            <p:ph idx="1" type="body"/>
          </p:nvPr>
        </p:nvSpPr>
        <p:spPr>
          <a:xfrm>
            <a:off x="1114424" y="1558925"/>
            <a:ext cx="4583491" cy="44418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572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572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572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572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572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80" name="Google Shape;380;p63"/>
          <p:cNvSpPr txBox="1"/>
          <p:nvPr>
            <p:ph idx="2" type="body"/>
          </p:nvPr>
        </p:nvSpPr>
        <p:spPr>
          <a:xfrm>
            <a:off x="6494085" y="1558924"/>
            <a:ext cx="4583491" cy="44418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572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572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572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572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572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Title, 2 content boxes">
  <p:cSld name="1_Title, 2 content boxes">
    <p:spTree>
      <p:nvGrpSpPr>
        <p:cNvPr id="381" name="Shape 3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2" name="Google Shape;382;p6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30" cy="4939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383" name="Google Shape;383;p64"/>
          <p:cNvCxnSpPr/>
          <p:nvPr/>
        </p:nvCxnSpPr>
        <p:spPr>
          <a:xfrm>
            <a:off x="-30396" y="6567434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384" name="Google Shape;384;p64"/>
          <p:cNvCxnSpPr/>
          <p:nvPr/>
        </p:nvCxnSpPr>
        <p:spPr>
          <a:xfrm>
            <a:off x="76209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385" name="Google Shape;385;p64"/>
          <p:cNvCxnSpPr/>
          <p:nvPr/>
        </p:nvCxnSpPr>
        <p:spPr>
          <a:xfrm>
            <a:off x="10120153" y="6584021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386" name="Google Shape;386;p6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387" name="Google Shape;387;p6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981274" y="6196177"/>
            <a:ext cx="687747" cy="615552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388" name="Google Shape;388;p64"/>
          <p:cNvCxnSpPr/>
          <p:nvPr/>
        </p:nvCxnSpPr>
        <p:spPr>
          <a:xfrm>
            <a:off x="22895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389" name="Google Shape;389;p64"/>
          <p:cNvCxnSpPr/>
          <p:nvPr/>
        </p:nvCxnSpPr>
        <p:spPr>
          <a:xfrm>
            <a:off x="49255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390" name="Google Shape;390;p64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4582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sp>
        <p:nvSpPr>
          <p:cNvPr id="391" name="Google Shape;391;p64"/>
          <p:cNvSpPr txBox="1"/>
          <p:nvPr>
            <p:ph type="ctrTitle"/>
          </p:nvPr>
        </p:nvSpPr>
        <p:spPr>
          <a:xfrm>
            <a:off x="0" y="0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92" name="Google Shape;392;p64"/>
          <p:cNvSpPr txBox="1"/>
          <p:nvPr>
            <p:ph idx="1" type="body"/>
          </p:nvPr>
        </p:nvSpPr>
        <p:spPr>
          <a:xfrm>
            <a:off x="5528247" y="1563523"/>
            <a:ext cx="6168431" cy="41122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572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572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572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572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572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93" name="Google Shape;393;p64"/>
          <p:cNvSpPr txBox="1"/>
          <p:nvPr>
            <p:ph idx="2" type="body"/>
          </p:nvPr>
        </p:nvSpPr>
        <p:spPr>
          <a:xfrm>
            <a:off x="1660584" y="1604102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94" name="Google Shape;394;p64"/>
          <p:cNvSpPr txBox="1"/>
          <p:nvPr>
            <p:ph idx="3" type="body"/>
          </p:nvPr>
        </p:nvSpPr>
        <p:spPr>
          <a:xfrm>
            <a:off x="1660585" y="3034440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95" name="Google Shape;395;p64"/>
          <p:cNvSpPr txBox="1"/>
          <p:nvPr>
            <p:ph idx="4" type="body"/>
          </p:nvPr>
        </p:nvSpPr>
        <p:spPr>
          <a:xfrm>
            <a:off x="1660585" y="4505841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96" name="Google Shape;396;p64"/>
          <p:cNvSpPr txBox="1"/>
          <p:nvPr>
            <p:ph idx="5" type="body"/>
          </p:nvPr>
        </p:nvSpPr>
        <p:spPr>
          <a:xfrm>
            <a:off x="698500" y="1615215"/>
            <a:ext cx="847065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97" name="Google Shape;397;p64"/>
          <p:cNvSpPr txBox="1"/>
          <p:nvPr>
            <p:ph idx="6" type="body"/>
          </p:nvPr>
        </p:nvSpPr>
        <p:spPr>
          <a:xfrm>
            <a:off x="698498" y="3040794"/>
            <a:ext cx="847065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98" name="Google Shape;398;p64"/>
          <p:cNvSpPr txBox="1"/>
          <p:nvPr>
            <p:ph idx="7" type="body"/>
          </p:nvPr>
        </p:nvSpPr>
        <p:spPr>
          <a:xfrm>
            <a:off x="698498" y="4505840"/>
            <a:ext cx="847065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_Custom Layout">
  <p:cSld name="3_Custom Layout">
    <p:spTree>
      <p:nvGrpSpPr>
        <p:cNvPr id="399" name="Shape 3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0" name="Google Shape;400;p6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30" cy="4939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401" name="Google Shape;401;p65"/>
          <p:cNvCxnSpPr/>
          <p:nvPr/>
        </p:nvCxnSpPr>
        <p:spPr>
          <a:xfrm>
            <a:off x="-30396" y="6567434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402" name="Google Shape;402;p65"/>
          <p:cNvCxnSpPr/>
          <p:nvPr/>
        </p:nvCxnSpPr>
        <p:spPr>
          <a:xfrm>
            <a:off x="76209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403" name="Google Shape;403;p65"/>
          <p:cNvCxnSpPr/>
          <p:nvPr/>
        </p:nvCxnSpPr>
        <p:spPr>
          <a:xfrm>
            <a:off x="10120153" y="6584021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404" name="Google Shape;404;p6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8" cy="536174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405" name="Google Shape;405;p65"/>
          <p:cNvCxnSpPr/>
          <p:nvPr/>
        </p:nvCxnSpPr>
        <p:spPr>
          <a:xfrm>
            <a:off x="22895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406" name="Google Shape;406;p65"/>
          <p:cNvCxnSpPr/>
          <p:nvPr/>
        </p:nvCxnSpPr>
        <p:spPr>
          <a:xfrm>
            <a:off x="49255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407" name="Google Shape;407;p6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582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408" name="Google Shape;408;p65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9812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sp>
        <p:nvSpPr>
          <p:cNvPr id="409" name="Google Shape;409;p65"/>
          <p:cNvSpPr txBox="1"/>
          <p:nvPr>
            <p:ph type="ctrTitle"/>
          </p:nvPr>
        </p:nvSpPr>
        <p:spPr>
          <a:xfrm>
            <a:off x="0" y="0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10" name="Google Shape;410;p65"/>
          <p:cNvSpPr txBox="1"/>
          <p:nvPr>
            <p:ph idx="1" type="body"/>
          </p:nvPr>
        </p:nvSpPr>
        <p:spPr>
          <a:xfrm>
            <a:off x="1265238" y="1692275"/>
            <a:ext cx="9766300" cy="40671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572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064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810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4_Custom Layout">
  <p:cSld name="4_Custom Layout">
    <p:spTree>
      <p:nvGrpSpPr>
        <p:cNvPr id="411" name="Shape 4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2" name="Google Shape;412;p6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30" cy="4939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413" name="Google Shape;413;p66"/>
          <p:cNvCxnSpPr/>
          <p:nvPr/>
        </p:nvCxnSpPr>
        <p:spPr>
          <a:xfrm>
            <a:off x="-30396" y="6567434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414" name="Google Shape;414;p66"/>
          <p:cNvCxnSpPr/>
          <p:nvPr/>
        </p:nvCxnSpPr>
        <p:spPr>
          <a:xfrm>
            <a:off x="76209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415" name="Google Shape;415;p66"/>
          <p:cNvCxnSpPr/>
          <p:nvPr/>
        </p:nvCxnSpPr>
        <p:spPr>
          <a:xfrm>
            <a:off x="10120153" y="6584021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416" name="Google Shape;416;p6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8" cy="536174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417" name="Google Shape;417;p66"/>
          <p:cNvCxnSpPr/>
          <p:nvPr/>
        </p:nvCxnSpPr>
        <p:spPr>
          <a:xfrm>
            <a:off x="22895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418" name="Google Shape;418;p66"/>
          <p:cNvCxnSpPr/>
          <p:nvPr/>
        </p:nvCxnSpPr>
        <p:spPr>
          <a:xfrm>
            <a:off x="49255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419" name="Google Shape;419;p6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582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420" name="Google Shape;420;p66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9812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sp>
        <p:nvSpPr>
          <p:cNvPr id="421" name="Google Shape;421;p66"/>
          <p:cNvSpPr txBox="1"/>
          <p:nvPr>
            <p:ph type="ctrTitle"/>
          </p:nvPr>
        </p:nvSpPr>
        <p:spPr>
          <a:xfrm>
            <a:off x="0" y="0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22" name="Google Shape;422;p66"/>
          <p:cNvSpPr txBox="1"/>
          <p:nvPr>
            <p:ph idx="1" type="body"/>
          </p:nvPr>
        </p:nvSpPr>
        <p:spPr>
          <a:xfrm>
            <a:off x="1185028" y="1692275"/>
            <a:ext cx="4830762" cy="40671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572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064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810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23" name="Google Shape;423;p66"/>
          <p:cNvSpPr txBox="1"/>
          <p:nvPr>
            <p:ph idx="2" type="body"/>
          </p:nvPr>
        </p:nvSpPr>
        <p:spPr>
          <a:xfrm>
            <a:off x="6250420" y="1692275"/>
            <a:ext cx="4756551" cy="410067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4572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064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810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. Leveled Text, Pic">
  <p:cSld name="Title. Leveled Text, Pic">
    <p:spTree>
      <p:nvGrpSpPr>
        <p:cNvPr id="424" name="Shape 4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5" name="Google Shape;425;p67"/>
          <p:cNvSpPr/>
          <p:nvPr>
            <p:ph idx="2" type="pic"/>
          </p:nvPr>
        </p:nvSpPr>
        <p:spPr>
          <a:xfrm>
            <a:off x="8142818" y="1687513"/>
            <a:ext cx="3587749" cy="3763962"/>
          </a:xfrm>
          <a:prstGeom prst="rect">
            <a:avLst/>
          </a:prstGeom>
          <a:noFill/>
          <a:ln cap="flat" cmpd="sng" w="19050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26" name="Google Shape;426;p67"/>
          <p:cNvSpPr txBox="1"/>
          <p:nvPr>
            <p:ph idx="1" type="body"/>
          </p:nvPr>
        </p:nvSpPr>
        <p:spPr>
          <a:xfrm>
            <a:off x="258234" y="1687513"/>
            <a:ext cx="7884583" cy="37639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572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572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572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572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572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27" name="Google Shape;427;p67"/>
          <p:cNvSpPr txBox="1"/>
          <p:nvPr>
            <p:ph type="ctrTitle"/>
          </p:nvPr>
        </p:nvSpPr>
        <p:spPr>
          <a:xfrm>
            <a:off x="0" y="0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 1">
  <p:cSld name="Title and Content 1">
    <p:spTree>
      <p:nvGrpSpPr>
        <p:cNvPr id="433" name="Shape 4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4" name="Google Shape;434;p35"/>
          <p:cNvSpPr txBox="1"/>
          <p:nvPr>
            <p:ph idx="1" type="body"/>
          </p:nvPr>
        </p:nvSpPr>
        <p:spPr>
          <a:xfrm>
            <a:off x="994808" y="1334491"/>
            <a:ext cx="2514600" cy="1828800"/>
          </a:xfrm>
          <a:prstGeom prst="rect">
            <a:avLst/>
          </a:prstGeom>
          <a:noFill/>
          <a:ln>
            <a:noFill/>
          </a:ln>
        </p:spPr>
        <p:txBody>
          <a:bodyPr anchorCtr="1" anchor="t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35" name="Google Shape;435;p35"/>
          <p:cNvSpPr txBox="1"/>
          <p:nvPr>
            <p:ph idx="2" type="body"/>
          </p:nvPr>
        </p:nvSpPr>
        <p:spPr>
          <a:xfrm>
            <a:off x="9143260" y="3943617"/>
            <a:ext cx="2514600" cy="1828800"/>
          </a:xfrm>
          <a:prstGeom prst="rect">
            <a:avLst/>
          </a:prstGeom>
          <a:noFill/>
          <a:ln>
            <a:noFill/>
          </a:ln>
        </p:spPr>
        <p:txBody>
          <a:bodyPr anchorCtr="1" anchor="t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36" name="Google Shape;436;p35"/>
          <p:cNvSpPr txBox="1"/>
          <p:nvPr>
            <p:ph idx="3" type="body"/>
          </p:nvPr>
        </p:nvSpPr>
        <p:spPr>
          <a:xfrm>
            <a:off x="4458284" y="2860693"/>
            <a:ext cx="2514600" cy="18288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1" anchor="t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37" name="Google Shape;437;p35"/>
          <p:cNvSpPr txBox="1"/>
          <p:nvPr>
            <p:ph type="ctrTitle"/>
          </p:nvPr>
        </p:nvSpPr>
        <p:spPr>
          <a:xfrm>
            <a:off x="0" y="32084"/>
            <a:ext cx="12192000" cy="119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grpSp>
        <p:nvGrpSpPr>
          <p:cNvPr id="438" name="Google Shape;438;p35"/>
          <p:cNvGrpSpPr/>
          <p:nvPr/>
        </p:nvGrpSpPr>
        <p:grpSpPr>
          <a:xfrm flipH="1">
            <a:off x="-30396" y="6196177"/>
            <a:ext cx="12233149" cy="626186"/>
            <a:chOff x="-30396" y="6196177"/>
            <a:chExt cx="12233149" cy="626186"/>
          </a:xfrm>
        </p:grpSpPr>
        <p:pic>
          <p:nvPicPr>
            <p:cNvPr id="439" name="Google Shape;439;p35"/>
            <p:cNvPicPr preferRelativeResize="0"/>
            <p:nvPr/>
          </p:nvPicPr>
          <p:blipFill rotWithShape="1">
            <a:blip r:embed="rId2">
              <a:alphaModFix/>
            </a:blip>
            <a:srcRect b="0" l="0" r="0" t="0"/>
            <a:stretch/>
          </p:blipFill>
          <p:spPr>
            <a:xfrm>
              <a:off x="2097147" y="6246434"/>
              <a:ext cx="309931" cy="493980"/>
            </a:xfrm>
            <a:prstGeom prst="rect">
              <a:avLst/>
            </a:prstGeom>
            <a:noFill/>
            <a:ln>
              <a:noFill/>
            </a:ln>
          </p:spPr>
        </p:pic>
        <p:cxnSp>
          <p:nvCxnSpPr>
            <p:cNvPr id="440" name="Google Shape;440;p35"/>
            <p:cNvCxnSpPr/>
            <p:nvPr/>
          </p:nvCxnSpPr>
          <p:spPr>
            <a:xfrm>
              <a:off x="-30396" y="6567434"/>
              <a:ext cx="2082600" cy="0"/>
            </a:xfrm>
            <a:prstGeom prst="straightConnector1">
              <a:avLst/>
            </a:prstGeom>
            <a:noFill/>
            <a:ln cap="flat" cmpd="sng" w="25400">
              <a:solidFill>
                <a:srgbClr val="96C934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441" name="Google Shape;441;p35"/>
            <p:cNvCxnSpPr/>
            <p:nvPr/>
          </p:nvCxnSpPr>
          <p:spPr>
            <a:xfrm>
              <a:off x="2289544" y="6565900"/>
              <a:ext cx="2082600" cy="0"/>
            </a:xfrm>
            <a:prstGeom prst="straightConnector1">
              <a:avLst/>
            </a:prstGeom>
            <a:noFill/>
            <a:ln cap="flat" cmpd="sng" w="25400">
              <a:solidFill>
                <a:srgbClr val="96C934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442" name="Google Shape;442;p35"/>
            <p:cNvCxnSpPr/>
            <p:nvPr/>
          </p:nvCxnSpPr>
          <p:spPr>
            <a:xfrm>
              <a:off x="4925549" y="6565900"/>
              <a:ext cx="2082600" cy="0"/>
            </a:xfrm>
            <a:prstGeom prst="straightConnector1">
              <a:avLst/>
            </a:prstGeom>
            <a:noFill/>
            <a:ln cap="flat" cmpd="sng" w="25400">
              <a:solidFill>
                <a:srgbClr val="006FB6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443" name="Google Shape;443;p35"/>
            <p:cNvCxnSpPr/>
            <p:nvPr/>
          </p:nvCxnSpPr>
          <p:spPr>
            <a:xfrm>
              <a:off x="7620999" y="6565900"/>
              <a:ext cx="2082600" cy="0"/>
            </a:xfrm>
            <a:prstGeom prst="straightConnector1">
              <a:avLst/>
            </a:prstGeom>
            <a:noFill/>
            <a:ln cap="flat" cmpd="sng" w="25400">
              <a:solidFill>
                <a:srgbClr val="006FB6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444" name="Google Shape;444;p35"/>
            <p:cNvCxnSpPr/>
            <p:nvPr/>
          </p:nvCxnSpPr>
          <p:spPr>
            <a:xfrm>
              <a:off x="10120153" y="6584021"/>
              <a:ext cx="2082600" cy="0"/>
            </a:xfrm>
            <a:prstGeom prst="straightConnector1">
              <a:avLst/>
            </a:prstGeom>
            <a:noFill/>
            <a:ln cap="flat" cmpd="sng" w="25400">
              <a:solidFill>
                <a:srgbClr val="006FB6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pic>
          <p:nvPicPr>
            <p:cNvPr id="445" name="Google Shape;445;p35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9702615" y="6196177"/>
              <a:ext cx="491969" cy="53617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46" name="Google Shape;446;p35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4458273" y="6324412"/>
              <a:ext cx="529889" cy="49795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A picture containing vector graphics&#10;&#10;Description automatically generated" id="447" name="Google Shape;447;p35"/>
            <p:cNvPicPr preferRelativeResize="0"/>
            <p:nvPr/>
          </p:nvPicPr>
          <p:blipFill rotWithShape="1">
            <a:blip r:embed="rId5">
              <a:alphaModFix/>
            </a:blip>
            <a:srcRect b="0" l="0" r="0" t="0"/>
            <a:stretch/>
          </p:blipFill>
          <p:spPr>
            <a:xfrm>
              <a:off x="6981274" y="6196177"/>
              <a:ext cx="687747" cy="615553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448" name="Google Shape;448;p35"/>
          <p:cNvSpPr txBox="1"/>
          <p:nvPr>
            <p:ph idx="4" type="body"/>
          </p:nvPr>
        </p:nvSpPr>
        <p:spPr>
          <a:xfrm>
            <a:off x="994808" y="4100916"/>
            <a:ext cx="2514600" cy="1828800"/>
          </a:xfrm>
          <a:prstGeom prst="rect">
            <a:avLst/>
          </a:prstGeom>
          <a:noFill/>
          <a:ln>
            <a:noFill/>
          </a:ln>
        </p:spPr>
        <p:txBody>
          <a:bodyPr anchorCtr="1" anchor="t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49" name="Google Shape;449;p35"/>
          <p:cNvSpPr txBox="1"/>
          <p:nvPr>
            <p:ph idx="5" type="body"/>
          </p:nvPr>
        </p:nvSpPr>
        <p:spPr>
          <a:xfrm>
            <a:off x="9143260" y="1408017"/>
            <a:ext cx="2514600" cy="1828800"/>
          </a:xfrm>
          <a:prstGeom prst="rect">
            <a:avLst/>
          </a:prstGeom>
          <a:noFill/>
          <a:ln>
            <a:noFill/>
          </a:ln>
        </p:spPr>
        <p:txBody>
          <a:bodyPr anchorCtr="1" anchor="t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pic>
        <p:nvPicPr>
          <p:cNvPr id="450" name="Google Shape;450;p35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 flipH="1">
            <a:off x="3265450" y="1494950"/>
            <a:ext cx="5661102" cy="47433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_Title, 3 points,content box">
  <p:cSld name="3_Title, 3 points,content box">
    <p:spTree>
      <p:nvGrpSpPr>
        <p:cNvPr id="451" name="Shape 4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52" name="Google Shape;452;p47"/>
          <p:cNvGrpSpPr/>
          <p:nvPr/>
        </p:nvGrpSpPr>
        <p:grpSpPr>
          <a:xfrm flipH="1">
            <a:off x="-30396" y="6196177"/>
            <a:ext cx="12233149" cy="626186"/>
            <a:chOff x="-30396" y="6196177"/>
            <a:chExt cx="12233149" cy="626186"/>
          </a:xfrm>
        </p:grpSpPr>
        <p:pic>
          <p:nvPicPr>
            <p:cNvPr id="453" name="Google Shape;453;p47"/>
            <p:cNvPicPr preferRelativeResize="0"/>
            <p:nvPr/>
          </p:nvPicPr>
          <p:blipFill rotWithShape="1">
            <a:blip r:embed="rId2">
              <a:alphaModFix/>
            </a:blip>
            <a:srcRect b="0" l="0" r="0" t="0"/>
            <a:stretch/>
          </p:blipFill>
          <p:spPr>
            <a:xfrm>
              <a:off x="2097147" y="6246434"/>
              <a:ext cx="309929" cy="493980"/>
            </a:xfrm>
            <a:prstGeom prst="rect">
              <a:avLst/>
            </a:prstGeom>
            <a:noFill/>
            <a:ln>
              <a:noFill/>
            </a:ln>
          </p:spPr>
        </p:pic>
        <p:cxnSp>
          <p:nvCxnSpPr>
            <p:cNvPr id="454" name="Google Shape;454;p47"/>
            <p:cNvCxnSpPr/>
            <p:nvPr/>
          </p:nvCxnSpPr>
          <p:spPr>
            <a:xfrm>
              <a:off x="-30396" y="6567434"/>
              <a:ext cx="2082600" cy="0"/>
            </a:xfrm>
            <a:prstGeom prst="straightConnector1">
              <a:avLst/>
            </a:prstGeom>
            <a:noFill/>
            <a:ln cap="flat" cmpd="sng" w="25400">
              <a:solidFill>
                <a:srgbClr val="006FB6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455" name="Google Shape;455;p47"/>
            <p:cNvCxnSpPr/>
            <p:nvPr/>
          </p:nvCxnSpPr>
          <p:spPr>
            <a:xfrm>
              <a:off x="7620999" y="6565900"/>
              <a:ext cx="2082600" cy="0"/>
            </a:xfrm>
            <a:prstGeom prst="straightConnector1">
              <a:avLst/>
            </a:prstGeom>
            <a:noFill/>
            <a:ln cap="flat" cmpd="sng" w="25400">
              <a:solidFill>
                <a:srgbClr val="96C934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456" name="Google Shape;456;p47"/>
            <p:cNvCxnSpPr/>
            <p:nvPr/>
          </p:nvCxnSpPr>
          <p:spPr>
            <a:xfrm>
              <a:off x="10120153" y="6584021"/>
              <a:ext cx="2082600" cy="0"/>
            </a:xfrm>
            <a:prstGeom prst="straightConnector1">
              <a:avLst/>
            </a:prstGeom>
            <a:noFill/>
            <a:ln cap="flat" cmpd="sng" w="25400">
              <a:solidFill>
                <a:srgbClr val="006FB6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pic>
          <p:nvPicPr>
            <p:cNvPr id="457" name="Google Shape;457;p47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9702615" y="6196177"/>
              <a:ext cx="491969" cy="53617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58" name="Google Shape;458;p47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6981274" y="6196177"/>
              <a:ext cx="687747" cy="615552"/>
            </a:xfrm>
            <a:prstGeom prst="rect">
              <a:avLst/>
            </a:prstGeom>
            <a:noFill/>
            <a:ln>
              <a:noFill/>
            </a:ln>
          </p:spPr>
        </p:pic>
        <p:cxnSp>
          <p:nvCxnSpPr>
            <p:cNvPr id="459" name="Google Shape;459;p47"/>
            <p:cNvCxnSpPr/>
            <p:nvPr/>
          </p:nvCxnSpPr>
          <p:spPr>
            <a:xfrm>
              <a:off x="2289544" y="6565900"/>
              <a:ext cx="2082600" cy="0"/>
            </a:xfrm>
            <a:prstGeom prst="straightConnector1">
              <a:avLst/>
            </a:prstGeom>
            <a:noFill/>
            <a:ln cap="flat" cmpd="sng" w="25400">
              <a:solidFill>
                <a:srgbClr val="006FB6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460" name="Google Shape;460;p47"/>
            <p:cNvCxnSpPr/>
            <p:nvPr/>
          </p:nvCxnSpPr>
          <p:spPr>
            <a:xfrm>
              <a:off x="4925549" y="6565900"/>
              <a:ext cx="2082600" cy="0"/>
            </a:xfrm>
            <a:prstGeom prst="straightConnector1">
              <a:avLst/>
            </a:prstGeom>
            <a:noFill/>
            <a:ln cap="flat" cmpd="sng" w="25400">
              <a:solidFill>
                <a:srgbClr val="96C934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pic>
          <p:nvPicPr>
            <p:cNvPr id="461" name="Google Shape;461;p47"/>
            <p:cNvPicPr preferRelativeResize="0"/>
            <p:nvPr/>
          </p:nvPicPr>
          <p:blipFill rotWithShape="1">
            <a:blip r:embed="rId5">
              <a:alphaModFix/>
            </a:blip>
            <a:srcRect b="0" l="0" r="0" t="0"/>
            <a:stretch/>
          </p:blipFill>
          <p:spPr>
            <a:xfrm>
              <a:off x="4458273" y="6324412"/>
              <a:ext cx="529889" cy="497951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462" name="Google Shape;462;p47"/>
          <p:cNvSpPr txBox="1"/>
          <p:nvPr>
            <p:ph type="ctrTitle"/>
          </p:nvPr>
        </p:nvSpPr>
        <p:spPr>
          <a:xfrm>
            <a:off x="0" y="0"/>
            <a:ext cx="12192000" cy="119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63" name="Google Shape;463;p47"/>
          <p:cNvSpPr txBox="1"/>
          <p:nvPr>
            <p:ph idx="1" type="body"/>
          </p:nvPr>
        </p:nvSpPr>
        <p:spPr>
          <a:xfrm>
            <a:off x="1639564" y="1374414"/>
            <a:ext cx="33939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64" name="Google Shape;464;p47"/>
          <p:cNvSpPr txBox="1"/>
          <p:nvPr>
            <p:ph idx="2" type="body"/>
          </p:nvPr>
        </p:nvSpPr>
        <p:spPr>
          <a:xfrm>
            <a:off x="1627989" y="2592249"/>
            <a:ext cx="33939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65" name="Google Shape;465;p47"/>
          <p:cNvSpPr txBox="1"/>
          <p:nvPr>
            <p:ph idx="3" type="body"/>
          </p:nvPr>
        </p:nvSpPr>
        <p:spPr>
          <a:xfrm>
            <a:off x="1655384" y="3809178"/>
            <a:ext cx="33939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66" name="Google Shape;466;p47"/>
          <p:cNvSpPr txBox="1"/>
          <p:nvPr>
            <p:ph idx="4" type="body"/>
          </p:nvPr>
        </p:nvSpPr>
        <p:spPr>
          <a:xfrm>
            <a:off x="698497" y="1377337"/>
            <a:ext cx="8472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67" name="Google Shape;467;p47"/>
          <p:cNvSpPr txBox="1"/>
          <p:nvPr>
            <p:ph idx="5" type="body"/>
          </p:nvPr>
        </p:nvSpPr>
        <p:spPr>
          <a:xfrm>
            <a:off x="698497" y="3809178"/>
            <a:ext cx="8472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68" name="Google Shape;468;p47"/>
          <p:cNvSpPr txBox="1"/>
          <p:nvPr>
            <p:ph idx="6" type="body"/>
          </p:nvPr>
        </p:nvSpPr>
        <p:spPr>
          <a:xfrm>
            <a:off x="1627989" y="5024978"/>
            <a:ext cx="33939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69" name="Google Shape;469;p47"/>
          <p:cNvSpPr txBox="1"/>
          <p:nvPr>
            <p:ph idx="7" type="body"/>
          </p:nvPr>
        </p:nvSpPr>
        <p:spPr>
          <a:xfrm>
            <a:off x="698497" y="2592249"/>
            <a:ext cx="8472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70" name="Google Shape;470;p47"/>
          <p:cNvSpPr txBox="1"/>
          <p:nvPr>
            <p:ph idx="8" type="body"/>
          </p:nvPr>
        </p:nvSpPr>
        <p:spPr>
          <a:xfrm>
            <a:off x="698497" y="5027421"/>
            <a:ext cx="8472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71" name="Google Shape;471;p47"/>
          <p:cNvSpPr/>
          <p:nvPr>
            <p:ph idx="9" type="pic"/>
          </p:nvPr>
        </p:nvSpPr>
        <p:spPr>
          <a:xfrm>
            <a:off x="7967502" y="1420398"/>
            <a:ext cx="3962100" cy="3122700"/>
          </a:xfrm>
          <a:prstGeom prst="rect">
            <a:avLst/>
          </a:prstGeom>
          <a:noFill/>
          <a:ln>
            <a:noFill/>
          </a:ln>
        </p:spPr>
      </p:sp>
      <p:sp>
        <p:nvSpPr>
          <p:cNvPr id="472" name="Google Shape;472;p47"/>
          <p:cNvSpPr txBox="1"/>
          <p:nvPr>
            <p:ph idx="13" type="body"/>
          </p:nvPr>
        </p:nvSpPr>
        <p:spPr>
          <a:xfrm>
            <a:off x="6381858" y="5027422"/>
            <a:ext cx="5547900" cy="1053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None/>
              <a:defRPr b="0" i="0" sz="34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44500" lvl="1" marL="91440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Char char="•"/>
              <a:defRPr b="0" i="0" sz="3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44500" lvl="2" marL="137160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Char char="•"/>
              <a:defRPr b="0" i="0" sz="3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44500" lvl="3" marL="182880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Char char="•"/>
              <a:defRPr b="0" i="0" sz="3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44500" lvl="4" marL="228600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Char char="•"/>
              <a:defRPr b="0" i="0" sz="3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73" name="Google Shape;473;p47"/>
          <p:cNvSpPr txBox="1"/>
          <p:nvPr>
            <p:ph idx="14" type="body"/>
          </p:nvPr>
        </p:nvSpPr>
        <p:spPr>
          <a:xfrm>
            <a:off x="5534775" y="1420400"/>
            <a:ext cx="2335500" cy="1947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None/>
              <a:defRPr b="0" i="0" sz="34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44500" lvl="1" marL="91440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Char char="•"/>
              <a:defRPr b="0" i="0" sz="3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44500" lvl="2" marL="137160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Char char="•"/>
              <a:defRPr b="0" i="0" sz="3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44500" lvl="3" marL="182880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Char char="•"/>
              <a:defRPr b="0" i="0" sz="3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44500" lvl="4" marL="228600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Char char="•"/>
              <a:defRPr b="0" i="0" sz="3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Welcome 4 Points, Pic">
  <p:cSld name="Welcome 4 Points, Pic">
    <p:spTree>
      <p:nvGrpSpPr>
        <p:cNvPr id="474" name="Shape 4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5" name="Google Shape;475;p68"/>
          <p:cNvSpPr/>
          <p:nvPr>
            <p:ph idx="2" type="pic"/>
          </p:nvPr>
        </p:nvSpPr>
        <p:spPr>
          <a:xfrm>
            <a:off x="5305232" y="1853299"/>
            <a:ext cx="6578700" cy="3764100"/>
          </a:xfrm>
          <a:prstGeom prst="rect">
            <a:avLst/>
          </a:prstGeom>
          <a:noFill/>
          <a:ln cap="flat" cmpd="sng" w="19050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76" name="Google Shape;476;p68"/>
          <p:cNvSpPr txBox="1"/>
          <p:nvPr>
            <p:ph idx="1" type="body"/>
          </p:nvPr>
        </p:nvSpPr>
        <p:spPr>
          <a:xfrm>
            <a:off x="1660584" y="1489802"/>
            <a:ext cx="33939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77" name="Google Shape;477;p68"/>
          <p:cNvSpPr txBox="1"/>
          <p:nvPr>
            <p:ph idx="3" type="body"/>
          </p:nvPr>
        </p:nvSpPr>
        <p:spPr>
          <a:xfrm>
            <a:off x="1660585" y="2653440"/>
            <a:ext cx="33939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78" name="Google Shape;478;p68"/>
          <p:cNvSpPr txBox="1"/>
          <p:nvPr>
            <p:ph idx="4" type="body"/>
          </p:nvPr>
        </p:nvSpPr>
        <p:spPr>
          <a:xfrm>
            <a:off x="1660584" y="3817079"/>
            <a:ext cx="33939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79" name="Google Shape;479;p68"/>
          <p:cNvSpPr txBox="1"/>
          <p:nvPr>
            <p:ph type="ctrTitle"/>
          </p:nvPr>
        </p:nvSpPr>
        <p:spPr>
          <a:xfrm>
            <a:off x="0" y="0"/>
            <a:ext cx="12192000" cy="119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80" name="Google Shape;480;p68"/>
          <p:cNvSpPr txBox="1"/>
          <p:nvPr>
            <p:ph idx="5" type="body"/>
          </p:nvPr>
        </p:nvSpPr>
        <p:spPr>
          <a:xfrm>
            <a:off x="1660584" y="4992079"/>
            <a:ext cx="36324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pic>
        <p:nvPicPr>
          <p:cNvPr id="481" name="Google Shape;481;p6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31" cy="49398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482" name="Google Shape;482;p68"/>
          <p:cNvCxnSpPr/>
          <p:nvPr/>
        </p:nvCxnSpPr>
        <p:spPr>
          <a:xfrm>
            <a:off x="-30396" y="6567434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483" name="Google Shape;483;p68"/>
          <p:cNvCxnSpPr/>
          <p:nvPr/>
        </p:nvCxnSpPr>
        <p:spPr>
          <a:xfrm>
            <a:off x="2289544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484" name="Google Shape;484;p68"/>
          <p:cNvCxnSpPr/>
          <p:nvPr/>
        </p:nvCxnSpPr>
        <p:spPr>
          <a:xfrm>
            <a:off x="492554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485" name="Google Shape;485;p68"/>
          <p:cNvCxnSpPr/>
          <p:nvPr/>
        </p:nvCxnSpPr>
        <p:spPr>
          <a:xfrm>
            <a:off x="762099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486" name="Google Shape;486;p68"/>
          <p:cNvCxnSpPr/>
          <p:nvPr/>
        </p:nvCxnSpPr>
        <p:spPr>
          <a:xfrm>
            <a:off x="10120153" y="6584021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487" name="Google Shape;487;p6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488" name="Google Shape;488;p6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582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489" name="Google Shape;489;p68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9812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sp>
        <p:nvSpPr>
          <p:cNvPr id="490" name="Google Shape;490;p68"/>
          <p:cNvSpPr txBox="1"/>
          <p:nvPr>
            <p:ph idx="6" type="body"/>
          </p:nvPr>
        </p:nvSpPr>
        <p:spPr>
          <a:xfrm>
            <a:off x="691245" y="1502511"/>
            <a:ext cx="576000" cy="914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91" name="Google Shape;491;p68"/>
          <p:cNvSpPr txBox="1"/>
          <p:nvPr>
            <p:ph idx="7" type="body"/>
          </p:nvPr>
        </p:nvSpPr>
        <p:spPr>
          <a:xfrm>
            <a:off x="693292" y="2822770"/>
            <a:ext cx="759000" cy="713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92" name="Google Shape;492;p68"/>
          <p:cNvSpPr txBox="1"/>
          <p:nvPr>
            <p:ph idx="8" type="body"/>
          </p:nvPr>
        </p:nvSpPr>
        <p:spPr>
          <a:xfrm>
            <a:off x="691246" y="3939833"/>
            <a:ext cx="795600" cy="713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93" name="Google Shape;493;p68"/>
          <p:cNvSpPr txBox="1"/>
          <p:nvPr>
            <p:ph idx="9" type="body"/>
          </p:nvPr>
        </p:nvSpPr>
        <p:spPr>
          <a:xfrm>
            <a:off x="691245" y="5162747"/>
            <a:ext cx="658500" cy="763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4_Custom Layout">
  <p:cSld name="4_Custom Layout">
    <p:spTree>
      <p:nvGrpSpPr>
        <p:cNvPr id="37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29"/>
          <p:cNvSpPr txBox="1"/>
          <p:nvPr>
            <p:ph idx="1" type="body"/>
          </p:nvPr>
        </p:nvSpPr>
        <p:spPr>
          <a:xfrm>
            <a:off x="1660584" y="1489802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9" name="Google Shape;39;p29"/>
          <p:cNvSpPr txBox="1"/>
          <p:nvPr>
            <p:ph idx="2" type="body"/>
          </p:nvPr>
        </p:nvSpPr>
        <p:spPr>
          <a:xfrm>
            <a:off x="1660584" y="3817079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0" name="Google Shape;40;p29"/>
          <p:cNvSpPr txBox="1"/>
          <p:nvPr>
            <p:ph type="ctrTitle"/>
          </p:nvPr>
        </p:nvSpPr>
        <p:spPr>
          <a:xfrm>
            <a:off x="0" y="0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1" name="Google Shape;41;p29"/>
          <p:cNvSpPr txBox="1"/>
          <p:nvPr>
            <p:ph idx="3" type="body"/>
          </p:nvPr>
        </p:nvSpPr>
        <p:spPr>
          <a:xfrm>
            <a:off x="1660584" y="4992079"/>
            <a:ext cx="3632308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grpSp>
        <p:nvGrpSpPr>
          <p:cNvPr id="42" name="Google Shape;42;p29"/>
          <p:cNvGrpSpPr/>
          <p:nvPr/>
        </p:nvGrpSpPr>
        <p:grpSpPr>
          <a:xfrm flipH="1">
            <a:off x="-30396" y="6196177"/>
            <a:ext cx="12233029" cy="626186"/>
            <a:chOff x="-30396" y="6196177"/>
            <a:chExt cx="12233029" cy="626186"/>
          </a:xfrm>
        </p:grpSpPr>
        <p:pic>
          <p:nvPicPr>
            <p:cNvPr id="43" name="Google Shape;43;p29"/>
            <p:cNvPicPr preferRelativeResize="0"/>
            <p:nvPr/>
          </p:nvPicPr>
          <p:blipFill rotWithShape="1">
            <a:blip r:embed="rId2">
              <a:alphaModFix/>
            </a:blip>
            <a:srcRect b="0" l="0" r="0" t="0"/>
            <a:stretch/>
          </p:blipFill>
          <p:spPr>
            <a:xfrm>
              <a:off x="2097147" y="6246434"/>
              <a:ext cx="309931" cy="493979"/>
            </a:xfrm>
            <a:prstGeom prst="rect">
              <a:avLst/>
            </a:prstGeom>
            <a:noFill/>
            <a:ln>
              <a:noFill/>
            </a:ln>
          </p:spPr>
        </p:pic>
        <p:cxnSp>
          <p:nvCxnSpPr>
            <p:cNvPr id="44" name="Google Shape;44;p29"/>
            <p:cNvCxnSpPr/>
            <p:nvPr/>
          </p:nvCxnSpPr>
          <p:spPr>
            <a:xfrm>
              <a:off x="-30396" y="6567434"/>
              <a:ext cx="2082480" cy="0"/>
            </a:xfrm>
            <a:prstGeom prst="straightConnector1">
              <a:avLst/>
            </a:prstGeom>
            <a:noFill/>
            <a:ln cap="flat" cmpd="sng" w="25400">
              <a:solidFill>
                <a:srgbClr val="96C934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45" name="Google Shape;45;p29"/>
            <p:cNvCxnSpPr/>
            <p:nvPr/>
          </p:nvCxnSpPr>
          <p:spPr>
            <a:xfrm>
              <a:off x="2289544" y="6565900"/>
              <a:ext cx="2082480" cy="0"/>
            </a:xfrm>
            <a:prstGeom prst="straightConnector1">
              <a:avLst/>
            </a:prstGeom>
            <a:noFill/>
            <a:ln cap="flat" cmpd="sng" w="25400">
              <a:solidFill>
                <a:srgbClr val="96C934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46" name="Google Shape;46;p29"/>
            <p:cNvCxnSpPr/>
            <p:nvPr/>
          </p:nvCxnSpPr>
          <p:spPr>
            <a:xfrm>
              <a:off x="4925549" y="6565900"/>
              <a:ext cx="2082480" cy="0"/>
            </a:xfrm>
            <a:prstGeom prst="straightConnector1">
              <a:avLst/>
            </a:prstGeom>
            <a:noFill/>
            <a:ln cap="flat" cmpd="sng" w="25400">
              <a:solidFill>
                <a:srgbClr val="006FB6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47" name="Google Shape;47;p29"/>
            <p:cNvCxnSpPr/>
            <p:nvPr/>
          </p:nvCxnSpPr>
          <p:spPr>
            <a:xfrm>
              <a:off x="7620999" y="6565900"/>
              <a:ext cx="2082480" cy="0"/>
            </a:xfrm>
            <a:prstGeom prst="straightConnector1">
              <a:avLst/>
            </a:prstGeom>
            <a:noFill/>
            <a:ln cap="flat" cmpd="sng" w="25400">
              <a:solidFill>
                <a:srgbClr val="006FB6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48" name="Google Shape;48;p29"/>
            <p:cNvCxnSpPr/>
            <p:nvPr/>
          </p:nvCxnSpPr>
          <p:spPr>
            <a:xfrm>
              <a:off x="10120153" y="6584021"/>
              <a:ext cx="2082480" cy="0"/>
            </a:xfrm>
            <a:prstGeom prst="straightConnector1">
              <a:avLst/>
            </a:prstGeom>
            <a:noFill/>
            <a:ln cap="flat" cmpd="sng" w="25400">
              <a:solidFill>
                <a:srgbClr val="006FB6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pic>
          <p:nvPicPr>
            <p:cNvPr id="49" name="Google Shape;49;p29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9702615" y="6196177"/>
              <a:ext cx="491969" cy="53617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50" name="Google Shape;50;p29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4458273" y="6324412"/>
              <a:ext cx="529889" cy="49795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A picture containing vector graphics&#10;&#10;Description automatically generated" id="51" name="Google Shape;51;p29"/>
            <p:cNvPicPr preferRelativeResize="0"/>
            <p:nvPr/>
          </p:nvPicPr>
          <p:blipFill rotWithShape="1">
            <a:blip r:embed="rId5">
              <a:alphaModFix/>
            </a:blip>
            <a:srcRect b="0" l="0" r="0" t="0"/>
            <a:stretch/>
          </p:blipFill>
          <p:spPr>
            <a:xfrm>
              <a:off x="6981274" y="6196177"/>
              <a:ext cx="687747" cy="615553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52" name="Google Shape;52;p29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10818600" y="1630111"/>
            <a:ext cx="735594" cy="836256"/>
          </a:xfrm>
          <a:prstGeom prst="rect">
            <a:avLst/>
          </a:prstGeom>
          <a:noFill/>
          <a:ln>
            <a:noFill/>
          </a:ln>
        </p:spPr>
      </p:pic>
      <p:pic>
        <p:nvPicPr>
          <p:cNvPr id="53" name="Google Shape;53;p29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10818600" y="3183039"/>
            <a:ext cx="735594" cy="779602"/>
          </a:xfrm>
          <a:prstGeom prst="rect">
            <a:avLst/>
          </a:prstGeom>
          <a:noFill/>
          <a:ln>
            <a:noFill/>
          </a:ln>
        </p:spPr>
      </p:pic>
      <p:pic>
        <p:nvPicPr>
          <p:cNvPr id="54" name="Google Shape;54;p29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10769348" y="4977591"/>
            <a:ext cx="834098" cy="70474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group of people in a room&#10;&#10;Description automatically generated with low confidence" id="55" name="Google Shape;55;p29"/>
          <p:cNvPicPr preferRelativeResize="0"/>
          <p:nvPr/>
        </p:nvPicPr>
        <p:blipFill rotWithShape="1">
          <a:blip r:embed="rId9">
            <a:alphaModFix/>
          </a:blip>
          <a:srcRect b="0" l="0" r="0" t="0"/>
          <a:stretch/>
        </p:blipFill>
        <p:spPr>
          <a:xfrm>
            <a:off x="1010844" y="1890885"/>
            <a:ext cx="4792050" cy="26655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Title, Pic">
  <p:cSld name="1_Title, Pic">
    <p:spTree>
      <p:nvGrpSpPr>
        <p:cNvPr id="494" name="Shape 4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5" name="Google Shape;495;p69"/>
          <p:cNvSpPr txBox="1"/>
          <p:nvPr>
            <p:ph type="ctrTitle"/>
          </p:nvPr>
        </p:nvSpPr>
        <p:spPr>
          <a:xfrm>
            <a:off x="0" y="0"/>
            <a:ext cx="12192000" cy="119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id="496" name="Google Shape;496;p6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31" cy="49398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497" name="Google Shape;497;p69"/>
          <p:cNvCxnSpPr/>
          <p:nvPr/>
        </p:nvCxnSpPr>
        <p:spPr>
          <a:xfrm>
            <a:off x="-46438" y="6567434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498" name="Google Shape;498;p69"/>
          <p:cNvCxnSpPr/>
          <p:nvPr/>
        </p:nvCxnSpPr>
        <p:spPr>
          <a:xfrm>
            <a:off x="2289544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499" name="Google Shape;499;p69"/>
          <p:cNvCxnSpPr/>
          <p:nvPr/>
        </p:nvCxnSpPr>
        <p:spPr>
          <a:xfrm>
            <a:off x="492554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500" name="Google Shape;500;p69"/>
          <p:cNvCxnSpPr/>
          <p:nvPr/>
        </p:nvCxnSpPr>
        <p:spPr>
          <a:xfrm>
            <a:off x="762099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501" name="Google Shape;501;p69"/>
          <p:cNvCxnSpPr/>
          <p:nvPr/>
        </p:nvCxnSpPr>
        <p:spPr>
          <a:xfrm>
            <a:off x="10120153" y="6584021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502" name="Google Shape;502;p6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503" name="Google Shape;503;p6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582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504" name="Google Shape;504;p69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9812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sp>
        <p:nvSpPr>
          <p:cNvPr id="505" name="Google Shape;505;p69"/>
          <p:cNvSpPr txBox="1"/>
          <p:nvPr>
            <p:ph idx="1" type="body"/>
          </p:nvPr>
        </p:nvSpPr>
        <p:spPr>
          <a:xfrm>
            <a:off x="6303981" y="1659612"/>
            <a:ext cx="5353500" cy="1193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318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b="0" i="1" sz="2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06" name="Google Shape;506;p69"/>
          <p:cNvSpPr txBox="1"/>
          <p:nvPr>
            <p:ph idx="2" type="body"/>
          </p:nvPr>
        </p:nvSpPr>
        <p:spPr>
          <a:xfrm>
            <a:off x="6303981" y="4001457"/>
            <a:ext cx="5353500" cy="155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318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pic>
        <p:nvPicPr>
          <p:cNvPr descr="A picture containing person, indoor&#10;&#10;Description automatically generated" id="507" name="Google Shape;507;p69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671712" y="1659612"/>
            <a:ext cx="4253838" cy="4198987"/>
          </a:xfrm>
          <a:prstGeom prst="rect">
            <a:avLst/>
          </a:prstGeom>
          <a:noFill/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</p:pic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 Reading tip_2 Content boxes">
  <p:cSld name="2 Reading tip_2 Content boxes">
    <p:spTree>
      <p:nvGrpSpPr>
        <p:cNvPr id="508" name="Shape 5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9" name="Google Shape;509;p70"/>
          <p:cNvSpPr txBox="1"/>
          <p:nvPr>
            <p:ph type="ctrTitle"/>
          </p:nvPr>
        </p:nvSpPr>
        <p:spPr>
          <a:xfrm>
            <a:off x="0" y="0"/>
            <a:ext cx="12192000" cy="119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10" name="Google Shape;510;p70"/>
          <p:cNvSpPr txBox="1"/>
          <p:nvPr>
            <p:ph idx="1" type="body"/>
          </p:nvPr>
        </p:nvSpPr>
        <p:spPr>
          <a:xfrm>
            <a:off x="1185028" y="1692275"/>
            <a:ext cx="4830900" cy="4067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572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064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810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11" name="Google Shape;511;p70"/>
          <p:cNvSpPr txBox="1"/>
          <p:nvPr>
            <p:ph idx="2" type="body"/>
          </p:nvPr>
        </p:nvSpPr>
        <p:spPr>
          <a:xfrm>
            <a:off x="6250420" y="1692275"/>
            <a:ext cx="4756500" cy="4100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4572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064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810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pic>
        <p:nvPicPr>
          <p:cNvPr id="512" name="Google Shape;512;p7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29" cy="49398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513" name="Google Shape;513;p70"/>
          <p:cNvCxnSpPr/>
          <p:nvPr/>
        </p:nvCxnSpPr>
        <p:spPr>
          <a:xfrm>
            <a:off x="-30396" y="6567434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514" name="Google Shape;514;p70"/>
          <p:cNvCxnSpPr/>
          <p:nvPr/>
        </p:nvCxnSpPr>
        <p:spPr>
          <a:xfrm>
            <a:off x="2289544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515" name="Google Shape;515;p70"/>
          <p:cNvCxnSpPr/>
          <p:nvPr/>
        </p:nvCxnSpPr>
        <p:spPr>
          <a:xfrm>
            <a:off x="492554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516" name="Google Shape;516;p70"/>
          <p:cNvCxnSpPr/>
          <p:nvPr/>
        </p:nvCxnSpPr>
        <p:spPr>
          <a:xfrm>
            <a:off x="762099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517" name="Google Shape;517;p70"/>
          <p:cNvCxnSpPr/>
          <p:nvPr/>
        </p:nvCxnSpPr>
        <p:spPr>
          <a:xfrm>
            <a:off x="10120153" y="6584021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518" name="Google Shape;518;p7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519" name="Google Shape;519;p7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58273" y="6324412"/>
            <a:ext cx="529889" cy="49795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520" name="Google Shape;520;p70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9812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4_2 Content boxes">
  <p:cSld name="4_2 Content boxes">
    <p:spTree>
      <p:nvGrpSpPr>
        <p:cNvPr id="521" name="Shape 5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" name="Google Shape;522;p7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29" cy="49398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523" name="Google Shape;523;p71"/>
          <p:cNvCxnSpPr/>
          <p:nvPr/>
        </p:nvCxnSpPr>
        <p:spPr>
          <a:xfrm>
            <a:off x="-30396" y="6567434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524" name="Google Shape;524;p71"/>
          <p:cNvCxnSpPr/>
          <p:nvPr/>
        </p:nvCxnSpPr>
        <p:spPr>
          <a:xfrm>
            <a:off x="762099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525" name="Google Shape;525;p71"/>
          <p:cNvCxnSpPr/>
          <p:nvPr/>
        </p:nvCxnSpPr>
        <p:spPr>
          <a:xfrm>
            <a:off x="10120153" y="6584021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526" name="Google Shape;526;p7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8" cy="536174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527" name="Google Shape;527;p71"/>
          <p:cNvCxnSpPr/>
          <p:nvPr/>
        </p:nvCxnSpPr>
        <p:spPr>
          <a:xfrm>
            <a:off x="2289544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528" name="Google Shape;528;p71"/>
          <p:cNvCxnSpPr/>
          <p:nvPr/>
        </p:nvCxnSpPr>
        <p:spPr>
          <a:xfrm>
            <a:off x="492554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529" name="Google Shape;529;p7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582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530" name="Google Shape;530;p71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9812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sp>
        <p:nvSpPr>
          <p:cNvPr id="531" name="Google Shape;531;p71"/>
          <p:cNvSpPr txBox="1"/>
          <p:nvPr>
            <p:ph type="ctrTitle"/>
          </p:nvPr>
        </p:nvSpPr>
        <p:spPr>
          <a:xfrm>
            <a:off x="0" y="0"/>
            <a:ext cx="12192000" cy="119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32" name="Google Shape;532;p71"/>
          <p:cNvSpPr txBox="1"/>
          <p:nvPr>
            <p:ph idx="1" type="body"/>
          </p:nvPr>
        </p:nvSpPr>
        <p:spPr>
          <a:xfrm>
            <a:off x="1185028" y="1692275"/>
            <a:ext cx="4830900" cy="4067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572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064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810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33" name="Google Shape;533;p71"/>
          <p:cNvSpPr txBox="1"/>
          <p:nvPr>
            <p:ph idx="2" type="body"/>
          </p:nvPr>
        </p:nvSpPr>
        <p:spPr>
          <a:xfrm>
            <a:off x="6250420" y="1692275"/>
            <a:ext cx="4756500" cy="4100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572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064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810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>
  <p:cSld name="Title and Content">
    <p:spTree>
      <p:nvGrpSpPr>
        <p:cNvPr id="534" name="Shape 5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5" name="Google Shape;535;p72"/>
          <p:cNvSpPr txBox="1"/>
          <p:nvPr>
            <p:ph idx="1" type="body"/>
          </p:nvPr>
        </p:nvSpPr>
        <p:spPr>
          <a:xfrm>
            <a:off x="459596" y="3948916"/>
            <a:ext cx="2514600" cy="1828800"/>
          </a:xfrm>
          <a:prstGeom prst="rect">
            <a:avLst/>
          </a:prstGeom>
          <a:noFill/>
          <a:ln>
            <a:noFill/>
          </a:ln>
        </p:spPr>
        <p:txBody>
          <a:bodyPr anchorCtr="1" anchor="t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36" name="Google Shape;536;p72"/>
          <p:cNvSpPr txBox="1"/>
          <p:nvPr>
            <p:ph idx="2" type="body"/>
          </p:nvPr>
        </p:nvSpPr>
        <p:spPr>
          <a:xfrm>
            <a:off x="6201972" y="3943617"/>
            <a:ext cx="2514600" cy="1828800"/>
          </a:xfrm>
          <a:prstGeom prst="rect">
            <a:avLst/>
          </a:prstGeom>
          <a:noFill/>
          <a:ln>
            <a:noFill/>
          </a:ln>
        </p:spPr>
        <p:txBody>
          <a:bodyPr anchorCtr="1" anchor="t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37" name="Google Shape;537;p72"/>
          <p:cNvSpPr txBox="1"/>
          <p:nvPr>
            <p:ph idx="3" type="body"/>
          </p:nvPr>
        </p:nvSpPr>
        <p:spPr>
          <a:xfrm>
            <a:off x="9073160" y="3943617"/>
            <a:ext cx="2514600" cy="1828800"/>
          </a:xfrm>
          <a:prstGeom prst="rect">
            <a:avLst/>
          </a:prstGeom>
          <a:noFill/>
          <a:ln>
            <a:noFill/>
          </a:ln>
        </p:spPr>
        <p:txBody>
          <a:bodyPr anchorCtr="1" anchor="t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38" name="Google Shape;538;p72"/>
          <p:cNvSpPr txBox="1"/>
          <p:nvPr>
            <p:ph idx="4" type="body"/>
          </p:nvPr>
        </p:nvSpPr>
        <p:spPr>
          <a:xfrm>
            <a:off x="3330784" y="3950205"/>
            <a:ext cx="2514600" cy="1828800"/>
          </a:xfrm>
          <a:prstGeom prst="rect">
            <a:avLst/>
          </a:prstGeom>
          <a:noFill/>
          <a:ln>
            <a:noFill/>
          </a:ln>
        </p:spPr>
        <p:txBody>
          <a:bodyPr anchorCtr="1" anchor="t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39" name="Google Shape;539;p72"/>
          <p:cNvSpPr txBox="1"/>
          <p:nvPr>
            <p:ph idx="5" type="body"/>
          </p:nvPr>
        </p:nvSpPr>
        <p:spPr>
          <a:xfrm>
            <a:off x="651620" y="1700202"/>
            <a:ext cx="2130600" cy="2130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1" i="0" sz="4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40" name="Google Shape;540;p72"/>
          <p:cNvSpPr txBox="1"/>
          <p:nvPr>
            <p:ph idx="6" type="body"/>
          </p:nvPr>
        </p:nvSpPr>
        <p:spPr>
          <a:xfrm>
            <a:off x="3479964" y="1854357"/>
            <a:ext cx="2487300" cy="1975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1" i="0" sz="4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41" name="Google Shape;541;p72"/>
          <p:cNvSpPr txBox="1"/>
          <p:nvPr>
            <p:ph idx="7" type="body"/>
          </p:nvPr>
        </p:nvSpPr>
        <p:spPr>
          <a:xfrm>
            <a:off x="6416856" y="1861619"/>
            <a:ext cx="2084700" cy="1975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1" i="0" sz="4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42" name="Google Shape;542;p72"/>
          <p:cNvSpPr txBox="1"/>
          <p:nvPr>
            <p:ph idx="8" type="body"/>
          </p:nvPr>
        </p:nvSpPr>
        <p:spPr>
          <a:xfrm>
            <a:off x="9355776" y="1852559"/>
            <a:ext cx="2084700" cy="1975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1" i="0" sz="4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43" name="Google Shape;543;p72"/>
          <p:cNvSpPr txBox="1"/>
          <p:nvPr>
            <p:ph type="ctrTitle"/>
          </p:nvPr>
        </p:nvSpPr>
        <p:spPr>
          <a:xfrm>
            <a:off x="0" y="32084"/>
            <a:ext cx="12192000" cy="119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id="544" name="Google Shape;544;p7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31" cy="49398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545" name="Google Shape;545;p72"/>
          <p:cNvCxnSpPr/>
          <p:nvPr/>
        </p:nvCxnSpPr>
        <p:spPr>
          <a:xfrm>
            <a:off x="-30396" y="6567434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546" name="Google Shape;546;p72"/>
          <p:cNvCxnSpPr/>
          <p:nvPr/>
        </p:nvCxnSpPr>
        <p:spPr>
          <a:xfrm>
            <a:off x="2289544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547" name="Google Shape;547;p72"/>
          <p:cNvCxnSpPr/>
          <p:nvPr/>
        </p:nvCxnSpPr>
        <p:spPr>
          <a:xfrm>
            <a:off x="492554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548" name="Google Shape;548;p72"/>
          <p:cNvCxnSpPr/>
          <p:nvPr/>
        </p:nvCxnSpPr>
        <p:spPr>
          <a:xfrm>
            <a:off x="762099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549" name="Google Shape;549;p72"/>
          <p:cNvCxnSpPr/>
          <p:nvPr/>
        </p:nvCxnSpPr>
        <p:spPr>
          <a:xfrm>
            <a:off x="10120153" y="6584021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550" name="Google Shape;550;p7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551" name="Google Shape;551;p7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582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552" name="Google Shape;552;p72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9812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Welcome 4 Points, Pic">
  <p:cSld name="1_Welcome 4 Points, Pic">
    <p:spTree>
      <p:nvGrpSpPr>
        <p:cNvPr id="553" name="Shape 5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4" name="Google Shape;554;p73"/>
          <p:cNvSpPr/>
          <p:nvPr>
            <p:ph idx="2" type="pic"/>
          </p:nvPr>
        </p:nvSpPr>
        <p:spPr>
          <a:xfrm>
            <a:off x="5292892" y="1502510"/>
            <a:ext cx="6578700" cy="4545300"/>
          </a:xfrm>
          <a:prstGeom prst="rect">
            <a:avLst/>
          </a:prstGeom>
          <a:noFill/>
          <a:ln cap="flat" cmpd="sng" w="19050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555" name="Google Shape;555;p73"/>
          <p:cNvSpPr txBox="1"/>
          <p:nvPr>
            <p:ph idx="1" type="body"/>
          </p:nvPr>
        </p:nvSpPr>
        <p:spPr>
          <a:xfrm>
            <a:off x="1660584" y="1489802"/>
            <a:ext cx="33939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56" name="Google Shape;556;p73"/>
          <p:cNvSpPr txBox="1"/>
          <p:nvPr>
            <p:ph idx="3" type="body"/>
          </p:nvPr>
        </p:nvSpPr>
        <p:spPr>
          <a:xfrm>
            <a:off x="1660584" y="3817079"/>
            <a:ext cx="33939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57" name="Google Shape;557;p73"/>
          <p:cNvSpPr txBox="1"/>
          <p:nvPr>
            <p:ph type="ctrTitle"/>
          </p:nvPr>
        </p:nvSpPr>
        <p:spPr>
          <a:xfrm>
            <a:off x="0" y="0"/>
            <a:ext cx="12192000" cy="119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58" name="Google Shape;558;p73"/>
          <p:cNvSpPr txBox="1"/>
          <p:nvPr>
            <p:ph idx="4" type="body"/>
          </p:nvPr>
        </p:nvSpPr>
        <p:spPr>
          <a:xfrm>
            <a:off x="1660584" y="4992079"/>
            <a:ext cx="36324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pic>
        <p:nvPicPr>
          <p:cNvPr id="559" name="Google Shape;559;p7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31" cy="49398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560" name="Google Shape;560;p73"/>
          <p:cNvCxnSpPr/>
          <p:nvPr/>
        </p:nvCxnSpPr>
        <p:spPr>
          <a:xfrm>
            <a:off x="-30396" y="6567434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561" name="Google Shape;561;p73"/>
          <p:cNvCxnSpPr/>
          <p:nvPr/>
        </p:nvCxnSpPr>
        <p:spPr>
          <a:xfrm>
            <a:off x="2289544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562" name="Google Shape;562;p73"/>
          <p:cNvCxnSpPr/>
          <p:nvPr/>
        </p:nvCxnSpPr>
        <p:spPr>
          <a:xfrm>
            <a:off x="492554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563" name="Google Shape;563;p73"/>
          <p:cNvCxnSpPr/>
          <p:nvPr/>
        </p:nvCxnSpPr>
        <p:spPr>
          <a:xfrm>
            <a:off x="762099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564" name="Google Shape;564;p73"/>
          <p:cNvCxnSpPr/>
          <p:nvPr/>
        </p:nvCxnSpPr>
        <p:spPr>
          <a:xfrm>
            <a:off x="10120153" y="6584021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565" name="Google Shape;565;p7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566" name="Google Shape;566;p7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582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567" name="Google Shape;567;p73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9812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568" name="Google Shape;568;p73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544196" y="1666754"/>
            <a:ext cx="768146" cy="762970"/>
          </a:xfrm>
          <a:prstGeom prst="rect">
            <a:avLst/>
          </a:prstGeom>
          <a:noFill/>
          <a:ln>
            <a:noFill/>
          </a:ln>
        </p:spPr>
      </p:pic>
      <p:pic>
        <p:nvPicPr>
          <p:cNvPr id="569" name="Google Shape;569;p73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511220" y="3130840"/>
            <a:ext cx="834098" cy="884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70" name="Google Shape;570;p73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511220" y="4872764"/>
            <a:ext cx="834098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Welcome 4 Points, Pic">
  <p:cSld name="1_Welcome 4 Points, Pic 2">
    <p:spTree>
      <p:nvGrpSpPr>
        <p:cNvPr id="571" name="Shape 5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2" name="Google Shape;572;p74"/>
          <p:cNvSpPr/>
          <p:nvPr>
            <p:ph idx="2" type="pic"/>
          </p:nvPr>
        </p:nvSpPr>
        <p:spPr>
          <a:xfrm>
            <a:off x="5292892" y="1502510"/>
            <a:ext cx="6578700" cy="4545300"/>
          </a:xfrm>
          <a:prstGeom prst="rect">
            <a:avLst/>
          </a:prstGeom>
          <a:noFill/>
          <a:ln cap="flat" cmpd="sng" w="19050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573" name="Google Shape;573;p74"/>
          <p:cNvSpPr txBox="1"/>
          <p:nvPr>
            <p:ph idx="1" type="body"/>
          </p:nvPr>
        </p:nvSpPr>
        <p:spPr>
          <a:xfrm>
            <a:off x="1660584" y="1489802"/>
            <a:ext cx="33939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74" name="Google Shape;574;p74"/>
          <p:cNvSpPr txBox="1"/>
          <p:nvPr>
            <p:ph idx="3" type="body"/>
          </p:nvPr>
        </p:nvSpPr>
        <p:spPr>
          <a:xfrm>
            <a:off x="1660584" y="3817079"/>
            <a:ext cx="33939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75" name="Google Shape;575;p74"/>
          <p:cNvSpPr txBox="1"/>
          <p:nvPr>
            <p:ph type="ctrTitle"/>
          </p:nvPr>
        </p:nvSpPr>
        <p:spPr>
          <a:xfrm>
            <a:off x="0" y="0"/>
            <a:ext cx="12192000" cy="119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76" name="Google Shape;576;p74"/>
          <p:cNvSpPr txBox="1"/>
          <p:nvPr>
            <p:ph idx="4" type="body"/>
          </p:nvPr>
        </p:nvSpPr>
        <p:spPr>
          <a:xfrm>
            <a:off x="1660584" y="4992079"/>
            <a:ext cx="36324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pic>
        <p:nvPicPr>
          <p:cNvPr id="577" name="Google Shape;577;p7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31" cy="49398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578" name="Google Shape;578;p74"/>
          <p:cNvCxnSpPr/>
          <p:nvPr/>
        </p:nvCxnSpPr>
        <p:spPr>
          <a:xfrm>
            <a:off x="-30396" y="6567434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579" name="Google Shape;579;p74"/>
          <p:cNvCxnSpPr/>
          <p:nvPr/>
        </p:nvCxnSpPr>
        <p:spPr>
          <a:xfrm>
            <a:off x="2289544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580" name="Google Shape;580;p74"/>
          <p:cNvCxnSpPr/>
          <p:nvPr/>
        </p:nvCxnSpPr>
        <p:spPr>
          <a:xfrm>
            <a:off x="492554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581" name="Google Shape;581;p74"/>
          <p:cNvCxnSpPr/>
          <p:nvPr/>
        </p:nvCxnSpPr>
        <p:spPr>
          <a:xfrm>
            <a:off x="762099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582" name="Google Shape;582;p74"/>
          <p:cNvCxnSpPr/>
          <p:nvPr/>
        </p:nvCxnSpPr>
        <p:spPr>
          <a:xfrm>
            <a:off x="10120153" y="6584021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583" name="Google Shape;583;p7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584" name="Google Shape;584;p7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582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585" name="Google Shape;585;p74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9812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586" name="Google Shape;586;p74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531600" y="1630111"/>
            <a:ext cx="735594" cy="836256"/>
          </a:xfrm>
          <a:prstGeom prst="rect">
            <a:avLst/>
          </a:prstGeom>
          <a:noFill/>
          <a:ln>
            <a:noFill/>
          </a:ln>
        </p:spPr>
      </p:pic>
      <p:pic>
        <p:nvPicPr>
          <p:cNvPr id="587" name="Google Shape;587;p74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531600" y="3183039"/>
            <a:ext cx="735594" cy="779602"/>
          </a:xfrm>
          <a:prstGeom prst="rect">
            <a:avLst/>
          </a:prstGeom>
          <a:noFill/>
          <a:ln>
            <a:noFill/>
          </a:ln>
        </p:spPr>
      </p:pic>
      <p:pic>
        <p:nvPicPr>
          <p:cNvPr id="588" name="Google Shape;588;p74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482348" y="4977591"/>
            <a:ext cx="834098" cy="70474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>
  <p:cSld name="Blank">
    <p:spTree>
      <p:nvGrpSpPr>
        <p:cNvPr id="589" name="Shape 5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0" name="Google Shape;590;p75"/>
          <p:cNvSpPr txBox="1"/>
          <p:nvPr>
            <p:ph idx="1" type="body"/>
          </p:nvPr>
        </p:nvSpPr>
        <p:spPr>
          <a:xfrm>
            <a:off x="4588042" y="1489802"/>
            <a:ext cx="72054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91" name="Google Shape;591;p75"/>
          <p:cNvSpPr txBox="1"/>
          <p:nvPr>
            <p:ph idx="2" type="body"/>
          </p:nvPr>
        </p:nvSpPr>
        <p:spPr>
          <a:xfrm>
            <a:off x="4588042" y="2653440"/>
            <a:ext cx="72054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92" name="Google Shape;592;p75"/>
          <p:cNvSpPr txBox="1"/>
          <p:nvPr>
            <p:ph idx="3" type="body"/>
          </p:nvPr>
        </p:nvSpPr>
        <p:spPr>
          <a:xfrm>
            <a:off x="4588042" y="3817079"/>
            <a:ext cx="72054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93" name="Google Shape;593;p75"/>
          <p:cNvSpPr txBox="1"/>
          <p:nvPr>
            <p:ph idx="4" type="body"/>
          </p:nvPr>
        </p:nvSpPr>
        <p:spPr>
          <a:xfrm>
            <a:off x="4588042" y="4992079"/>
            <a:ext cx="72054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94" name="Google Shape;594;p75"/>
          <p:cNvSpPr txBox="1"/>
          <p:nvPr>
            <p:ph idx="5" type="body"/>
          </p:nvPr>
        </p:nvSpPr>
        <p:spPr>
          <a:xfrm>
            <a:off x="691245" y="1502511"/>
            <a:ext cx="3435300" cy="1043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1" i="0" sz="4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95" name="Google Shape;595;p75"/>
          <p:cNvSpPr txBox="1"/>
          <p:nvPr>
            <p:ph idx="6" type="body"/>
          </p:nvPr>
        </p:nvSpPr>
        <p:spPr>
          <a:xfrm>
            <a:off x="693292" y="2653440"/>
            <a:ext cx="3433200" cy="1043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1" i="0" sz="4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96" name="Google Shape;596;p75"/>
          <p:cNvSpPr txBox="1"/>
          <p:nvPr>
            <p:ph idx="7" type="body"/>
          </p:nvPr>
        </p:nvSpPr>
        <p:spPr>
          <a:xfrm>
            <a:off x="691246" y="3804369"/>
            <a:ext cx="3433200" cy="1043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1" i="0" sz="4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97" name="Google Shape;597;p75"/>
          <p:cNvSpPr txBox="1"/>
          <p:nvPr>
            <p:ph idx="8" type="body"/>
          </p:nvPr>
        </p:nvSpPr>
        <p:spPr>
          <a:xfrm>
            <a:off x="691245" y="4959551"/>
            <a:ext cx="3433200" cy="1043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1" i="0" sz="4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98" name="Google Shape;598;p75"/>
          <p:cNvSpPr txBox="1"/>
          <p:nvPr>
            <p:ph type="ctrTitle"/>
          </p:nvPr>
        </p:nvSpPr>
        <p:spPr>
          <a:xfrm>
            <a:off x="0" y="32084"/>
            <a:ext cx="12192000" cy="119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id="599" name="Google Shape;599;p7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31" cy="49398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600" name="Google Shape;600;p75"/>
          <p:cNvCxnSpPr/>
          <p:nvPr/>
        </p:nvCxnSpPr>
        <p:spPr>
          <a:xfrm>
            <a:off x="-30396" y="6567434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601" name="Google Shape;601;p75"/>
          <p:cNvCxnSpPr/>
          <p:nvPr/>
        </p:nvCxnSpPr>
        <p:spPr>
          <a:xfrm>
            <a:off x="2289544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602" name="Google Shape;602;p75"/>
          <p:cNvCxnSpPr/>
          <p:nvPr/>
        </p:nvCxnSpPr>
        <p:spPr>
          <a:xfrm>
            <a:off x="492554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603" name="Google Shape;603;p75"/>
          <p:cNvCxnSpPr/>
          <p:nvPr/>
        </p:nvCxnSpPr>
        <p:spPr>
          <a:xfrm>
            <a:off x="762099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604" name="Google Shape;604;p75"/>
          <p:cNvCxnSpPr/>
          <p:nvPr/>
        </p:nvCxnSpPr>
        <p:spPr>
          <a:xfrm>
            <a:off x="10120153" y="6584021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605" name="Google Shape;605;p7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606" name="Google Shape;606;p7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582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607" name="Google Shape;607;p75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9812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_Title, 3 points,content box">
  <p:cSld name="4_Title, 3 points,content box">
    <p:spTree>
      <p:nvGrpSpPr>
        <p:cNvPr id="608" name="Shape 6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9" name="Google Shape;609;p7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29" cy="49398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610" name="Google Shape;610;p76"/>
          <p:cNvCxnSpPr/>
          <p:nvPr/>
        </p:nvCxnSpPr>
        <p:spPr>
          <a:xfrm>
            <a:off x="-30396" y="6567434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611" name="Google Shape;611;p76"/>
          <p:cNvCxnSpPr/>
          <p:nvPr/>
        </p:nvCxnSpPr>
        <p:spPr>
          <a:xfrm>
            <a:off x="762099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612" name="Google Shape;612;p76"/>
          <p:cNvCxnSpPr/>
          <p:nvPr/>
        </p:nvCxnSpPr>
        <p:spPr>
          <a:xfrm>
            <a:off x="10120153" y="6584021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613" name="Google Shape;613;p7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614" name="Google Shape;614;p7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981274" y="6196177"/>
            <a:ext cx="687747" cy="615552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615" name="Google Shape;615;p76"/>
          <p:cNvCxnSpPr/>
          <p:nvPr/>
        </p:nvCxnSpPr>
        <p:spPr>
          <a:xfrm>
            <a:off x="2289544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616" name="Google Shape;616;p76"/>
          <p:cNvCxnSpPr/>
          <p:nvPr/>
        </p:nvCxnSpPr>
        <p:spPr>
          <a:xfrm>
            <a:off x="492554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617" name="Google Shape;617;p76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4582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sp>
        <p:nvSpPr>
          <p:cNvPr id="618" name="Google Shape;618;p76"/>
          <p:cNvSpPr txBox="1"/>
          <p:nvPr>
            <p:ph type="ctrTitle"/>
          </p:nvPr>
        </p:nvSpPr>
        <p:spPr>
          <a:xfrm>
            <a:off x="0" y="0"/>
            <a:ext cx="12192000" cy="119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619" name="Google Shape;619;p76"/>
          <p:cNvSpPr txBox="1"/>
          <p:nvPr>
            <p:ph idx="1" type="body"/>
          </p:nvPr>
        </p:nvSpPr>
        <p:spPr>
          <a:xfrm>
            <a:off x="1639564" y="1374414"/>
            <a:ext cx="33939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20" name="Google Shape;620;p76"/>
          <p:cNvSpPr txBox="1"/>
          <p:nvPr>
            <p:ph idx="2" type="body"/>
          </p:nvPr>
        </p:nvSpPr>
        <p:spPr>
          <a:xfrm>
            <a:off x="1627989" y="2592249"/>
            <a:ext cx="33939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21" name="Google Shape;621;p76"/>
          <p:cNvSpPr txBox="1"/>
          <p:nvPr>
            <p:ph idx="3" type="body"/>
          </p:nvPr>
        </p:nvSpPr>
        <p:spPr>
          <a:xfrm>
            <a:off x="1655384" y="3809178"/>
            <a:ext cx="33939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22" name="Google Shape;622;p76"/>
          <p:cNvSpPr txBox="1"/>
          <p:nvPr>
            <p:ph idx="4" type="body"/>
          </p:nvPr>
        </p:nvSpPr>
        <p:spPr>
          <a:xfrm>
            <a:off x="698497" y="1377337"/>
            <a:ext cx="8472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23" name="Google Shape;623;p76"/>
          <p:cNvSpPr txBox="1"/>
          <p:nvPr>
            <p:ph idx="5" type="body"/>
          </p:nvPr>
        </p:nvSpPr>
        <p:spPr>
          <a:xfrm>
            <a:off x="698497" y="3809178"/>
            <a:ext cx="8472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24" name="Google Shape;624;p76"/>
          <p:cNvSpPr txBox="1"/>
          <p:nvPr>
            <p:ph idx="6" type="body"/>
          </p:nvPr>
        </p:nvSpPr>
        <p:spPr>
          <a:xfrm>
            <a:off x="1627989" y="5024978"/>
            <a:ext cx="33939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25" name="Google Shape;625;p76"/>
          <p:cNvSpPr txBox="1"/>
          <p:nvPr>
            <p:ph idx="7" type="body"/>
          </p:nvPr>
        </p:nvSpPr>
        <p:spPr>
          <a:xfrm>
            <a:off x="698497" y="2592249"/>
            <a:ext cx="8472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26" name="Google Shape;626;p76"/>
          <p:cNvSpPr txBox="1"/>
          <p:nvPr>
            <p:ph idx="8" type="body"/>
          </p:nvPr>
        </p:nvSpPr>
        <p:spPr>
          <a:xfrm>
            <a:off x="698497" y="5027421"/>
            <a:ext cx="8472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pic>
        <p:nvPicPr>
          <p:cNvPr descr="Una imagen con un muchacho, niño, joven  Descripción generada con muchísima confianza" id="627" name="Google Shape;627;p76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6552007" y="2127658"/>
            <a:ext cx="5112981" cy="3839191"/>
          </a:xfrm>
          <a:prstGeom prst="rect">
            <a:avLst/>
          </a:prstGeom>
          <a:noFill/>
          <a:ln cap="sq" cmpd="sng" w="1905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</p:pic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_Title, 3 points,content box">
  <p:cSld name="4_Title, 3 points,content box 2">
    <p:spTree>
      <p:nvGrpSpPr>
        <p:cNvPr id="628" name="Shape 6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9" name="Google Shape;629;p7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29" cy="49398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630" name="Google Shape;630;p77"/>
          <p:cNvCxnSpPr/>
          <p:nvPr/>
        </p:nvCxnSpPr>
        <p:spPr>
          <a:xfrm>
            <a:off x="-30396" y="6567434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631" name="Google Shape;631;p77"/>
          <p:cNvCxnSpPr/>
          <p:nvPr/>
        </p:nvCxnSpPr>
        <p:spPr>
          <a:xfrm>
            <a:off x="762099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632" name="Google Shape;632;p77"/>
          <p:cNvCxnSpPr/>
          <p:nvPr/>
        </p:nvCxnSpPr>
        <p:spPr>
          <a:xfrm>
            <a:off x="10120153" y="6584021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633" name="Google Shape;633;p7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634" name="Google Shape;634;p7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981274" y="6196177"/>
            <a:ext cx="687747" cy="615552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635" name="Google Shape;635;p77"/>
          <p:cNvCxnSpPr/>
          <p:nvPr/>
        </p:nvCxnSpPr>
        <p:spPr>
          <a:xfrm>
            <a:off x="2289544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636" name="Google Shape;636;p77"/>
          <p:cNvCxnSpPr/>
          <p:nvPr/>
        </p:nvCxnSpPr>
        <p:spPr>
          <a:xfrm>
            <a:off x="492554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637" name="Google Shape;637;p77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4582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sp>
        <p:nvSpPr>
          <p:cNvPr id="638" name="Google Shape;638;p77"/>
          <p:cNvSpPr txBox="1"/>
          <p:nvPr>
            <p:ph type="ctrTitle"/>
          </p:nvPr>
        </p:nvSpPr>
        <p:spPr>
          <a:xfrm>
            <a:off x="0" y="0"/>
            <a:ext cx="12192000" cy="119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639" name="Google Shape;639;p77"/>
          <p:cNvSpPr txBox="1"/>
          <p:nvPr>
            <p:ph idx="1" type="body"/>
          </p:nvPr>
        </p:nvSpPr>
        <p:spPr>
          <a:xfrm>
            <a:off x="1639564" y="1374414"/>
            <a:ext cx="33939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40" name="Google Shape;640;p77"/>
          <p:cNvSpPr txBox="1"/>
          <p:nvPr>
            <p:ph idx="2" type="body"/>
          </p:nvPr>
        </p:nvSpPr>
        <p:spPr>
          <a:xfrm>
            <a:off x="1627989" y="2592249"/>
            <a:ext cx="33939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41" name="Google Shape;641;p77"/>
          <p:cNvSpPr txBox="1"/>
          <p:nvPr>
            <p:ph idx="3" type="body"/>
          </p:nvPr>
        </p:nvSpPr>
        <p:spPr>
          <a:xfrm>
            <a:off x="1655384" y="3809178"/>
            <a:ext cx="33939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42" name="Google Shape;642;p77"/>
          <p:cNvSpPr txBox="1"/>
          <p:nvPr>
            <p:ph idx="4" type="body"/>
          </p:nvPr>
        </p:nvSpPr>
        <p:spPr>
          <a:xfrm>
            <a:off x="698497" y="1377337"/>
            <a:ext cx="8472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43" name="Google Shape;643;p77"/>
          <p:cNvSpPr txBox="1"/>
          <p:nvPr>
            <p:ph idx="5" type="body"/>
          </p:nvPr>
        </p:nvSpPr>
        <p:spPr>
          <a:xfrm>
            <a:off x="698497" y="3809178"/>
            <a:ext cx="8472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44" name="Google Shape;644;p77"/>
          <p:cNvSpPr txBox="1"/>
          <p:nvPr>
            <p:ph idx="6" type="body"/>
          </p:nvPr>
        </p:nvSpPr>
        <p:spPr>
          <a:xfrm>
            <a:off x="1627989" y="5024978"/>
            <a:ext cx="33939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45" name="Google Shape;645;p77"/>
          <p:cNvSpPr txBox="1"/>
          <p:nvPr>
            <p:ph idx="7" type="body"/>
          </p:nvPr>
        </p:nvSpPr>
        <p:spPr>
          <a:xfrm>
            <a:off x="698497" y="2592249"/>
            <a:ext cx="8472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46" name="Google Shape;646;p77"/>
          <p:cNvSpPr txBox="1"/>
          <p:nvPr>
            <p:ph idx="8" type="body"/>
          </p:nvPr>
        </p:nvSpPr>
        <p:spPr>
          <a:xfrm>
            <a:off x="698497" y="5027421"/>
            <a:ext cx="8472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47" name="Google Shape;647;p77"/>
          <p:cNvSpPr txBox="1"/>
          <p:nvPr>
            <p:ph idx="9" type="body"/>
          </p:nvPr>
        </p:nvSpPr>
        <p:spPr>
          <a:xfrm>
            <a:off x="8389001" y="1520875"/>
            <a:ext cx="3488100" cy="1236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pic>
        <p:nvPicPr>
          <p:cNvPr descr="Una imagen con un muchacho, niño, joven  Descripción generada con muchísima confianza" id="648" name="Google Shape;648;p77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5348708" y="3084976"/>
            <a:ext cx="3642575" cy="2854738"/>
          </a:xfrm>
          <a:prstGeom prst="rect">
            <a:avLst/>
          </a:prstGeom>
          <a:noFill/>
          <a:ln cap="sq" cmpd="sng" w="1905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</p:pic>
      <p:sp>
        <p:nvSpPr>
          <p:cNvPr id="649" name="Google Shape;649;p77"/>
          <p:cNvSpPr/>
          <p:nvPr/>
        </p:nvSpPr>
        <p:spPr>
          <a:xfrm>
            <a:off x="8182573" y="1374414"/>
            <a:ext cx="3801300" cy="1571100"/>
          </a:xfrm>
          <a:prstGeom prst="wedgeRoundRectCallout">
            <a:avLst>
              <a:gd fmla="val -43672" name="adj1"/>
              <a:gd fmla="val 91341" name="adj2"/>
              <a:gd fmla="val 16667" name="adj3"/>
            </a:avLst>
          </a:prstGeom>
          <a:noFill/>
          <a:ln cap="flat" cmpd="sng" w="1905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650" name="Google Shape;650;p77"/>
          <p:cNvSpPr/>
          <p:nvPr/>
        </p:nvSpPr>
        <p:spPr>
          <a:xfrm>
            <a:off x="8852546" y="4379200"/>
            <a:ext cx="3206700" cy="1571100"/>
          </a:xfrm>
          <a:prstGeom prst="wedgeRoundRectCallout">
            <a:avLst>
              <a:gd fmla="val -55946" name="adj1"/>
              <a:gd fmla="val -85718" name="adj2"/>
              <a:gd fmla="val 16667" name="adj3"/>
            </a:avLst>
          </a:prstGeom>
          <a:noFill/>
          <a:ln cap="flat" cmpd="sng" w="1905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651" name="Google Shape;651;p77"/>
          <p:cNvSpPr txBox="1"/>
          <p:nvPr>
            <p:ph idx="13" type="body"/>
          </p:nvPr>
        </p:nvSpPr>
        <p:spPr>
          <a:xfrm>
            <a:off x="8991285" y="4468187"/>
            <a:ext cx="2885700" cy="1393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Custom Layout">
  <p:cSld name="1_Custom Layout">
    <p:spTree>
      <p:nvGrpSpPr>
        <p:cNvPr id="652" name="Shape 6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3" name="Google Shape;653;p7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29" cy="49398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654" name="Google Shape;654;p78"/>
          <p:cNvCxnSpPr/>
          <p:nvPr/>
        </p:nvCxnSpPr>
        <p:spPr>
          <a:xfrm>
            <a:off x="-30396" y="6567434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655" name="Google Shape;655;p78"/>
          <p:cNvCxnSpPr/>
          <p:nvPr/>
        </p:nvCxnSpPr>
        <p:spPr>
          <a:xfrm>
            <a:off x="2289544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656" name="Google Shape;656;p78"/>
          <p:cNvCxnSpPr/>
          <p:nvPr/>
        </p:nvCxnSpPr>
        <p:spPr>
          <a:xfrm>
            <a:off x="492554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657" name="Google Shape;657;p78"/>
          <p:cNvCxnSpPr/>
          <p:nvPr/>
        </p:nvCxnSpPr>
        <p:spPr>
          <a:xfrm>
            <a:off x="762099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658" name="Google Shape;658;p78"/>
          <p:cNvCxnSpPr/>
          <p:nvPr/>
        </p:nvCxnSpPr>
        <p:spPr>
          <a:xfrm>
            <a:off x="10120153" y="6584021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659" name="Google Shape;659;p7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660" name="Google Shape;660;p7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58273" y="6324412"/>
            <a:ext cx="529889" cy="49795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661" name="Google Shape;661;p78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9812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sp>
        <p:nvSpPr>
          <p:cNvPr id="662" name="Google Shape;662;p78"/>
          <p:cNvSpPr txBox="1"/>
          <p:nvPr>
            <p:ph type="ctrTitle"/>
          </p:nvPr>
        </p:nvSpPr>
        <p:spPr>
          <a:xfrm>
            <a:off x="0" y="0"/>
            <a:ext cx="12192000" cy="119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663" name="Google Shape;663;p78"/>
          <p:cNvSpPr txBox="1"/>
          <p:nvPr>
            <p:ph idx="1" type="body"/>
          </p:nvPr>
        </p:nvSpPr>
        <p:spPr>
          <a:xfrm>
            <a:off x="421059" y="1739549"/>
            <a:ext cx="6408600" cy="3640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572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064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810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810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64" name="Google Shape;664;p78"/>
          <p:cNvSpPr txBox="1"/>
          <p:nvPr>
            <p:ph idx="2" type="body"/>
          </p:nvPr>
        </p:nvSpPr>
        <p:spPr>
          <a:xfrm>
            <a:off x="7182346" y="1811338"/>
            <a:ext cx="4443600" cy="3640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, sound like a storyteller">
  <p:cSld name="Title, sound like a storyteller"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" name="Google Shape;57;p30"/>
          <p:cNvPicPr preferRelativeResize="0"/>
          <p:nvPr/>
        </p:nvPicPr>
        <p:blipFill rotWithShape="1">
          <a:blip r:embed="rId2">
            <a:alphaModFix/>
          </a:blip>
          <a:srcRect b="12168" l="0" r="0" t="3434"/>
          <a:stretch/>
        </p:blipFill>
        <p:spPr>
          <a:xfrm>
            <a:off x="0" y="0"/>
            <a:ext cx="12192000" cy="6857999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58" name="Google Shape;58;p30"/>
          <p:cNvGrpSpPr/>
          <p:nvPr/>
        </p:nvGrpSpPr>
        <p:grpSpPr>
          <a:xfrm>
            <a:off x="1" y="5607273"/>
            <a:ext cx="12213728" cy="1252537"/>
            <a:chOff x="-33239" y="5603791"/>
            <a:chExt cx="9160525" cy="1252537"/>
          </a:xfrm>
        </p:grpSpPr>
        <p:sp>
          <p:nvSpPr>
            <p:cNvPr id="59" name="Google Shape;59;p30"/>
            <p:cNvSpPr/>
            <p:nvPr/>
          </p:nvSpPr>
          <p:spPr>
            <a:xfrm>
              <a:off x="-29914" y="5611028"/>
              <a:ext cx="9157200" cy="1245300"/>
            </a:xfrm>
            <a:prstGeom prst="rect">
              <a:avLst/>
            </a:prstGeom>
            <a:solidFill>
              <a:schemeClr val="lt1">
                <a:alpha val="80000"/>
              </a:scheme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50"/>
                <a:buFont typeface="Arial"/>
                <a:buNone/>
              </a:pPr>
              <a:r>
                <a:t/>
              </a:r>
              <a:endParaRPr b="0" i="0" sz="1350" u="none" cap="none" strike="noStrike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cxnSp>
          <p:nvCxnSpPr>
            <p:cNvPr id="60" name="Google Shape;60;p30"/>
            <p:cNvCxnSpPr/>
            <p:nvPr/>
          </p:nvCxnSpPr>
          <p:spPr>
            <a:xfrm>
              <a:off x="-29914" y="5603791"/>
              <a:ext cx="9144000" cy="0"/>
            </a:xfrm>
            <a:prstGeom prst="straightConnector1">
              <a:avLst/>
            </a:prstGeom>
            <a:noFill/>
            <a:ln cap="flat" cmpd="sng" w="88900">
              <a:solidFill>
                <a:srgbClr val="006FB6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61" name="Google Shape;61;p30"/>
            <p:cNvCxnSpPr/>
            <p:nvPr/>
          </p:nvCxnSpPr>
          <p:spPr>
            <a:xfrm>
              <a:off x="-33239" y="5687205"/>
              <a:ext cx="9144000" cy="0"/>
            </a:xfrm>
            <a:prstGeom prst="straightConnector1">
              <a:avLst/>
            </a:prstGeom>
            <a:noFill/>
            <a:ln cap="flat" cmpd="sng" w="38100">
              <a:solidFill>
                <a:srgbClr val="96C93E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</p:grpSp>
      <p:sp>
        <p:nvSpPr>
          <p:cNvPr id="62" name="Google Shape;62;p30"/>
          <p:cNvSpPr txBox="1"/>
          <p:nvPr>
            <p:ph type="title"/>
          </p:nvPr>
        </p:nvSpPr>
        <p:spPr>
          <a:xfrm>
            <a:off x="-8" y="5994739"/>
            <a:ext cx="9156300" cy="559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750"/>
              <a:buFont typeface="Calibri"/>
              <a:buNone/>
              <a:defRPr b="1" i="0" sz="375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id="63" name="Google Shape;63;p3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62922" y="5791017"/>
            <a:ext cx="2339650" cy="711925"/>
          </a:xfrm>
          <a:prstGeom prst="rect">
            <a:avLst/>
          </a:prstGeom>
          <a:noFill/>
          <a:ln>
            <a:noFill/>
          </a:ln>
        </p:spPr>
      </p:pic>
      <p:sp>
        <p:nvSpPr>
          <p:cNvPr id="64" name="Google Shape;64;p30"/>
          <p:cNvSpPr/>
          <p:nvPr/>
        </p:nvSpPr>
        <p:spPr>
          <a:xfrm>
            <a:off x="-4600" y="0"/>
            <a:ext cx="12222900" cy="5610900"/>
          </a:xfrm>
          <a:prstGeom prst="rect">
            <a:avLst/>
          </a:prstGeom>
          <a:solidFill>
            <a:srgbClr val="006FB6">
              <a:alpha val="32156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, 2 content boxes">
  <p:cSld name="Title, 2 content boxes">
    <p:spTree>
      <p:nvGrpSpPr>
        <p:cNvPr id="665" name="Shape 6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6" name="Google Shape;666;p7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29" cy="49398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667" name="Google Shape;667;p79"/>
          <p:cNvCxnSpPr/>
          <p:nvPr/>
        </p:nvCxnSpPr>
        <p:spPr>
          <a:xfrm>
            <a:off x="-30396" y="6567434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668" name="Google Shape;668;p79"/>
          <p:cNvCxnSpPr/>
          <p:nvPr/>
        </p:nvCxnSpPr>
        <p:spPr>
          <a:xfrm>
            <a:off x="762099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669" name="Google Shape;669;p79"/>
          <p:cNvCxnSpPr/>
          <p:nvPr/>
        </p:nvCxnSpPr>
        <p:spPr>
          <a:xfrm>
            <a:off x="10120153" y="6584021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670" name="Google Shape;670;p7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671" name="Google Shape;671;p7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981274" y="6196177"/>
            <a:ext cx="687747" cy="615552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672" name="Google Shape;672;p79"/>
          <p:cNvCxnSpPr/>
          <p:nvPr/>
        </p:nvCxnSpPr>
        <p:spPr>
          <a:xfrm>
            <a:off x="2289544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673" name="Google Shape;673;p79"/>
          <p:cNvCxnSpPr/>
          <p:nvPr/>
        </p:nvCxnSpPr>
        <p:spPr>
          <a:xfrm>
            <a:off x="492554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674" name="Google Shape;674;p79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4582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sp>
        <p:nvSpPr>
          <p:cNvPr id="675" name="Google Shape;675;p79"/>
          <p:cNvSpPr txBox="1"/>
          <p:nvPr>
            <p:ph type="ctrTitle"/>
          </p:nvPr>
        </p:nvSpPr>
        <p:spPr>
          <a:xfrm>
            <a:off x="0" y="0"/>
            <a:ext cx="12192000" cy="119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676" name="Google Shape;676;p79"/>
          <p:cNvSpPr txBox="1"/>
          <p:nvPr>
            <p:ph idx="1" type="body"/>
          </p:nvPr>
        </p:nvSpPr>
        <p:spPr>
          <a:xfrm>
            <a:off x="1114424" y="1558925"/>
            <a:ext cx="4583400" cy="4441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572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572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572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572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572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77" name="Google Shape;677;p79"/>
          <p:cNvSpPr txBox="1"/>
          <p:nvPr>
            <p:ph idx="2" type="body"/>
          </p:nvPr>
        </p:nvSpPr>
        <p:spPr>
          <a:xfrm>
            <a:off x="6494085" y="1558924"/>
            <a:ext cx="4583400" cy="4441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572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572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572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572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572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Title, 2 content boxes">
  <p:cSld name="1_Title, 2 content boxes">
    <p:spTree>
      <p:nvGrpSpPr>
        <p:cNvPr id="678" name="Shape 6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9" name="Google Shape;679;p8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29" cy="49398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680" name="Google Shape;680;p80"/>
          <p:cNvCxnSpPr/>
          <p:nvPr/>
        </p:nvCxnSpPr>
        <p:spPr>
          <a:xfrm>
            <a:off x="-30396" y="6567434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681" name="Google Shape;681;p80"/>
          <p:cNvCxnSpPr/>
          <p:nvPr/>
        </p:nvCxnSpPr>
        <p:spPr>
          <a:xfrm>
            <a:off x="762099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682" name="Google Shape;682;p80"/>
          <p:cNvCxnSpPr/>
          <p:nvPr/>
        </p:nvCxnSpPr>
        <p:spPr>
          <a:xfrm>
            <a:off x="10120153" y="6584021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683" name="Google Shape;683;p8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684" name="Google Shape;684;p8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981274" y="6196177"/>
            <a:ext cx="687747" cy="615552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685" name="Google Shape;685;p80"/>
          <p:cNvCxnSpPr/>
          <p:nvPr/>
        </p:nvCxnSpPr>
        <p:spPr>
          <a:xfrm>
            <a:off x="2289544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686" name="Google Shape;686;p80"/>
          <p:cNvCxnSpPr/>
          <p:nvPr/>
        </p:nvCxnSpPr>
        <p:spPr>
          <a:xfrm>
            <a:off x="492554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687" name="Google Shape;687;p80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4582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sp>
        <p:nvSpPr>
          <p:cNvPr id="688" name="Google Shape;688;p80"/>
          <p:cNvSpPr txBox="1"/>
          <p:nvPr>
            <p:ph type="ctrTitle"/>
          </p:nvPr>
        </p:nvSpPr>
        <p:spPr>
          <a:xfrm>
            <a:off x="0" y="0"/>
            <a:ext cx="12192000" cy="119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689" name="Google Shape;689;p80"/>
          <p:cNvSpPr txBox="1"/>
          <p:nvPr>
            <p:ph idx="1" type="body"/>
          </p:nvPr>
        </p:nvSpPr>
        <p:spPr>
          <a:xfrm>
            <a:off x="5528247" y="1563523"/>
            <a:ext cx="6168300" cy="4112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572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572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572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572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572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90" name="Google Shape;690;p80"/>
          <p:cNvSpPr txBox="1"/>
          <p:nvPr>
            <p:ph idx="2" type="body"/>
          </p:nvPr>
        </p:nvSpPr>
        <p:spPr>
          <a:xfrm>
            <a:off x="1660584" y="1604102"/>
            <a:ext cx="33939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91" name="Google Shape;691;p80"/>
          <p:cNvSpPr txBox="1"/>
          <p:nvPr>
            <p:ph idx="3" type="body"/>
          </p:nvPr>
        </p:nvSpPr>
        <p:spPr>
          <a:xfrm>
            <a:off x="1660585" y="3034440"/>
            <a:ext cx="33939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92" name="Google Shape;692;p80"/>
          <p:cNvSpPr txBox="1"/>
          <p:nvPr>
            <p:ph idx="4" type="body"/>
          </p:nvPr>
        </p:nvSpPr>
        <p:spPr>
          <a:xfrm>
            <a:off x="1660585" y="4505841"/>
            <a:ext cx="33939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93" name="Google Shape;693;p80"/>
          <p:cNvSpPr txBox="1"/>
          <p:nvPr>
            <p:ph idx="5" type="body"/>
          </p:nvPr>
        </p:nvSpPr>
        <p:spPr>
          <a:xfrm>
            <a:off x="698500" y="1615215"/>
            <a:ext cx="8472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94" name="Google Shape;694;p80"/>
          <p:cNvSpPr txBox="1"/>
          <p:nvPr>
            <p:ph idx="6" type="body"/>
          </p:nvPr>
        </p:nvSpPr>
        <p:spPr>
          <a:xfrm>
            <a:off x="698498" y="3040794"/>
            <a:ext cx="8472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95" name="Google Shape;695;p80"/>
          <p:cNvSpPr txBox="1"/>
          <p:nvPr>
            <p:ph idx="7" type="body"/>
          </p:nvPr>
        </p:nvSpPr>
        <p:spPr>
          <a:xfrm>
            <a:off x="698498" y="4505840"/>
            <a:ext cx="8472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_Custom Layout">
  <p:cSld name="3_Custom Layout">
    <p:spTree>
      <p:nvGrpSpPr>
        <p:cNvPr id="696" name="Shape 6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7" name="Google Shape;697;p8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29" cy="49398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698" name="Google Shape;698;p81"/>
          <p:cNvCxnSpPr/>
          <p:nvPr/>
        </p:nvCxnSpPr>
        <p:spPr>
          <a:xfrm>
            <a:off x="-30396" y="6567434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699" name="Google Shape;699;p81"/>
          <p:cNvCxnSpPr/>
          <p:nvPr/>
        </p:nvCxnSpPr>
        <p:spPr>
          <a:xfrm>
            <a:off x="762099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700" name="Google Shape;700;p81"/>
          <p:cNvCxnSpPr/>
          <p:nvPr/>
        </p:nvCxnSpPr>
        <p:spPr>
          <a:xfrm>
            <a:off x="10120153" y="6584021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701" name="Google Shape;701;p8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8" cy="536174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702" name="Google Shape;702;p81"/>
          <p:cNvCxnSpPr/>
          <p:nvPr/>
        </p:nvCxnSpPr>
        <p:spPr>
          <a:xfrm>
            <a:off x="2289544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703" name="Google Shape;703;p81"/>
          <p:cNvCxnSpPr/>
          <p:nvPr/>
        </p:nvCxnSpPr>
        <p:spPr>
          <a:xfrm>
            <a:off x="492554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704" name="Google Shape;704;p8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582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705" name="Google Shape;705;p81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9812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sp>
        <p:nvSpPr>
          <p:cNvPr id="706" name="Google Shape;706;p81"/>
          <p:cNvSpPr txBox="1"/>
          <p:nvPr>
            <p:ph type="ctrTitle"/>
          </p:nvPr>
        </p:nvSpPr>
        <p:spPr>
          <a:xfrm>
            <a:off x="0" y="0"/>
            <a:ext cx="12192000" cy="119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07" name="Google Shape;707;p81"/>
          <p:cNvSpPr txBox="1"/>
          <p:nvPr>
            <p:ph idx="1" type="body"/>
          </p:nvPr>
        </p:nvSpPr>
        <p:spPr>
          <a:xfrm>
            <a:off x="1265238" y="1692275"/>
            <a:ext cx="9766200" cy="4067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572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064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810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4_Custom Layout">
  <p:cSld name="4_Custom Layout">
    <p:spTree>
      <p:nvGrpSpPr>
        <p:cNvPr id="708" name="Shape 7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09" name="Google Shape;709;p8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29" cy="49398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710" name="Google Shape;710;p82"/>
          <p:cNvCxnSpPr/>
          <p:nvPr/>
        </p:nvCxnSpPr>
        <p:spPr>
          <a:xfrm>
            <a:off x="-30396" y="6567434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711" name="Google Shape;711;p82"/>
          <p:cNvCxnSpPr/>
          <p:nvPr/>
        </p:nvCxnSpPr>
        <p:spPr>
          <a:xfrm>
            <a:off x="762099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712" name="Google Shape;712;p82"/>
          <p:cNvCxnSpPr/>
          <p:nvPr/>
        </p:nvCxnSpPr>
        <p:spPr>
          <a:xfrm>
            <a:off x="10120153" y="6584021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713" name="Google Shape;713;p8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8" cy="536174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714" name="Google Shape;714;p82"/>
          <p:cNvCxnSpPr/>
          <p:nvPr/>
        </p:nvCxnSpPr>
        <p:spPr>
          <a:xfrm>
            <a:off x="2289544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715" name="Google Shape;715;p82"/>
          <p:cNvCxnSpPr/>
          <p:nvPr/>
        </p:nvCxnSpPr>
        <p:spPr>
          <a:xfrm>
            <a:off x="492554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716" name="Google Shape;716;p8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582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717" name="Google Shape;717;p82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9812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sp>
        <p:nvSpPr>
          <p:cNvPr id="718" name="Google Shape;718;p82"/>
          <p:cNvSpPr txBox="1"/>
          <p:nvPr>
            <p:ph type="ctrTitle"/>
          </p:nvPr>
        </p:nvSpPr>
        <p:spPr>
          <a:xfrm>
            <a:off x="0" y="0"/>
            <a:ext cx="12192000" cy="119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19" name="Google Shape;719;p82"/>
          <p:cNvSpPr txBox="1"/>
          <p:nvPr>
            <p:ph idx="1" type="body"/>
          </p:nvPr>
        </p:nvSpPr>
        <p:spPr>
          <a:xfrm>
            <a:off x="1185028" y="1692275"/>
            <a:ext cx="4830900" cy="4067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572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064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810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20" name="Google Shape;720;p82"/>
          <p:cNvSpPr txBox="1"/>
          <p:nvPr>
            <p:ph idx="2" type="body"/>
          </p:nvPr>
        </p:nvSpPr>
        <p:spPr>
          <a:xfrm>
            <a:off x="6250420" y="1692275"/>
            <a:ext cx="4756500" cy="4100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4572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064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810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. Leveled Text, Pic">
  <p:cSld name="Title. Leveled Text, Pic">
    <p:spTree>
      <p:nvGrpSpPr>
        <p:cNvPr id="721" name="Shape 7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2" name="Google Shape;722;p83"/>
          <p:cNvSpPr/>
          <p:nvPr>
            <p:ph idx="2" type="pic"/>
          </p:nvPr>
        </p:nvSpPr>
        <p:spPr>
          <a:xfrm>
            <a:off x="8142818" y="1687513"/>
            <a:ext cx="3587700" cy="3764100"/>
          </a:xfrm>
          <a:prstGeom prst="rect">
            <a:avLst/>
          </a:prstGeom>
          <a:noFill/>
          <a:ln cap="flat" cmpd="sng" w="19050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723" name="Google Shape;723;p83"/>
          <p:cNvSpPr txBox="1"/>
          <p:nvPr>
            <p:ph idx="1" type="body"/>
          </p:nvPr>
        </p:nvSpPr>
        <p:spPr>
          <a:xfrm>
            <a:off x="258234" y="1687513"/>
            <a:ext cx="7884600" cy="3764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572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572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572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572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572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24" name="Google Shape;724;p83"/>
          <p:cNvSpPr txBox="1"/>
          <p:nvPr>
            <p:ph type="ctrTitle"/>
          </p:nvPr>
        </p:nvSpPr>
        <p:spPr>
          <a:xfrm>
            <a:off x="0" y="0"/>
            <a:ext cx="12192000" cy="119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Find Your Materials">
  <p:cSld name="1_Find Your Materials">
    <p:spTree>
      <p:nvGrpSpPr>
        <p:cNvPr id="730" name="Shape 7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1" name="Google Shape;731;p38"/>
          <p:cNvSpPr txBox="1"/>
          <p:nvPr>
            <p:ph type="title"/>
          </p:nvPr>
        </p:nvSpPr>
        <p:spPr>
          <a:xfrm>
            <a:off x="3327401" y="1"/>
            <a:ext cx="8638079" cy="125128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grpSp>
        <p:nvGrpSpPr>
          <p:cNvPr id="732" name="Google Shape;732;p38"/>
          <p:cNvGrpSpPr/>
          <p:nvPr/>
        </p:nvGrpSpPr>
        <p:grpSpPr>
          <a:xfrm flipH="1">
            <a:off x="3757659" y="6196177"/>
            <a:ext cx="8097437" cy="626186"/>
            <a:chOff x="179447" y="6196177"/>
            <a:chExt cx="8097437" cy="626186"/>
          </a:xfrm>
        </p:grpSpPr>
        <p:pic>
          <p:nvPicPr>
            <p:cNvPr id="733" name="Google Shape;733;p38"/>
            <p:cNvPicPr preferRelativeResize="0"/>
            <p:nvPr/>
          </p:nvPicPr>
          <p:blipFill rotWithShape="1">
            <a:blip r:embed="rId2">
              <a:alphaModFix/>
            </a:blip>
            <a:srcRect b="0" l="0" r="0" t="0"/>
            <a:stretch/>
          </p:blipFill>
          <p:spPr>
            <a:xfrm>
              <a:off x="179447" y="6246434"/>
              <a:ext cx="309931" cy="493979"/>
            </a:xfrm>
            <a:prstGeom prst="rect">
              <a:avLst/>
            </a:prstGeom>
            <a:noFill/>
            <a:ln>
              <a:noFill/>
            </a:ln>
          </p:spPr>
        </p:pic>
        <p:cxnSp>
          <p:nvCxnSpPr>
            <p:cNvPr id="734" name="Google Shape;734;p38"/>
            <p:cNvCxnSpPr/>
            <p:nvPr/>
          </p:nvCxnSpPr>
          <p:spPr>
            <a:xfrm>
              <a:off x="371844" y="6565900"/>
              <a:ext cx="2082480" cy="0"/>
            </a:xfrm>
            <a:prstGeom prst="straightConnector1">
              <a:avLst/>
            </a:prstGeom>
            <a:noFill/>
            <a:ln cap="flat" cmpd="sng" w="25400">
              <a:solidFill>
                <a:srgbClr val="96C93E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735" name="Google Shape;735;p38"/>
            <p:cNvCxnSpPr/>
            <p:nvPr/>
          </p:nvCxnSpPr>
          <p:spPr>
            <a:xfrm>
              <a:off x="3007849" y="6565900"/>
              <a:ext cx="2082480" cy="0"/>
            </a:xfrm>
            <a:prstGeom prst="straightConnector1">
              <a:avLst/>
            </a:prstGeom>
            <a:noFill/>
            <a:ln cap="flat" cmpd="sng" w="25400">
              <a:solidFill>
                <a:srgbClr val="006FB6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736" name="Google Shape;736;p38"/>
            <p:cNvCxnSpPr/>
            <p:nvPr/>
          </p:nvCxnSpPr>
          <p:spPr>
            <a:xfrm>
              <a:off x="5703299" y="6565900"/>
              <a:ext cx="2082480" cy="0"/>
            </a:xfrm>
            <a:prstGeom prst="straightConnector1">
              <a:avLst/>
            </a:prstGeom>
            <a:noFill/>
            <a:ln cap="flat" cmpd="sng" w="25400">
              <a:solidFill>
                <a:srgbClr val="006FB6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pic>
          <p:nvPicPr>
            <p:cNvPr id="737" name="Google Shape;737;p38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7784915" y="6196177"/>
              <a:ext cx="491969" cy="53617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738" name="Google Shape;738;p38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2477073" y="6324412"/>
              <a:ext cx="529889" cy="49795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A picture containing vector graphics&#10;&#10;Description automatically generated" id="739" name="Google Shape;739;p38"/>
            <p:cNvPicPr preferRelativeResize="0"/>
            <p:nvPr/>
          </p:nvPicPr>
          <p:blipFill rotWithShape="1">
            <a:blip r:embed="rId5">
              <a:alphaModFix/>
            </a:blip>
            <a:srcRect b="0" l="0" r="0" t="0"/>
            <a:stretch/>
          </p:blipFill>
          <p:spPr>
            <a:xfrm>
              <a:off x="5063574" y="6196177"/>
              <a:ext cx="687747" cy="615553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740" name="Google Shape;740;p38"/>
          <p:cNvSpPr txBox="1"/>
          <p:nvPr>
            <p:ph idx="1" type="body"/>
          </p:nvPr>
        </p:nvSpPr>
        <p:spPr>
          <a:xfrm>
            <a:off x="8967862" y="1620838"/>
            <a:ext cx="3081528" cy="338328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None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41" name="Google Shape;741;p38"/>
          <p:cNvSpPr txBox="1"/>
          <p:nvPr>
            <p:ph idx="2" type="body"/>
          </p:nvPr>
        </p:nvSpPr>
        <p:spPr>
          <a:xfrm>
            <a:off x="4059003" y="1632097"/>
            <a:ext cx="4005072" cy="338328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None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42" name="Google Shape;742;p38"/>
          <p:cNvSpPr txBox="1"/>
          <p:nvPr>
            <p:ph idx="3" type="body"/>
          </p:nvPr>
        </p:nvSpPr>
        <p:spPr>
          <a:xfrm>
            <a:off x="142610" y="1454588"/>
            <a:ext cx="3258591" cy="11722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1" i="0" sz="4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43" name="Google Shape;743;p38"/>
          <p:cNvSpPr txBox="1"/>
          <p:nvPr>
            <p:ph idx="4" type="body"/>
          </p:nvPr>
        </p:nvSpPr>
        <p:spPr>
          <a:xfrm>
            <a:off x="142609" y="2645354"/>
            <a:ext cx="3258592" cy="153522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44" name="Google Shape;744;p38"/>
          <p:cNvSpPr/>
          <p:nvPr>
            <p:ph idx="5" type="pic"/>
          </p:nvPr>
        </p:nvSpPr>
        <p:spPr>
          <a:xfrm>
            <a:off x="336904" y="4407656"/>
            <a:ext cx="2926080" cy="1947672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_Reading tip introduction">
  <p:cSld name="2_Reading tip introduction">
    <p:spTree>
      <p:nvGrpSpPr>
        <p:cNvPr id="745" name="Shape 7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6" name="Google Shape;746;p39"/>
          <p:cNvSpPr txBox="1"/>
          <p:nvPr>
            <p:ph type="title"/>
          </p:nvPr>
        </p:nvSpPr>
        <p:spPr>
          <a:xfrm>
            <a:off x="-7620" y="0"/>
            <a:ext cx="8638079" cy="125128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grpSp>
        <p:nvGrpSpPr>
          <p:cNvPr id="747" name="Google Shape;747;p39"/>
          <p:cNvGrpSpPr/>
          <p:nvPr/>
        </p:nvGrpSpPr>
        <p:grpSpPr>
          <a:xfrm>
            <a:off x="3598397" y="6190158"/>
            <a:ext cx="8441706" cy="621572"/>
            <a:chOff x="3598397" y="6190158"/>
            <a:chExt cx="8441706" cy="621572"/>
          </a:xfrm>
        </p:grpSpPr>
        <p:cxnSp>
          <p:nvCxnSpPr>
            <p:cNvPr id="748" name="Google Shape;748;p39"/>
            <p:cNvCxnSpPr/>
            <p:nvPr/>
          </p:nvCxnSpPr>
          <p:spPr>
            <a:xfrm>
              <a:off x="9634993" y="6560687"/>
              <a:ext cx="2082480" cy="0"/>
            </a:xfrm>
            <a:prstGeom prst="straightConnector1">
              <a:avLst/>
            </a:prstGeom>
            <a:noFill/>
            <a:ln cap="flat" cmpd="sng" w="25400">
              <a:solidFill>
                <a:srgbClr val="96C934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749" name="Google Shape;749;p39"/>
            <p:cNvCxnSpPr/>
            <p:nvPr/>
          </p:nvCxnSpPr>
          <p:spPr>
            <a:xfrm>
              <a:off x="6900226" y="6562755"/>
              <a:ext cx="2082480" cy="0"/>
            </a:xfrm>
            <a:prstGeom prst="straightConnector1">
              <a:avLst/>
            </a:prstGeom>
            <a:noFill/>
            <a:ln cap="flat" cmpd="sng" w="25400">
              <a:solidFill>
                <a:srgbClr val="96C93E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750" name="Google Shape;750;p39"/>
            <p:cNvCxnSpPr/>
            <p:nvPr/>
          </p:nvCxnSpPr>
          <p:spPr>
            <a:xfrm>
              <a:off x="4077699" y="6573387"/>
              <a:ext cx="2082480" cy="0"/>
            </a:xfrm>
            <a:prstGeom prst="straightConnector1">
              <a:avLst/>
            </a:prstGeom>
            <a:noFill/>
            <a:ln cap="flat" cmpd="sng" w="25400">
              <a:solidFill>
                <a:srgbClr val="006FB6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pic>
          <p:nvPicPr>
            <p:cNvPr id="751" name="Google Shape;751;p39"/>
            <p:cNvPicPr preferRelativeResize="0"/>
            <p:nvPr/>
          </p:nvPicPr>
          <p:blipFill rotWithShape="1">
            <a:blip r:embed="rId2">
              <a:alphaModFix/>
            </a:blip>
            <a:srcRect b="0" l="0" r="0" t="0"/>
            <a:stretch/>
          </p:blipFill>
          <p:spPr>
            <a:xfrm>
              <a:off x="3598397" y="6229847"/>
              <a:ext cx="491969" cy="53617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A picture containing vector graphics&#10;&#10;Description automatically generated" id="752" name="Google Shape;752;p39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6170222" y="6190158"/>
              <a:ext cx="687747" cy="615553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753" name="Google Shape;753;p39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9033506" y="6313780"/>
              <a:ext cx="529889" cy="49795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754" name="Google Shape;754;p39"/>
            <p:cNvPicPr preferRelativeResize="0"/>
            <p:nvPr/>
          </p:nvPicPr>
          <p:blipFill rotWithShape="1">
            <a:blip r:embed="rId5">
              <a:alphaModFix/>
            </a:blip>
            <a:srcRect b="0" l="0" r="0" t="0"/>
            <a:stretch/>
          </p:blipFill>
          <p:spPr>
            <a:xfrm>
              <a:off x="11730173" y="6238372"/>
              <a:ext cx="309930" cy="493979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755" name="Google Shape;755;p39"/>
          <p:cNvSpPr/>
          <p:nvPr>
            <p:ph idx="2" type="pic"/>
          </p:nvPr>
        </p:nvSpPr>
        <p:spPr>
          <a:xfrm>
            <a:off x="9282749" y="1283634"/>
            <a:ext cx="2377440" cy="3172968"/>
          </a:xfrm>
          <a:prstGeom prst="rect">
            <a:avLst/>
          </a:prstGeom>
          <a:noFill/>
          <a:ln>
            <a:noFill/>
          </a:ln>
        </p:spPr>
      </p:sp>
      <p:sp>
        <p:nvSpPr>
          <p:cNvPr id="756" name="Google Shape;756;p39"/>
          <p:cNvSpPr txBox="1"/>
          <p:nvPr>
            <p:ph idx="1" type="body"/>
          </p:nvPr>
        </p:nvSpPr>
        <p:spPr>
          <a:xfrm>
            <a:off x="9222900" y="4748864"/>
            <a:ext cx="2497138" cy="134220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2100"/>
              <a:buFont typeface="Arial"/>
              <a:buNone/>
              <a:defRPr b="0" i="0" sz="28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57" name="Google Shape;757;p39"/>
          <p:cNvSpPr txBox="1"/>
          <p:nvPr>
            <p:ph idx="3" type="title"/>
          </p:nvPr>
        </p:nvSpPr>
        <p:spPr>
          <a:xfrm>
            <a:off x="371850" y="2472625"/>
            <a:ext cx="969000" cy="10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58" name="Google Shape;758;p39"/>
          <p:cNvSpPr txBox="1"/>
          <p:nvPr>
            <p:ph idx="4" type="title"/>
          </p:nvPr>
        </p:nvSpPr>
        <p:spPr>
          <a:xfrm>
            <a:off x="371850" y="4910440"/>
            <a:ext cx="969000" cy="10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59" name="Google Shape;759;p39"/>
          <p:cNvSpPr txBox="1"/>
          <p:nvPr>
            <p:ph idx="5" type="title"/>
          </p:nvPr>
        </p:nvSpPr>
        <p:spPr>
          <a:xfrm>
            <a:off x="371850" y="3624715"/>
            <a:ext cx="969000" cy="10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0" name="Google Shape;760;p39"/>
          <p:cNvSpPr txBox="1"/>
          <p:nvPr>
            <p:ph idx="6" type="body"/>
          </p:nvPr>
        </p:nvSpPr>
        <p:spPr>
          <a:xfrm>
            <a:off x="1340850" y="1350300"/>
            <a:ext cx="4917000" cy="10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4318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318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318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318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318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4318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4318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4318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4318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61" name="Google Shape;761;p39"/>
          <p:cNvSpPr txBox="1"/>
          <p:nvPr>
            <p:ph idx="7" type="body"/>
          </p:nvPr>
        </p:nvSpPr>
        <p:spPr>
          <a:xfrm>
            <a:off x="1340850" y="2472625"/>
            <a:ext cx="4917000" cy="10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4318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318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318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318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318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4318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4318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4318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4318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62" name="Google Shape;762;p39"/>
          <p:cNvSpPr txBox="1"/>
          <p:nvPr>
            <p:ph idx="8" type="body"/>
          </p:nvPr>
        </p:nvSpPr>
        <p:spPr>
          <a:xfrm>
            <a:off x="1340838" y="3624715"/>
            <a:ext cx="4917000" cy="10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4318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318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318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318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318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4318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4318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4318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4318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63" name="Google Shape;763;p39"/>
          <p:cNvSpPr txBox="1"/>
          <p:nvPr>
            <p:ph idx="9" type="body"/>
          </p:nvPr>
        </p:nvSpPr>
        <p:spPr>
          <a:xfrm>
            <a:off x="1340838" y="4910440"/>
            <a:ext cx="4917000" cy="10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4318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318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318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318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318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4318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4318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4318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4318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64" name="Google Shape;764;p39"/>
          <p:cNvSpPr txBox="1"/>
          <p:nvPr>
            <p:ph idx="13" type="title"/>
          </p:nvPr>
        </p:nvSpPr>
        <p:spPr>
          <a:xfrm>
            <a:off x="371850" y="1350300"/>
            <a:ext cx="969000" cy="10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_Reading tip with wider picture 1">
  <p:cSld name="2_Reading tip with wider picture 1">
    <p:spTree>
      <p:nvGrpSpPr>
        <p:cNvPr id="765" name="Shape 7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6" name="Google Shape;766;p44"/>
          <p:cNvSpPr txBox="1"/>
          <p:nvPr>
            <p:ph type="title"/>
          </p:nvPr>
        </p:nvSpPr>
        <p:spPr>
          <a:xfrm>
            <a:off x="-7620" y="0"/>
            <a:ext cx="8638200" cy="1251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grpSp>
        <p:nvGrpSpPr>
          <p:cNvPr id="767" name="Google Shape;767;p44"/>
          <p:cNvGrpSpPr/>
          <p:nvPr/>
        </p:nvGrpSpPr>
        <p:grpSpPr>
          <a:xfrm flipH="1">
            <a:off x="3733575" y="6196177"/>
            <a:ext cx="8086609" cy="626185"/>
            <a:chOff x="190275" y="6196177"/>
            <a:chExt cx="8086609" cy="626185"/>
          </a:xfrm>
        </p:grpSpPr>
        <p:cxnSp>
          <p:nvCxnSpPr>
            <p:cNvPr id="768" name="Google Shape;768;p44"/>
            <p:cNvCxnSpPr/>
            <p:nvPr/>
          </p:nvCxnSpPr>
          <p:spPr>
            <a:xfrm>
              <a:off x="371844" y="6565900"/>
              <a:ext cx="2082600" cy="0"/>
            </a:xfrm>
            <a:prstGeom prst="straightConnector1">
              <a:avLst/>
            </a:prstGeom>
            <a:noFill/>
            <a:ln cap="flat" cmpd="sng" w="25400">
              <a:solidFill>
                <a:srgbClr val="96C934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769" name="Google Shape;769;p44"/>
            <p:cNvCxnSpPr/>
            <p:nvPr/>
          </p:nvCxnSpPr>
          <p:spPr>
            <a:xfrm>
              <a:off x="3007849" y="6565900"/>
              <a:ext cx="2082600" cy="0"/>
            </a:xfrm>
            <a:prstGeom prst="straightConnector1">
              <a:avLst/>
            </a:prstGeom>
            <a:noFill/>
            <a:ln cap="flat" cmpd="sng" w="25400">
              <a:solidFill>
                <a:srgbClr val="96C93E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770" name="Google Shape;770;p44"/>
            <p:cNvCxnSpPr/>
            <p:nvPr/>
          </p:nvCxnSpPr>
          <p:spPr>
            <a:xfrm>
              <a:off x="5703299" y="6565900"/>
              <a:ext cx="2082600" cy="0"/>
            </a:xfrm>
            <a:prstGeom prst="straightConnector1">
              <a:avLst/>
            </a:prstGeom>
            <a:noFill/>
            <a:ln cap="flat" cmpd="sng" w="25400">
              <a:solidFill>
                <a:srgbClr val="006FB6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pic>
          <p:nvPicPr>
            <p:cNvPr id="771" name="Google Shape;771;p44"/>
            <p:cNvPicPr preferRelativeResize="0"/>
            <p:nvPr/>
          </p:nvPicPr>
          <p:blipFill rotWithShape="1">
            <a:blip r:embed="rId2">
              <a:alphaModFix/>
            </a:blip>
            <a:srcRect b="0" l="0" r="0" t="0"/>
            <a:stretch/>
          </p:blipFill>
          <p:spPr>
            <a:xfrm>
              <a:off x="7784915" y="6196177"/>
              <a:ext cx="491969" cy="53617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A picture containing vector graphics&#10;&#10;Description automatically generated" id="772" name="Google Shape;772;p44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5063574" y="6196177"/>
              <a:ext cx="687747" cy="615553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773" name="Google Shape;773;p44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2477073" y="6324412"/>
              <a:ext cx="529889" cy="49795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774" name="Google Shape;774;p44"/>
            <p:cNvPicPr preferRelativeResize="0"/>
            <p:nvPr/>
          </p:nvPicPr>
          <p:blipFill rotWithShape="1">
            <a:blip r:embed="rId5">
              <a:alphaModFix/>
            </a:blip>
            <a:srcRect b="0" l="0" r="0" t="0"/>
            <a:stretch/>
          </p:blipFill>
          <p:spPr>
            <a:xfrm>
              <a:off x="190275" y="6251086"/>
              <a:ext cx="309929" cy="493980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775" name="Google Shape;775;p44"/>
          <p:cNvSpPr txBox="1"/>
          <p:nvPr>
            <p:ph idx="1" type="body"/>
          </p:nvPr>
        </p:nvSpPr>
        <p:spPr>
          <a:xfrm>
            <a:off x="308302" y="1390025"/>
            <a:ext cx="3145800" cy="4364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0" i="0" sz="4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572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318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064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064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76" name="Google Shape;776;p44"/>
          <p:cNvSpPr/>
          <p:nvPr>
            <p:ph idx="2" type="pic"/>
          </p:nvPr>
        </p:nvSpPr>
        <p:spPr>
          <a:xfrm>
            <a:off x="8832388" y="1251284"/>
            <a:ext cx="3251700" cy="2499000"/>
          </a:xfrm>
          <a:prstGeom prst="rect">
            <a:avLst/>
          </a:prstGeom>
          <a:noFill/>
          <a:ln>
            <a:noFill/>
          </a:ln>
        </p:spPr>
      </p:sp>
      <p:sp>
        <p:nvSpPr>
          <p:cNvPr id="777" name="Google Shape;777;p44"/>
          <p:cNvSpPr txBox="1"/>
          <p:nvPr>
            <p:ph idx="3" type="body"/>
          </p:nvPr>
        </p:nvSpPr>
        <p:spPr>
          <a:xfrm>
            <a:off x="9209609" y="4065956"/>
            <a:ext cx="2497200" cy="2185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2100"/>
              <a:buFont typeface="Arial"/>
              <a:buNone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78" name="Google Shape;778;p44"/>
          <p:cNvSpPr txBox="1"/>
          <p:nvPr>
            <p:ph idx="4" type="body"/>
          </p:nvPr>
        </p:nvSpPr>
        <p:spPr>
          <a:xfrm>
            <a:off x="5258177" y="1390025"/>
            <a:ext cx="3145800" cy="4364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0" i="0" sz="4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572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318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064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064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4_Raz Kids">
  <p:cSld name="4_Raz Kids">
    <p:spTree>
      <p:nvGrpSpPr>
        <p:cNvPr id="779" name="Shape 7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0" name="Google Shape;780;p50"/>
          <p:cNvSpPr txBox="1"/>
          <p:nvPr>
            <p:ph type="title"/>
          </p:nvPr>
        </p:nvSpPr>
        <p:spPr>
          <a:xfrm>
            <a:off x="3170727" y="1"/>
            <a:ext cx="8638079" cy="125128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grpSp>
        <p:nvGrpSpPr>
          <p:cNvPr id="781" name="Google Shape;781;p50"/>
          <p:cNvGrpSpPr/>
          <p:nvPr/>
        </p:nvGrpSpPr>
        <p:grpSpPr>
          <a:xfrm flipH="1">
            <a:off x="3722198" y="6196177"/>
            <a:ext cx="8086608" cy="626186"/>
            <a:chOff x="190275" y="6196177"/>
            <a:chExt cx="8086608" cy="626186"/>
          </a:xfrm>
        </p:grpSpPr>
        <p:cxnSp>
          <p:nvCxnSpPr>
            <p:cNvPr id="782" name="Google Shape;782;p50"/>
            <p:cNvCxnSpPr/>
            <p:nvPr/>
          </p:nvCxnSpPr>
          <p:spPr>
            <a:xfrm>
              <a:off x="371844" y="6565900"/>
              <a:ext cx="2082480" cy="0"/>
            </a:xfrm>
            <a:prstGeom prst="straightConnector1">
              <a:avLst/>
            </a:prstGeom>
            <a:noFill/>
            <a:ln cap="flat" cmpd="sng" w="25400">
              <a:solidFill>
                <a:srgbClr val="006FB6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783" name="Google Shape;783;p50"/>
            <p:cNvCxnSpPr/>
            <p:nvPr/>
          </p:nvCxnSpPr>
          <p:spPr>
            <a:xfrm>
              <a:off x="3007849" y="6565900"/>
              <a:ext cx="2082480" cy="0"/>
            </a:xfrm>
            <a:prstGeom prst="straightConnector1">
              <a:avLst/>
            </a:prstGeom>
            <a:noFill/>
            <a:ln cap="flat" cmpd="sng" w="25400">
              <a:solidFill>
                <a:srgbClr val="006FB6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784" name="Google Shape;784;p50"/>
            <p:cNvCxnSpPr/>
            <p:nvPr/>
          </p:nvCxnSpPr>
          <p:spPr>
            <a:xfrm>
              <a:off x="5703299" y="6565900"/>
              <a:ext cx="2082480" cy="0"/>
            </a:xfrm>
            <a:prstGeom prst="straightConnector1">
              <a:avLst/>
            </a:prstGeom>
            <a:noFill/>
            <a:ln cap="flat" cmpd="sng" w="25400">
              <a:solidFill>
                <a:srgbClr val="96C93E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pic>
          <p:nvPicPr>
            <p:cNvPr id="785" name="Google Shape;785;p50"/>
            <p:cNvPicPr preferRelativeResize="0"/>
            <p:nvPr/>
          </p:nvPicPr>
          <p:blipFill rotWithShape="1">
            <a:blip r:embed="rId2">
              <a:alphaModFix/>
            </a:blip>
            <a:srcRect b="0" l="0" r="0" t="0"/>
            <a:stretch/>
          </p:blipFill>
          <p:spPr>
            <a:xfrm>
              <a:off x="2477073" y="6324412"/>
              <a:ext cx="529889" cy="49795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A picture containing vector graphics&#10;&#10;Description automatically generated" id="786" name="Google Shape;786;p50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5063574" y="6196177"/>
              <a:ext cx="687747" cy="615553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787" name="Google Shape;787;p50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190275" y="6251086"/>
              <a:ext cx="309930" cy="49397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788" name="Google Shape;788;p50"/>
            <p:cNvPicPr preferRelativeResize="0"/>
            <p:nvPr/>
          </p:nvPicPr>
          <p:blipFill rotWithShape="1">
            <a:blip r:embed="rId5">
              <a:alphaModFix/>
            </a:blip>
            <a:srcRect b="0" l="0" r="0" t="0"/>
            <a:stretch/>
          </p:blipFill>
          <p:spPr>
            <a:xfrm>
              <a:off x="7784915" y="6196177"/>
              <a:ext cx="491968" cy="536174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789" name="Google Shape;789;p50"/>
          <p:cNvSpPr/>
          <p:nvPr>
            <p:ph idx="2" type="pic"/>
          </p:nvPr>
        </p:nvSpPr>
        <p:spPr>
          <a:xfrm>
            <a:off x="9093038" y="1058781"/>
            <a:ext cx="2715768" cy="2715768"/>
          </a:xfrm>
          <a:prstGeom prst="rect">
            <a:avLst/>
          </a:prstGeom>
          <a:noFill/>
          <a:ln>
            <a:noFill/>
          </a:ln>
        </p:spPr>
      </p:sp>
      <p:sp>
        <p:nvSpPr>
          <p:cNvPr id="790" name="Google Shape;790;p50"/>
          <p:cNvSpPr txBox="1"/>
          <p:nvPr>
            <p:ph idx="1" type="body"/>
          </p:nvPr>
        </p:nvSpPr>
        <p:spPr>
          <a:xfrm>
            <a:off x="1660584" y="1489802"/>
            <a:ext cx="6616300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91" name="Google Shape;791;p50"/>
          <p:cNvSpPr txBox="1"/>
          <p:nvPr>
            <p:ph idx="3" type="body"/>
          </p:nvPr>
        </p:nvSpPr>
        <p:spPr>
          <a:xfrm>
            <a:off x="1660584" y="3034440"/>
            <a:ext cx="6616299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92" name="Google Shape;792;p50"/>
          <p:cNvSpPr txBox="1"/>
          <p:nvPr>
            <p:ph idx="4" type="body"/>
          </p:nvPr>
        </p:nvSpPr>
        <p:spPr>
          <a:xfrm>
            <a:off x="1660585" y="4620141"/>
            <a:ext cx="6616298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93" name="Google Shape;793;p50"/>
          <p:cNvSpPr txBox="1"/>
          <p:nvPr>
            <p:ph idx="5" type="body"/>
          </p:nvPr>
        </p:nvSpPr>
        <p:spPr>
          <a:xfrm>
            <a:off x="698499" y="1489799"/>
            <a:ext cx="882460" cy="105568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6000"/>
              <a:buFont typeface="Arial"/>
              <a:buNone/>
              <a:defRPr b="1" i="0" sz="6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94" name="Google Shape;794;p50"/>
          <p:cNvSpPr txBox="1"/>
          <p:nvPr>
            <p:ph idx="6" type="body"/>
          </p:nvPr>
        </p:nvSpPr>
        <p:spPr>
          <a:xfrm>
            <a:off x="698499" y="4620139"/>
            <a:ext cx="882460" cy="105568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6000"/>
              <a:buFont typeface="Arial"/>
              <a:buNone/>
              <a:defRPr b="1" i="0" sz="6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95" name="Google Shape;795;p50"/>
          <p:cNvSpPr txBox="1"/>
          <p:nvPr>
            <p:ph idx="7" type="body"/>
          </p:nvPr>
        </p:nvSpPr>
        <p:spPr>
          <a:xfrm>
            <a:off x="698499" y="3054969"/>
            <a:ext cx="882460" cy="105568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6000"/>
              <a:buFont typeface="Arial"/>
              <a:buNone/>
              <a:defRPr b="1" i="0" sz="6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96" name="Google Shape;796;p50"/>
          <p:cNvSpPr/>
          <p:nvPr>
            <p:ph idx="8" type="pic"/>
          </p:nvPr>
        </p:nvSpPr>
        <p:spPr>
          <a:xfrm>
            <a:off x="8788240" y="3300664"/>
            <a:ext cx="3346704" cy="315468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_Content with Caption">
  <p:cSld name="3_Content with Caption">
    <p:spTree>
      <p:nvGrpSpPr>
        <p:cNvPr id="797" name="Shape 7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" name="Google Shape;798;p51"/>
          <p:cNvSpPr txBox="1"/>
          <p:nvPr>
            <p:ph type="title"/>
          </p:nvPr>
        </p:nvSpPr>
        <p:spPr>
          <a:xfrm>
            <a:off x="-7620" y="0"/>
            <a:ext cx="8638079" cy="125128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99" name="Google Shape;799;p51"/>
          <p:cNvSpPr/>
          <p:nvPr>
            <p:ph idx="2" type="pic"/>
          </p:nvPr>
        </p:nvSpPr>
        <p:spPr>
          <a:xfrm>
            <a:off x="8953152" y="1444919"/>
            <a:ext cx="2916936" cy="2596896"/>
          </a:xfrm>
          <a:prstGeom prst="rect">
            <a:avLst/>
          </a:prstGeom>
          <a:noFill/>
          <a:ln>
            <a:noFill/>
          </a:ln>
        </p:spPr>
      </p:sp>
      <p:sp>
        <p:nvSpPr>
          <p:cNvPr id="800" name="Google Shape;800;p51"/>
          <p:cNvSpPr txBox="1"/>
          <p:nvPr>
            <p:ph idx="1" type="body"/>
          </p:nvPr>
        </p:nvSpPr>
        <p:spPr>
          <a:xfrm>
            <a:off x="9163051" y="4074693"/>
            <a:ext cx="2497138" cy="236889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2700"/>
              <a:buFont typeface="Noto Sans Symbols"/>
              <a:buNone/>
              <a:defRPr b="0" i="0" sz="36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grpSp>
        <p:nvGrpSpPr>
          <p:cNvPr id="801" name="Google Shape;801;p51"/>
          <p:cNvGrpSpPr/>
          <p:nvPr/>
        </p:nvGrpSpPr>
        <p:grpSpPr>
          <a:xfrm flipH="1">
            <a:off x="3783480" y="6168314"/>
            <a:ext cx="8086608" cy="626186"/>
            <a:chOff x="190275" y="6196177"/>
            <a:chExt cx="8086608" cy="626186"/>
          </a:xfrm>
        </p:grpSpPr>
        <p:cxnSp>
          <p:nvCxnSpPr>
            <p:cNvPr id="802" name="Google Shape;802;p51"/>
            <p:cNvCxnSpPr/>
            <p:nvPr/>
          </p:nvCxnSpPr>
          <p:spPr>
            <a:xfrm>
              <a:off x="371844" y="6565900"/>
              <a:ext cx="2082480" cy="0"/>
            </a:xfrm>
            <a:prstGeom prst="straightConnector1">
              <a:avLst/>
            </a:prstGeom>
            <a:noFill/>
            <a:ln cap="flat" cmpd="sng" w="25400">
              <a:solidFill>
                <a:srgbClr val="006FB6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803" name="Google Shape;803;p51"/>
            <p:cNvCxnSpPr/>
            <p:nvPr/>
          </p:nvCxnSpPr>
          <p:spPr>
            <a:xfrm>
              <a:off x="3007849" y="6565900"/>
              <a:ext cx="2082480" cy="0"/>
            </a:xfrm>
            <a:prstGeom prst="straightConnector1">
              <a:avLst/>
            </a:prstGeom>
            <a:noFill/>
            <a:ln cap="flat" cmpd="sng" w="25400">
              <a:solidFill>
                <a:srgbClr val="006FB6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804" name="Google Shape;804;p51"/>
            <p:cNvCxnSpPr/>
            <p:nvPr/>
          </p:nvCxnSpPr>
          <p:spPr>
            <a:xfrm>
              <a:off x="5703299" y="6565900"/>
              <a:ext cx="2082480" cy="0"/>
            </a:xfrm>
            <a:prstGeom prst="straightConnector1">
              <a:avLst/>
            </a:prstGeom>
            <a:noFill/>
            <a:ln cap="flat" cmpd="sng" w="25400">
              <a:solidFill>
                <a:srgbClr val="96C93E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pic>
          <p:nvPicPr>
            <p:cNvPr id="805" name="Google Shape;805;p51"/>
            <p:cNvPicPr preferRelativeResize="0"/>
            <p:nvPr/>
          </p:nvPicPr>
          <p:blipFill rotWithShape="1">
            <a:blip r:embed="rId2">
              <a:alphaModFix/>
            </a:blip>
            <a:srcRect b="0" l="0" r="0" t="0"/>
            <a:stretch/>
          </p:blipFill>
          <p:spPr>
            <a:xfrm>
              <a:off x="2477073" y="6324412"/>
              <a:ext cx="529889" cy="49795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A picture containing vector graphics&#10;&#10;Description automatically generated" id="806" name="Google Shape;806;p51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5063574" y="6196177"/>
              <a:ext cx="687747" cy="615553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807" name="Google Shape;807;p51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190275" y="6251086"/>
              <a:ext cx="309930" cy="49397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808" name="Google Shape;808;p51"/>
            <p:cNvPicPr preferRelativeResize="0"/>
            <p:nvPr/>
          </p:nvPicPr>
          <p:blipFill rotWithShape="1">
            <a:blip r:embed="rId5">
              <a:alphaModFix/>
            </a:blip>
            <a:srcRect b="0" l="0" r="0" t="0"/>
            <a:stretch/>
          </p:blipFill>
          <p:spPr>
            <a:xfrm>
              <a:off x="7784915" y="6196177"/>
              <a:ext cx="491968" cy="536174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809" name="Google Shape;809;p51"/>
          <p:cNvSpPr/>
          <p:nvPr>
            <p:ph idx="3" type="pic"/>
          </p:nvPr>
        </p:nvSpPr>
        <p:spPr>
          <a:xfrm>
            <a:off x="1620982" y="1733964"/>
            <a:ext cx="5123557" cy="3849365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>
  <p:cSld name="Title Slide"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33"/>
          <p:cNvSpPr txBox="1"/>
          <p:nvPr>
            <p:ph idx="1" type="body"/>
          </p:nvPr>
        </p:nvSpPr>
        <p:spPr>
          <a:xfrm>
            <a:off x="4588042" y="1489802"/>
            <a:ext cx="7205373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7" name="Google Shape;67;p33"/>
          <p:cNvSpPr txBox="1"/>
          <p:nvPr>
            <p:ph idx="2" type="body"/>
          </p:nvPr>
        </p:nvSpPr>
        <p:spPr>
          <a:xfrm>
            <a:off x="4588042" y="2653440"/>
            <a:ext cx="7205373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8" name="Google Shape;68;p33"/>
          <p:cNvSpPr txBox="1"/>
          <p:nvPr>
            <p:ph idx="3" type="body"/>
          </p:nvPr>
        </p:nvSpPr>
        <p:spPr>
          <a:xfrm>
            <a:off x="4588042" y="3817079"/>
            <a:ext cx="7205373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9" name="Google Shape;69;p33"/>
          <p:cNvSpPr txBox="1"/>
          <p:nvPr>
            <p:ph idx="4" type="body"/>
          </p:nvPr>
        </p:nvSpPr>
        <p:spPr>
          <a:xfrm>
            <a:off x="4588042" y="4992079"/>
            <a:ext cx="7205373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0" name="Google Shape;70;p33"/>
          <p:cNvSpPr txBox="1"/>
          <p:nvPr>
            <p:ph idx="5" type="body"/>
          </p:nvPr>
        </p:nvSpPr>
        <p:spPr>
          <a:xfrm>
            <a:off x="691245" y="1502511"/>
            <a:ext cx="3435278" cy="104297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1" i="0" sz="4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1" name="Google Shape;71;p33"/>
          <p:cNvSpPr txBox="1"/>
          <p:nvPr>
            <p:ph idx="6" type="body"/>
          </p:nvPr>
        </p:nvSpPr>
        <p:spPr>
          <a:xfrm>
            <a:off x="693292" y="2653440"/>
            <a:ext cx="3433231" cy="104297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1" i="0" sz="4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2" name="Google Shape;72;p33"/>
          <p:cNvSpPr txBox="1"/>
          <p:nvPr>
            <p:ph idx="7" type="body"/>
          </p:nvPr>
        </p:nvSpPr>
        <p:spPr>
          <a:xfrm>
            <a:off x="691246" y="3804369"/>
            <a:ext cx="3433231" cy="104297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1" i="0" sz="4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3" name="Google Shape;73;p33"/>
          <p:cNvSpPr txBox="1"/>
          <p:nvPr>
            <p:ph idx="8" type="body"/>
          </p:nvPr>
        </p:nvSpPr>
        <p:spPr>
          <a:xfrm>
            <a:off x="691245" y="4959551"/>
            <a:ext cx="3433231" cy="104297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1" i="0" sz="4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4" name="Google Shape;74;p33"/>
          <p:cNvSpPr txBox="1"/>
          <p:nvPr>
            <p:ph type="ctrTitle"/>
          </p:nvPr>
        </p:nvSpPr>
        <p:spPr>
          <a:xfrm>
            <a:off x="0" y="32084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grpSp>
        <p:nvGrpSpPr>
          <p:cNvPr id="75" name="Google Shape;75;p33"/>
          <p:cNvGrpSpPr/>
          <p:nvPr/>
        </p:nvGrpSpPr>
        <p:grpSpPr>
          <a:xfrm flipH="1">
            <a:off x="-30396" y="6196177"/>
            <a:ext cx="12233029" cy="626186"/>
            <a:chOff x="-30396" y="6196177"/>
            <a:chExt cx="12233029" cy="626186"/>
          </a:xfrm>
        </p:grpSpPr>
        <p:pic>
          <p:nvPicPr>
            <p:cNvPr id="76" name="Google Shape;76;p33"/>
            <p:cNvPicPr preferRelativeResize="0"/>
            <p:nvPr/>
          </p:nvPicPr>
          <p:blipFill rotWithShape="1">
            <a:blip r:embed="rId2">
              <a:alphaModFix/>
            </a:blip>
            <a:srcRect b="0" l="0" r="0" t="0"/>
            <a:stretch/>
          </p:blipFill>
          <p:spPr>
            <a:xfrm>
              <a:off x="2097147" y="6246434"/>
              <a:ext cx="309931" cy="493979"/>
            </a:xfrm>
            <a:prstGeom prst="rect">
              <a:avLst/>
            </a:prstGeom>
            <a:noFill/>
            <a:ln>
              <a:noFill/>
            </a:ln>
          </p:spPr>
        </p:pic>
        <p:cxnSp>
          <p:nvCxnSpPr>
            <p:cNvPr id="77" name="Google Shape;77;p33"/>
            <p:cNvCxnSpPr/>
            <p:nvPr/>
          </p:nvCxnSpPr>
          <p:spPr>
            <a:xfrm>
              <a:off x="-30396" y="6567434"/>
              <a:ext cx="2082480" cy="0"/>
            </a:xfrm>
            <a:prstGeom prst="straightConnector1">
              <a:avLst/>
            </a:prstGeom>
            <a:noFill/>
            <a:ln cap="flat" cmpd="sng" w="25400">
              <a:solidFill>
                <a:srgbClr val="96C934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78" name="Google Shape;78;p33"/>
            <p:cNvCxnSpPr/>
            <p:nvPr/>
          </p:nvCxnSpPr>
          <p:spPr>
            <a:xfrm>
              <a:off x="2289544" y="6565900"/>
              <a:ext cx="2082480" cy="0"/>
            </a:xfrm>
            <a:prstGeom prst="straightConnector1">
              <a:avLst/>
            </a:prstGeom>
            <a:noFill/>
            <a:ln cap="flat" cmpd="sng" w="25400">
              <a:solidFill>
                <a:srgbClr val="96C934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79" name="Google Shape;79;p33"/>
            <p:cNvCxnSpPr/>
            <p:nvPr/>
          </p:nvCxnSpPr>
          <p:spPr>
            <a:xfrm>
              <a:off x="4925549" y="6565900"/>
              <a:ext cx="2082480" cy="0"/>
            </a:xfrm>
            <a:prstGeom prst="straightConnector1">
              <a:avLst/>
            </a:prstGeom>
            <a:noFill/>
            <a:ln cap="flat" cmpd="sng" w="25400">
              <a:solidFill>
                <a:srgbClr val="006FB6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80" name="Google Shape;80;p33"/>
            <p:cNvCxnSpPr/>
            <p:nvPr/>
          </p:nvCxnSpPr>
          <p:spPr>
            <a:xfrm>
              <a:off x="7620999" y="6565900"/>
              <a:ext cx="2082480" cy="0"/>
            </a:xfrm>
            <a:prstGeom prst="straightConnector1">
              <a:avLst/>
            </a:prstGeom>
            <a:noFill/>
            <a:ln cap="flat" cmpd="sng" w="25400">
              <a:solidFill>
                <a:srgbClr val="006FB6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81" name="Google Shape;81;p33"/>
            <p:cNvCxnSpPr/>
            <p:nvPr/>
          </p:nvCxnSpPr>
          <p:spPr>
            <a:xfrm>
              <a:off x="10120153" y="6584021"/>
              <a:ext cx="2082480" cy="0"/>
            </a:xfrm>
            <a:prstGeom prst="straightConnector1">
              <a:avLst/>
            </a:prstGeom>
            <a:noFill/>
            <a:ln cap="flat" cmpd="sng" w="25400">
              <a:solidFill>
                <a:srgbClr val="006FB6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pic>
          <p:nvPicPr>
            <p:cNvPr id="82" name="Google Shape;82;p33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9702615" y="6196177"/>
              <a:ext cx="491969" cy="53617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83" name="Google Shape;83;p33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4458273" y="6324412"/>
              <a:ext cx="529889" cy="49795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A picture containing vector graphics&#10;&#10;Description automatically generated" id="84" name="Google Shape;84;p33"/>
            <p:cNvPicPr preferRelativeResize="0"/>
            <p:nvPr/>
          </p:nvPicPr>
          <p:blipFill rotWithShape="1">
            <a:blip r:embed="rId5">
              <a:alphaModFix/>
            </a:blip>
            <a:srcRect b="0" l="0" r="0" t="0"/>
            <a:stretch/>
          </p:blipFill>
          <p:spPr>
            <a:xfrm>
              <a:off x="6981274" y="6196177"/>
              <a:ext cx="687747" cy="615553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ocial Media">
  <p:cSld name="Social Media">
    <p:spTree>
      <p:nvGrpSpPr>
        <p:cNvPr id="810" name="Shape 8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1" name="Google Shape;811;p52"/>
          <p:cNvSpPr/>
          <p:nvPr>
            <p:ph idx="2" type="pic"/>
          </p:nvPr>
        </p:nvSpPr>
        <p:spPr>
          <a:xfrm>
            <a:off x="9810967" y="1562916"/>
            <a:ext cx="1152144" cy="1143000"/>
          </a:xfrm>
          <a:prstGeom prst="rect">
            <a:avLst/>
          </a:prstGeom>
          <a:noFill/>
          <a:ln>
            <a:noFill/>
          </a:ln>
        </p:spPr>
      </p:sp>
      <p:sp>
        <p:nvSpPr>
          <p:cNvPr id="812" name="Google Shape;812;p52"/>
          <p:cNvSpPr txBox="1"/>
          <p:nvPr>
            <p:ph idx="1" type="body"/>
          </p:nvPr>
        </p:nvSpPr>
        <p:spPr>
          <a:xfrm>
            <a:off x="371844" y="1687513"/>
            <a:ext cx="8090821" cy="336499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Arial"/>
              <a:buNone/>
              <a:defRPr b="0" i="0" sz="5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572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572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572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572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13" name="Google Shape;813;p52"/>
          <p:cNvSpPr/>
          <p:nvPr>
            <p:ph idx="3" type="pic"/>
          </p:nvPr>
        </p:nvSpPr>
        <p:spPr>
          <a:xfrm>
            <a:off x="9757009" y="3260706"/>
            <a:ext cx="1216152" cy="987552"/>
          </a:xfrm>
          <a:prstGeom prst="rect">
            <a:avLst/>
          </a:prstGeom>
          <a:noFill/>
          <a:ln>
            <a:noFill/>
          </a:ln>
        </p:spPr>
      </p:sp>
      <p:sp>
        <p:nvSpPr>
          <p:cNvPr id="814" name="Google Shape;814;p52"/>
          <p:cNvSpPr/>
          <p:nvPr>
            <p:ph idx="4" type="pic"/>
          </p:nvPr>
        </p:nvSpPr>
        <p:spPr>
          <a:xfrm>
            <a:off x="9810967" y="4777725"/>
            <a:ext cx="1143000" cy="1143000"/>
          </a:xfrm>
          <a:prstGeom prst="rect">
            <a:avLst/>
          </a:prstGeom>
          <a:noFill/>
          <a:ln>
            <a:noFill/>
          </a:ln>
        </p:spPr>
      </p:sp>
      <p:grpSp>
        <p:nvGrpSpPr>
          <p:cNvPr id="815" name="Google Shape;815;p52"/>
          <p:cNvGrpSpPr/>
          <p:nvPr/>
        </p:nvGrpSpPr>
        <p:grpSpPr>
          <a:xfrm flipH="1">
            <a:off x="3835175" y="6137099"/>
            <a:ext cx="8086608" cy="626186"/>
            <a:chOff x="190275" y="6196177"/>
            <a:chExt cx="8086608" cy="626186"/>
          </a:xfrm>
        </p:grpSpPr>
        <p:cxnSp>
          <p:nvCxnSpPr>
            <p:cNvPr id="816" name="Google Shape;816;p52"/>
            <p:cNvCxnSpPr/>
            <p:nvPr/>
          </p:nvCxnSpPr>
          <p:spPr>
            <a:xfrm>
              <a:off x="371844" y="6565900"/>
              <a:ext cx="2082480" cy="0"/>
            </a:xfrm>
            <a:prstGeom prst="straightConnector1">
              <a:avLst/>
            </a:prstGeom>
            <a:noFill/>
            <a:ln cap="flat" cmpd="sng" w="25400">
              <a:solidFill>
                <a:srgbClr val="006FB6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817" name="Google Shape;817;p52"/>
            <p:cNvCxnSpPr/>
            <p:nvPr/>
          </p:nvCxnSpPr>
          <p:spPr>
            <a:xfrm>
              <a:off x="3007849" y="6565900"/>
              <a:ext cx="2082480" cy="0"/>
            </a:xfrm>
            <a:prstGeom prst="straightConnector1">
              <a:avLst/>
            </a:prstGeom>
            <a:noFill/>
            <a:ln cap="flat" cmpd="sng" w="25400">
              <a:solidFill>
                <a:srgbClr val="006FB6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818" name="Google Shape;818;p52"/>
            <p:cNvCxnSpPr/>
            <p:nvPr/>
          </p:nvCxnSpPr>
          <p:spPr>
            <a:xfrm>
              <a:off x="5703299" y="6565900"/>
              <a:ext cx="2082480" cy="0"/>
            </a:xfrm>
            <a:prstGeom prst="straightConnector1">
              <a:avLst/>
            </a:prstGeom>
            <a:noFill/>
            <a:ln cap="flat" cmpd="sng" w="25400">
              <a:solidFill>
                <a:srgbClr val="96C93E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pic>
          <p:nvPicPr>
            <p:cNvPr id="819" name="Google Shape;819;p52"/>
            <p:cNvPicPr preferRelativeResize="0"/>
            <p:nvPr/>
          </p:nvPicPr>
          <p:blipFill rotWithShape="1">
            <a:blip r:embed="rId2">
              <a:alphaModFix/>
            </a:blip>
            <a:srcRect b="0" l="0" r="0" t="0"/>
            <a:stretch/>
          </p:blipFill>
          <p:spPr>
            <a:xfrm>
              <a:off x="2477073" y="6324412"/>
              <a:ext cx="529889" cy="49795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A picture containing vector graphics&#10;&#10;Description automatically generated" id="820" name="Google Shape;820;p52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5063574" y="6196177"/>
              <a:ext cx="687747" cy="615553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821" name="Google Shape;821;p52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190275" y="6251086"/>
              <a:ext cx="309930" cy="49397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822" name="Google Shape;822;p52"/>
            <p:cNvPicPr preferRelativeResize="0"/>
            <p:nvPr/>
          </p:nvPicPr>
          <p:blipFill rotWithShape="1">
            <a:blip r:embed="rId5">
              <a:alphaModFix/>
            </a:blip>
            <a:srcRect b="0" l="0" r="0" t="0"/>
            <a:stretch/>
          </p:blipFill>
          <p:spPr>
            <a:xfrm>
              <a:off x="7784915" y="6196177"/>
              <a:ext cx="491968" cy="536174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823" name="Google Shape;823;p52"/>
          <p:cNvSpPr txBox="1"/>
          <p:nvPr>
            <p:ph type="title"/>
          </p:nvPr>
        </p:nvSpPr>
        <p:spPr>
          <a:xfrm>
            <a:off x="-7620" y="0"/>
            <a:ext cx="8638079" cy="125128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 Reading tip with pic and conversation bubbles">
  <p:cSld name="2 Reading tip with pic and conversation bubbles">
    <p:spTree>
      <p:nvGrpSpPr>
        <p:cNvPr id="824" name="Shape 8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5" name="Google Shape;825;p84"/>
          <p:cNvSpPr txBox="1"/>
          <p:nvPr>
            <p:ph type="title"/>
          </p:nvPr>
        </p:nvSpPr>
        <p:spPr>
          <a:xfrm>
            <a:off x="3536683" y="0"/>
            <a:ext cx="5683571" cy="157733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26" name="Google Shape;826;p84"/>
          <p:cNvSpPr txBox="1"/>
          <p:nvPr>
            <p:ph idx="1" type="body"/>
          </p:nvPr>
        </p:nvSpPr>
        <p:spPr>
          <a:xfrm>
            <a:off x="207818" y="1577975"/>
            <a:ext cx="2989294" cy="22621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771BA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27" name="Google Shape;827;p84"/>
          <p:cNvSpPr txBox="1"/>
          <p:nvPr>
            <p:ph idx="2" type="body"/>
          </p:nvPr>
        </p:nvSpPr>
        <p:spPr>
          <a:xfrm>
            <a:off x="207817" y="3992563"/>
            <a:ext cx="3020087" cy="22621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771BA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cxnSp>
        <p:nvCxnSpPr>
          <p:cNvPr id="828" name="Google Shape;828;p84"/>
          <p:cNvCxnSpPr/>
          <p:nvPr/>
        </p:nvCxnSpPr>
        <p:spPr>
          <a:xfrm>
            <a:off x="40294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829" name="Google Shape;829;p84"/>
          <p:cNvCxnSpPr/>
          <p:nvPr/>
        </p:nvCxnSpPr>
        <p:spPr>
          <a:xfrm>
            <a:off x="66654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830" name="Google Shape;830;p84"/>
          <p:cNvCxnSpPr/>
          <p:nvPr/>
        </p:nvCxnSpPr>
        <p:spPr>
          <a:xfrm>
            <a:off x="93608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831" name="Google Shape;831;p8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14425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832" name="Google Shape;832;p8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7211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833" name="Google Shape;833;p8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134673" y="6324412"/>
            <a:ext cx="529889" cy="497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834" name="Google Shape;834;p84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3847875" y="6251086"/>
            <a:ext cx="309930" cy="49397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person, indoor, table&#10;&#10;Description generated with very high confidence" id="835" name="Google Shape;835;p84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6533129" y="2343959"/>
            <a:ext cx="2453433" cy="3680150"/>
          </a:xfrm>
          <a:prstGeom prst="rect">
            <a:avLst/>
          </a:prstGeom>
          <a:noFill/>
          <a:ln cap="sq" cmpd="sng" w="1905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</p:pic>
      <p:sp>
        <p:nvSpPr>
          <p:cNvPr id="836" name="Google Shape;836;p84"/>
          <p:cNvSpPr/>
          <p:nvPr/>
        </p:nvSpPr>
        <p:spPr>
          <a:xfrm rot="949862">
            <a:off x="8632513" y="1934644"/>
            <a:ext cx="3479646" cy="2748649"/>
          </a:xfrm>
          <a:prstGeom prst="wedgeEllipseCallout">
            <a:avLst>
              <a:gd fmla="val -20833" name="adj1"/>
              <a:gd fmla="val 62500" name="adj2"/>
            </a:avLst>
          </a:prstGeom>
          <a:noFill/>
          <a:ln cap="flat" cmpd="sng" w="5715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837" name="Google Shape;837;p84"/>
          <p:cNvSpPr/>
          <p:nvPr/>
        </p:nvSpPr>
        <p:spPr>
          <a:xfrm flipH="1" rot="-2036221">
            <a:off x="3537772" y="1994884"/>
            <a:ext cx="3036897" cy="2147033"/>
          </a:xfrm>
          <a:prstGeom prst="wedgeEllipseCallout">
            <a:avLst>
              <a:gd fmla="val -20833" name="adj1"/>
              <a:gd fmla="val 62500" name="adj2"/>
            </a:avLst>
          </a:prstGeom>
          <a:noFill/>
          <a:ln cap="flat" cmpd="sng" w="5715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838" name="Google Shape;838;p84"/>
          <p:cNvSpPr txBox="1"/>
          <p:nvPr>
            <p:ph idx="3" type="body"/>
          </p:nvPr>
        </p:nvSpPr>
        <p:spPr>
          <a:xfrm rot="-2153614">
            <a:off x="3954347" y="2367646"/>
            <a:ext cx="2234539" cy="140895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39" name="Google Shape;839;p84"/>
          <p:cNvSpPr txBox="1"/>
          <p:nvPr>
            <p:ph idx="4" type="body"/>
          </p:nvPr>
        </p:nvSpPr>
        <p:spPr>
          <a:xfrm rot="860487">
            <a:off x="9153636" y="2384207"/>
            <a:ext cx="2405861" cy="182867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40" name="Google Shape;840;p84"/>
          <p:cNvSpPr txBox="1"/>
          <p:nvPr>
            <p:ph idx="5" type="body"/>
          </p:nvPr>
        </p:nvSpPr>
        <p:spPr>
          <a:xfrm>
            <a:off x="162285" y="227488"/>
            <a:ext cx="3190516" cy="8655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b="1" i="0" sz="2800" u="none" cap="none" strike="noStrike">
                <a:solidFill>
                  <a:srgbClr val="0771BA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 Reading tip with open slide">
  <p:cSld name="2 Reading tip with open slide">
    <p:spTree>
      <p:nvGrpSpPr>
        <p:cNvPr id="841" name="Shape 8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2" name="Google Shape;842;p85"/>
          <p:cNvSpPr txBox="1"/>
          <p:nvPr>
            <p:ph type="title"/>
          </p:nvPr>
        </p:nvSpPr>
        <p:spPr>
          <a:xfrm>
            <a:off x="3536683" y="0"/>
            <a:ext cx="5683571" cy="157733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43" name="Google Shape;843;p85"/>
          <p:cNvSpPr txBox="1"/>
          <p:nvPr>
            <p:ph idx="1" type="body"/>
          </p:nvPr>
        </p:nvSpPr>
        <p:spPr>
          <a:xfrm>
            <a:off x="162285" y="227488"/>
            <a:ext cx="3190516" cy="8655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b="1" i="0" sz="2800" u="none" cap="none" strike="noStrike">
                <a:solidFill>
                  <a:srgbClr val="0771BA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44" name="Google Shape;844;p85"/>
          <p:cNvSpPr txBox="1"/>
          <p:nvPr>
            <p:ph idx="2" type="body"/>
          </p:nvPr>
        </p:nvSpPr>
        <p:spPr>
          <a:xfrm>
            <a:off x="162285" y="1411720"/>
            <a:ext cx="3172692" cy="22621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771BA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45" name="Google Shape;845;p85"/>
          <p:cNvSpPr txBox="1"/>
          <p:nvPr>
            <p:ph idx="3" type="body"/>
          </p:nvPr>
        </p:nvSpPr>
        <p:spPr>
          <a:xfrm>
            <a:off x="180109" y="3992563"/>
            <a:ext cx="3172692" cy="22621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771BA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cxnSp>
        <p:nvCxnSpPr>
          <p:cNvPr id="846" name="Google Shape;846;p85"/>
          <p:cNvCxnSpPr/>
          <p:nvPr/>
        </p:nvCxnSpPr>
        <p:spPr>
          <a:xfrm>
            <a:off x="40294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847" name="Google Shape;847;p85"/>
          <p:cNvCxnSpPr/>
          <p:nvPr/>
        </p:nvCxnSpPr>
        <p:spPr>
          <a:xfrm>
            <a:off x="66654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848" name="Google Shape;848;p85"/>
          <p:cNvCxnSpPr/>
          <p:nvPr/>
        </p:nvCxnSpPr>
        <p:spPr>
          <a:xfrm>
            <a:off x="93608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849" name="Google Shape;849;p8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14425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850" name="Google Shape;850;p8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7211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851" name="Google Shape;851;p8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134673" y="6324412"/>
            <a:ext cx="529889" cy="497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852" name="Google Shape;852;p85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3847875" y="6251086"/>
            <a:ext cx="309930" cy="493979"/>
          </a:xfrm>
          <a:prstGeom prst="rect">
            <a:avLst/>
          </a:prstGeom>
          <a:noFill/>
          <a:ln>
            <a:noFill/>
          </a:ln>
        </p:spPr>
      </p:pic>
      <p:sp>
        <p:nvSpPr>
          <p:cNvPr id="853" name="Google Shape;853;p85"/>
          <p:cNvSpPr txBox="1"/>
          <p:nvPr>
            <p:ph idx="4" type="body"/>
          </p:nvPr>
        </p:nvSpPr>
        <p:spPr>
          <a:xfrm>
            <a:off x="4104471" y="1818827"/>
            <a:ext cx="7541965" cy="898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54" name="Google Shape;854;p85"/>
          <p:cNvSpPr txBox="1"/>
          <p:nvPr>
            <p:ph idx="5" type="body"/>
          </p:nvPr>
        </p:nvSpPr>
        <p:spPr>
          <a:xfrm>
            <a:off x="3969386" y="3243174"/>
            <a:ext cx="3410447" cy="898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55" name="Google Shape;855;p85"/>
          <p:cNvSpPr txBox="1"/>
          <p:nvPr>
            <p:ph idx="6" type="body"/>
          </p:nvPr>
        </p:nvSpPr>
        <p:spPr>
          <a:xfrm>
            <a:off x="3987210" y="4810036"/>
            <a:ext cx="3410447" cy="898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56" name="Google Shape;856;p85"/>
          <p:cNvSpPr txBox="1"/>
          <p:nvPr>
            <p:ph idx="7" type="body"/>
          </p:nvPr>
        </p:nvSpPr>
        <p:spPr>
          <a:xfrm>
            <a:off x="7676147" y="3224908"/>
            <a:ext cx="3970289" cy="898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>
  <p:cSld name="Title Slide">
    <p:spTree>
      <p:nvGrpSpPr>
        <p:cNvPr id="857" name="Shape 8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8" name="Google Shape;858;p86"/>
          <p:cNvSpPr txBox="1"/>
          <p:nvPr>
            <p:ph type="title"/>
          </p:nvPr>
        </p:nvSpPr>
        <p:spPr>
          <a:xfrm>
            <a:off x="3536683" y="0"/>
            <a:ext cx="5683571" cy="157733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59" name="Google Shape;859;p86"/>
          <p:cNvSpPr txBox="1"/>
          <p:nvPr>
            <p:ph idx="1" type="body"/>
          </p:nvPr>
        </p:nvSpPr>
        <p:spPr>
          <a:xfrm>
            <a:off x="0" y="227488"/>
            <a:ext cx="3497263" cy="5492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Char char="•"/>
              <a:defRPr b="1" i="0" sz="2800" u="none" cap="none" strike="noStrike">
                <a:solidFill>
                  <a:srgbClr val="0771BA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60" name="Google Shape;860;p86"/>
          <p:cNvSpPr txBox="1"/>
          <p:nvPr>
            <p:ph idx="2" type="body"/>
          </p:nvPr>
        </p:nvSpPr>
        <p:spPr>
          <a:xfrm>
            <a:off x="0" y="1577975"/>
            <a:ext cx="3536950" cy="22621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771BA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61" name="Google Shape;861;p86"/>
          <p:cNvSpPr txBox="1"/>
          <p:nvPr>
            <p:ph idx="3" type="body"/>
          </p:nvPr>
        </p:nvSpPr>
        <p:spPr>
          <a:xfrm>
            <a:off x="-39687" y="3992563"/>
            <a:ext cx="3536950" cy="22621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771BA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62" name="Google Shape;862;p86"/>
          <p:cNvSpPr txBox="1"/>
          <p:nvPr>
            <p:ph idx="4" type="body"/>
          </p:nvPr>
        </p:nvSpPr>
        <p:spPr>
          <a:xfrm>
            <a:off x="3790950" y="1944688"/>
            <a:ext cx="8140700" cy="41544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cxnSp>
        <p:nvCxnSpPr>
          <p:cNvPr id="863" name="Google Shape;863;p86"/>
          <p:cNvCxnSpPr/>
          <p:nvPr/>
        </p:nvCxnSpPr>
        <p:spPr>
          <a:xfrm>
            <a:off x="40294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864" name="Google Shape;864;p86"/>
          <p:cNvCxnSpPr/>
          <p:nvPr/>
        </p:nvCxnSpPr>
        <p:spPr>
          <a:xfrm>
            <a:off x="66654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865" name="Google Shape;865;p86"/>
          <p:cNvCxnSpPr/>
          <p:nvPr/>
        </p:nvCxnSpPr>
        <p:spPr>
          <a:xfrm>
            <a:off x="93608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866" name="Google Shape;866;p8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14425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867" name="Google Shape;867;p8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7211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868" name="Google Shape;868;p8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134673" y="6324412"/>
            <a:ext cx="529889" cy="497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869" name="Google Shape;869;p86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3847875" y="6251086"/>
            <a:ext cx="309930" cy="49397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>
  <p:cSld name="Blank">
    <p:spTree>
      <p:nvGrpSpPr>
        <p:cNvPr id="870" name="Shape 8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1" name="Google Shape;871;p87"/>
          <p:cNvSpPr txBox="1"/>
          <p:nvPr>
            <p:ph type="title"/>
          </p:nvPr>
        </p:nvSpPr>
        <p:spPr>
          <a:xfrm>
            <a:off x="3536683" y="0"/>
            <a:ext cx="5683571" cy="157733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pic>
        <p:nvPicPr>
          <p:cNvPr id="872" name="Google Shape;872;p8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3837047" y="6246434"/>
            <a:ext cx="309931" cy="4939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873" name="Google Shape;873;p87"/>
          <p:cNvCxnSpPr/>
          <p:nvPr/>
        </p:nvCxnSpPr>
        <p:spPr>
          <a:xfrm>
            <a:off x="40294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874" name="Google Shape;874;p87"/>
          <p:cNvCxnSpPr/>
          <p:nvPr/>
        </p:nvCxnSpPr>
        <p:spPr>
          <a:xfrm>
            <a:off x="66654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875" name="Google Shape;875;p87"/>
          <p:cNvCxnSpPr/>
          <p:nvPr/>
        </p:nvCxnSpPr>
        <p:spPr>
          <a:xfrm>
            <a:off x="93608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876" name="Google Shape;876;p8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4425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877" name="Google Shape;877;p8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1346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878" name="Google Shape;878;p87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87211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>
  <p:cSld name="Content with Caption">
    <p:spTree>
      <p:nvGrpSpPr>
        <p:cNvPr id="879" name="Shape 8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" name="Google Shape;880;p88"/>
          <p:cNvSpPr txBox="1"/>
          <p:nvPr>
            <p:ph type="title"/>
          </p:nvPr>
        </p:nvSpPr>
        <p:spPr>
          <a:xfrm>
            <a:off x="3536683" y="0"/>
            <a:ext cx="5683571" cy="157733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cxnSp>
        <p:nvCxnSpPr>
          <p:cNvPr id="881" name="Google Shape;881;p88"/>
          <p:cNvCxnSpPr/>
          <p:nvPr/>
        </p:nvCxnSpPr>
        <p:spPr>
          <a:xfrm>
            <a:off x="40294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882" name="Google Shape;882;p88"/>
          <p:cNvCxnSpPr/>
          <p:nvPr/>
        </p:nvCxnSpPr>
        <p:spPr>
          <a:xfrm>
            <a:off x="66654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883" name="Google Shape;883;p88"/>
          <p:cNvCxnSpPr/>
          <p:nvPr/>
        </p:nvCxnSpPr>
        <p:spPr>
          <a:xfrm>
            <a:off x="93608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884" name="Google Shape;884;p8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14425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885" name="Google Shape;885;p8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7211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886" name="Google Shape;886;p8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134673" y="6324412"/>
            <a:ext cx="529889" cy="497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887" name="Google Shape;887;p88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3847875" y="6251086"/>
            <a:ext cx="309930" cy="49397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>
  <p:cSld name="Picture with Caption">
    <p:spTree>
      <p:nvGrpSpPr>
        <p:cNvPr id="888" name="Shape 8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9" name="Google Shape;889;p89"/>
          <p:cNvSpPr txBox="1"/>
          <p:nvPr>
            <p:ph type="title"/>
          </p:nvPr>
        </p:nvSpPr>
        <p:spPr>
          <a:xfrm>
            <a:off x="3536683" y="0"/>
            <a:ext cx="5683571" cy="157733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cxnSp>
        <p:nvCxnSpPr>
          <p:cNvPr id="890" name="Google Shape;890;p89"/>
          <p:cNvCxnSpPr/>
          <p:nvPr/>
        </p:nvCxnSpPr>
        <p:spPr>
          <a:xfrm>
            <a:off x="66654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891" name="Google Shape;891;p89"/>
          <p:cNvCxnSpPr/>
          <p:nvPr/>
        </p:nvCxnSpPr>
        <p:spPr>
          <a:xfrm>
            <a:off x="93608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892" name="Google Shape;892;p8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14425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893" name="Google Shape;893;p8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1346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894" name="Google Shape;894;p89"/>
          <p:cNvCxnSpPr/>
          <p:nvPr/>
        </p:nvCxnSpPr>
        <p:spPr>
          <a:xfrm>
            <a:off x="40294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771BA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895" name="Google Shape;895;p8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847875" y="6251086"/>
            <a:ext cx="309930" cy="493979"/>
          </a:xfrm>
          <a:prstGeom prst="rect">
            <a:avLst/>
          </a:prstGeom>
          <a:noFill/>
          <a:ln>
            <a:noFill/>
          </a:ln>
        </p:spPr>
      </p:pic>
      <p:pic>
        <p:nvPicPr>
          <p:cNvPr id="896" name="Google Shape;896;p89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8709189" y="6196177"/>
            <a:ext cx="714098" cy="61555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>
  <p:cSld name="Title and Vertical Text">
    <p:spTree>
      <p:nvGrpSpPr>
        <p:cNvPr id="897" name="Shape 8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8" name="Google Shape;898;p90"/>
          <p:cNvSpPr txBox="1"/>
          <p:nvPr>
            <p:ph type="title"/>
          </p:nvPr>
        </p:nvSpPr>
        <p:spPr>
          <a:xfrm>
            <a:off x="4157805" y="0"/>
            <a:ext cx="5062449" cy="157733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cxnSp>
        <p:nvCxnSpPr>
          <p:cNvPr id="899" name="Google Shape;899;p90"/>
          <p:cNvCxnSpPr/>
          <p:nvPr/>
        </p:nvCxnSpPr>
        <p:spPr>
          <a:xfrm>
            <a:off x="66654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900" name="Google Shape;900;p90"/>
          <p:cNvCxnSpPr/>
          <p:nvPr/>
        </p:nvCxnSpPr>
        <p:spPr>
          <a:xfrm>
            <a:off x="93608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901" name="Google Shape;901;p9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61346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902" name="Google Shape;902;p9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7211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903" name="Google Shape;903;p90"/>
          <p:cNvCxnSpPr/>
          <p:nvPr/>
        </p:nvCxnSpPr>
        <p:spPr>
          <a:xfrm>
            <a:off x="40294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771BA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904" name="Google Shape;904;p9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847875" y="6251086"/>
            <a:ext cx="309930" cy="493979"/>
          </a:xfrm>
          <a:prstGeom prst="rect">
            <a:avLst/>
          </a:prstGeom>
          <a:noFill/>
          <a:ln>
            <a:noFill/>
          </a:ln>
        </p:spPr>
      </p:pic>
      <p:pic>
        <p:nvPicPr>
          <p:cNvPr id="905" name="Google Shape;905;p90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1442513" y="6196177"/>
            <a:ext cx="491968" cy="536174"/>
          </a:xfrm>
          <a:prstGeom prst="rect">
            <a:avLst/>
          </a:prstGeom>
          <a:noFill/>
          <a:ln>
            <a:noFill/>
          </a:ln>
        </p:spPr>
      </p:pic>
      <p:sp>
        <p:nvSpPr>
          <p:cNvPr id="906" name="Google Shape;906;p90"/>
          <p:cNvSpPr txBox="1"/>
          <p:nvPr>
            <p:ph idx="1" type="body"/>
          </p:nvPr>
        </p:nvSpPr>
        <p:spPr>
          <a:xfrm>
            <a:off x="3921664" y="1901395"/>
            <a:ext cx="7773031" cy="390584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445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Char char="•"/>
              <a:defRPr b="0" i="0" sz="34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44500" lvl="1" marL="914400" marR="0" rtl="0" algn="l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Char char="•"/>
              <a:defRPr b="0" i="0" sz="3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44500" lvl="2" marL="137160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Char char="•"/>
              <a:defRPr b="0" i="0" sz="3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44500" lvl="3" marL="182880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Char char="•"/>
              <a:defRPr b="0" i="0" sz="3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44500" lvl="4" marL="228600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Char char="•"/>
              <a:defRPr b="0" i="0" sz="3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07" name="Google Shape;907;p90"/>
          <p:cNvSpPr/>
          <p:nvPr>
            <p:ph idx="2" type="pic"/>
          </p:nvPr>
        </p:nvSpPr>
        <p:spPr>
          <a:xfrm>
            <a:off x="457146" y="524736"/>
            <a:ext cx="2514600" cy="2935224"/>
          </a:xfrm>
          <a:prstGeom prst="rect">
            <a:avLst/>
          </a:prstGeom>
          <a:noFill/>
          <a:ln>
            <a:noFill/>
          </a:ln>
        </p:spPr>
      </p:sp>
      <p:sp>
        <p:nvSpPr>
          <p:cNvPr id="908" name="Google Shape;908;p90"/>
          <p:cNvSpPr txBox="1"/>
          <p:nvPr>
            <p:ph idx="3" type="body"/>
          </p:nvPr>
        </p:nvSpPr>
        <p:spPr>
          <a:xfrm>
            <a:off x="320842" y="3655268"/>
            <a:ext cx="2823411" cy="215196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2100"/>
              <a:buFont typeface="Noto Sans Symbols"/>
              <a:buNone/>
              <a:defRPr b="1" i="0" sz="28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_Reading tip">
  <p:cSld name="2_Reading tip">
    <p:spTree>
      <p:nvGrpSpPr>
        <p:cNvPr id="909" name="Shape 9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10" name="Google Shape;910;p91"/>
          <p:cNvCxnSpPr/>
          <p:nvPr/>
        </p:nvCxnSpPr>
        <p:spPr>
          <a:xfrm>
            <a:off x="8741578" y="2917991"/>
            <a:ext cx="2604900" cy="1443300"/>
          </a:xfrm>
          <a:prstGeom prst="straightConnector1">
            <a:avLst/>
          </a:prstGeom>
          <a:noFill/>
          <a:ln cap="flat" cmpd="sng" w="1905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911" name="Google Shape;911;p91"/>
          <p:cNvCxnSpPr/>
          <p:nvPr/>
        </p:nvCxnSpPr>
        <p:spPr>
          <a:xfrm flipH="1">
            <a:off x="6455065" y="2990983"/>
            <a:ext cx="1046400" cy="411600"/>
          </a:xfrm>
          <a:prstGeom prst="straightConnector1">
            <a:avLst/>
          </a:prstGeom>
          <a:noFill/>
          <a:ln cap="flat" cmpd="sng" w="1905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912" name="Google Shape;912;p91"/>
          <p:cNvSpPr txBox="1"/>
          <p:nvPr>
            <p:ph type="title"/>
          </p:nvPr>
        </p:nvSpPr>
        <p:spPr>
          <a:xfrm>
            <a:off x="-7620" y="0"/>
            <a:ext cx="8638200" cy="1251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cxnSp>
        <p:nvCxnSpPr>
          <p:cNvPr id="913" name="Google Shape;913;p91"/>
          <p:cNvCxnSpPr/>
          <p:nvPr/>
        </p:nvCxnSpPr>
        <p:spPr>
          <a:xfrm rot="10800000">
            <a:off x="9712000" y="6542053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914" name="Google Shape;914;p91"/>
          <p:cNvCxnSpPr/>
          <p:nvPr/>
        </p:nvCxnSpPr>
        <p:spPr>
          <a:xfrm rot="10800000">
            <a:off x="7010611" y="6542053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915" name="Google Shape;915;p91"/>
          <p:cNvCxnSpPr/>
          <p:nvPr/>
        </p:nvCxnSpPr>
        <p:spPr>
          <a:xfrm rot="10800000">
            <a:off x="4227564" y="6557036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916" name="Google Shape;916;p9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 flipH="1">
            <a:off x="3644056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917" name="Google Shape;917;p9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 flipH="1">
            <a:off x="6335564" y="6135390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918" name="Google Shape;918;p9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 flipH="1">
            <a:off x="9131311" y="6328033"/>
            <a:ext cx="529889" cy="497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919" name="Google Shape;919;p91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 flipH="1">
            <a:off x="11680552" y="6196177"/>
            <a:ext cx="309931" cy="493980"/>
          </a:xfrm>
          <a:prstGeom prst="rect">
            <a:avLst/>
          </a:prstGeom>
          <a:noFill/>
          <a:ln>
            <a:noFill/>
          </a:ln>
        </p:spPr>
      </p:pic>
      <p:sp>
        <p:nvSpPr>
          <p:cNvPr id="920" name="Google Shape;920;p91"/>
          <p:cNvSpPr txBox="1"/>
          <p:nvPr>
            <p:ph idx="1" type="body"/>
          </p:nvPr>
        </p:nvSpPr>
        <p:spPr>
          <a:xfrm>
            <a:off x="500204" y="1587499"/>
            <a:ext cx="2387400" cy="4364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0" i="0" sz="4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572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4318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4064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4064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921" name="Google Shape;921;p91"/>
          <p:cNvSpPr/>
          <p:nvPr>
            <p:ph idx="2" type="pic"/>
          </p:nvPr>
        </p:nvSpPr>
        <p:spPr>
          <a:xfrm>
            <a:off x="-2140391" y="893700"/>
            <a:ext cx="3041400" cy="2786400"/>
          </a:xfrm>
          <a:prstGeom prst="rect">
            <a:avLst/>
          </a:prstGeom>
          <a:noFill/>
          <a:ln>
            <a:noFill/>
          </a:ln>
        </p:spPr>
      </p:sp>
      <p:sp>
        <p:nvSpPr>
          <p:cNvPr id="922" name="Google Shape;922;p91"/>
          <p:cNvSpPr txBox="1"/>
          <p:nvPr>
            <p:ph idx="3" type="body"/>
          </p:nvPr>
        </p:nvSpPr>
        <p:spPr>
          <a:xfrm>
            <a:off x="9157700" y="4600069"/>
            <a:ext cx="2497200" cy="1342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1650"/>
              <a:buFont typeface="Noto Sans Symbols"/>
              <a:buNone/>
              <a:defRPr b="0" i="0" sz="22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923" name="Google Shape;923;p91"/>
          <p:cNvSpPr/>
          <p:nvPr/>
        </p:nvSpPr>
        <p:spPr>
          <a:xfrm>
            <a:off x="7724295" y="4357531"/>
            <a:ext cx="4160700" cy="770100"/>
          </a:xfrm>
          <a:prstGeom prst="rect">
            <a:avLst/>
          </a:prstGeom>
          <a:solidFill>
            <a:srgbClr val="96C93E"/>
          </a:solidFill>
          <a:ln cap="flat" cmpd="sng" w="9525">
            <a:solidFill>
              <a:srgbClr val="98B954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rgbClr val="006FB6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924" name="Google Shape;924;p91"/>
          <p:cNvSpPr/>
          <p:nvPr/>
        </p:nvSpPr>
        <p:spPr>
          <a:xfrm>
            <a:off x="5164695" y="3321577"/>
            <a:ext cx="2559600" cy="770100"/>
          </a:xfrm>
          <a:prstGeom prst="rect">
            <a:avLst/>
          </a:prstGeom>
          <a:solidFill>
            <a:srgbClr val="96C93E"/>
          </a:solidFill>
          <a:ln cap="flat" cmpd="sng" w="9525">
            <a:solidFill>
              <a:srgbClr val="98B954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925" name="Google Shape;925;p91"/>
          <p:cNvSpPr/>
          <p:nvPr/>
        </p:nvSpPr>
        <p:spPr>
          <a:xfrm>
            <a:off x="6988792" y="2195341"/>
            <a:ext cx="2559600" cy="770100"/>
          </a:xfrm>
          <a:prstGeom prst="rect">
            <a:avLst/>
          </a:prstGeom>
          <a:solidFill>
            <a:srgbClr val="96C93E"/>
          </a:solidFill>
          <a:ln cap="flat" cmpd="sng" w="9525">
            <a:solidFill>
              <a:srgbClr val="98B954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926" name="Google Shape;926;p91"/>
          <p:cNvSpPr/>
          <p:nvPr/>
        </p:nvSpPr>
        <p:spPr>
          <a:xfrm>
            <a:off x="8923683" y="3315571"/>
            <a:ext cx="2343900" cy="770100"/>
          </a:xfrm>
          <a:prstGeom prst="rect">
            <a:avLst/>
          </a:prstGeom>
          <a:solidFill>
            <a:srgbClr val="96C93E"/>
          </a:solidFill>
          <a:ln cap="flat" cmpd="sng" w="9525">
            <a:solidFill>
              <a:srgbClr val="98B954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rgbClr val="006FB6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927" name="Google Shape;927;p91"/>
          <p:cNvSpPr txBox="1"/>
          <p:nvPr>
            <p:ph idx="4" type="body"/>
          </p:nvPr>
        </p:nvSpPr>
        <p:spPr>
          <a:xfrm>
            <a:off x="3775964" y="2450171"/>
            <a:ext cx="2559600" cy="579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572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4318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4064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4064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928" name="Google Shape;928;p91"/>
          <p:cNvSpPr txBox="1"/>
          <p:nvPr>
            <p:ph idx="5" type="body"/>
          </p:nvPr>
        </p:nvSpPr>
        <p:spPr>
          <a:xfrm>
            <a:off x="3068857" y="4004175"/>
            <a:ext cx="2559600" cy="579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572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4318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4064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4064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929" name="Google Shape;929;p91"/>
          <p:cNvSpPr txBox="1"/>
          <p:nvPr>
            <p:ph idx="6" type="body"/>
          </p:nvPr>
        </p:nvSpPr>
        <p:spPr>
          <a:xfrm>
            <a:off x="6070742" y="4864394"/>
            <a:ext cx="2332500" cy="579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572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4318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4064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4064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930" name="Google Shape;930;p91"/>
          <p:cNvSpPr txBox="1"/>
          <p:nvPr>
            <p:ph idx="7" type="body"/>
          </p:nvPr>
        </p:nvSpPr>
        <p:spPr>
          <a:xfrm>
            <a:off x="2773532" y="4471443"/>
            <a:ext cx="3941100" cy="579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572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4318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4064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4064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_Reading tip 1">
  <p:cSld name="2_Reading tip 1">
    <p:spTree>
      <p:nvGrpSpPr>
        <p:cNvPr id="931" name="Shape 9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2" name="Google Shape;932;p92"/>
          <p:cNvSpPr txBox="1"/>
          <p:nvPr>
            <p:ph type="title"/>
          </p:nvPr>
        </p:nvSpPr>
        <p:spPr>
          <a:xfrm>
            <a:off x="-7620" y="0"/>
            <a:ext cx="8638200" cy="1251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cxnSp>
        <p:nvCxnSpPr>
          <p:cNvPr id="933" name="Google Shape;933;p92"/>
          <p:cNvCxnSpPr/>
          <p:nvPr/>
        </p:nvCxnSpPr>
        <p:spPr>
          <a:xfrm>
            <a:off x="9648500" y="6553164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934" name="Google Shape;934;p92"/>
          <p:cNvCxnSpPr/>
          <p:nvPr/>
        </p:nvCxnSpPr>
        <p:spPr>
          <a:xfrm>
            <a:off x="6966904" y="65786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935" name="Google Shape;935;p92"/>
          <p:cNvCxnSpPr/>
          <p:nvPr/>
        </p:nvCxnSpPr>
        <p:spPr>
          <a:xfrm>
            <a:off x="4128032" y="6567453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936" name="Google Shape;936;p9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3594542" y="6214830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937" name="Google Shape;937;p9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261432" y="6138496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938" name="Google Shape;938;p9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9089667" y="6316925"/>
            <a:ext cx="529889" cy="497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939" name="Google Shape;939;p92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1772744" y="6244263"/>
            <a:ext cx="309931" cy="493980"/>
          </a:xfrm>
          <a:prstGeom prst="rect">
            <a:avLst/>
          </a:prstGeom>
          <a:noFill/>
          <a:ln>
            <a:noFill/>
          </a:ln>
        </p:spPr>
      </p:pic>
      <p:sp>
        <p:nvSpPr>
          <p:cNvPr id="940" name="Google Shape;940;p92"/>
          <p:cNvSpPr txBox="1"/>
          <p:nvPr>
            <p:ph idx="1" type="body"/>
          </p:nvPr>
        </p:nvSpPr>
        <p:spPr>
          <a:xfrm>
            <a:off x="500204" y="1587499"/>
            <a:ext cx="7520700" cy="4364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0" i="0" sz="4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572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4318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4064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4064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941" name="Google Shape;941;p92"/>
          <p:cNvSpPr/>
          <p:nvPr>
            <p:ph idx="2" type="pic"/>
          </p:nvPr>
        </p:nvSpPr>
        <p:spPr>
          <a:xfrm>
            <a:off x="8885583" y="1586830"/>
            <a:ext cx="3041400" cy="2786400"/>
          </a:xfrm>
          <a:prstGeom prst="rect">
            <a:avLst/>
          </a:prstGeom>
          <a:noFill/>
          <a:ln>
            <a:noFill/>
          </a:ln>
        </p:spPr>
      </p:sp>
      <p:sp>
        <p:nvSpPr>
          <p:cNvPr id="942" name="Google Shape;942;p92"/>
          <p:cNvSpPr txBox="1"/>
          <p:nvPr>
            <p:ph idx="3" type="body"/>
          </p:nvPr>
        </p:nvSpPr>
        <p:spPr>
          <a:xfrm>
            <a:off x="9157700" y="4600069"/>
            <a:ext cx="2497200" cy="1342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1650"/>
              <a:buFont typeface="Noto Sans Symbols"/>
              <a:buNone/>
              <a:defRPr b="0" i="0" sz="22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literacy terms">
  <p:cSld name="literacy terms"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40"/>
          <p:cNvSpPr txBox="1"/>
          <p:nvPr>
            <p:ph type="ctrTitle"/>
          </p:nvPr>
        </p:nvSpPr>
        <p:spPr>
          <a:xfrm>
            <a:off x="0" y="0"/>
            <a:ext cx="12192000" cy="119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grpSp>
        <p:nvGrpSpPr>
          <p:cNvPr id="87" name="Google Shape;87;p40"/>
          <p:cNvGrpSpPr/>
          <p:nvPr/>
        </p:nvGrpSpPr>
        <p:grpSpPr>
          <a:xfrm flipH="1">
            <a:off x="-30396" y="6196177"/>
            <a:ext cx="12233149" cy="626185"/>
            <a:chOff x="-30396" y="6196177"/>
            <a:chExt cx="12233149" cy="626185"/>
          </a:xfrm>
        </p:grpSpPr>
        <p:pic>
          <p:nvPicPr>
            <p:cNvPr id="88" name="Google Shape;88;p40"/>
            <p:cNvPicPr preferRelativeResize="0"/>
            <p:nvPr/>
          </p:nvPicPr>
          <p:blipFill rotWithShape="1">
            <a:blip r:embed="rId2">
              <a:alphaModFix/>
            </a:blip>
            <a:srcRect b="0" l="0" r="0" t="0"/>
            <a:stretch/>
          </p:blipFill>
          <p:spPr>
            <a:xfrm>
              <a:off x="2097147" y="6246434"/>
              <a:ext cx="309931" cy="493980"/>
            </a:xfrm>
            <a:prstGeom prst="rect">
              <a:avLst/>
            </a:prstGeom>
            <a:noFill/>
            <a:ln>
              <a:noFill/>
            </a:ln>
          </p:spPr>
        </p:pic>
        <p:cxnSp>
          <p:nvCxnSpPr>
            <p:cNvPr id="89" name="Google Shape;89;p40"/>
            <p:cNvCxnSpPr/>
            <p:nvPr/>
          </p:nvCxnSpPr>
          <p:spPr>
            <a:xfrm>
              <a:off x="-30396" y="6567434"/>
              <a:ext cx="2082600" cy="0"/>
            </a:xfrm>
            <a:prstGeom prst="straightConnector1">
              <a:avLst/>
            </a:prstGeom>
            <a:noFill/>
            <a:ln cap="flat" cmpd="sng" w="25400">
              <a:solidFill>
                <a:srgbClr val="006FB6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90" name="Google Shape;90;p40"/>
            <p:cNvCxnSpPr/>
            <p:nvPr/>
          </p:nvCxnSpPr>
          <p:spPr>
            <a:xfrm>
              <a:off x="2289544" y="6565900"/>
              <a:ext cx="2082600" cy="0"/>
            </a:xfrm>
            <a:prstGeom prst="straightConnector1">
              <a:avLst/>
            </a:prstGeom>
            <a:noFill/>
            <a:ln cap="flat" cmpd="sng" w="25400">
              <a:solidFill>
                <a:srgbClr val="96C934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91" name="Google Shape;91;p40"/>
            <p:cNvCxnSpPr/>
            <p:nvPr/>
          </p:nvCxnSpPr>
          <p:spPr>
            <a:xfrm>
              <a:off x="4925549" y="6565900"/>
              <a:ext cx="2082600" cy="0"/>
            </a:xfrm>
            <a:prstGeom prst="straightConnector1">
              <a:avLst/>
            </a:prstGeom>
            <a:noFill/>
            <a:ln cap="flat" cmpd="sng" w="25400">
              <a:solidFill>
                <a:srgbClr val="96C934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92" name="Google Shape;92;p40"/>
            <p:cNvCxnSpPr/>
            <p:nvPr/>
          </p:nvCxnSpPr>
          <p:spPr>
            <a:xfrm>
              <a:off x="7620999" y="6565900"/>
              <a:ext cx="2082600" cy="0"/>
            </a:xfrm>
            <a:prstGeom prst="straightConnector1">
              <a:avLst/>
            </a:prstGeom>
            <a:noFill/>
            <a:ln cap="flat" cmpd="sng" w="25400">
              <a:solidFill>
                <a:srgbClr val="006FB6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93" name="Google Shape;93;p40"/>
            <p:cNvCxnSpPr/>
            <p:nvPr/>
          </p:nvCxnSpPr>
          <p:spPr>
            <a:xfrm>
              <a:off x="10120153" y="6584021"/>
              <a:ext cx="2082600" cy="0"/>
            </a:xfrm>
            <a:prstGeom prst="straightConnector1">
              <a:avLst/>
            </a:prstGeom>
            <a:noFill/>
            <a:ln cap="flat" cmpd="sng" w="25400">
              <a:solidFill>
                <a:srgbClr val="006FB6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pic>
          <p:nvPicPr>
            <p:cNvPr id="94" name="Google Shape;94;p40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9702615" y="6196177"/>
              <a:ext cx="491969" cy="53617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95" name="Google Shape;95;p40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4458273" y="6324412"/>
              <a:ext cx="529889" cy="49795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A picture containing vector graphics&#10;&#10;Description automatically generated" id="96" name="Google Shape;96;p40"/>
            <p:cNvPicPr preferRelativeResize="0"/>
            <p:nvPr/>
          </p:nvPicPr>
          <p:blipFill rotWithShape="1">
            <a:blip r:embed="rId5">
              <a:alphaModFix/>
            </a:blip>
            <a:srcRect b="0" l="0" r="0" t="0"/>
            <a:stretch/>
          </p:blipFill>
          <p:spPr>
            <a:xfrm>
              <a:off x="6981274" y="6196177"/>
              <a:ext cx="687747" cy="615553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97" name="Google Shape;97;p40"/>
          <p:cNvSpPr txBox="1"/>
          <p:nvPr>
            <p:ph idx="1" type="body"/>
          </p:nvPr>
        </p:nvSpPr>
        <p:spPr>
          <a:xfrm>
            <a:off x="4588042" y="1489802"/>
            <a:ext cx="72054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4318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31800" lvl="2" marL="1371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31800" lvl="3" marL="1828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31800" lvl="4" marL="22860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431800" lvl="5" marL="2743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431800" lvl="6" marL="3200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431800" lvl="7" marL="3657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431800" lvl="8" marL="4114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8" name="Google Shape;98;p40"/>
          <p:cNvSpPr txBox="1"/>
          <p:nvPr>
            <p:ph idx="2" type="body"/>
          </p:nvPr>
        </p:nvSpPr>
        <p:spPr>
          <a:xfrm>
            <a:off x="4588042" y="2653440"/>
            <a:ext cx="72054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4318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31800" lvl="2" marL="1371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31800" lvl="3" marL="1828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31800" lvl="4" marL="22860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431800" lvl="5" marL="2743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431800" lvl="6" marL="3200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431800" lvl="7" marL="3657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431800" lvl="8" marL="4114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9" name="Google Shape;99;p40"/>
          <p:cNvSpPr txBox="1"/>
          <p:nvPr>
            <p:ph idx="3" type="body"/>
          </p:nvPr>
        </p:nvSpPr>
        <p:spPr>
          <a:xfrm>
            <a:off x="4588042" y="3817079"/>
            <a:ext cx="72054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4318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31800" lvl="2" marL="1371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31800" lvl="3" marL="1828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31800" lvl="4" marL="22860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431800" lvl="5" marL="2743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431800" lvl="6" marL="3200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431800" lvl="7" marL="3657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431800" lvl="8" marL="4114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0" name="Google Shape;100;p40"/>
          <p:cNvSpPr txBox="1"/>
          <p:nvPr>
            <p:ph idx="4" type="body"/>
          </p:nvPr>
        </p:nvSpPr>
        <p:spPr>
          <a:xfrm>
            <a:off x="4588042" y="4992079"/>
            <a:ext cx="72054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4318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31800" lvl="2" marL="1371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31800" lvl="3" marL="1828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31800" lvl="4" marL="22860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431800" lvl="5" marL="2743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431800" lvl="6" marL="3200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431800" lvl="7" marL="3657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431800" lvl="8" marL="4114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1" name="Google Shape;101;p40"/>
          <p:cNvSpPr txBox="1"/>
          <p:nvPr>
            <p:ph idx="5" type="body"/>
          </p:nvPr>
        </p:nvSpPr>
        <p:spPr>
          <a:xfrm>
            <a:off x="691245" y="1502511"/>
            <a:ext cx="3435300" cy="1043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4318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31800" lvl="2" marL="1371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31800" lvl="3" marL="1828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31800" lvl="4" marL="22860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431800" lvl="5" marL="2743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431800" lvl="6" marL="3200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431800" lvl="7" marL="3657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431800" lvl="8" marL="4114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2" name="Google Shape;102;p40"/>
          <p:cNvSpPr txBox="1"/>
          <p:nvPr>
            <p:ph idx="6" type="body"/>
          </p:nvPr>
        </p:nvSpPr>
        <p:spPr>
          <a:xfrm>
            <a:off x="693292" y="2653440"/>
            <a:ext cx="3433200" cy="1043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4318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31800" lvl="2" marL="1371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31800" lvl="3" marL="1828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31800" lvl="4" marL="22860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431800" lvl="5" marL="2743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431800" lvl="6" marL="3200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431800" lvl="7" marL="3657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431800" lvl="8" marL="4114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3" name="Google Shape;103;p40"/>
          <p:cNvSpPr txBox="1"/>
          <p:nvPr>
            <p:ph idx="7" type="body"/>
          </p:nvPr>
        </p:nvSpPr>
        <p:spPr>
          <a:xfrm>
            <a:off x="691246" y="3804369"/>
            <a:ext cx="3433200" cy="1043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4318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31800" lvl="2" marL="1371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31800" lvl="3" marL="1828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31800" lvl="4" marL="22860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431800" lvl="5" marL="2743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431800" lvl="6" marL="3200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431800" lvl="7" marL="3657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431800" lvl="8" marL="4114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4" name="Google Shape;104;p40"/>
          <p:cNvSpPr txBox="1"/>
          <p:nvPr>
            <p:ph idx="8" type="body"/>
          </p:nvPr>
        </p:nvSpPr>
        <p:spPr>
          <a:xfrm>
            <a:off x="691245" y="4959551"/>
            <a:ext cx="3433200" cy="1043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4318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31800" lvl="2" marL="1371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31800" lvl="3" marL="1828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31800" lvl="4" marL="22860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431800" lvl="5" marL="2743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431800" lvl="6" marL="3200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431800" lvl="7" marL="3657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431800" lvl="8" marL="4114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 Reading tip with pic and conversation bubbles 1">
  <p:cSld name="2 Reading tip with pic and conversation bubbles 1">
    <p:spTree>
      <p:nvGrpSpPr>
        <p:cNvPr id="948" name="Shape 9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9" name="Google Shape;949;p42"/>
          <p:cNvSpPr txBox="1"/>
          <p:nvPr>
            <p:ph type="title"/>
          </p:nvPr>
        </p:nvSpPr>
        <p:spPr>
          <a:xfrm>
            <a:off x="3536683" y="0"/>
            <a:ext cx="5683500" cy="157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50" name="Google Shape;950;p42"/>
          <p:cNvSpPr txBox="1"/>
          <p:nvPr>
            <p:ph idx="1" type="body"/>
          </p:nvPr>
        </p:nvSpPr>
        <p:spPr>
          <a:xfrm>
            <a:off x="138545" y="227488"/>
            <a:ext cx="3200400" cy="839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b="1" i="0" sz="2800" u="none" cap="none" strike="noStrike">
                <a:solidFill>
                  <a:srgbClr val="0771BA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951" name="Google Shape;951;p42"/>
          <p:cNvSpPr txBox="1"/>
          <p:nvPr>
            <p:ph idx="2" type="body"/>
          </p:nvPr>
        </p:nvSpPr>
        <p:spPr>
          <a:xfrm>
            <a:off x="138544" y="1343824"/>
            <a:ext cx="3200400" cy="22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771BA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771BA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952" name="Google Shape;952;p42"/>
          <p:cNvSpPr txBox="1"/>
          <p:nvPr>
            <p:ph idx="3" type="body"/>
          </p:nvPr>
        </p:nvSpPr>
        <p:spPr>
          <a:xfrm>
            <a:off x="138544" y="3883036"/>
            <a:ext cx="3200400" cy="22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771BA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771BA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grpSp>
        <p:nvGrpSpPr>
          <p:cNvPr id="953" name="Google Shape;953;p42"/>
          <p:cNvGrpSpPr/>
          <p:nvPr/>
        </p:nvGrpSpPr>
        <p:grpSpPr>
          <a:xfrm flipH="1">
            <a:off x="258855" y="6196177"/>
            <a:ext cx="8086609" cy="626185"/>
            <a:chOff x="3847875" y="6196177"/>
            <a:chExt cx="8086609" cy="626185"/>
          </a:xfrm>
        </p:grpSpPr>
        <p:cxnSp>
          <p:nvCxnSpPr>
            <p:cNvPr id="954" name="Google Shape;954;p42"/>
            <p:cNvCxnSpPr/>
            <p:nvPr/>
          </p:nvCxnSpPr>
          <p:spPr>
            <a:xfrm>
              <a:off x="4029444" y="6565900"/>
              <a:ext cx="2082600" cy="0"/>
            </a:xfrm>
            <a:prstGeom prst="straightConnector1">
              <a:avLst/>
            </a:prstGeom>
            <a:noFill/>
            <a:ln cap="flat" cmpd="sng" w="25400">
              <a:solidFill>
                <a:srgbClr val="96C934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955" name="Google Shape;955;p42"/>
            <p:cNvCxnSpPr/>
            <p:nvPr/>
          </p:nvCxnSpPr>
          <p:spPr>
            <a:xfrm>
              <a:off x="6665449" y="6565900"/>
              <a:ext cx="2082600" cy="0"/>
            </a:xfrm>
            <a:prstGeom prst="straightConnector1">
              <a:avLst/>
            </a:prstGeom>
            <a:noFill/>
            <a:ln cap="flat" cmpd="sng" w="25400">
              <a:solidFill>
                <a:srgbClr val="96C93E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956" name="Google Shape;956;p42"/>
            <p:cNvCxnSpPr/>
            <p:nvPr/>
          </p:nvCxnSpPr>
          <p:spPr>
            <a:xfrm>
              <a:off x="9360899" y="6565900"/>
              <a:ext cx="2082600" cy="0"/>
            </a:xfrm>
            <a:prstGeom prst="straightConnector1">
              <a:avLst/>
            </a:prstGeom>
            <a:noFill/>
            <a:ln cap="flat" cmpd="sng" w="25400">
              <a:solidFill>
                <a:srgbClr val="006FB6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pic>
          <p:nvPicPr>
            <p:cNvPr id="957" name="Google Shape;957;p42"/>
            <p:cNvPicPr preferRelativeResize="0"/>
            <p:nvPr/>
          </p:nvPicPr>
          <p:blipFill rotWithShape="1">
            <a:blip r:embed="rId2">
              <a:alphaModFix/>
            </a:blip>
            <a:srcRect b="0" l="0" r="0" t="0"/>
            <a:stretch/>
          </p:blipFill>
          <p:spPr>
            <a:xfrm>
              <a:off x="11442515" y="6196177"/>
              <a:ext cx="491969" cy="53617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A picture containing vector graphics&#10;&#10;Description automatically generated" id="958" name="Google Shape;958;p42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8721174" y="6196177"/>
              <a:ext cx="687747" cy="615553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959" name="Google Shape;959;p42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6134673" y="6324412"/>
              <a:ext cx="529889" cy="49795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960" name="Google Shape;960;p42"/>
            <p:cNvPicPr preferRelativeResize="0"/>
            <p:nvPr/>
          </p:nvPicPr>
          <p:blipFill rotWithShape="1">
            <a:blip r:embed="rId5">
              <a:alphaModFix/>
            </a:blip>
            <a:srcRect b="0" l="0" r="0" t="0"/>
            <a:stretch/>
          </p:blipFill>
          <p:spPr>
            <a:xfrm>
              <a:off x="3847875" y="6251086"/>
              <a:ext cx="309929" cy="493980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descr="A picture containing person, indoor, table&#10;&#10;Description generated with very high confidence" id="961" name="Google Shape;961;p42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2989829" y="2343959"/>
            <a:ext cx="2453431" cy="3680153"/>
          </a:xfrm>
          <a:prstGeom prst="rect">
            <a:avLst/>
          </a:prstGeom>
          <a:noFill/>
          <a:ln cap="sq" cmpd="sng" w="1905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</p:pic>
      <p:sp>
        <p:nvSpPr>
          <p:cNvPr id="962" name="Google Shape;962;p42"/>
          <p:cNvSpPr/>
          <p:nvPr/>
        </p:nvSpPr>
        <p:spPr>
          <a:xfrm rot="949803">
            <a:off x="5089288" y="1934638"/>
            <a:ext cx="3479666" cy="2748714"/>
          </a:xfrm>
          <a:prstGeom prst="wedgeEllipseCallout">
            <a:avLst>
              <a:gd fmla="val -20833" name="adj1"/>
              <a:gd fmla="val 62500" name="adj2"/>
            </a:avLst>
          </a:prstGeom>
          <a:noFill/>
          <a:ln cap="flat" cmpd="sng" w="5715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63" name="Google Shape;963;p42"/>
          <p:cNvSpPr/>
          <p:nvPr/>
        </p:nvSpPr>
        <p:spPr>
          <a:xfrm flipH="1" rot="-2036003">
            <a:off x="-5684" y="1994864"/>
            <a:ext cx="3036928" cy="2147042"/>
          </a:xfrm>
          <a:prstGeom prst="wedgeEllipseCallout">
            <a:avLst>
              <a:gd fmla="val -20833" name="adj1"/>
              <a:gd fmla="val 62500" name="adj2"/>
            </a:avLst>
          </a:prstGeom>
          <a:noFill/>
          <a:ln cap="flat" cmpd="sng" w="5715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64" name="Google Shape;964;p42"/>
          <p:cNvSpPr txBox="1"/>
          <p:nvPr>
            <p:ph idx="4" type="body"/>
          </p:nvPr>
        </p:nvSpPr>
        <p:spPr>
          <a:xfrm rot="-2153668">
            <a:off x="3954263" y="2367682"/>
            <a:ext cx="2234544" cy="140894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771BA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965" name="Google Shape;965;p42"/>
          <p:cNvSpPr txBox="1"/>
          <p:nvPr>
            <p:ph idx="5" type="body"/>
          </p:nvPr>
        </p:nvSpPr>
        <p:spPr>
          <a:xfrm rot="860265">
            <a:off x="9153636" y="2384138"/>
            <a:ext cx="2405938" cy="182879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771BA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_Title Slide">
  <p:cSld name="2_Title Slide">
    <p:spTree>
      <p:nvGrpSpPr>
        <p:cNvPr id="966" name="Shape 9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7" name="Google Shape;967;p43"/>
          <p:cNvSpPr txBox="1"/>
          <p:nvPr>
            <p:ph type="title"/>
          </p:nvPr>
        </p:nvSpPr>
        <p:spPr>
          <a:xfrm>
            <a:off x="3536683" y="0"/>
            <a:ext cx="5683500" cy="157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68" name="Google Shape;968;p43"/>
          <p:cNvSpPr txBox="1"/>
          <p:nvPr>
            <p:ph idx="1" type="body"/>
          </p:nvPr>
        </p:nvSpPr>
        <p:spPr>
          <a:xfrm>
            <a:off x="0" y="227488"/>
            <a:ext cx="3497400" cy="549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b="1" i="0" sz="2800" u="none" cap="none" strike="noStrike">
                <a:solidFill>
                  <a:srgbClr val="0771BA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969" name="Google Shape;969;p43"/>
          <p:cNvSpPr txBox="1"/>
          <p:nvPr>
            <p:ph idx="2" type="body"/>
          </p:nvPr>
        </p:nvSpPr>
        <p:spPr>
          <a:xfrm>
            <a:off x="230115" y="1166812"/>
            <a:ext cx="3036900" cy="5399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771BA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771BA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970" name="Google Shape;970;p43"/>
          <p:cNvSpPr txBox="1"/>
          <p:nvPr>
            <p:ph idx="3" type="body"/>
          </p:nvPr>
        </p:nvSpPr>
        <p:spPr>
          <a:xfrm>
            <a:off x="6664562" y="1759685"/>
            <a:ext cx="5267100" cy="4154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grpSp>
        <p:nvGrpSpPr>
          <p:cNvPr id="971" name="Google Shape;971;p43"/>
          <p:cNvGrpSpPr/>
          <p:nvPr/>
        </p:nvGrpSpPr>
        <p:grpSpPr>
          <a:xfrm flipH="1">
            <a:off x="304575" y="6196177"/>
            <a:ext cx="8086609" cy="626185"/>
            <a:chOff x="3847875" y="6196177"/>
            <a:chExt cx="8086609" cy="626185"/>
          </a:xfrm>
        </p:grpSpPr>
        <p:cxnSp>
          <p:nvCxnSpPr>
            <p:cNvPr id="972" name="Google Shape;972;p43"/>
            <p:cNvCxnSpPr/>
            <p:nvPr/>
          </p:nvCxnSpPr>
          <p:spPr>
            <a:xfrm>
              <a:off x="4029444" y="6565900"/>
              <a:ext cx="2082600" cy="0"/>
            </a:xfrm>
            <a:prstGeom prst="straightConnector1">
              <a:avLst/>
            </a:prstGeom>
            <a:noFill/>
            <a:ln cap="flat" cmpd="sng" w="25400">
              <a:solidFill>
                <a:srgbClr val="96C934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973" name="Google Shape;973;p43"/>
            <p:cNvCxnSpPr/>
            <p:nvPr/>
          </p:nvCxnSpPr>
          <p:spPr>
            <a:xfrm>
              <a:off x="6665449" y="6565900"/>
              <a:ext cx="2082600" cy="0"/>
            </a:xfrm>
            <a:prstGeom prst="straightConnector1">
              <a:avLst/>
            </a:prstGeom>
            <a:noFill/>
            <a:ln cap="flat" cmpd="sng" w="25400">
              <a:solidFill>
                <a:srgbClr val="96C93E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974" name="Google Shape;974;p43"/>
            <p:cNvCxnSpPr/>
            <p:nvPr/>
          </p:nvCxnSpPr>
          <p:spPr>
            <a:xfrm>
              <a:off x="9360899" y="6565900"/>
              <a:ext cx="2082600" cy="0"/>
            </a:xfrm>
            <a:prstGeom prst="straightConnector1">
              <a:avLst/>
            </a:prstGeom>
            <a:noFill/>
            <a:ln cap="flat" cmpd="sng" w="25400">
              <a:solidFill>
                <a:srgbClr val="006FB6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pic>
          <p:nvPicPr>
            <p:cNvPr id="975" name="Google Shape;975;p43"/>
            <p:cNvPicPr preferRelativeResize="0"/>
            <p:nvPr/>
          </p:nvPicPr>
          <p:blipFill rotWithShape="1">
            <a:blip r:embed="rId2">
              <a:alphaModFix/>
            </a:blip>
            <a:srcRect b="0" l="0" r="0" t="0"/>
            <a:stretch/>
          </p:blipFill>
          <p:spPr>
            <a:xfrm>
              <a:off x="11442515" y="6196177"/>
              <a:ext cx="491969" cy="53617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A picture containing vector graphics&#10;&#10;Description automatically generated" id="976" name="Google Shape;976;p43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8721174" y="6196177"/>
              <a:ext cx="687747" cy="615553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977" name="Google Shape;977;p43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6134673" y="6324412"/>
              <a:ext cx="529889" cy="49795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978" name="Google Shape;978;p43"/>
            <p:cNvPicPr preferRelativeResize="0"/>
            <p:nvPr/>
          </p:nvPicPr>
          <p:blipFill rotWithShape="1">
            <a:blip r:embed="rId5">
              <a:alphaModFix/>
            </a:blip>
            <a:srcRect b="0" l="0" r="0" t="0"/>
            <a:stretch/>
          </p:blipFill>
          <p:spPr>
            <a:xfrm>
              <a:off x="3847875" y="6251086"/>
              <a:ext cx="309929" cy="493980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>
  <p:cSld name="1_Title and Vertical Text">
    <p:spTree>
      <p:nvGrpSpPr>
        <p:cNvPr id="979" name="Shape 9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0" name="Google Shape;980;p48"/>
          <p:cNvSpPr txBox="1"/>
          <p:nvPr>
            <p:ph type="title"/>
          </p:nvPr>
        </p:nvSpPr>
        <p:spPr>
          <a:xfrm>
            <a:off x="4157805" y="0"/>
            <a:ext cx="5062449" cy="157733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Calibri"/>
              <a:buNone/>
              <a:defRPr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grpSp>
        <p:nvGrpSpPr>
          <p:cNvPr id="981" name="Google Shape;981;p48"/>
          <p:cNvGrpSpPr/>
          <p:nvPr/>
        </p:nvGrpSpPr>
        <p:grpSpPr>
          <a:xfrm flipH="1">
            <a:off x="308142" y="6045571"/>
            <a:ext cx="8086606" cy="626186"/>
            <a:chOff x="3847875" y="6196177"/>
            <a:chExt cx="8086606" cy="626186"/>
          </a:xfrm>
        </p:grpSpPr>
        <p:cxnSp>
          <p:nvCxnSpPr>
            <p:cNvPr id="982" name="Google Shape;982;p48"/>
            <p:cNvCxnSpPr/>
            <p:nvPr/>
          </p:nvCxnSpPr>
          <p:spPr>
            <a:xfrm>
              <a:off x="6665449" y="6565900"/>
              <a:ext cx="2082480" cy="0"/>
            </a:xfrm>
            <a:prstGeom prst="straightConnector1">
              <a:avLst/>
            </a:prstGeom>
            <a:noFill/>
            <a:ln cap="flat" cmpd="sng" w="25400">
              <a:solidFill>
                <a:srgbClr val="006FB6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983" name="Google Shape;983;p48"/>
            <p:cNvCxnSpPr/>
            <p:nvPr/>
          </p:nvCxnSpPr>
          <p:spPr>
            <a:xfrm>
              <a:off x="9360899" y="6565900"/>
              <a:ext cx="2082480" cy="0"/>
            </a:xfrm>
            <a:prstGeom prst="straightConnector1">
              <a:avLst/>
            </a:prstGeom>
            <a:noFill/>
            <a:ln cap="flat" cmpd="sng" w="25400">
              <a:solidFill>
                <a:srgbClr val="96C93E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pic>
          <p:nvPicPr>
            <p:cNvPr id="984" name="Google Shape;984;p48"/>
            <p:cNvPicPr preferRelativeResize="0"/>
            <p:nvPr/>
          </p:nvPicPr>
          <p:blipFill rotWithShape="1">
            <a:blip r:embed="rId2">
              <a:alphaModFix/>
            </a:blip>
            <a:srcRect b="0" l="0" r="0" t="0"/>
            <a:stretch/>
          </p:blipFill>
          <p:spPr>
            <a:xfrm>
              <a:off x="6134673" y="6324412"/>
              <a:ext cx="529889" cy="49795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A picture containing vector graphics&#10;&#10;Description automatically generated" id="985" name="Google Shape;985;p48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8721174" y="6196177"/>
              <a:ext cx="687747" cy="615553"/>
            </a:xfrm>
            <a:prstGeom prst="rect">
              <a:avLst/>
            </a:prstGeom>
            <a:noFill/>
            <a:ln>
              <a:noFill/>
            </a:ln>
          </p:spPr>
        </p:pic>
        <p:cxnSp>
          <p:nvCxnSpPr>
            <p:cNvPr id="986" name="Google Shape;986;p48"/>
            <p:cNvCxnSpPr/>
            <p:nvPr/>
          </p:nvCxnSpPr>
          <p:spPr>
            <a:xfrm>
              <a:off x="4029444" y="6565900"/>
              <a:ext cx="2082480" cy="0"/>
            </a:xfrm>
            <a:prstGeom prst="straightConnector1">
              <a:avLst/>
            </a:prstGeom>
            <a:noFill/>
            <a:ln cap="flat" cmpd="sng" w="25400">
              <a:solidFill>
                <a:srgbClr val="0771BA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pic>
          <p:nvPicPr>
            <p:cNvPr id="987" name="Google Shape;987;p48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3847875" y="6251086"/>
              <a:ext cx="309930" cy="49397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988" name="Google Shape;988;p48"/>
            <p:cNvPicPr preferRelativeResize="0"/>
            <p:nvPr/>
          </p:nvPicPr>
          <p:blipFill rotWithShape="1">
            <a:blip r:embed="rId5">
              <a:alphaModFix/>
            </a:blip>
            <a:srcRect b="0" l="0" r="0" t="0"/>
            <a:stretch/>
          </p:blipFill>
          <p:spPr>
            <a:xfrm>
              <a:off x="11442513" y="6196177"/>
              <a:ext cx="491968" cy="536174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989" name="Google Shape;989;p48"/>
          <p:cNvSpPr txBox="1"/>
          <p:nvPr>
            <p:ph idx="1" type="body"/>
          </p:nvPr>
        </p:nvSpPr>
        <p:spPr>
          <a:xfrm>
            <a:off x="3921664" y="1901395"/>
            <a:ext cx="7773031" cy="390584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445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Char char="•"/>
              <a:defRPr b="0" i="0" sz="34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44500" lvl="1" marL="914400" marR="0" rtl="0" algn="l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Char char="•"/>
              <a:defRPr b="0" i="0" sz="3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44500" lvl="2" marL="137160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Char char="•"/>
              <a:defRPr b="0" i="0" sz="3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44500" lvl="3" marL="182880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Char char="•"/>
              <a:defRPr b="0" i="0" sz="3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44500" lvl="4" marL="228600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Char char="•"/>
              <a:defRPr b="0" i="0" sz="3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90" name="Google Shape;990;p48"/>
          <p:cNvSpPr/>
          <p:nvPr>
            <p:ph idx="2" type="pic"/>
          </p:nvPr>
        </p:nvSpPr>
        <p:spPr>
          <a:xfrm>
            <a:off x="457146" y="524736"/>
            <a:ext cx="2514600" cy="2935224"/>
          </a:xfrm>
          <a:prstGeom prst="rect">
            <a:avLst/>
          </a:prstGeom>
          <a:noFill/>
          <a:ln>
            <a:noFill/>
          </a:ln>
        </p:spPr>
      </p:sp>
      <p:sp>
        <p:nvSpPr>
          <p:cNvPr id="991" name="Google Shape;991;p48"/>
          <p:cNvSpPr txBox="1"/>
          <p:nvPr>
            <p:ph idx="3" type="body"/>
          </p:nvPr>
        </p:nvSpPr>
        <p:spPr>
          <a:xfrm>
            <a:off x="320842" y="3655268"/>
            <a:ext cx="2823411" cy="215196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2100"/>
              <a:buFont typeface="Noto Sans Symbols"/>
              <a:buNone/>
              <a:defRPr b="0" i="0" sz="28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Find Your Materials">
  <p:cSld name="Find Your Materials">
    <p:spTree>
      <p:nvGrpSpPr>
        <p:cNvPr id="992" name="Shape 9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" name="Google Shape;993;p93"/>
          <p:cNvSpPr txBox="1"/>
          <p:nvPr>
            <p:ph type="title"/>
          </p:nvPr>
        </p:nvSpPr>
        <p:spPr>
          <a:xfrm>
            <a:off x="1" y="1"/>
            <a:ext cx="8638079" cy="125128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pic>
        <p:nvPicPr>
          <p:cNvPr id="994" name="Google Shape;994;p9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79447" y="6246434"/>
            <a:ext cx="309931" cy="4939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995" name="Google Shape;995;p93"/>
          <p:cNvCxnSpPr/>
          <p:nvPr/>
        </p:nvCxnSpPr>
        <p:spPr>
          <a:xfrm>
            <a:off x="3718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996" name="Google Shape;996;p93"/>
          <p:cNvCxnSpPr/>
          <p:nvPr/>
        </p:nvCxnSpPr>
        <p:spPr>
          <a:xfrm>
            <a:off x="30078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997" name="Google Shape;997;p93"/>
          <p:cNvCxnSpPr/>
          <p:nvPr/>
        </p:nvCxnSpPr>
        <p:spPr>
          <a:xfrm>
            <a:off x="57032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998" name="Google Shape;998;p9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7849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999" name="Google Shape;999;p9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4770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1000" name="Google Shape;1000;p93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50635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sp>
        <p:nvSpPr>
          <p:cNvPr id="1001" name="Google Shape;1001;p93"/>
          <p:cNvSpPr txBox="1"/>
          <p:nvPr>
            <p:ph idx="1" type="body"/>
          </p:nvPr>
        </p:nvSpPr>
        <p:spPr>
          <a:xfrm>
            <a:off x="628275" y="1620838"/>
            <a:ext cx="3081528" cy="338328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None/>
              <a:defRPr b="0" i="0" sz="32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02" name="Google Shape;1002;p93"/>
          <p:cNvSpPr txBox="1"/>
          <p:nvPr>
            <p:ph idx="2" type="body"/>
          </p:nvPr>
        </p:nvSpPr>
        <p:spPr>
          <a:xfrm>
            <a:off x="4059003" y="1632097"/>
            <a:ext cx="4005072" cy="338328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None/>
              <a:defRPr b="0" i="0" sz="32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03" name="Google Shape;1003;p93"/>
          <p:cNvSpPr txBox="1"/>
          <p:nvPr>
            <p:ph idx="3" type="body"/>
          </p:nvPr>
        </p:nvSpPr>
        <p:spPr>
          <a:xfrm>
            <a:off x="8794864" y="1454588"/>
            <a:ext cx="3347923" cy="11722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1" i="0" sz="4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04" name="Google Shape;1004;p93"/>
          <p:cNvSpPr txBox="1"/>
          <p:nvPr>
            <p:ph idx="4" type="body"/>
          </p:nvPr>
        </p:nvSpPr>
        <p:spPr>
          <a:xfrm>
            <a:off x="8794863" y="2645354"/>
            <a:ext cx="3347923" cy="153522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05" name="Google Shape;1005;p93"/>
          <p:cNvSpPr/>
          <p:nvPr>
            <p:ph idx="5" type="pic"/>
          </p:nvPr>
        </p:nvSpPr>
        <p:spPr>
          <a:xfrm>
            <a:off x="8989159" y="4407656"/>
            <a:ext cx="2926080" cy="1947672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_Reading tip with wider picture">
  <p:cSld name="2_Reading tip with wider picture">
    <p:spTree>
      <p:nvGrpSpPr>
        <p:cNvPr id="1006" name="Shape 10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7" name="Google Shape;1007;p94"/>
          <p:cNvSpPr txBox="1"/>
          <p:nvPr>
            <p:ph type="title"/>
          </p:nvPr>
        </p:nvSpPr>
        <p:spPr>
          <a:xfrm>
            <a:off x="-7620" y="0"/>
            <a:ext cx="8638079" cy="125128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cxnSp>
        <p:nvCxnSpPr>
          <p:cNvPr id="1008" name="Google Shape;1008;p94"/>
          <p:cNvCxnSpPr/>
          <p:nvPr/>
        </p:nvCxnSpPr>
        <p:spPr>
          <a:xfrm>
            <a:off x="3718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009" name="Google Shape;1009;p94"/>
          <p:cNvCxnSpPr/>
          <p:nvPr/>
        </p:nvCxnSpPr>
        <p:spPr>
          <a:xfrm>
            <a:off x="30078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010" name="Google Shape;1010;p94"/>
          <p:cNvCxnSpPr/>
          <p:nvPr/>
        </p:nvCxnSpPr>
        <p:spPr>
          <a:xfrm>
            <a:off x="57032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011" name="Google Shape;1011;p9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7849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1012" name="Google Shape;1012;p9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0635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1013" name="Google Shape;1013;p9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477073" y="6324412"/>
            <a:ext cx="529889" cy="497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14" name="Google Shape;1014;p94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90275" y="6251086"/>
            <a:ext cx="309930" cy="493979"/>
          </a:xfrm>
          <a:prstGeom prst="rect">
            <a:avLst/>
          </a:prstGeom>
          <a:noFill/>
          <a:ln>
            <a:noFill/>
          </a:ln>
        </p:spPr>
      </p:pic>
      <p:sp>
        <p:nvSpPr>
          <p:cNvPr id="1015" name="Google Shape;1015;p94"/>
          <p:cNvSpPr txBox="1"/>
          <p:nvPr>
            <p:ph idx="1" type="body"/>
          </p:nvPr>
        </p:nvSpPr>
        <p:spPr>
          <a:xfrm>
            <a:off x="500204" y="1587499"/>
            <a:ext cx="7520849" cy="436412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0" i="0" sz="4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572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318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064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064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16" name="Google Shape;1016;p94"/>
          <p:cNvSpPr/>
          <p:nvPr>
            <p:ph idx="2" type="pic"/>
          </p:nvPr>
        </p:nvSpPr>
        <p:spPr>
          <a:xfrm>
            <a:off x="8832388" y="1251284"/>
            <a:ext cx="3251581" cy="2498913"/>
          </a:xfrm>
          <a:prstGeom prst="rect">
            <a:avLst/>
          </a:prstGeom>
          <a:noFill/>
          <a:ln>
            <a:noFill/>
          </a:ln>
        </p:spPr>
      </p:sp>
      <p:sp>
        <p:nvSpPr>
          <p:cNvPr id="1017" name="Google Shape;1017;p94"/>
          <p:cNvSpPr txBox="1"/>
          <p:nvPr>
            <p:ph idx="3" type="body"/>
          </p:nvPr>
        </p:nvSpPr>
        <p:spPr>
          <a:xfrm>
            <a:off x="9209609" y="4065956"/>
            <a:ext cx="2497138" cy="218512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2100"/>
              <a:buFont typeface="Arial"/>
              <a:buNone/>
              <a:defRPr b="0" i="0" sz="28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--Reading tip with older child extra">
  <p:cSld name="2--Reading tip with older child extra">
    <p:spTree>
      <p:nvGrpSpPr>
        <p:cNvPr id="1018" name="Shape 10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9" name="Google Shape;1019;p95"/>
          <p:cNvSpPr txBox="1"/>
          <p:nvPr>
            <p:ph type="title"/>
          </p:nvPr>
        </p:nvSpPr>
        <p:spPr>
          <a:xfrm>
            <a:off x="-7620" y="0"/>
            <a:ext cx="8638079" cy="125128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cxnSp>
        <p:nvCxnSpPr>
          <p:cNvPr id="1020" name="Google Shape;1020;p95"/>
          <p:cNvCxnSpPr/>
          <p:nvPr/>
        </p:nvCxnSpPr>
        <p:spPr>
          <a:xfrm>
            <a:off x="3718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021" name="Google Shape;1021;p95"/>
          <p:cNvCxnSpPr/>
          <p:nvPr/>
        </p:nvCxnSpPr>
        <p:spPr>
          <a:xfrm>
            <a:off x="30078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022" name="Google Shape;1022;p95"/>
          <p:cNvCxnSpPr/>
          <p:nvPr/>
        </p:nvCxnSpPr>
        <p:spPr>
          <a:xfrm>
            <a:off x="57032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023" name="Google Shape;1023;p9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7849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1024" name="Google Shape;1024;p9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0635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5" name="Google Shape;1025;p9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477073" y="6324412"/>
            <a:ext cx="529889" cy="497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6" name="Google Shape;1026;p95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90275" y="6251086"/>
            <a:ext cx="309930" cy="493979"/>
          </a:xfrm>
          <a:prstGeom prst="rect">
            <a:avLst/>
          </a:prstGeom>
          <a:noFill/>
          <a:ln>
            <a:noFill/>
          </a:ln>
        </p:spPr>
      </p:pic>
      <p:sp>
        <p:nvSpPr>
          <p:cNvPr id="1027" name="Google Shape;1027;p95"/>
          <p:cNvSpPr/>
          <p:nvPr>
            <p:ph idx="2" type="pic"/>
          </p:nvPr>
        </p:nvSpPr>
        <p:spPr>
          <a:xfrm>
            <a:off x="9209369" y="1251283"/>
            <a:ext cx="2404501" cy="2950013"/>
          </a:xfrm>
          <a:prstGeom prst="rect">
            <a:avLst/>
          </a:prstGeom>
          <a:noFill/>
          <a:ln>
            <a:noFill/>
          </a:ln>
        </p:spPr>
      </p:sp>
      <p:sp>
        <p:nvSpPr>
          <p:cNvPr id="1028" name="Google Shape;1028;p95"/>
          <p:cNvSpPr txBox="1"/>
          <p:nvPr>
            <p:ph idx="1" type="body"/>
          </p:nvPr>
        </p:nvSpPr>
        <p:spPr>
          <a:xfrm>
            <a:off x="8822723" y="4264514"/>
            <a:ext cx="3212757" cy="230138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2100"/>
              <a:buFont typeface="Noto Sans Symbols"/>
              <a:buNone/>
              <a:defRPr b="0" i="0" sz="28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29" name="Google Shape;1029;p95"/>
          <p:cNvSpPr txBox="1"/>
          <p:nvPr>
            <p:ph idx="3" type="body"/>
          </p:nvPr>
        </p:nvSpPr>
        <p:spPr>
          <a:xfrm>
            <a:off x="500205" y="1566099"/>
            <a:ext cx="7528871" cy="346377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318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AutoNum type="arabicPeriod"/>
              <a:defRPr b="0" i="0" sz="32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AutoNum type="arabicPeriod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318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AutoNum type="arabicPeriod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318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AutoNum type="arabicPeriod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318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AutoNum type="arabicPeriod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30" name="Google Shape;1030;p95"/>
          <p:cNvSpPr txBox="1"/>
          <p:nvPr>
            <p:ph idx="4" type="body"/>
          </p:nvPr>
        </p:nvSpPr>
        <p:spPr>
          <a:xfrm>
            <a:off x="5940679" y="1768203"/>
            <a:ext cx="2692686" cy="256321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>
  <p:cSld name="Title and Content">
    <p:spTree>
      <p:nvGrpSpPr>
        <p:cNvPr id="1031" name="Shape 10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2" name="Google Shape;1032;p96"/>
          <p:cNvSpPr txBox="1"/>
          <p:nvPr>
            <p:ph type="title"/>
          </p:nvPr>
        </p:nvSpPr>
        <p:spPr>
          <a:xfrm>
            <a:off x="1" y="1"/>
            <a:ext cx="8638079" cy="125128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Content with Caption">
  <p:cSld name="1_Content with Caption">
    <p:spTree>
      <p:nvGrpSpPr>
        <p:cNvPr id="1033" name="Shape 10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" name="Google Shape;1034;p97"/>
          <p:cNvSpPr txBox="1"/>
          <p:nvPr>
            <p:ph type="title"/>
          </p:nvPr>
        </p:nvSpPr>
        <p:spPr>
          <a:xfrm>
            <a:off x="-7620" y="0"/>
            <a:ext cx="8638079" cy="125128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cxnSp>
        <p:nvCxnSpPr>
          <p:cNvPr id="1035" name="Google Shape;1035;p97"/>
          <p:cNvCxnSpPr/>
          <p:nvPr/>
        </p:nvCxnSpPr>
        <p:spPr>
          <a:xfrm>
            <a:off x="3718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036" name="Google Shape;1036;p97"/>
          <p:cNvCxnSpPr/>
          <p:nvPr/>
        </p:nvCxnSpPr>
        <p:spPr>
          <a:xfrm>
            <a:off x="30078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037" name="Google Shape;1037;p97"/>
          <p:cNvCxnSpPr/>
          <p:nvPr/>
        </p:nvCxnSpPr>
        <p:spPr>
          <a:xfrm>
            <a:off x="57032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038" name="Google Shape;1038;p9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7849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1039" name="Google Shape;1039;p9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0635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1040" name="Google Shape;1040;p9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477073" y="6324412"/>
            <a:ext cx="529889" cy="497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41" name="Google Shape;1041;p97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90275" y="6251086"/>
            <a:ext cx="309930" cy="493979"/>
          </a:xfrm>
          <a:prstGeom prst="rect">
            <a:avLst/>
          </a:prstGeom>
          <a:noFill/>
          <a:ln>
            <a:noFill/>
          </a:ln>
        </p:spPr>
      </p:pic>
      <p:sp>
        <p:nvSpPr>
          <p:cNvPr id="1042" name="Google Shape;1042;p97"/>
          <p:cNvSpPr/>
          <p:nvPr>
            <p:ph idx="2" type="pic"/>
          </p:nvPr>
        </p:nvSpPr>
        <p:spPr>
          <a:xfrm>
            <a:off x="8916576" y="1661249"/>
            <a:ext cx="2990088" cy="2715768"/>
          </a:xfrm>
          <a:prstGeom prst="rect">
            <a:avLst/>
          </a:prstGeom>
          <a:noFill/>
          <a:ln>
            <a:noFill/>
          </a:ln>
        </p:spPr>
      </p:sp>
      <p:sp>
        <p:nvSpPr>
          <p:cNvPr id="1043" name="Google Shape;1043;p97"/>
          <p:cNvSpPr txBox="1"/>
          <p:nvPr>
            <p:ph idx="1" type="body"/>
          </p:nvPr>
        </p:nvSpPr>
        <p:spPr>
          <a:xfrm>
            <a:off x="8916576" y="4120489"/>
            <a:ext cx="2990088" cy="134220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2100"/>
              <a:buFont typeface="Noto Sans Symbols"/>
              <a:buNone/>
              <a:defRPr b="0" i="0" sz="28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44" name="Google Shape;1044;p97"/>
          <p:cNvSpPr txBox="1"/>
          <p:nvPr>
            <p:ph idx="3" type="body"/>
          </p:nvPr>
        </p:nvSpPr>
        <p:spPr>
          <a:xfrm>
            <a:off x="740937" y="1831445"/>
            <a:ext cx="6616300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4191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45" name="Google Shape;1045;p97"/>
          <p:cNvSpPr txBox="1"/>
          <p:nvPr>
            <p:ph idx="4" type="body"/>
          </p:nvPr>
        </p:nvSpPr>
        <p:spPr>
          <a:xfrm>
            <a:off x="740937" y="3256853"/>
            <a:ext cx="6616299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4191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46" name="Google Shape;1046;p97"/>
          <p:cNvSpPr txBox="1"/>
          <p:nvPr>
            <p:ph idx="5" type="body"/>
          </p:nvPr>
        </p:nvSpPr>
        <p:spPr>
          <a:xfrm>
            <a:off x="740937" y="4726515"/>
            <a:ext cx="6616298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4191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>
  <p:cSld name="Title and Vertical Text">
    <p:spTree>
      <p:nvGrpSpPr>
        <p:cNvPr id="1047" name="Shape 10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" name="Google Shape;1048;p98"/>
          <p:cNvSpPr txBox="1"/>
          <p:nvPr>
            <p:ph type="title"/>
          </p:nvPr>
        </p:nvSpPr>
        <p:spPr>
          <a:xfrm>
            <a:off x="1" y="1"/>
            <a:ext cx="8638079" cy="125128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cxnSp>
        <p:nvCxnSpPr>
          <p:cNvPr id="1049" name="Google Shape;1049;p98"/>
          <p:cNvCxnSpPr/>
          <p:nvPr/>
        </p:nvCxnSpPr>
        <p:spPr>
          <a:xfrm>
            <a:off x="3718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050" name="Google Shape;1050;p98"/>
          <p:cNvCxnSpPr/>
          <p:nvPr/>
        </p:nvCxnSpPr>
        <p:spPr>
          <a:xfrm>
            <a:off x="30078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051" name="Google Shape;1051;p98"/>
          <p:cNvCxnSpPr/>
          <p:nvPr/>
        </p:nvCxnSpPr>
        <p:spPr>
          <a:xfrm>
            <a:off x="57032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052" name="Google Shape;1052;p9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4770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1053" name="Google Shape;1053;p9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0635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1054" name="Google Shape;1054;p9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90275" y="6251086"/>
            <a:ext cx="309930" cy="493979"/>
          </a:xfrm>
          <a:prstGeom prst="rect">
            <a:avLst/>
          </a:prstGeom>
          <a:noFill/>
          <a:ln>
            <a:noFill/>
          </a:ln>
        </p:spPr>
      </p:pic>
      <p:pic>
        <p:nvPicPr>
          <p:cNvPr id="1055" name="Google Shape;1055;p98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7784915" y="6196177"/>
            <a:ext cx="491968" cy="536174"/>
          </a:xfrm>
          <a:prstGeom prst="rect">
            <a:avLst/>
          </a:prstGeom>
          <a:noFill/>
          <a:ln>
            <a:noFill/>
          </a:ln>
        </p:spPr>
      </p:pic>
      <p:sp>
        <p:nvSpPr>
          <p:cNvPr id="1056" name="Google Shape;1056;p98"/>
          <p:cNvSpPr/>
          <p:nvPr>
            <p:ph idx="2" type="pic"/>
          </p:nvPr>
        </p:nvSpPr>
        <p:spPr>
          <a:xfrm>
            <a:off x="9093038" y="1058781"/>
            <a:ext cx="2715768" cy="2715768"/>
          </a:xfrm>
          <a:prstGeom prst="rect">
            <a:avLst/>
          </a:prstGeom>
          <a:noFill/>
          <a:ln>
            <a:noFill/>
          </a:ln>
        </p:spPr>
      </p:sp>
      <p:sp>
        <p:nvSpPr>
          <p:cNvPr id="1057" name="Google Shape;1057;p98"/>
          <p:cNvSpPr txBox="1"/>
          <p:nvPr>
            <p:ph idx="1" type="body"/>
          </p:nvPr>
        </p:nvSpPr>
        <p:spPr>
          <a:xfrm>
            <a:off x="1660584" y="1489802"/>
            <a:ext cx="6616300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58" name="Google Shape;1058;p98"/>
          <p:cNvSpPr txBox="1"/>
          <p:nvPr>
            <p:ph idx="3" type="body"/>
          </p:nvPr>
        </p:nvSpPr>
        <p:spPr>
          <a:xfrm>
            <a:off x="1660584" y="3034440"/>
            <a:ext cx="6616299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59" name="Google Shape;1059;p98"/>
          <p:cNvSpPr txBox="1"/>
          <p:nvPr>
            <p:ph idx="4" type="body"/>
          </p:nvPr>
        </p:nvSpPr>
        <p:spPr>
          <a:xfrm>
            <a:off x="1660585" y="4620141"/>
            <a:ext cx="6616298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60" name="Google Shape;1060;p98"/>
          <p:cNvSpPr txBox="1"/>
          <p:nvPr>
            <p:ph idx="5" type="body"/>
          </p:nvPr>
        </p:nvSpPr>
        <p:spPr>
          <a:xfrm>
            <a:off x="698499" y="1489799"/>
            <a:ext cx="882460" cy="105568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6000"/>
              <a:buFont typeface="Arial"/>
              <a:buNone/>
              <a:defRPr b="1" i="0" sz="6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61" name="Google Shape;1061;p98"/>
          <p:cNvSpPr txBox="1"/>
          <p:nvPr>
            <p:ph idx="6" type="body"/>
          </p:nvPr>
        </p:nvSpPr>
        <p:spPr>
          <a:xfrm>
            <a:off x="698499" y="4620139"/>
            <a:ext cx="882460" cy="105568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6000"/>
              <a:buFont typeface="Arial"/>
              <a:buNone/>
              <a:defRPr b="1" i="0" sz="6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62" name="Google Shape;1062;p98"/>
          <p:cNvSpPr txBox="1"/>
          <p:nvPr>
            <p:ph idx="7" type="body"/>
          </p:nvPr>
        </p:nvSpPr>
        <p:spPr>
          <a:xfrm>
            <a:off x="698499" y="3054969"/>
            <a:ext cx="882460" cy="105568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6000"/>
              <a:buFont typeface="Arial"/>
              <a:buNone/>
              <a:defRPr b="1" i="0" sz="6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63" name="Google Shape;1063;p98"/>
          <p:cNvSpPr/>
          <p:nvPr>
            <p:ph idx="8" type="pic"/>
          </p:nvPr>
        </p:nvSpPr>
        <p:spPr>
          <a:xfrm>
            <a:off x="8788240" y="3300664"/>
            <a:ext cx="3346704" cy="315468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_Content with Caption">
  <p:cSld name="2_Content with Caption">
    <p:spTree>
      <p:nvGrpSpPr>
        <p:cNvPr id="1064" name="Shape 10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5" name="Google Shape;1065;p99"/>
          <p:cNvSpPr txBox="1"/>
          <p:nvPr>
            <p:ph type="title"/>
          </p:nvPr>
        </p:nvSpPr>
        <p:spPr>
          <a:xfrm>
            <a:off x="-7620" y="0"/>
            <a:ext cx="8638079" cy="125128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66" name="Google Shape;1066;p99"/>
          <p:cNvSpPr/>
          <p:nvPr>
            <p:ph idx="2" type="pic"/>
          </p:nvPr>
        </p:nvSpPr>
        <p:spPr>
          <a:xfrm>
            <a:off x="9510134" y="1431036"/>
            <a:ext cx="1965960" cy="3995928"/>
          </a:xfrm>
          <a:prstGeom prst="rect">
            <a:avLst/>
          </a:prstGeom>
          <a:noFill/>
          <a:ln>
            <a:noFill/>
          </a:ln>
        </p:spPr>
      </p:sp>
      <p:cxnSp>
        <p:nvCxnSpPr>
          <p:cNvPr id="1067" name="Google Shape;1067;p99"/>
          <p:cNvCxnSpPr/>
          <p:nvPr/>
        </p:nvCxnSpPr>
        <p:spPr>
          <a:xfrm>
            <a:off x="3718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068" name="Google Shape;1068;p99"/>
          <p:cNvCxnSpPr/>
          <p:nvPr/>
        </p:nvCxnSpPr>
        <p:spPr>
          <a:xfrm>
            <a:off x="30078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069" name="Google Shape;1069;p99"/>
          <p:cNvCxnSpPr/>
          <p:nvPr/>
        </p:nvCxnSpPr>
        <p:spPr>
          <a:xfrm>
            <a:off x="57032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070" name="Google Shape;1070;p9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4770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1071" name="Google Shape;1071;p9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0635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1072" name="Google Shape;1072;p9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90275" y="6251086"/>
            <a:ext cx="309930" cy="493979"/>
          </a:xfrm>
          <a:prstGeom prst="rect">
            <a:avLst/>
          </a:prstGeom>
          <a:noFill/>
          <a:ln>
            <a:noFill/>
          </a:ln>
        </p:spPr>
      </p:pic>
      <p:pic>
        <p:nvPicPr>
          <p:cNvPr id="1073" name="Google Shape;1073;p99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7784915" y="6196177"/>
            <a:ext cx="491968" cy="536174"/>
          </a:xfrm>
          <a:prstGeom prst="rect">
            <a:avLst/>
          </a:prstGeom>
          <a:noFill/>
          <a:ln>
            <a:noFill/>
          </a:ln>
        </p:spPr>
      </p:pic>
      <p:sp>
        <p:nvSpPr>
          <p:cNvPr id="1074" name="Google Shape;1074;p99"/>
          <p:cNvSpPr txBox="1"/>
          <p:nvPr>
            <p:ph idx="1" type="body"/>
          </p:nvPr>
        </p:nvSpPr>
        <p:spPr>
          <a:xfrm>
            <a:off x="1660583" y="1489802"/>
            <a:ext cx="6343485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75" name="Google Shape;1075;p99"/>
          <p:cNvSpPr txBox="1"/>
          <p:nvPr>
            <p:ph idx="3" type="body"/>
          </p:nvPr>
        </p:nvSpPr>
        <p:spPr>
          <a:xfrm>
            <a:off x="1660584" y="2653440"/>
            <a:ext cx="6343485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76" name="Google Shape;1076;p99"/>
          <p:cNvSpPr txBox="1"/>
          <p:nvPr>
            <p:ph idx="4" type="body"/>
          </p:nvPr>
        </p:nvSpPr>
        <p:spPr>
          <a:xfrm>
            <a:off x="1660583" y="3817079"/>
            <a:ext cx="6343485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77" name="Google Shape;1077;p99"/>
          <p:cNvSpPr txBox="1"/>
          <p:nvPr>
            <p:ph idx="5" type="body"/>
          </p:nvPr>
        </p:nvSpPr>
        <p:spPr>
          <a:xfrm>
            <a:off x="1660583" y="5006628"/>
            <a:ext cx="6343487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78" name="Google Shape;1078;p99"/>
          <p:cNvSpPr txBox="1"/>
          <p:nvPr>
            <p:ph idx="6" type="body"/>
          </p:nvPr>
        </p:nvSpPr>
        <p:spPr>
          <a:xfrm>
            <a:off x="691245" y="1502511"/>
            <a:ext cx="795528" cy="104113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79" name="Google Shape;1079;p99"/>
          <p:cNvSpPr txBox="1"/>
          <p:nvPr>
            <p:ph idx="7" type="body"/>
          </p:nvPr>
        </p:nvSpPr>
        <p:spPr>
          <a:xfrm>
            <a:off x="693291" y="2653441"/>
            <a:ext cx="793481" cy="105568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80" name="Google Shape;1080;p99"/>
          <p:cNvSpPr txBox="1"/>
          <p:nvPr>
            <p:ph idx="8" type="body"/>
          </p:nvPr>
        </p:nvSpPr>
        <p:spPr>
          <a:xfrm>
            <a:off x="691246" y="3817079"/>
            <a:ext cx="795528" cy="105568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81" name="Google Shape;1081;p99"/>
          <p:cNvSpPr txBox="1"/>
          <p:nvPr>
            <p:ph idx="9" type="body"/>
          </p:nvPr>
        </p:nvSpPr>
        <p:spPr>
          <a:xfrm>
            <a:off x="691245" y="5006628"/>
            <a:ext cx="795528" cy="10411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ustom Layout">
  <p:cSld name="Custom Layout"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45"/>
          <p:cNvSpPr txBox="1"/>
          <p:nvPr>
            <p:ph type="ctrTitle"/>
          </p:nvPr>
        </p:nvSpPr>
        <p:spPr>
          <a:xfrm>
            <a:off x="0" y="0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descr="A picture containing text, person, indoor, table&#10;&#10;Description automatically generated" id="107" name="Google Shape;107;p4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30605" y="1668803"/>
            <a:ext cx="6486175" cy="4320880"/>
          </a:xfrm>
          <a:prstGeom prst="rect">
            <a:avLst/>
          </a:prstGeom>
          <a:noFill/>
          <a:ln>
            <a:noFill/>
          </a:ln>
        </p:spPr>
      </p:pic>
      <p:sp>
        <p:nvSpPr>
          <p:cNvPr id="108" name="Google Shape;108;p45"/>
          <p:cNvSpPr/>
          <p:nvPr/>
        </p:nvSpPr>
        <p:spPr>
          <a:xfrm flipH="1">
            <a:off x="3021459" y="4573245"/>
            <a:ext cx="3808179" cy="1571145"/>
          </a:xfrm>
          <a:prstGeom prst="wedgeRoundRectCallout">
            <a:avLst>
              <a:gd fmla="val 67022" name="adj1"/>
              <a:gd fmla="val -53699" name="adj2"/>
              <a:gd fmla="val 16667" name="adj3"/>
            </a:avLst>
          </a:prstGeom>
          <a:solidFill>
            <a:schemeClr val="lt1"/>
          </a:solidFill>
          <a:ln cap="flat" cmpd="sng" w="1905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09" name="Google Shape;109;p45"/>
          <p:cNvSpPr/>
          <p:nvPr/>
        </p:nvSpPr>
        <p:spPr>
          <a:xfrm flipH="1">
            <a:off x="8159998" y="2966421"/>
            <a:ext cx="3801397" cy="1571144"/>
          </a:xfrm>
          <a:prstGeom prst="wedgeRoundRectCallout">
            <a:avLst>
              <a:gd fmla="val 106899" name="adj1"/>
              <a:gd fmla="val -40179" name="adj2"/>
              <a:gd fmla="val 16667" name="adj3"/>
            </a:avLst>
          </a:prstGeom>
          <a:solidFill>
            <a:schemeClr val="lt1"/>
          </a:solidFill>
          <a:ln cap="flat" cmpd="sng" w="1905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grpSp>
        <p:nvGrpSpPr>
          <p:cNvPr id="110" name="Google Shape;110;p45"/>
          <p:cNvGrpSpPr/>
          <p:nvPr/>
        </p:nvGrpSpPr>
        <p:grpSpPr>
          <a:xfrm flipH="1">
            <a:off x="-30396" y="6196177"/>
            <a:ext cx="12233029" cy="626185"/>
            <a:chOff x="-30396" y="6196177"/>
            <a:chExt cx="12233029" cy="626185"/>
          </a:xfrm>
        </p:grpSpPr>
        <p:pic>
          <p:nvPicPr>
            <p:cNvPr id="111" name="Google Shape;111;p45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2097147" y="6246434"/>
              <a:ext cx="309930" cy="493979"/>
            </a:xfrm>
            <a:prstGeom prst="rect">
              <a:avLst/>
            </a:prstGeom>
            <a:noFill/>
            <a:ln>
              <a:noFill/>
            </a:ln>
          </p:spPr>
        </p:pic>
        <p:cxnSp>
          <p:nvCxnSpPr>
            <p:cNvPr id="112" name="Google Shape;112;p45"/>
            <p:cNvCxnSpPr/>
            <p:nvPr/>
          </p:nvCxnSpPr>
          <p:spPr>
            <a:xfrm>
              <a:off x="-30396" y="6567434"/>
              <a:ext cx="2082480" cy="0"/>
            </a:xfrm>
            <a:prstGeom prst="straightConnector1">
              <a:avLst/>
            </a:prstGeom>
            <a:noFill/>
            <a:ln cap="flat" cmpd="sng" w="25400">
              <a:solidFill>
                <a:srgbClr val="006FB6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113" name="Google Shape;113;p45"/>
            <p:cNvCxnSpPr/>
            <p:nvPr/>
          </p:nvCxnSpPr>
          <p:spPr>
            <a:xfrm>
              <a:off x="2289544" y="6565900"/>
              <a:ext cx="2082480" cy="0"/>
            </a:xfrm>
            <a:prstGeom prst="straightConnector1">
              <a:avLst/>
            </a:prstGeom>
            <a:noFill/>
            <a:ln cap="flat" cmpd="sng" w="25400">
              <a:solidFill>
                <a:srgbClr val="96C934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114" name="Google Shape;114;p45"/>
            <p:cNvCxnSpPr/>
            <p:nvPr/>
          </p:nvCxnSpPr>
          <p:spPr>
            <a:xfrm>
              <a:off x="4925549" y="6565900"/>
              <a:ext cx="2082480" cy="0"/>
            </a:xfrm>
            <a:prstGeom prst="straightConnector1">
              <a:avLst/>
            </a:prstGeom>
            <a:noFill/>
            <a:ln cap="flat" cmpd="sng" w="25400">
              <a:solidFill>
                <a:srgbClr val="96C934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115" name="Google Shape;115;p45"/>
            <p:cNvCxnSpPr/>
            <p:nvPr/>
          </p:nvCxnSpPr>
          <p:spPr>
            <a:xfrm>
              <a:off x="7620999" y="6565900"/>
              <a:ext cx="2082480" cy="0"/>
            </a:xfrm>
            <a:prstGeom prst="straightConnector1">
              <a:avLst/>
            </a:prstGeom>
            <a:noFill/>
            <a:ln cap="flat" cmpd="sng" w="25400">
              <a:solidFill>
                <a:srgbClr val="006FB6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116" name="Google Shape;116;p45"/>
            <p:cNvCxnSpPr/>
            <p:nvPr/>
          </p:nvCxnSpPr>
          <p:spPr>
            <a:xfrm>
              <a:off x="10120153" y="6584021"/>
              <a:ext cx="2082480" cy="0"/>
            </a:xfrm>
            <a:prstGeom prst="straightConnector1">
              <a:avLst/>
            </a:prstGeom>
            <a:noFill/>
            <a:ln cap="flat" cmpd="sng" w="25400">
              <a:solidFill>
                <a:srgbClr val="006FB6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pic>
          <p:nvPicPr>
            <p:cNvPr id="117" name="Google Shape;117;p45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9702615" y="6196177"/>
              <a:ext cx="491969" cy="53617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18" name="Google Shape;118;p45"/>
            <p:cNvPicPr preferRelativeResize="0"/>
            <p:nvPr/>
          </p:nvPicPr>
          <p:blipFill rotWithShape="1">
            <a:blip r:embed="rId5">
              <a:alphaModFix/>
            </a:blip>
            <a:srcRect b="0" l="0" r="0" t="0"/>
            <a:stretch/>
          </p:blipFill>
          <p:spPr>
            <a:xfrm>
              <a:off x="4458273" y="6324412"/>
              <a:ext cx="529889" cy="49795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A picture containing vector graphics&#10;&#10;Description automatically generated" id="119" name="Google Shape;119;p45"/>
            <p:cNvPicPr preferRelativeResize="0"/>
            <p:nvPr/>
          </p:nvPicPr>
          <p:blipFill rotWithShape="1">
            <a:blip r:embed="rId6">
              <a:alphaModFix/>
            </a:blip>
            <a:srcRect b="0" l="0" r="0" t="0"/>
            <a:stretch/>
          </p:blipFill>
          <p:spPr>
            <a:xfrm>
              <a:off x="6981274" y="6196177"/>
              <a:ext cx="687747" cy="615553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20" name="Google Shape;120;p45"/>
          <p:cNvSpPr/>
          <p:nvPr/>
        </p:nvSpPr>
        <p:spPr>
          <a:xfrm flipH="1">
            <a:off x="7881053" y="4623894"/>
            <a:ext cx="3801397" cy="1571144"/>
          </a:xfrm>
          <a:prstGeom prst="wedgeRoundRectCallout">
            <a:avLst>
              <a:gd fmla="val 101797" name="adj1"/>
              <a:gd fmla="val -91940" name="adj2"/>
              <a:gd fmla="val 16667" name="adj3"/>
            </a:avLst>
          </a:prstGeom>
          <a:solidFill>
            <a:schemeClr val="lt1"/>
          </a:solidFill>
          <a:ln cap="flat" cmpd="sng" w="1905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21" name="Google Shape;121;p45"/>
          <p:cNvSpPr/>
          <p:nvPr/>
        </p:nvSpPr>
        <p:spPr>
          <a:xfrm flipH="1">
            <a:off x="7724320" y="1307808"/>
            <a:ext cx="3206776" cy="1571145"/>
          </a:xfrm>
          <a:prstGeom prst="wedgeRoundRectCallout">
            <a:avLst>
              <a:gd fmla="val 218023" name="adj1"/>
              <a:gd fmla="val 3474" name="adj2"/>
              <a:gd fmla="val 16667" name="adj3"/>
            </a:avLst>
          </a:prstGeom>
          <a:solidFill>
            <a:schemeClr val="lt1"/>
          </a:solidFill>
          <a:ln cap="flat" cmpd="sng" w="1905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22" name="Google Shape;122;p45"/>
          <p:cNvSpPr txBox="1"/>
          <p:nvPr>
            <p:ph idx="1" type="body"/>
          </p:nvPr>
        </p:nvSpPr>
        <p:spPr>
          <a:xfrm>
            <a:off x="1743463" y="2939667"/>
            <a:ext cx="3488018" cy="123645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3" name="Google Shape;123;p45"/>
          <p:cNvSpPr txBox="1"/>
          <p:nvPr>
            <p:ph idx="2" type="body"/>
          </p:nvPr>
        </p:nvSpPr>
        <p:spPr>
          <a:xfrm>
            <a:off x="3610286" y="4819504"/>
            <a:ext cx="3306871" cy="139316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4" name="Google Shape;124;p45"/>
          <p:cNvSpPr txBox="1"/>
          <p:nvPr>
            <p:ph idx="3" type="body"/>
          </p:nvPr>
        </p:nvSpPr>
        <p:spPr>
          <a:xfrm>
            <a:off x="240914" y="1445813"/>
            <a:ext cx="3488018" cy="123645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5" name="Google Shape;125;p45"/>
          <p:cNvSpPr txBox="1"/>
          <p:nvPr>
            <p:ph idx="4" type="body"/>
          </p:nvPr>
        </p:nvSpPr>
        <p:spPr>
          <a:xfrm>
            <a:off x="319505" y="4495585"/>
            <a:ext cx="2885734" cy="139316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literacy terms">
  <p:cSld name="literacy terms">
    <p:spTree>
      <p:nvGrpSpPr>
        <p:cNvPr id="1086" name="Shape 10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7" name="Google Shape;1087;g1dc98f56362_0_137"/>
          <p:cNvSpPr txBox="1"/>
          <p:nvPr>
            <p:ph type="ctrTitle"/>
          </p:nvPr>
        </p:nvSpPr>
        <p:spPr>
          <a:xfrm>
            <a:off x="0" y="0"/>
            <a:ext cx="12192000" cy="119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0925" lIns="365725" spcFirstLastPara="1" rIns="121900" wrap="square" tIns="60925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67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id="1088" name="Google Shape;1088;g1dc98f56362_0_13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 flipH="1">
            <a:off x="9808455" y="6206803"/>
            <a:ext cx="309929" cy="493976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089" name="Google Shape;1089;g1dc98f56362_0_137"/>
          <p:cNvCxnSpPr/>
          <p:nvPr/>
        </p:nvCxnSpPr>
        <p:spPr>
          <a:xfrm>
            <a:off x="-30396" y="6567435"/>
            <a:ext cx="20823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090" name="Google Shape;1090;g1dc98f56362_0_137"/>
          <p:cNvCxnSpPr/>
          <p:nvPr/>
        </p:nvCxnSpPr>
        <p:spPr>
          <a:xfrm>
            <a:off x="7859203" y="6589975"/>
            <a:ext cx="20823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091" name="Google Shape;1091;g1dc98f56362_0_137"/>
          <p:cNvCxnSpPr/>
          <p:nvPr/>
        </p:nvCxnSpPr>
        <p:spPr>
          <a:xfrm>
            <a:off x="5173199" y="6565900"/>
            <a:ext cx="20823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092" name="Google Shape;1092;g1dc98f56362_0_137"/>
          <p:cNvCxnSpPr/>
          <p:nvPr/>
        </p:nvCxnSpPr>
        <p:spPr>
          <a:xfrm>
            <a:off x="2421228" y="6565900"/>
            <a:ext cx="20823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093" name="Google Shape;1093;g1dc98f56362_0_137"/>
          <p:cNvCxnSpPr/>
          <p:nvPr/>
        </p:nvCxnSpPr>
        <p:spPr>
          <a:xfrm>
            <a:off x="10120153" y="6584021"/>
            <a:ext cx="20823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094" name="Google Shape;1094;g1dc98f56362_0_13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967360" y="6221541"/>
            <a:ext cx="491969" cy="5361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95" name="Google Shape;1095;g1dc98f56362_0_13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 flipH="1">
            <a:off x="7253433" y="6321949"/>
            <a:ext cx="529889" cy="49795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1096" name="Google Shape;1096;g1dc98f56362_0_137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 flipH="1">
            <a:off x="4466403" y="6165067"/>
            <a:ext cx="687747" cy="615554"/>
          </a:xfrm>
          <a:prstGeom prst="rect">
            <a:avLst/>
          </a:prstGeom>
          <a:noFill/>
          <a:ln>
            <a:noFill/>
          </a:ln>
        </p:spPr>
      </p:pic>
      <p:sp>
        <p:nvSpPr>
          <p:cNvPr id="1097" name="Google Shape;1097;g1dc98f56362_0_137"/>
          <p:cNvSpPr txBox="1"/>
          <p:nvPr>
            <p:ph idx="1" type="body"/>
          </p:nvPr>
        </p:nvSpPr>
        <p:spPr>
          <a:xfrm>
            <a:off x="4588043" y="1489803"/>
            <a:ext cx="72057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0925" lIns="121900" spcFirstLastPara="1" rIns="121900" wrap="square" tIns="60925">
            <a:normAutofit/>
          </a:bodyPr>
          <a:lstStyle>
            <a:lvl1pPr indent="-50165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3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501650" lvl="1" marL="914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3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501650" lvl="2" marL="1371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3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501650" lvl="3" marL="1828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3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501650" lvl="4" marL="22860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3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501650" lvl="5" marL="2743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3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501650" lvl="6" marL="3200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3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501650" lvl="7" marL="3657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3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501650" lvl="8" marL="4114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3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98" name="Google Shape;1098;g1dc98f56362_0_137"/>
          <p:cNvSpPr txBox="1"/>
          <p:nvPr>
            <p:ph idx="2" type="body"/>
          </p:nvPr>
        </p:nvSpPr>
        <p:spPr>
          <a:xfrm>
            <a:off x="4588043" y="2653440"/>
            <a:ext cx="72057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0925" lIns="121900" spcFirstLastPara="1" rIns="121900" wrap="square" tIns="60925">
            <a:normAutofit/>
          </a:bodyPr>
          <a:lstStyle>
            <a:lvl1pPr indent="-50165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3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501650" lvl="1" marL="914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3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501650" lvl="2" marL="1371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3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501650" lvl="3" marL="1828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3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501650" lvl="4" marL="22860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3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501650" lvl="5" marL="2743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3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501650" lvl="6" marL="3200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3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501650" lvl="7" marL="3657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3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501650" lvl="8" marL="4114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3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99" name="Google Shape;1099;g1dc98f56362_0_137"/>
          <p:cNvSpPr txBox="1"/>
          <p:nvPr>
            <p:ph idx="3" type="body"/>
          </p:nvPr>
        </p:nvSpPr>
        <p:spPr>
          <a:xfrm>
            <a:off x="4588043" y="3817079"/>
            <a:ext cx="72057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0925" lIns="121900" spcFirstLastPara="1" rIns="121900" wrap="square" tIns="60925">
            <a:normAutofit/>
          </a:bodyPr>
          <a:lstStyle>
            <a:lvl1pPr indent="-50165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3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501650" lvl="1" marL="914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3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501650" lvl="2" marL="1371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3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501650" lvl="3" marL="1828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3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501650" lvl="4" marL="22860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3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501650" lvl="5" marL="2743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3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501650" lvl="6" marL="3200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3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501650" lvl="7" marL="3657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3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501650" lvl="8" marL="4114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3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00" name="Google Shape;1100;g1dc98f56362_0_137"/>
          <p:cNvSpPr txBox="1"/>
          <p:nvPr>
            <p:ph idx="4" type="body"/>
          </p:nvPr>
        </p:nvSpPr>
        <p:spPr>
          <a:xfrm>
            <a:off x="4588043" y="4992079"/>
            <a:ext cx="72057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0925" lIns="121900" spcFirstLastPara="1" rIns="121900" wrap="square" tIns="60925">
            <a:normAutofit/>
          </a:bodyPr>
          <a:lstStyle>
            <a:lvl1pPr indent="-50165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3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501650" lvl="1" marL="914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3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501650" lvl="2" marL="1371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3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501650" lvl="3" marL="1828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3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501650" lvl="4" marL="22860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3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501650" lvl="5" marL="2743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3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501650" lvl="6" marL="3200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3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501650" lvl="7" marL="3657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3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501650" lvl="8" marL="4114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3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01" name="Google Shape;1101;g1dc98f56362_0_137"/>
          <p:cNvSpPr txBox="1"/>
          <p:nvPr>
            <p:ph idx="5" type="body"/>
          </p:nvPr>
        </p:nvSpPr>
        <p:spPr>
          <a:xfrm>
            <a:off x="691245" y="1502511"/>
            <a:ext cx="3435300" cy="1043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0925" lIns="121900" spcFirstLastPara="1" rIns="121900" wrap="square" tIns="60925">
            <a:noAutofit/>
          </a:bodyPr>
          <a:lstStyle>
            <a:lvl1pPr indent="-50165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3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501650" lvl="1" marL="914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3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501650" lvl="2" marL="1371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3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501650" lvl="3" marL="1828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3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501650" lvl="4" marL="22860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3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501650" lvl="5" marL="2743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3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501650" lvl="6" marL="3200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3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501650" lvl="7" marL="3657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3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501650" lvl="8" marL="4114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3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02" name="Google Shape;1102;g1dc98f56362_0_137"/>
          <p:cNvSpPr txBox="1"/>
          <p:nvPr>
            <p:ph idx="6" type="body"/>
          </p:nvPr>
        </p:nvSpPr>
        <p:spPr>
          <a:xfrm>
            <a:off x="693292" y="2653440"/>
            <a:ext cx="3433200" cy="1043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0925" lIns="121900" spcFirstLastPara="1" rIns="121900" wrap="square" tIns="60925">
            <a:noAutofit/>
          </a:bodyPr>
          <a:lstStyle>
            <a:lvl1pPr indent="-50165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3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501650" lvl="1" marL="914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3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501650" lvl="2" marL="1371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3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501650" lvl="3" marL="1828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3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501650" lvl="4" marL="22860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3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501650" lvl="5" marL="2743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3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501650" lvl="6" marL="3200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3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501650" lvl="7" marL="3657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3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501650" lvl="8" marL="4114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3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03" name="Google Shape;1103;g1dc98f56362_0_137"/>
          <p:cNvSpPr txBox="1"/>
          <p:nvPr>
            <p:ph idx="7" type="body"/>
          </p:nvPr>
        </p:nvSpPr>
        <p:spPr>
          <a:xfrm>
            <a:off x="691247" y="3804369"/>
            <a:ext cx="3433200" cy="1043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0925" lIns="121900" spcFirstLastPara="1" rIns="121900" wrap="square" tIns="60925">
            <a:noAutofit/>
          </a:bodyPr>
          <a:lstStyle>
            <a:lvl1pPr indent="-50165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3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501650" lvl="1" marL="914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3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501650" lvl="2" marL="1371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3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501650" lvl="3" marL="1828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3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501650" lvl="4" marL="22860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3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501650" lvl="5" marL="2743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3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501650" lvl="6" marL="3200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3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501650" lvl="7" marL="3657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3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501650" lvl="8" marL="4114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3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04" name="Google Shape;1104;g1dc98f56362_0_137"/>
          <p:cNvSpPr txBox="1"/>
          <p:nvPr>
            <p:ph idx="8" type="body"/>
          </p:nvPr>
        </p:nvSpPr>
        <p:spPr>
          <a:xfrm>
            <a:off x="691245" y="4959551"/>
            <a:ext cx="3433200" cy="1043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0925" lIns="121900" spcFirstLastPara="1" rIns="121900" wrap="square" tIns="60925">
            <a:noAutofit/>
          </a:bodyPr>
          <a:lstStyle>
            <a:lvl1pPr indent="-50165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3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501650" lvl="1" marL="914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3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501650" lvl="2" marL="1371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3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501650" lvl="3" marL="1828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3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501650" lvl="4" marL="22860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3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501650" lvl="5" marL="2743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3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501650" lvl="6" marL="3200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3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501650" lvl="7" marL="3657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3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501650" lvl="8" marL="4114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3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4_Custom Layout">
  <p:cSld name="4_Custom Layout">
    <p:spTree>
      <p:nvGrpSpPr>
        <p:cNvPr id="1105" name="Shape 1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6" name="Google Shape;1106;g1dc98f56362_0_156"/>
          <p:cNvSpPr txBox="1"/>
          <p:nvPr>
            <p:ph idx="1" type="body"/>
          </p:nvPr>
        </p:nvSpPr>
        <p:spPr>
          <a:xfrm>
            <a:off x="1660584" y="1489803"/>
            <a:ext cx="33939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0925" lIns="121900" spcFirstLastPara="1" rIns="121900" wrap="square" tIns="60925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826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82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826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82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810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810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810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810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07" name="Google Shape;1107;g1dc98f56362_0_156"/>
          <p:cNvSpPr txBox="1"/>
          <p:nvPr>
            <p:ph idx="2" type="body"/>
          </p:nvPr>
        </p:nvSpPr>
        <p:spPr>
          <a:xfrm>
            <a:off x="1660584" y="3817080"/>
            <a:ext cx="33939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0925" lIns="121900" spcFirstLastPara="1" rIns="121900" wrap="square" tIns="60925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826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82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826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82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810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810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810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810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08" name="Google Shape;1108;g1dc98f56362_0_156"/>
          <p:cNvSpPr txBox="1"/>
          <p:nvPr>
            <p:ph type="ctrTitle"/>
          </p:nvPr>
        </p:nvSpPr>
        <p:spPr>
          <a:xfrm>
            <a:off x="0" y="0"/>
            <a:ext cx="12192000" cy="1194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0925" lIns="365725" spcFirstLastPara="1" rIns="121900" wrap="square" tIns="60925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67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109" name="Google Shape;1109;g1dc98f56362_0_156"/>
          <p:cNvSpPr txBox="1"/>
          <p:nvPr>
            <p:ph idx="3" type="body"/>
          </p:nvPr>
        </p:nvSpPr>
        <p:spPr>
          <a:xfrm>
            <a:off x="1660584" y="4992080"/>
            <a:ext cx="36324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0925" lIns="121900" spcFirstLastPara="1" rIns="121900" wrap="square" tIns="60925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826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82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826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82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810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810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810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810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grpSp>
        <p:nvGrpSpPr>
          <p:cNvPr id="1110" name="Google Shape;1110;g1dc98f56362_0_156"/>
          <p:cNvGrpSpPr/>
          <p:nvPr/>
        </p:nvGrpSpPr>
        <p:grpSpPr>
          <a:xfrm flipH="1">
            <a:off x="-30516" y="6196171"/>
            <a:ext cx="12233149" cy="626186"/>
            <a:chOff x="-30396" y="6196177"/>
            <a:chExt cx="12233149" cy="626186"/>
          </a:xfrm>
        </p:grpSpPr>
        <p:pic>
          <p:nvPicPr>
            <p:cNvPr id="1111" name="Google Shape;1111;g1dc98f56362_0_156"/>
            <p:cNvPicPr preferRelativeResize="0"/>
            <p:nvPr/>
          </p:nvPicPr>
          <p:blipFill rotWithShape="1">
            <a:blip r:embed="rId2">
              <a:alphaModFix/>
            </a:blip>
            <a:srcRect b="0" l="0" r="0" t="0"/>
            <a:stretch/>
          </p:blipFill>
          <p:spPr>
            <a:xfrm>
              <a:off x="2097147" y="6246434"/>
              <a:ext cx="309931" cy="493980"/>
            </a:xfrm>
            <a:prstGeom prst="rect">
              <a:avLst/>
            </a:prstGeom>
            <a:noFill/>
            <a:ln>
              <a:noFill/>
            </a:ln>
          </p:spPr>
        </p:pic>
        <p:cxnSp>
          <p:nvCxnSpPr>
            <p:cNvPr id="1112" name="Google Shape;1112;g1dc98f56362_0_156"/>
            <p:cNvCxnSpPr/>
            <p:nvPr/>
          </p:nvCxnSpPr>
          <p:spPr>
            <a:xfrm>
              <a:off x="-30396" y="6567434"/>
              <a:ext cx="2082600" cy="0"/>
            </a:xfrm>
            <a:prstGeom prst="straightConnector1">
              <a:avLst/>
            </a:prstGeom>
            <a:noFill/>
            <a:ln cap="flat" cmpd="sng" w="25400">
              <a:solidFill>
                <a:srgbClr val="96C934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1113" name="Google Shape;1113;g1dc98f56362_0_156"/>
            <p:cNvCxnSpPr/>
            <p:nvPr/>
          </p:nvCxnSpPr>
          <p:spPr>
            <a:xfrm>
              <a:off x="2289544" y="6565900"/>
              <a:ext cx="2082600" cy="0"/>
            </a:xfrm>
            <a:prstGeom prst="straightConnector1">
              <a:avLst/>
            </a:prstGeom>
            <a:noFill/>
            <a:ln cap="flat" cmpd="sng" w="25400">
              <a:solidFill>
                <a:srgbClr val="96C934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1114" name="Google Shape;1114;g1dc98f56362_0_156"/>
            <p:cNvCxnSpPr/>
            <p:nvPr/>
          </p:nvCxnSpPr>
          <p:spPr>
            <a:xfrm>
              <a:off x="4925549" y="6565900"/>
              <a:ext cx="2082600" cy="0"/>
            </a:xfrm>
            <a:prstGeom prst="straightConnector1">
              <a:avLst/>
            </a:prstGeom>
            <a:noFill/>
            <a:ln cap="flat" cmpd="sng" w="25400">
              <a:solidFill>
                <a:srgbClr val="006FB6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1115" name="Google Shape;1115;g1dc98f56362_0_156"/>
            <p:cNvCxnSpPr/>
            <p:nvPr/>
          </p:nvCxnSpPr>
          <p:spPr>
            <a:xfrm>
              <a:off x="7620999" y="6565900"/>
              <a:ext cx="2082600" cy="0"/>
            </a:xfrm>
            <a:prstGeom prst="straightConnector1">
              <a:avLst/>
            </a:prstGeom>
            <a:noFill/>
            <a:ln cap="flat" cmpd="sng" w="25400">
              <a:solidFill>
                <a:srgbClr val="006FB6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1116" name="Google Shape;1116;g1dc98f56362_0_156"/>
            <p:cNvCxnSpPr/>
            <p:nvPr/>
          </p:nvCxnSpPr>
          <p:spPr>
            <a:xfrm>
              <a:off x="10120153" y="6584021"/>
              <a:ext cx="2082600" cy="0"/>
            </a:xfrm>
            <a:prstGeom prst="straightConnector1">
              <a:avLst/>
            </a:prstGeom>
            <a:noFill/>
            <a:ln cap="flat" cmpd="sng" w="25400">
              <a:solidFill>
                <a:srgbClr val="006FB6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pic>
          <p:nvPicPr>
            <p:cNvPr id="1117" name="Google Shape;1117;g1dc98f56362_0_156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9702615" y="6196177"/>
              <a:ext cx="491969" cy="53617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118" name="Google Shape;1118;g1dc98f56362_0_156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4458273" y="6324412"/>
              <a:ext cx="529889" cy="49795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A picture containing vector graphics&#10;&#10;Description automatically generated" id="1119" name="Google Shape;1119;g1dc98f56362_0_156"/>
            <p:cNvPicPr preferRelativeResize="0"/>
            <p:nvPr/>
          </p:nvPicPr>
          <p:blipFill rotWithShape="1">
            <a:blip r:embed="rId5">
              <a:alphaModFix/>
            </a:blip>
            <a:srcRect b="0" l="0" r="0" t="0"/>
            <a:stretch/>
          </p:blipFill>
          <p:spPr>
            <a:xfrm>
              <a:off x="6981274" y="6196177"/>
              <a:ext cx="687747" cy="615553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1120" name="Google Shape;1120;g1dc98f56362_0_156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10818600" y="1630111"/>
            <a:ext cx="735594" cy="836256"/>
          </a:xfrm>
          <a:prstGeom prst="rect">
            <a:avLst/>
          </a:prstGeom>
          <a:noFill/>
          <a:ln>
            <a:noFill/>
          </a:ln>
        </p:spPr>
      </p:pic>
      <p:pic>
        <p:nvPicPr>
          <p:cNvPr id="1121" name="Google Shape;1121;g1dc98f56362_0_156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10818600" y="3183039"/>
            <a:ext cx="735594" cy="779603"/>
          </a:xfrm>
          <a:prstGeom prst="rect">
            <a:avLst/>
          </a:prstGeom>
          <a:noFill/>
          <a:ln>
            <a:noFill/>
          </a:ln>
        </p:spPr>
      </p:pic>
      <p:pic>
        <p:nvPicPr>
          <p:cNvPr id="1122" name="Google Shape;1122;g1dc98f56362_0_156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10769348" y="4977592"/>
            <a:ext cx="834099" cy="704746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group of people in a room&#10;&#10;Description automatically generated with low confidence" id="1123" name="Google Shape;1123;g1dc98f56362_0_156"/>
          <p:cNvPicPr preferRelativeResize="0"/>
          <p:nvPr/>
        </p:nvPicPr>
        <p:blipFill rotWithShape="1">
          <a:blip r:embed="rId9">
            <a:alphaModFix/>
          </a:blip>
          <a:srcRect b="0" l="0" r="0" t="0"/>
          <a:stretch/>
        </p:blipFill>
        <p:spPr>
          <a:xfrm>
            <a:off x="1010844" y="1890885"/>
            <a:ext cx="4792051" cy="26655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>
  <p:cSld name="Title Slide">
    <p:spTree>
      <p:nvGrpSpPr>
        <p:cNvPr id="1124" name="Shape 1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5" name="Google Shape;1125;g1dc98f56362_0_175"/>
          <p:cNvSpPr txBox="1"/>
          <p:nvPr>
            <p:ph idx="1" type="body"/>
          </p:nvPr>
        </p:nvSpPr>
        <p:spPr>
          <a:xfrm>
            <a:off x="4588043" y="1489803"/>
            <a:ext cx="72051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0925" lIns="121900" spcFirstLastPara="1" rIns="121900" wrap="square" tIns="60925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826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82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826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82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810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810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810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810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26" name="Google Shape;1126;g1dc98f56362_0_175"/>
          <p:cNvSpPr txBox="1"/>
          <p:nvPr>
            <p:ph idx="2" type="body"/>
          </p:nvPr>
        </p:nvSpPr>
        <p:spPr>
          <a:xfrm>
            <a:off x="4588043" y="2653440"/>
            <a:ext cx="72051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0925" lIns="121900" spcFirstLastPara="1" rIns="121900" wrap="square" tIns="60925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826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82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826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82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810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810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810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810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27" name="Google Shape;1127;g1dc98f56362_0_175"/>
          <p:cNvSpPr txBox="1"/>
          <p:nvPr>
            <p:ph idx="3" type="body"/>
          </p:nvPr>
        </p:nvSpPr>
        <p:spPr>
          <a:xfrm>
            <a:off x="4588043" y="3817080"/>
            <a:ext cx="72051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0925" lIns="121900" spcFirstLastPara="1" rIns="121900" wrap="square" tIns="60925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826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82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826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82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810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810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810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810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28" name="Google Shape;1128;g1dc98f56362_0_175"/>
          <p:cNvSpPr txBox="1"/>
          <p:nvPr>
            <p:ph idx="4" type="body"/>
          </p:nvPr>
        </p:nvSpPr>
        <p:spPr>
          <a:xfrm>
            <a:off x="4588043" y="4992080"/>
            <a:ext cx="72051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0925" lIns="121900" spcFirstLastPara="1" rIns="121900" wrap="square" tIns="60925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826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82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826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82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810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810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810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810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29" name="Google Shape;1129;g1dc98f56362_0_175"/>
          <p:cNvSpPr txBox="1"/>
          <p:nvPr>
            <p:ph idx="5" type="body"/>
          </p:nvPr>
        </p:nvSpPr>
        <p:spPr>
          <a:xfrm>
            <a:off x="691245" y="1502511"/>
            <a:ext cx="3435300" cy="1042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0925" lIns="121900" spcFirstLastPara="1" rIns="121900" wrap="square" tIns="60925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5300"/>
              <a:buFont typeface="Arial"/>
              <a:buNone/>
              <a:defRPr b="1" i="0" sz="4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0005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810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810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810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810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810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810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30" name="Google Shape;1130;g1dc98f56362_0_175"/>
          <p:cNvSpPr txBox="1"/>
          <p:nvPr>
            <p:ph idx="6" type="body"/>
          </p:nvPr>
        </p:nvSpPr>
        <p:spPr>
          <a:xfrm>
            <a:off x="693293" y="2653440"/>
            <a:ext cx="3433200" cy="1042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0925" lIns="121900" spcFirstLastPara="1" rIns="121900" wrap="square" tIns="60925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5300"/>
              <a:buFont typeface="Arial"/>
              <a:buNone/>
              <a:defRPr b="1" i="0" sz="4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0005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810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810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810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810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810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810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31" name="Google Shape;1131;g1dc98f56362_0_175"/>
          <p:cNvSpPr txBox="1"/>
          <p:nvPr>
            <p:ph idx="7" type="body"/>
          </p:nvPr>
        </p:nvSpPr>
        <p:spPr>
          <a:xfrm>
            <a:off x="691247" y="3804369"/>
            <a:ext cx="3433200" cy="1042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0925" lIns="121900" spcFirstLastPara="1" rIns="121900" wrap="square" tIns="60925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5300"/>
              <a:buFont typeface="Arial"/>
              <a:buNone/>
              <a:defRPr b="1" i="0" sz="4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0005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810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810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810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810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810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810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32" name="Google Shape;1132;g1dc98f56362_0_175"/>
          <p:cNvSpPr txBox="1"/>
          <p:nvPr>
            <p:ph idx="8" type="body"/>
          </p:nvPr>
        </p:nvSpPr>
        <p:spPr>
          <a:xfrm>
            <a:off x="691245" y="4959551"/>
            <a:ext cx="3433200" cy="1042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0925" lIns="121900" spcFirstLastPara="1" rIns="121900" wrap="square" tIns="60925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5300"/>
              <a:buFont typeface="Arial"/>
              <a:buNone/>
              <a:defRPr b="1" i="0" sz="4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0005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810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810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810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810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810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810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33" name="Google Shape;1133;g1dc98f56362_0_175"/>
          <p:cNvSpPr txBox="1"/>
          <p:nvPr>
            <p:ph type="ctrTitle"/>
          </p:nvPr>
        </p:nvSpPr>
        <p:spPr>
          <a:xfrm>
            <a:off x="0" y="32084"/>
            <a:ext cx="12192000" cy="1194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0925" lIns="365725" spcFirstLastPara="1" rIns="121900" wrap="square" tIns="60925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67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grpSp>
        <p:nvGrpSpPr>
          <p:cNvPr id="1134" name="Google Shape;1134;g1dc98f56362_0_175"/>
          <p:cNvGrpSpPr/>
          <p:nvPr/>
        </p:nvGrpSpPr>
        <p:grpSpPr>
          <a:xfrm flipH="1">
            <a:off x="-30516" y="6196171"/>
            <a:ext cx="12233149" cy="626186"/>
            <a:chOff x="-30396" y="6196177"/>
            <a:chExt cx="12233149" cy="626186"/>
          </a:xfrm>
        </p:grpSpPr>
        <p:pic>
          <p:nvPicPr>
            <p:cNvPr id="1135" name="Google Shape;1135;g1dc98f56362_0_175"/>
            <p:cNvPicPr preferRelativeResize="0"/>
            <p:nvPr/>
          </p:nvPicPr>
          <p:blipFill rotWithShape="1">
            <a:blip r:embed="rId2">
              <a:alphaModFix/>
            </a:blip>
            <a:srcRect b="0" l="0" r="0" t="0"/>
            <a:stretch/>
          </p:blipFill>
          <p:spPr>
            <a:xfrm>
              <a:off x="2097147" y="6246434"/>
              <a:ext cx="309931" cy="493980"/>
            </a:xfrm>
            <a:prstGeom prst="rect">
              <a:avLst/>
            </a:prstGeom>
            <a:noFill/>
            <a:ln>
              <a:noFill/>
            </a:ln>
          </p:spPr>
        </p:pic>
        <p:cxnSp>
          <p:nvCxnSpPr>
            <p:cNvPr id="1136" name="Google Shape;1136;g1dc98f56362_0_175"/>
            <p:cNvCxnSpPr/>
            <p:nvPr/>
          </p:nvCxnSpPr>
          <p:spPr>
            <a:xfrm>
              <a:off x="-30396" y="6567434"/>
              <a:ext cx="2082600" cy="0"/>
            </a:xfrm>
            <a:prstGeom prst="straightConnector1">
              <a:avLst/>
            </a:prstGeom>
            <a:noFill/>
            <a:ln cap="flat" cmpd="sng" w="25400">
              <a:solidFill>
                <a:srgbClr val="96C934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1137" name="Google Shape;1137;g1dc98f56362_0_175"/>
            <p:cNvCxnSpPr/>
            <p:nvPr/>
          </p:nvCxnSpPr>
          <p:spPr>
            <a:xfrm>
              <a:off x="2289544" y="6565900"/>
              <a:ext cx="2082600" cy="0"/>
            </a:xfrm>
            <a:prstGeom prst="straightConnector1">
              <a:avLst/>
            </a:prstGeom>
            <a:noFill/>
            <a:ln cap="flat" cmpd="sng" w="25400">
              <a:solidFill>
                <a:srgbClr val="96C934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1138" name="Google Shape;1138;g1dc98f56362_0_175"/>
            <p:cNvCxnSpPr/>
            <p:nvPr/>
          </p:nvCxnSpPr>
          <p:spPr>
            <a:xfrm>
              <a:off x="4925549" y="6565900"/>
              <a:ext cx="2082600" cy="0"/>
            </a:xfrm>
            <a:prstGeom prst="straightConnector1">
              <a:avLst/>
            </a:prstGeom>
            <a:noFill/>
            <a:ln cap="flat" cmpd="sng" w="25400">
              <a:solidFill>
                <a:srgbClr val="006FB6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1139" name="Google Shape;1139;g1dc98f56362_0_175"/>
            <p:cNvCxnSpPr/>
            <p:nvPr/>
          </p:nvCxnSpPr>
          <p:spPr>
            <a:xfrm>
              <a:off x="7620999" y="6565900"/>
              <a:ext cx="2082600" cy="0"/>
            </a:xfrm>
            <a:prstGeom prst="straightConnector1">
              <a:avLst/>
            </a:prstGeom>
            <a:noFill/>
            <a:ln cap="flat" cmpd="sng" w="25400">
              <a:solidFill>
                <a:srgbClr val="006FB6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1140" name="Google Shape;1140;g1dc98f56362_0_175"/>
            <p:cNvCxnSpPr/>
            <p:nvPr/>
          </p:nvCxnSpPr>
          <p:spPr>
            <a:xfrm>
              <a:off x="10120153" y="6584021"/>
              <a:ext cx="2082600" cy="0"/>
            </a:xfrm>
            <a:prstGeom prst="straightConnector1">
              <a:avLst/>
            </a:prstGeom>
            <a:noFill/>
            <a:ln cap="flat" cmpd="sng" w="25400">
              <a:solidFill>
                <a:srgbClr val="006FB6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pic>
          <p:nvPicPr>
            <p:cNvPr id="1141" name="Google Shape;1141;g1dc98f56362_0_175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9702615" y="6196177"/>
              <a:ext cx="491969" cy="53617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142" name="Google Shape;1142;g1dc98f56362_0_175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4458273" y="6324412"/>
              <a:ext cx="529889" cy="49795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A picture containing vector graphics&#10;&#10;Description automatically generated" id="1143" name="Google Shape;1143;g1dc98f56362_0_175"/>
            <p:cNvPicPr preferRelativeResize="0"/>
            <p:nvPr/>
          </p:nvPicPr>
          <p:blipFill rotWithShape="1">
            <a:blip r:embed="rId5">
              <a:alphaModFix/>
            </a:blip>
            <a:srcRect b="0" l="0" r="0" t="0"/>
            <a:stretch/>
          </p:blipFill>
          <p:spPr>
            <a:xfrm>
              <a:off x="6981274" y="6196177"/>
              <a:ext cx="687747" cy="615553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ustom Layout">
  <p:cSld name="Custom Layout">
    <p:spTree>
      <p:nvGrpSpPr>
        <p:cNvPr id="1144" name="Shape 1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5" name="Google Shape;1145;g1dc98f56362_0_195"/>
          <p:cNvSpPr txBox="1"/>
          <p:nvPr>
            <p:ph type="ctrTitle"/>
          </p:nvPr>
        </p:nvSpPr>
        <p:spPr>
          <a:xfrm>
            <a:off x="0" y="0"/>
            <a:ext cx="12192000" cy="1194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0925" lIns="365725" spcFirstLastPara="1" rIns="121900" wrap="square" tIns="60925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67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descr="A picture containing text, person, indoor, table&#10;&#10;Description automatically generated" id="1146" name="Google Shape;1146;g1dc98f56362_0_19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 flipH="1">
            <a:off x="230605" y="1668803"/>
            <a:ext cx="6486175" cy="4320883"/>
          </a:xfrm>
          <a:prstGeom prst="rect">
            <a:avLst/>
          </a:prstGeom>
          <a:noFill/>
          <a:ln>
            <a:noFill/>
          </a:ln>
        </p:spPr>
      </p:pic>
      <p:sp>
        <p:nvSpPr>
          <p:cNvPr id="1147" name="Google Shape;1147;g1dc98f56362_0_195"/>
          <p:cNvSpPr/>
          <p:nvPr/>
        </p:nvSpPr>
        <p:spPr>
          <a:xfrm flipH="1">
            <a:off x="3992313" y="4753268"/>
            <a:ext cx="3807900" cy="1571100"/>
          </a:xfrm>
          <a:prstGeom prst="wedgeRoundRectCallout">
            <a:avLst>
              <a:gd fmla="val 67022" name="adj1"/>
              <a:gd fmla="val -53699" name="adj2"/>
              <a:gd fmla="val 16667" name="adj3"/>
            </a:avLst>
          </a:prstGeom>
          <a:solidFill>
            <a:schemeClr val="lt1"/>
          </a:solidFill>
          <a:ln cap="flat" cmpd="sng" w="1905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00" spcFirstLastPara="1" rIns="91400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148" name="Google Shape;1148;g1dc98f56362_0_195"/>
          <p:cNvSpPr/>
          <p:nvPr/>
        </p:nvSpPr>
        <p:spPr>
          <a:xfrm flipH="1">
            <a:off x="8160096" y="2966421"/>
            <a:ext cx="3801300" cy="1571100"/>
          </a:xfrm>
          <a:prstGeom prst="wedgeRoundRectCallout">
            <a:avLst>
              <a:gd fmla="val 106899" name="adj1"/>
              <a:gd fmla="val -40179" name="adj2"/>
              <a:gd fmla="val 16667" name="adj3"/>
            </a:avLst>
          </a:prstGeom>
          <a:solidFill>
            <a:schemeClr val="lt1"/>
          </a:solidFill>
          <a:ln cap="flat" cmpd="sng" w="1905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00" spcFirstLastPara="1" rIns="91400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grpSp>
        <p:nvGrpSpPr>
          <p:cNvPr id="1149" name="Google Shape;1149;g1dc98f56362_0_195"/>
          <p:cNvGrpSpPr/>
          <p:nvPr/>
        </p:nvGrpSpPr>
        <p:grpSpPr>
          <a:xfrm flipH="1">
            <a:off x="-30516" y="6196174"/>
            <a:ext cx="12233149" cy="626185"/>
            <a:chOff x="-30396" y="6196177"/>
            <a:chExt cx="12233149" cy="626185"/>
          </a:xfrm>
        </p:grpSpPr>
        <p:pic>
          <p:nvPicPr>
            <p:cNvPr id="1150" name="Google Shape;1150;g1dc98f56362_0_195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2097147" y="6246434"/>
              <a:ext cx="309931" cy="493980"/>
            </a:xfrm>
            <a:prstGeom prst="rect">
              <a:avLst/>
            </a:prstGeom>
            <a:noFill/>
            <a:ln>
              <a:noFill/>
            </a:ln>
          </p:spPr>
        </p:pic>
        <p:cxnSp>
          <p:nvCxnSpPr>
            <p:cNvPr id="1151" name="Google Shape;1151;g1dc98f56362_0_195"/>
            <p:cNvCxnSpPr/>
            <p:nvPr/>
          </p:nvCxnSpPr>
          <p:spPr>
            <a:xfrm>
              <a:off x="-30396" y="6567434"/>
              <a:ext cx="2082600" cy="0"/>
            </a:xfrm>
            <a:prstGeom prst="straightConnector1">
              <a:avLst/>
            </a:prstGeom>
            <a:noFill/>
            <a:ln cap="flat" cmpd="sng" w="25400">
              <a:solidFill>
                <a:srgbClr val="006FB6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1152" name="Google Shape;1152;g1dc98f56362_0_195"/>
            <p:cNvCxnSpPr/>
            <p:nvPr/>
          </p:nvCxnSpPr>
          <p:spPr>
            <a:xfrm>
              <a:off x="2289544" y="6565900"/>
              <a:ext cx="2082600" cy="0"/>
            </a:xfrm>
            <a:prstGeom prst="straightConnector1">
              <a:avLst/>
            </a:prstGeom>
            <a:noFill/>
            <a:ln cap="flat" cmpd="sng" w="25400">
              <a:solidFill>
                <a:srgbClr val="96C934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1153" name="Google Shape;1153;g1dc98f56362_0_195"/>
            <p:cNvCxnSpPr/>
            <p:nvPr/>
          </p:nvCxnSpPr>
          <p:spPr>
            <a:xfrm>
              <a:off x="4925549" y="6565900"/>
              <a:ext cx="2082600" cy="0"/>
            </a:xfrm>
            <a:prstGeom prst="straightConnector1">
              <a:avLst/>
            </a:prstGeom>
            <a:noFill/>
            <a:ln cap="flat" cmpd="sng" w="25400">
              <a:solidFill>
                <a:srgbClr val="96C934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1154" name="Google Shape;1154;g1dc98f56362_0_195"/>
            <p:cNvCxnSpPr/>
            <p:nvPr/>
          </p:nvCxnSpPr>
          <p:spPr>
            <a:xfrm>
              <a:off x="7620999" y="6565900"/>
              <a:ext cx="2082600" cy="0"/>
            </a:xfrm>
            <a:prstGeom prst="straightConnector1">
              <a:avLst/>
            </a:prstGeom>
            <a:noFill/>
            <a:ln cap="flat" cmpd="sng" w="25400">
              <a:solidFill>
                <a:srgbClr val="006FB6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1155" name="Google Shape;1155;g1dc98f56362_0_195"/>
            <p:cNvCxnSpPr/>
            <p:nvPr/>
          </p:nvCxnSpPr>
          <p:spPr>
            <a:xfrm>
              <a:off x="10120153" y="6584021"/>
              <a:ext cx="2082600" cy="0"/>
            </a:xfrm>
            <a:prstGeom prst="straightConnector1">
              <a:avLst/>
            </a:prstGeom>
            <a:noFill/>
            <a:ln cap="flat" cmpd="sng" w="25400">
              <a:solidFill>
                <a:srgbClr val="006FB6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pic>
          <p:nvPicPr>
            <p:cNvPr id="1156" name="Google Shape;1156;g1dc98f56362_0_195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9702615" y="6196177"/>
              <a:ext cx="491969" cy="53617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157" name="Google Shape;1157;g1dc98f56362_0_195"/>
            <p:cNvPicPr preferRelativeResize="0"/>
            <p:nvPr/>
          </p:nvPicPr>
          <p:blipFill rotWithShape="1">
            <a:blip r:embed="rId5">
              <a:alphaModFix/>
            </a:blip>
            <a:srcRect b="0" l="0" r="0" t="0"/>
            <a:stretch/>
          </p:blipFill>
          <p:spPr>
            <a:xfrm>
              <a:off x="4458273" y="6324412"/>
              <a:ext cx="529889" cy="49795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A picture containing vector graphics&#10;&#10;Description automatically generated" id="1158" name="Google Shape;1158;g1dc98f56362_0_195"/>
            <p:cNvPicPr preferRelativeResize="0"/>
            <p:nvPr/>
          </p:nvPicPr>
          <p:blipFill rotWithShape="1">
            <a:blip r:embed="rId6">
              <a:alphaModFix/>
            </a:blip>
            <a:srcRect b="0" l="0" r="0" t="0"/>
            <a:stretch/>
          </p:blipFill>
          <p:spPr>
            <a:xfrm>
              <a:off x="6981274" y="6196177"/>
              <a:ext cx="687747" cy="615553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159" name="Google Shape;1159;g1dc98f56362_0_195"/>
          <p:cNvSpPr/>
          <p:nvPr/>
        </p:nvSpPr>
        <p:spPr>
          <a:xfrm flipH="1">
            <a:off x="7881151" y="4623895"/>
            <a:ext cx="3801300" cy="1571100"/>
          </a:xfrm>
          <a:prstGeom prst="wedgeRoundRectCallout">
            <a:avLst>
              <a:gd fmla="val 101797" name="adj1"/>
              <a:gd fmla="val -91940" name="adj2"/>
              <a:gd fmla="val 16667" name="adj3"/>
            </a:avLst>
          </a:prstGeom>
          <a:solidFill>
            <a:schemeClr val="lt1"/>
          </a:solidFill>
          <a:ln cap="flat" cmpd="sng" w="1905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00" spcFirstLastPara="1" rIns="91400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160" name="Google Shape;1160;g1dc98f56362_0_195"/>
          <p:cNvSpPr/>
          <p:nvPr/>
        </p:nvSpPr>
        <p:spPr>
          <a:xfrm flipH="1">
            <a:off x="7724396" y="1307808"/>
            <a:ext cx="3206700" cy="1571100"/>
          </a:xfrm>
          <a:prstGeom prst="wedgeRoundRectCallout">
            <a:avLst>
              <a:gd fmla="val 218023" name="adj1"/>
              <a:gd fmla="val 3474" name="adj2"/>
              <a:gd fmla="val 16667" name="adj3"/>
            </a:avLst>
          </a:prstGeom>
          <a:solidFill>
            <a:schemeClr val="lt1"/>
          </a:solidFill>
          <a:ln cap="flat" cmpd="sng" w="1905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00" spcFirstLastPara="1" rIns="91400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161" name="Google Shape;1161;g1dc98f56362_0_195"/>
          <p:cNvSpPr txBox="1"/>
          <p:nvPr>
            <p:ph idx="1" type="body"/>
          </p:nvPr>
        </p:nvSpPr>
        <p:spPr>
          <a:xfrm>
            <a:off x="1743463" y="2939667"/>
            <a:ext cx="3488100" cy="1236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0925" lIns="121900" spcFirstLastPara="1" rIns="121900" wrap="square" tIns="60925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37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0005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810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810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810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810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810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810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62" name="Google Shape;1162;g1dc98f56362_0_195"/>
          <p:cNvSpPr txBox="1"/>
          <p:nvPr>
            <p:ph idx="2" type="body"/>
          </p:nvPr>
        </p:nvSpPr>
        <p:spPr>
          <a:xfrm>
            <a:off x="3610287" y="4819504"/>
            <a:ext cx="3306900" cy="1393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0925" lIns="121900" spcFirstLastPara="1" rIns="121900" wrap="square" tIns="60925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37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0005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810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810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810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810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810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810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63" name="Google Shape;1163;g1dc98f56362_0_195"/>
          <p:cNvSpPr txBox="1"/>
          <p:nvPr>
            <p:ph idx="3" type="body"/>
          </p:nvPr>
        </p:nvSpPr>
        <p:spPr>
          <a:xfrm>
            <a:off x="240913" y="1445813"/>
            <a:ext cx="3488100" cy="1236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0925" lIns="121900" spcFirstLastPara="1" rIns="121900" wrap="square" tIns="60925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7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0005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810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810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810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810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810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810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64" name="Google Shape;1164;g1dc98f56362_0_195"/>
          <p:cNvSpPr txBox="1"/>
          <p:nvPr>
            <p:ph idx="4" type="body"/>
          </p:nvPr>
        </p:nvSpPr>
        <p:spPr>
          <a:xfrm>
            <a:off x="319505" y="4495585"/>
            <a:ext cx="2885700" cy="1393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0925" lIns="121900" spcFirstLastPara="1" rIns="121900" wrap="square" tIns="60925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37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0005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810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810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810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810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810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810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_Custom Layout">
  <p:cSld name="2_Custom Layout">
    <p:spTree>
      <p:nvGrpSpPr>
        <p:cNvPr id="1165" name="Shape 1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66" name="Google Shape;1166;g1dc98f56362_0_21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 flipH="1">
            <a:off x="6432967" y="1760540"/>
            <a:ext cx="5505626" cy="4256742"/>
          </a:xfrm>
          <a:prstGeom prst="rect">
            <a:avLst/>
          </a:prstGeom>
          <a:noFill/>
          <a:ln>
            <a:noFill/>
          </a:ln>
        </p:spPr>
      </p:pic>
      <p:sp>
        <p:nvSpPr>
          <p:cNvPr id="1167" name="Google Shape;1167;g1dc98f56362_0_216"/>
          <p:cNvSpPr txBox="1"/>
          <p:nvPr>
            <p:ph type="ctrTitle"/>
          </p:nvPr>
        </p:nvSpPr>
        <p:spPr>
          <a:xfrm>
            <a:off x="0" y="0"/>
            <a:ext cx="12192000" cy="1194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0925" lIns="365725" spcFirstLastPara="1" rIns="121900" wrap="square" tIns="60925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67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168" name="Google Shape;1168;g1dc98f56362_0_216"/>
          <p:cNvSpPr/>
          <p:nvPr/>
        </p:nvSpPr>
        <p:spPr>
          <a:xfrm flipH="1">
            <a:off x="264131" y="3054772"/>
            <a:ext cx="3801300" cy="1571100"/>
          </a:xfrm>
          <a:prstGeom prst="wedgeRoundRectCallout">
            <a:avLst>
              <a:gd fmla="val -135679" name="adj1"/>
              <a:gd fmla="val -7111" name="adj2"/>
              <a:gd fmla="val 16667" name="adj3"/>
            </a:avLst>
          </a:prstGeom>
          <a:solidFill>
            <a:schemeClr val="lt1"/>
          </a:solidFill>
          <a:ln cap="flat" cmpd="sng" w="1905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00" spcFirstLastPara="1" rIns="91400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grpSp>
        <p:nvGrpSpPr>
          <p:cNvPr id="1169" name="Google Shape;1169;g1dc98f56362_0_216"/>
          <p:cNvGrpSpPr/>
          <p:nvPr/>
        </p:nvGrpSpPr>
        <p:grpSpPr>
          <a:xfrm flipH="1">
            <a:off x="-30516" y="6196174"/>
            <a:ext cx="12233149" cy="626185"/>
            <a:chOff x="-30396" y="6196177"/>
            <a:chExt cx="12233149" cy="626185"/>
          </a:xfrm>
        </p:grpSpPr>
        <p:pic>
          <p:nvPicPr>
            <p:cNvPr id="1170" name="Google Shape;1170;g1dc98f56362_0_216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2097147" y="6246434"/>
              <a:ext cx="309931" cy="493980"/>
            </a:xfrm>
            <a:prstGeom prst="rect">
              <a:avLst/>
            </a:prstGeom>
            <a:noFill/>
            <a:ln>
              <a:noFill/>
            </a:ln>
          </p:spPr>
        </p:pic>
        <p:cxnSp>
          <p:nvCxnSpPr>
            <p:cNvPr id="1171" name="Google Shape;1171;g1dc98f56362_0_216"/>
            <p:cNvCxnSpPr/>
            <p:nvPr/>
          </p:nvCxnSpPr>
          <p:spPr>
            <a:xfrm>
              <a:off x="-30396" y="6567434"/>
              <a:ext cx="2082600" cy="0"/>
            </a:xfrm>
            <a:prstGeom prst="straightConnector1">
              <a:avLst/>
            </a:prstGeom>
            <a:noFill/>
            <a:ln cap="flat" cmpd="sng" w="25400">
              <a:solidFill>
                <a:srgbClr val="006FB6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1172" name="Google Shape;1172;g1dc98f56362_0_216"/>
            <p:cNvCxnSpPr/>
            <p:nvPr/>
          </p:nvCxnSpPr>
          <p:spPr>
            <a:xfrm>
              <a:off x="2289544" y="6565900"/>
              <a:ext cx="2082600" cy="0"/>
            </a:xfrm>
            <a:prstGeom prst="straightConnector1">
              <a:avLst/>
            </a:prstGeom>
            <a:noFill/>
            <a:ln cap="flat" cmpd="sng" w="25400">
              <a:solidFill>
                <a:srgbClr val="96C934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1173" name="Google Shape;1173;g1dc98f56362_0_216"/>
            <p:cNvCxnSpPr/>
            <p:nvPr/>
          </p:nvCxnSpPr>
          <p:spPr>
            <a:xfrm>
              <a:off x="4925549" y="6565900"/>
              <a:ext cx="2082600" cy="0"/>
            </a:xfrm>
            <a:prstGeom prst="straightConnector1">
              <a:avLst/>
            </a:prstGeom>
            <a:noFill/>
            <a:ln cap="flat" cmpd="sng" w="25400">
              <a:solidFill>
                <a:srgbClr val="96C934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1174" name="Google Shape;1174;g1dc98f56362_0_216"/>
            <p:cNvCxnSpPr/>
            <p:nvPr/>
          </p:nvCxnSpPr>
          <p:spPr>
            <a:xfrm>
              <a:off x="7620999" y="6565900"/>
              <a:ext cx="2082600" cy="0"/>
            </a:xfrm>
            <a:prstGeom prst="straightConnector1">
              <a:avLst/>
            </a:prstGeom>
            <a:noFill/>
            <a:ln cap="flat" cmpd="sng" w="25400">
              <a:solidFill>
                <a:srgbClr val="006FB6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1175" name="Google Shape;1175;g1dc98f56362_0_216"/>
            <p:cNvCxnSpPr/>
            <p:nvPr/>
          </p:nvCxnSpPr>
          <p:spPr>
            <a:xfrm>
              <a:off x="10120153" y="6584021"/>
              <a:ext cx="2082600" cy="0"/>
            </a:xfrm>
            <a:prstGeom prst="straightConnector1">
              <a:avLst/>
            </a:prstGeom>
            <a:noFill/>
            <a:ln cap="flat" cmpd="sng" w="25400">
              <a:solidFill>
                <a:srgbClr val="006FB6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pic>
          <p:nvPicPr>
            <p:cNvPr id="1176" name="Google Shape;1176;g1dc98f56362_0_216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9702615" y="6196177"/>
              <a:ext cx="491969" cy="53617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177" name="Google Shape;1177;g1dc98f56362_0_216"/>
            <p:cNvPicPr preferRelativeResize="0"/>
            <p:nvPr/>
          </p:nvPicPr>
          <p:blipFill rotWithShape="1">
            <a:blip r:embed="rId5">
              <a:alphaModFix/>
            </a:blip>
            <a:srcRect b="0" l="0" r="0" t="0"/>
            <a:stretch/>
          </p:blipFill>
          <p:spPr>
            <a:xfrm>
              <a:off x="4458273" y="6324412"/>
              <a:ext cx="529889" cy="49795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A picture containing vector graphics&#10;&#10;Description automatically generated" id="1178" name="Google Shape;1178;g1dc98f56362_0_216"/>
            <p:cNvPicPr preferRelativeResize="0"/>
            <p:nvPr/>
          </p:nvPicPr>
          <p:blipFill rotWithShape="1">
            <a:blip r:embed="rId6">
              <a:alphaModFix/>
            </a:blip>
            <a:srcRect b="0" l="0" r="0" t="0"/>
            <a:stretch/>
          </p:blipFill>
          <p:spPr>
            <a:xfrm>
              <a:off x="6981274" y="6196177"/>
              <a:ext cx="687747" cy="615553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179" name="Google Shape;1179;g1dc98f56362_0_216"/>
          <p:cNvSpPr/>
          <p:nvPr/>
        </p:nvSpPr>
        <p:spPr>
          <a:xfrm flipH="1">
            <a:off x="2097245" y="1411024"/>
            <a:ext cx="3801300" cy="1571100"/>
          </a:xfrm>
          <a:prstGeom prst="wedgeRoundRectCallout">
            <a:avLst>
              <a:gd fmla="val -69408" name="adj1"/>
              <a:gd fmla="val 37613" name="adj2"/>
              <a:gd fmla="val 16667" name="adj3"/>
            </a:avLst>
          </a:prstGeom>
          <a:solidFill>
            <a:schemeClr val="lt1"/>
          </a:solidFill>
          <a:ln cap="flat" cmpd="sng" w="1905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00" spcFirstLastPara="1" rIns="91400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180" name="Google Shape;1180;g1dc98f56362_0_216"/>
          <p:cNvSpPr/>
          <p:nvPr/>
        </p:nvSpPr>
        <p:spPr>
          <a:xfrm flipH="1">
            <a:off x="429205" y="4682677"/>
            <a:ext cx="5789100" cy="1393200"/>
          </a:xfrm>
          <a:prstGeom prst="wedgeRoundRectCallout">
            <a:avLst>
              <a:gd fmla="val -71407" name="adj1"/>
              <a:gd fmla="val -94775" name="adj2"/>
              <a:gd fmla="val 16667" name="adj3"/>
            </a:avLst>
          </a:prstGeom>
          <a:solidFill>
            <a:schemeClr val="lt1"/>
          </a:solidFill>
          <a:ln cap="flat" cmpd="sng" w="1905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00" spcFirstLastPara="1" rIns="91400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181" name="Google Shape;1181;g1dc98f56362_0_216"/>
          <p:cNvSpPr txBox="1"/>
          <p:nvPr>
            <p:ph idx="1" type="body"/>
          </p:nvPr>
        </p:nvSpPr>
        <p:spPr>
          <a:xfrm>
            <a:off x="8450575" y="3165416"/>
            <a:ext cx="3488100" cy="1236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0925" lIns="121900" spcFirstLastPara="1" rIns="121900" wrap="square" tIns="60925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37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0005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810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810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810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810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810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810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82" name="Google Shape;1182;g1dc98f56362_0_216"/>
          <p:cNvSpPr txBox="1"/>
          <p:nvPr>
            <p:ph idx="2" type="body"/>
          </p:nvPr>
        </p:nvSpPr>
        <p:spPr>
          <a:xfrm>
            <a:off x="5816497" y="1588544"/>
            <a:ext cx="3488100" cy="1236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0925" lIns="121900" spcFirstLastPara="1" rIns="121900" wrap="square" tIns="60925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7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0005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810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810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810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810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810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810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83" name="Google Shape;1183;g1dc98f56362_0_216"/>
          <p:cNvSpPr txBox="1"/>
          <p:nvPr>
            <p:ph idx="3" type="body"/>
          </p:nvPr>
        </p:nvSpPr>
        <p:spPr>
          <a:xfrm>
            <a:off x="6003647" y="4619956"/>
            <a:ext cx="5388900" cy="1393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0925" lIns="121900" spcFirstLastPara="1" rIns="121900" wrap="square" tIns="60925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37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0005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810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810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810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810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810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810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Custom Layout">
  <p:cSld name="1_Custom Layout">
    <p:spTree>
      <p:nvGrpSpPr>
        <p:cNvPr id="1184" name="Shape 1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5" name="Google Shape;1185;g1dc98f56362_0_235"/>
          <p:cNvSpPr txBox="1"/>
          <p:nvPr>
            <p:ph type="title"/>
          </p:nvPr>
        </p:nvSpPr>
        <p:spPr>
          <a:xfrm>
            <a:off x="0" y="-1"/>
            <a:ext cx="9159900" cy="1251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0925" lIns="365725" spcFirstLastPara="1" rIns="121900" wrap="square" tIns="60925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6700"/>
              <a:buFont typeface="Calibri"/>
              <a:buNone/>
              <a:defRPr b="1" i="0" sz="5000" u="none" cap="none" strike="noStrike">
                <a:solidFill>
                  <a:srgbClr val="0771BA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186" name="Google Shape;1186;g1dc98f56362_0_235"/>
          <p:cNvSpPr txBox="1"/>
          <p:nvPr>
            <p:ph idx="1" type="body"/>
          </p:nvPr>
        </p:nvSpPr>
        <p:spPr>
          <a:xfrm>
            <a:off x="0" y="5764437"/>
            <a:ext cx="12192000" cy="1093500"/>
          </a:xfrm>
          <a:prstGeom prst="rect">
            <a:avLst/>
          </a:prstGeom>
          <a:noFill/>
          <a:ln>
            <a:noFill/>
          </a:ln>
        </p:spPr>
        <p:txBody>
          <a:bodyPr anchorCtr="1" anchor="ctr" bIns="60925" lIns="121900" spcFirstLastPara="1" rIns="121900" wrap="square" tIns="60925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5900"/>
              <a:buFont typeface="Arial"/>
              <a:buNone/>
              <a:defRPr b="1" i="0" sz="4400" u="none" cap="none" strike="noStrike">
                <a:solidFill>
                  <a:srgbClr val="0771BA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0005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810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810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810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810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810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810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87" name="Google Shape;1187;g1dc98f56362_0_235"/>
          <p:cNvSpPr txBox="1"/>
          <p:nvPr>
            <p:ph idx="2" type="body"/>
          </p:nvPr>
        </p:nvSpPr>
        <p:spPr>
          <a:xfrm>
            <a:off x="0" y="1657349"/>
            <a:ext cx="12192000" cy="3524400"/>
          </a:xfrm>
          <a:prstGeom prst="rect">
            <a:avLst/>
          </a:prstGeom>
          <a:noFill/>
          <a:ln>
            <a:noFill/>
          </a:ln>
        </p:spPr>
        <p:txBody>
          <a:bodyPr anchorCtr="0" anchor="t" bIns="60925" lIns="609600" spcFirstLastPara="1" rIns="121900" wrap="square" tIns="60925">
            <a:noAutofit/>
          </a:bodyPr>
          <a:lstStyle>
            <a:lvl1pPr indent="-533400" lvl="0" marL="4572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4800"/>
              <a:buFont typeface="Arial"/>
              <a:buChar char="•"/>
              <a:defRPr b="0" i="0" sz="3600" u="none" cap="none" strike="noStrike">
                <a:solidFill>
                  <a:srgbClr val="0771BA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501650" lvl="1" marL="9144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4300"/>
              <a:buFont typeface="Arial"/>
              <a:buChar char="•"/>
              <a:defRPr b="0" i="0" sz="32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63550" lvl="2" marL="13716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3700"/>
              <a:buFont typeface="Arial"/>
              <a:buChar char="•"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31800" lvl="3" marL="18288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32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31800" lvl="4" marL="22860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32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810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810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810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810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grpSp>
        <p:nvGrpSpPr>
          <p:cNvPr id="1188" name="Google Shape;1188;g1dc98f56362_0_235"/>
          <p:cNvGrpSpPr/>
          <p:nvPr/>
        </p:nvGrpSpPr>
        <p:grpSpPr>
          <a:xfrm>
            <a:off x="1" y="5607229"/>
            <a:ext cx="12196128" cy="83414"/>
            <a:chOff x="-33239" y="5603791"/>
            <a:chExt cx="9147325" cy="83414"/>
          </a:xfrm>
        </p:grpSpPr>
        <p:cxnSp>
          <p:nvCxnSpPr>
            <p:cNvPr id="1189" name="Google Shape;1189;g1dc98f56362_0_235"/>
            <p:cNvCxnSpPr/>
            <p:nvPr/>
          </p:nvCxnSpPr>
          <p:spPr>
            <a:xfrm>
              <a:off x="-29914" y="5603791"/>
              <a:ext cx="9144000" cy="0"/>
            </a:xfrm>
            <a:prstGeom prst="straightConnector1">
              <a:avLst/>
            </a:prstGeom>
            <a:noFill/>
            <a:ln cap="flat" cmpd="sng" w="88900">
              <a:solidFill>
                <a:srgbClr val="006FB6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1190" name="Google Shape;1190;g1dc98f56362_0_235"/>
            <p:cNvCxnSpPr/>
            <p:nvPr/>
          </p:nvCxnSpPr>
          <p:spPr>
            <a:xfrm>
              <a:off x="-33239" y="5687205"/>
              <a:ext cx="9144000" cy="0"/>
            </a:xfrm>
            <a:prstGeom prst="straightConnector1">
              <a:avLst/>
            </a:prstGeom>
            <a:noFill/>
            <a:ln cap="flat" cmpd="sng" w="38100">
              <a:solidFill>
                <a:srgbClr val="96C93E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</p:grpSp>
    </p:spTree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_Title Slide">
  <p:cSld name="2_Title Slide">
    <p:spTree>
      <p:nvGrpSpPr>
        <p:cNvPr id="1196" name="Shape 1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7" name="Google Shape;1197;g2c9a6021305_0_179"/>
          <p:cNvSpPr txBox="1"/>
          <p:nvPr>
            <p:ph type="title"/>
          </p:nvPr>
        </p:nvSpPr>
        <p:spPr>
          <a:xfrm>
            <a:off x="3536683" y="0"/>
            <a:ext cx="5683500" cy="157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98" name="Google Shape;1198;g2c9a6021305_0_179"/>
          <p:cNvSpPr txBox="1"/>
          <p:nvPr>
            <p:ph idx="1" type="body"/>
          </p:nvPr>
        </p:nvSpPr>
        <p:spPr>
          <a:xfrm>
            <a:off x="0" y="227488"/>
            <a:ext cx="3497400" cy="549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b="1" i="0" sz="2800" u="none" cap="none" strike="noStrike">
                <a:solidFill>
                  <a:srgbClr val="0771BA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99" name="Google Shape;1199;g2c9a6021305_0_179"/>
          <p:cNvSpPr txBox="1"/>
          <p:nvPr>
            <p:ph idx="2" type="body"/>
          </p:nvPr>
        </p:nvSpPr>
        <p:spPr>
          <a:xfrm>
            <a:off x="260350" y="1577974"/>
            <a:ext cx="3088500" cy="4746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771BA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00" name="Google Shape;1200;g2c9a6021305_0_179"/>
          <p:cNvSpPr txBox="1"/>
          <p:nvPr>
            <p:ph idx="3" type="body"/>
          </p:nvPr>
        </p:nvSpPr>
        <p:spPr>
          <a:xfrm>
            <a:off x="3847875" y="2733180"/>
            <a:ext cx="2873700" cy="1039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grpSp>
        <p:nvGrpSpPr>
          <p:cNvPr id="1201" name="Google Shape;1201;g2c9a6021305_0_179"/>
          <p:cNvGrpSpPr/>
          <p:nvPr/>
        </p:nvGrpSpPr>
        <p:grpSpPr>
          <a:xfrm flipH="1">
            <a:off x="354867" y="6196177"/>
            <a:ext cx="8086609" cy="626185"/>
            <a:chOff x="3847875" y="6196177"/>
            <a:chExt cx="8086609" cy="626185"/>
          </a:xfrm>
        </p:grpSpPr>
        <p:cxnSp>
          <p:nvCxnSpPr>
            <p:cNvPr id="1202" name="Google Shape;1202;g2c9a6021305_0_179"/>
            <p:cNvCxnSpPr/>
            <p:nvPr/>
          </p:nvCxnSpPr>
          <p:spPr>
            <a:xfrm>
              <a:off x="4029444" y="6565900"/>
              <a:ext cx="2082600" cy="0"/>
            </a:xfrm>
            <a:prstGeom prst="straightConnector1">
              <a:avLst/>
            </a:prstGeom>
            <a:noFill/>
            <a:ln cap="flat" cmpd="sng" w="25400">
              <a:solidFill>
                <a:srgbClr val="96C934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1203" name="Google Shape;1203;g2c9a6021305_0_179"/>
            <p:cNvCxnSpPr/>
            <p:nvPr/>
          </p:nvCxnSpPr>
          <p:spPr>
            <a:xfrm>
              <a:off x="6665449" y="6565900"/>
              <a:ext cx="2082600" cy="0"/>
            </a:xfrm>
            <a:prstGeom prst="straightConnector1">
              <a:avLst/>
            </a:prstGeom>
            <a:noFill/>
            <a:ln cap="flat" cmpd="sng" w="25400">
              <a:solidFill>
                <a:srgbClr val="96C93E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1204" name="Google Shape;1204;g2c9a6021305_0_179"/>
            <p:cNvCxnSpPr/>
            <p:nvPr/>
          </p:nvCxnSpPr>
          <p:spPr>
            <a:xfrm>
              <a:off x="9360899" y="6565900"/>
              <a:ext cx="2082600" cy="0"/>
            </a:xfrm>
            <a:prstGeom prst="straightConnector1">
              <a:avLst/>
            </a:prstGeom>
            <a:noFill/>
            <a:ln cap="flat" cmpd="sng" w="25400">
              <a:solidFill>
                <a:srgbClr val="006FB6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pic>
          <p:nvPicPr>
            <p:cNvPr id="1205" name="Google Shape;1205;g2c9a6021305_0_179"/>
            <p:cNvPicPr preferRelativeResize="0"/>
            <p:nvPr/>
          </p:nvPicPr>
          <p:blipFill rotWithShape="1">
            <a:blip r:embed="rId2">
              <a:alphaModFix/>
            </a:blip>
            <a:srcRect b="0" l="0" r="0" t="0"/>
            <a:stretch/>
          </p:blipFill>
          <p:spPr>
            <a:xfrm>
              <a:off x="11442515" y="6196177"/>
              <a:ext cx="491969" cy="53617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A picture containing vector graphics&#10;&#10;Description automatically generated" id="1206" name="Google Shape;1206;g2c9a6021305_0_179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8721174" y="6196177"/>
              <a:ext cx="687747" cy="615553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207" name="Google Shape;1207;g2c9a6021305_0_179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6134673" y="6324412"/>
              <a:ext cx="529889" cy="49795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208" name="Google Shape;1208;g2c9a6021305_0_179"/>
            <p:cNvPicPr preferRelativeResize="0"/>
            <p:nvPr/>
          </p:nvPicPr>
          <p:blipFill rotWithShape="1">
            <a:blip r:embed="rId5">
              <a:alphaModFix/>
            </a:blip>
            <a:srcRect b="0" l="0" r="0" t="0"/>
            <a:stretch/>
          </p:blipFill>
          <p:spPr>
            <a:xfrm>
              <a:off x="3847875" y="6251086"/>
              <a:ext cx="309931" cy="493980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209" name="Google Shape;1209;g2c9a6021305_0_179"/>
          <p:cNvSpPr txBox="1"/>
          <p:nvPr>
            <p:ph idx="4" type="body"/>
          </p:nvPr>
        </p:nvSpPr>
        <p:spPr>
          <a:xfrm>
            <a:off x="9058038" y="2733180"/>
            <a:ext cx="2873700" cy="1039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>
  <p:cSld name="1_Title and Vertical Text">
    <p:spTree>
      <p:nvGrpSpPr>
        <p:cNvPr id="1210" name="Shape 1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1" name="Google Shape;1211;g2c9a6021305_0_193"/>
          <p:cNvSpPr txBox="1"/>
          <p:nvPr>
            <p:ph type="title"/>
          </p:nvPr>
        </p:nvSpPr>
        <p:spPr>
          <a:xfrm>
            <a:off x="4157805" y="0"/>
            <a:ext cx="5062500" cy="157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Calibri"/>
              <a:buNone/>
              <a:defRPr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grpSp>
        <p:nvGrpSpPr>
          <p:cNvPr id="1212" name="Google Shape;1212;g2c9a6021305_0_193"/>
          <p:cNvGrpSpPr/>
          <p:nvPr/>
        </p:nvGrpSpPr>
        <p:grpSpPr>
          <a:xfrm flipH="1">
            <a:off x="308142" y="6045571"/>
            <a:ext cx="8086606" cy="626186"/>
            <a:chOff x="3847875" y="6196177"/>
            <a:chExt cx="8086606" cy="626186"/>
          </a:xfrm>
        </p:grpSpPr>
        <p:cxnSp>
          <p:nvCxnSpPr>
            <p:cNvPr id="1213" name="Google Shape;1213;g2c9a6021305_0_193"/>
            <p:cNvCxnSpPr/>
            <p:nvPr/>
          </p:nvCxnSpPr>
          <p:spPr>
            <a:xfrm>
              <a:off x="6665449" y="6565900"/>
              <a:ext cx="2082600" cy="0"/>
            </a:xfrm>
            <a:prstGeom prst="straightConnector1">
              <a:avLst/>
            </a:prstGeom>
            <a:noFill/>
            <a:ln cap="flat" cmpd="sng" w="25400">
              <a:solidFill>
                <a:srgbClr val="006FB6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1214" name="Google Shape;1214;g2c9a6021305_0_193"/>
            <p:cNvCxnSpPr/>
            <p:nvPr/>
          </p:nvCxnSpPr>
          <p:spPr>
            <a:xfrm>
              <a:off x="9360899" y="6565900"/>
              <a:ext cx="2082600" cy="0"/>
            </a:xfrm>
            <a:prstGeom prst="straightConnector1">
              <a:avLst/>
            </a:prstGeom>
            <a:noFill/>
            <a:ln cap="flat" cmpd="sng" w="25400">
              <a:solidFill>
                <a:srgbClr val="96C93E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pic>
          <p:nvPicPr>
            <p:cNvPr id="1215" name="Google Shape;1215;g2c9a6021305_0_193"/>
            <p:cNvPicPr preferRelativeResize="0"/>
            <p:nvPr/>
          </p:nvPicPr>
          <p:blipFill rotWithShape="1">
            <a:blip r:embed="rId2">
              <a:alphaModFix/>
            </a:blip>
            <a:srcRect b="0" l="0" r="0" t="0"/>
            <a:stretch/>
          </p:blipFill>
          <p:spPr>
            <a:xfrm>
              <a:off x="6134673" y="6324412"/>
              <a:ext cx="529889" cy="49795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A picture containing vector graphics&#10;&#10;Description automatically generated" id="1216" name="Google Shape;1216;g2c9a6021305_0_193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8721174" y="6196177"/>
              <a:ext cx="687747" cy="615553"/>
            </a:xfrm>
            <a:prstGeom prst="rect">
              <a:avLst/>
            </a:prstGeom>
            <a:noFill/>
            <a:ln>
              <a:noFill/>
            </a:ln>
          </p:spPr>
        </p:pic>
        <p:cxnSp>
          <p:nvCxnSpPr>
            <p:cNvPr id="1217" name="Google Shape;1217;g2c9a6021305_0_193"/>
            <p:cNvCxnSpPr/>
            <p:nvPr/>
          </p:nvCxnSpPr>
          <p:spPr>
            <a:xfrm>
              <a:off x="4029444" y="6565900"/>
              <a:ext cx="2082600" cy="0"/>
            </a:xfrm>
            <a:prstGeom prst="straightConnector1">
              <a:avLst/>
            </a:prstGeom>
            <a:noFill/>
            <a:ln cap="flat" cmpd="sng" w="25400">
              <a:solidFill>
                <a:srgbClr val="0771BA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pic>
          <p:nvPicPr>
            <p:cNvPr id="1218" name="Google Shape;1218;g2c9a6021305_0_193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3847875" y="6251086"/>
              <a:ext cx="309931" cy="49398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219" name="Google Shape;1219;g2c9a6021305_0_193"/>
            <p:cNvPicPr preferRelativeResize="0"/>
            <p:nvPr/>
          </p:nvPicPr>
          <p:blipFill rotWithShape="1">
            <a:blip r:embed="rId5">
              <a:alphaModFix/>
            </a:blip>
            <a:srcRect b="0" l="0" r="0" t="0"/>
            <a:stretch/>
          </p:blipFill>
          <p:spPr>
            <a:xfrm>
              <a:off x="11442513" y="6196177"/>
              <a:ext cx="491968" cy="536174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220" name="Google Shape;1220;g2c9a6021305_0_193"/>
          <p:cNvSpPr txBox="1"/>
          <p:nvPr>
            <p:ph idx="1" type="body"/>
          </p:nvPr>
        </p:nvSpPr>
        <p:spPr>
          <a:xfrm>
            <a:off x="3921664" y="1901395"/>
            <a:ext cx="7773000" cy="3905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445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Char char="•"/>
              <a:defRPr b="0" i="0" sz="34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44500" lvl="1" marL="914400" marR="0" rtl="0" algn="l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Char char="•"/>
              <a:defRPr b="0" i="0" sz="3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44500" lvl="2" marL="137160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Char char="•"/>
              <a:defRPr b="0" i="0" sz="3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44500" lvl="3" marL="182880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Char char="•"/>
              <a:defRPr b="0" i="0" sz="3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44500" lvl="4" marL="228600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Char char="•"/>
              <a:defRPr b="0" i="0" sz="3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21" name="Google Shape;1221;g2c9a6021305_0_193"/>
          <p:cNvSpPr/>
          <p:nvPr>
            <p:ph idx="2" type="pic"/>
          </p:nvPr>
        </p:nvSpPr>
        <p:spPr>
          <a:xfrm>
            <a:off x="457146" y="524736"/>
            <a:ext cx="2514600" cy="2935200"/>
          </a:xfrm>
          <a:prstGeom prst="rect">
            <a:avLst/>
          </a:prstGeom>
          <a:noFill/>
          <a:ln>
            <a:noFill/>
          </a:ln>
        </p:spPr>
      </p:sp>
      <p:sp>
        <p:nvSpPr>
          <p:cNvPr id="1222" name="Google Shape;1222;g2c9a6021305_0_193"/>
          <p:cNvSpPr txBox="1"/>
          <p:nvPr>
            <p:ph idx="3" type="body"/>
          </p:nvPr>
        </p:nvSpPr>
        <p:spPr>
          <a:xfrm>
            <a:off x="320842" y="3655268"/>
            <a:ext cx="2823300" cy="2151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2100"/>
              <a:buFont typeface="Noto Sans Symbols"/>
              <a:buNone/>
              <a:defRPr b="0" i="0" sz="28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 Reading tip with pic and conversation bubbles 1">
  <p:cSld name="2 Reading tip with pic and conversation bubbles 1">
    <p:spTree>
      <p:nvGrpSpPr>
        <p:cNvPr id="1223" name="Shape 1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A group of people sitting at a table&#10;&#10;Description automatically generated" id="1224" name="Google Shape;1224;g2c9a6021305_0_206"/>
          <p:cNvPicPr preferRelativeResize="0"/>
          <p:nvPr/>
        </p:nvPicPr>
        <p:blipFill rotWithShape="1">
          <a:blip r:embed="rId2">
            <a:alphaModFix/>
          </a:blip>
          <a:srcRect b="27809" l="13031" r="20918" t="9822"/>
          <a:stretch/>
        </p:blipFill>
        <p:spPr>
          <a:xfrm>
            <a:off x="2066781" y="3289625"/>
            <a:ext cx="4293731" cy="2702860"/>
          </a:xfrm>
          <a:prstGeom prst="rect">
            <a:avLst/>
          </a:prstGeom>
          <a:noFill/>
          <a:ln cap="flat" cmpd="sng" w="222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1225" name="Google Shape;1225;g2c9a6021305_0_206"/>
          <p:cNvSpPr txBox="1"/>
          <p:nvPr>
            <p:ph type="title"/>
          </p:nvPr>
        </p:nvSpPr>
        <p:spPr>
          <a:xfrm>
            <a:off x="3536683" y="0"/>
            <a:ext cx="5683500" cy="157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Calibri"/>
              <a:buNone/>
              <a:defRPr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26" name="Google Shape;1226;g2c9a6021305_0_206"/>
          <p:cNvSpPr txBox="1"/>
          <p:nvPr>
            <p:ph idx="1" type="body"/>
          </p:nvPr>
        </p:nvSpPr>
        <p:spPr>
          <a:xfrm>
            <a:off x="138545" y="227488"/>
            <a:ext cx="3200400" cy="839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b="1" i="0" sz="2800" u="none" cap="none" strike="noStrike">
                <a:solidFill>
                  <a:srgbClr val="0771BA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27" name="Google Shape;1227;g2c9a6021305_0_206"/>
          <p:cNvSpPr txBox="1"/>
          <p:nvPr>
            <p:ph idx="2" type="body"/>
          </p:nvPr>
        </p:nvSpPr>
        <p:spPr>
          <a:xfrm>
            <a:off x="138544" y="1343824"/>
            <a:ext cx="3200400" cy="22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771BA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28" name="Google Shape;1228;g2c9a6021305_0_206"/>
          <p:cNvSpPr txBox="1"/>
          <p:nvPr>
            <p:ph idx="3" type="body"/>
          </p:nvPr>
        </p:nvSpPr>
        <p:spPr>
          <a:xfrm>
            <a:off x="138544" y="3883036"/>
            <a:ext cx="3200400" cy="22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771BA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grpSp>
        <p:nvGrpSpPr>
          <p:cNvPr id="1229" name="Google Shape;1229;g2c9a6021305_0_206"/>
          <p:cNvGrpSpPr/>
          <p:nvPr/>
        </p:nvGrpSpPr>
        <p:grpSpPr>
          <a:xfrm flipH="1">
            <a:off x="245139" y="6196177"/>
            <a:ext cx="8086609" cy="626185"/>
            <a:chOff x="3847875" y="6196177"/>
            <a:chExt cx="8086609" cy="626185"/>
          </a:xfrm>
        </p:grpSpPr>
        <p:cxnSp>
          <p:nvCxnSpPr>
            <p:cNvPr id="1230" name="Google Shape;1230;g2c9a6021305_0_206"/>
            <p:cNvCxnSpPr/>
            <p:nvPr/>
          </p:nvCxnSpPr>
          <p:spPr>
            <a:xfrm>
              <a:off x="4029444" y="6565900"/>
              <a:ext cx="2082600" cy="0"/>
            </a:xfrm>
            <a:prstGeom prst="straightConnector1">
              <a:avLst/>
            </a:prstGeom>
            <a:noFill/>
            <a:ln cap="flat" cmpd="sng" w="25400">
              <a:solidFill>
                <a:srgbClr val="96C934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1231" name="Google Shape;1231;g2c9a6021305_0_206"/>
            <p:cNvCxnSpPr/>
            <p:nvPr/>
          </p:nvCxnSpPr>
          <p:spPr>
            <a:xfrm>
              <a:off x="6665449" y="6565900"/>
              <a:ext cx="2082600" cy="0"/>
            </a:xfrm>
            <a:prstGeom prst="straightConnector1">
              <a:avLst/>
            </a:prstGeom>
            <a:noFill/>
            <a:ln cap="flat" cmpd="sng" w="25400">
              <a:solidFill>
                <a:srgbClr val="96C93E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1232" name="Google Shape;1232;g2c9a6021305_0_206"/>
            <p:cNvCxnSpPr/>
            <p:nvPr/>
          </p:nvCxnSpPr>
          <p:spPr>
            <a:xfrm>
              <a:off x="9360899" y="6565900"/>
              <a:ext cx="2082600" cy="0"/>
            </a:xfrm>
            <a:prstGeom prst="straightConnector1">
              <a:avLst/>
            </a:prstGeom>
            <a:noFill/>
            <a:ln cap="flat" cmpd="sng" w="25400">
              <a:solidFill>
                <a:srgbClr val="006FB6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pic>
          <p:nvPicPr>
            <p:cNvPr id="1233" name="Google Shape;1233;g2c9a6021305_0_206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11442515" y="6196177"/>
              <a:ext cx="491969" cy="53617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A picture containing vector graphics&#10;&#10;Description automatically generated" id="1234" name="Google Shape;1234;g2c9a6021305_0_206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8721174" y="6196177"/>
              <a:ext cx="687747" cy="615553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235" name="Google Shape;1235;g2c9a6021305_0_206"/>
            <p:cNvPicPr preferRelativeResize="0"/>
            <p:nvPr/>
          </p:nvPicPr>
          <p:blipFill rotWithShape="1">
            <a:blip r:embed="rId5">
              <a:alphaModFix/>
            </a:blip>
            <a:srcRect b="0" l="0" r="0" t="0"/>
            <a:stretch/>
          </p:blipFill>
          <p:spPr>
            <a:xfrm>
              <a:off x="6134673" y="6324412"/>
              <a:ext cx="529889" cy="49795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236" name="Google Shape;1236;g2c9a6021305_0_206"/>
            <p:cNvPicPr preferRelativeResize="0"/>
            <p:nvPr/>
          </p:nvPicPr>
          <p:blipFill rotWithShape="1">
            <a:blip r:embed="rId6">
              <a:alphaModFix/>
            </a:blip>
            <a:srcRect b="0" l="0" r="0" t="0"/>
            <a:stretch/>
          </p:blipFill>
          <p:spPr>
            <a:xfrm>
              <a:off x="3847875" y="6251086"/>
              <a:ext cx="309931" cy="493980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237" name="Google Shape;1237;g2c9a6021305_0_206"/>
          <p:cNvSpPr txBox="1"/>
          <p:nvPr>
            <p:ph idx="4" type="body"/>
          </p:nvPr>
        </p:nvSpPr>
        <p:spPr>
          <a:xfrm rot="-2153581">
            <a:off x="3698465" y="2197679"/>
            <a:ext cx="2558532" cy="1574988"/>
          </a:xfrm>
          <a:prstGeom prst="rect">
            <a:avLst/>
          </a:prstGeom>
          <a:noFill/>
          <a:ln>
            <a:noFill/>
          </a:ln>
        </p:spPr>
        <p:txBody>
          <a:bodyPr anchorCtr="0" anchor="t" bIns="9125" lIns="9125" spcFirstLastPara="1" rIns="9125" wrap="square" tIns="9125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38" name="Google Shape;1238;g2c9a6021305_0_206"/>
          <p:cNvSpPr/>
          <p:nvPr/>
        </p:nvSpPr>
        <p:spPr>
          <a:xfrm rot="949913">
            <a:off x="4759794" y="1549933"/>
            <a:ext cx="3910333" cy="2463141"/>
          </a:xfrm>
          <a:prstGeom prst="wedgeEllipseCallout">
            <a:avLst>
              <a:gd fmla="val -20833" name="adj1"/>
              <a:gd fmla="val 62500" name="adj2"/>
            </a:avLst>
          </a:prstGeom>
          <a:noFill/>
          <a:ln cap="flat" cmpd="sng" w="5715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239" name="Google Shape;1239;g2c9a6021305_0_206"/>
          <p:cNvSpPr txBox="1"/>
          <p:nvPr>
            <p:ph idx="5" type="body"/>
          </p:nvPr>
        </p:nvSpPr>
        <p:spPr>
          <a:xfrm rot="860453">
            <a:off x="8789257" y="1869145"/>
            <a:ext cx="2887476" cy="1828793"/>
          </a:xfrm>
          <a:prstGeom prst="rect">
            <a:avLst/>
          </a:prstGeom>
          <a:noFill/>
          <a:ln>
            <a:noFill/>
          </a:ln>
        </p:spPr>
        <p:txBody>
          <a:bodyPr anchorCtr="0" anchor="t" bIns="9125" lIns="9125" spcFirstLastPara="1" rIns="9125" wrap="square" tIns="9125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40" name="Google Shape;1240;g2c9a6021305_0_206"/>
          <p:cNvSpPr/>
          <p:nvPr/>
        </p:nvSpPr>
        <p:spPr>
          <a:xfrm flipH="1" rot="-2036101">
            <a:off x="-57472" y="1812681"/>
            <a:ext cx="3328065" cy="2381766"/>
          </a:xfrm>
          <a:prstGeom prst="wedgeEllipseCallout">
            <a:avLst>
              <a:gd fmla="val -20833" name="adj1"/>
              <a:gd fmla="val 62500" name="adj2"/>
            </a:avLst>
          </a:prstGeom>
          <a:noFill/>
          <a:ln cap="flat" cmpd="sng" w="5715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241" name="Google Shape;1241;g2c9a6021305_0_206"/>
          <p:cNvSpPr txBox="1"/>
          <p:nvPr>
            <p:ph idx="6" type="body"/>
          </p:nvPr>
        </p:nvSpPr>
        <p:spPr>
          <a:xfrm>
            <a:off x="9641043" y="5445006"/>
            <a:ext cx="2550900" cy="839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b="1" i="0" sz="2800" u="none" cap="none" strike="noStrike">
                <a:solidFill>
                  <a:srgbClr val="0771BA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2 reading tip more options">
  <p:cSld name="1_2 reading tip more options">
    <p:spTree>
      <p:nvGrpSpPr>
        <p:cNvPr id="1242" name="Shape 1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3" name="Google Shape;1243;g2c9a6021305_0_225"/>
          <p:cNvSpPr txBox="1"/>
          <p:nvPr>
            <p:ph type="title"/>
          </p:nvPr>
        </p:nvSpPr>
        <p:spPr>
          <a:xfrm>
            <a:off x="3536683" y="0"/>
            <a:ext cx="5683500" cy="157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Calibri"/>
              <a:buNone/>
              <a:defRPr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44" name="Google Shape;1244;g2c9a6021305_0_225"/>
          <p:cNvSpPr txBox="1"/>
          <p:nvPr>
            <p:ph idx="1" type="body"/>
          </p:nvPr>
        </p:nvSpPr>
        <p:spPr>
          <a:xfrm>
            <a:off x="248443" y="239394"/>
            <a:ext cx="3040200" cy="549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b="1" i="0" sz="2800" u="none" cap="none" strike="noStrike">
                <a:solidFill>
                  <a:srgbClr val="0771BA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45" name="Google Shape;1245;g2c9a6021305_0_225"/>
          <p:cNvSpPr txBox="1"/>
          <p:nvPr>
            <p:ph idx="2" type="body"/>
          </p:nvPr>
        </p:nvSpPr>
        <p:spPr>
          <a:xfrm>
            <a:off x="243874" y="1023994"/>
            <a:ext cx="3040200" cy="2993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771BA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46" name="Google Shape;1246;g2c9a6021305_0_225"/>
          <p:cNvSpPr txBox="1"/>
          <p:nvPr>
            <p:ph idx="3" type="body"/>
          </p:nvPr>
        </p:nvSpPr>
        <p:spPr>
          <a:xfrm>
            <a:off x="3790950" y="1944688"/>
            <a:ext cx="4361400" cy="4154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grpSp>
        <p:nvGrpSpPr>
          <p:cNvPr id="1247" name="Google Shape;1247;g2c9a6021305_0_225"/>
          <p:cNvGrpSpPr/>
          <p:nvPr/>
        </p:nvGrpSpPr>
        <p:grpSpPr>
          <a:xfrm flipH="1">
            <a:off x="245139" y="6196177"/>
            <a:ext cx="8086609" cy="626185"/>
            <a:chOff x="3847875" y="6196177"/>
            <a:chExt cx="8086609" cy="626185"/>
          </a:xfrm>
        </p:grpSpPr>
        <p:cxnSp>
          <p:nvCxnSpPr>
            <p:cNvPr id="1248" name="Google Shape;1248;g2c9a6021305_0_225"/>
            <p:cNvCxnSpPr/>
            <p:nvPr/>
          </p:nvCxnSpPr>
          <p:spPr>
            <a:xfrm>
              <a:off x="4029444" y="6565900"/>
              <a:ext cx="2082600" cy="0"/>
            </a:xfrm>
            <a:prstGeom prst="straightConnector1">
              <a:avLst/>
            </a:prstGeom>
            <a:noFill/>
            <a:ln cap="flat" cmpd="sng" w="25400">
              <a:solidFill>
                <a:srgbClr val="96C934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1249" name="Google Shape;1249;g2c9a6021305_0_225"/>
            <p:cNvCxnSpPr/>
            <p:nvPr/>
          </p:nvCxnSpPr>
          <p:spPr>
            <a:xfrm>
              <a:off x="6665449" y="6565900"/>
              <a:ext cx="2082600" cy="0"/>
            </a:xfrm>
            <a:prstGeom prst="straightConnector1">
              <a:avLst/>
            </a:prstGeom>
            <a:noFill/>
            <a:ln cap="flat" cmpd="sng" w="25400">
              <a:solidFill>
                <a:srgbClr val="96C93E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1250" name="Google Shape;1250;g2c9a6021305_0_225"/>
            <p:cNvCxnSpPr/>
            <p:nvPr/>
          </p:nvCxnSpPr>
          <p:spPr>
            <a:xfrm>
              <a:off x="9360899" y="6565900"/>
              <a:ext cx="2082600" cy="0"/>
            </a:xfrm>
            <a:prstGeom prst="straightConnector1">
              <a:avLst/>
            </a:prstGeom>
            <a:noFill/>
            <a:ln cap="flat" cmpd="sng" w="25400">
              <a:solidFill>
                <a:srgbClr val="006FB6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pic>
          <p:nvPicPr>
            <p:cNvPr id="1251" name="Google Shape;1251;g2c9a6021305_0_225"/>
            <p:cNvPicPr preferRelativeResize="0"/>
            <p:nvPr/>
          </p:nvPicPr>
          <p:blipFill rotWithShape="1">
            <a:blip r:embed="rId2">
              <a:alphaModFix/>
            </a:blip>
            <a:srcRect b="0" l="0" r="0" t="0"/>
            <a:stretch/>
          </p:blipFill>
          <p:spPr>
            <a:xfrm>
              <a:off x="11442515" y="6196177"/>
              <a:ext cx="491969" cy="53617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A picture containing vector graphics&#10;&#10;Description automatically generated" id="1252" name="Google Shape;1252;g2c9a6021305_0_225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8721174" y="6196177"/>
              <a:ext cx="687747" cy="615553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253" name="Google Shape;1253;g2c9a6021305_0_225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6134673" y="6324412"/>
              <a:ext cx="529889" cy="49795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254" name="Google Shape;1254;g2c9a6021305_0_225"/>
            <p:cNvPicPr preferRelativeResize="0"/>
            <p:nvPr/>
          </p:nvPicPr>
          <p:blipFill rotWithShape="1">
            <a:blip r:embed="rId5">
              <a:alphaModFix/>
            </a:blip>
            <a:srcRect b="0" l="0" r="0" t="0"/>
            <a:stretch/>
          </p:blipFill>
          <p:spPr>
            <a:xfrm>
              <a:off x="3847875" y="6251086"/>
              <a:ext cx="309931" cy="493980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255" name="Google Shape;1255;g2c9a6021305_0_225"/>
          <p:cNvSpPr txBox="1"/>
          <p:nvPr>
            <p:ph idx="4" type="body"/>
          </p:nvPr>
        </p:nvSpPr>
        <p:spPr>
          <a:xfrm>
            <a:off x="8420151" y="1944688"/>
            <a:ext cx="3514200" cy="1193700"/>
          </a:xfrm>
          <a:prstGeom prst="rect">
            <a:avLst/>
          </a:prstGeom>
          <a:solidFill>
            <a:srgbClr val="96C93E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None/>
              <a:defRPr b="0" i="0" sz="4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064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810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810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56" name="Google Shape;1256;g2c9a6021305_0_225"/>
          <p:cNvSpPr txBox="1"/>
          <p:nvPr>
            <p:ph idx="5" type="body"/>
          </p:nvPr>
        </p:nvSpPr>
        <p:spPr>
          <a:xfrm>
            <a:off x="8433792" y="4255294"/>
            <a:ext cx="3514200" cy="1193700"/>
          </a:xfrm>
          <a:prstGeom prst="rect">
            <a:avLst/>
          </a:prstGeom>
          <a:solidFill>
            <a:srgbClr val="96C93E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None/>
              <a:defRPr b="0" i="0" sz="4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064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810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810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57" name="Google Shape;1257;g2c9a6021305_0_225"/>
          <p:cNvSpPr/>
          <p:nvPr>
            <p:ph idx="6" type="pic"/>
          </p:nvPr>
        </p:nvSpPr>
        <p:spPr>
          <a:xfrm>
            <a:off x="328222" y="4123429"/>
            <a:ext cx="2871300" cy="249510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_Custom Layout">
  <p:cSld name="2_Custom Layout">
    <p:spTree>
      <p:nvGrpSpPr>
        <p:cNvPr id="126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7" name="Google Shape;127;p4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 flipH="1">
            <a:off x="6432966" y="1760539"/>
            <a:ext cx="5505627" cy="4256743"/>
          </a:xfrm>
          <a:prstGeom prst="rect">
            <a:avLst/>
          </a:prstGeom>
          <a:noFill/>
          <a:ln>
            <a:noFill/>
          </a:ln>
        </p:spPr>
      </p:pic>
      <p:sp>
        <p:nvSpPr>
          <p:cNvPr id="128" name="Google Shape;128;p46"/>
          <p:cNvSpPr txBox="1"/>
          <p:nvPr>
            <p:ph type="ctrTitle"/>
          </p:nvPr>
        </p:nvSpPr>
        <p:spPr>
          <a:xfrm>
            <a:off x="0" y="0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29" name="Google Shape;129;p46"/>
          <p:cNvSpPr/>
          <p:nvPr/>
        </p:nvSpPr>
        <p:spPr>
          <a:xfrm flipH="1">
            <a:off x="264033" y="3054772"/>
            <a:ext cx="3801397" cy="1571144"/>
          </a:xfrm>
          <a:prstGeom prst="wedgeRoundRectCallout">
            <a:avLst>
              <a:gd fmla="val -135679" name="adj1"/>
              <a:gd fmla="val -7111" name="adj2"/>
              <a:gd fmla="val 16667" name="adj3"/>
            </a:avLst>
          </a:prstGeom>
          <a:solidFill>
            <a:schemeClr val="lt1"/>
          </a:solidFill>
          <a:ln cap="flat" cmpd="sng" w="1905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grpSp>
        <p:nvGrpSpPr>
          <p:cNvPr id="130" name="Google Shape;130;p46"/>
          <p:cNvGrpSpPr/>
          <p:nvPr/>
        </p:nvGrpSpPr>
        <p:grpSpPr>
          <a:xfrm flipH="1">
            <a:off x="-30396" y="6196177"/>
            <a:ext cx="12233029" cy="626185"/>
            <a:chOff x="-30396" y="6196177"/>
            <a:chExt cx="12233029" cy="626185"/>
          </a:xfrm>
        </p:grpSpPr>
        <p:pic>
          <p:nvPicPr>
            <p:cNvPr id="131" name="Google Shape;131;p46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2097147" y="6246434"/>
              <a:ext cx="309930" cy="493979"/>
            </a:xfrm>
            <a:prstGeom prst="rect">
              <a:avLst/>
            </a:prstGeom>
            <a:noFill/>
            <a:ln>
              <a:noFill/>
            </a:ln>
          </p:spPr>
        </p:pic>
        <p:cxnSp>
          <p:nvCxnSpPr>
            <p:cNvPr id="132" name="Google Shape;132;p46"/>
            <p:cNvCxnSpPr/>
            <p:nvPr/>
          </p:nvCxnSpPr>
          <p:spPr>
            <a:xfrm>
              <a:off x="-30396" y="6567434"/>
              <a:ext cx="2082480" cy="0"/>
            </a:xfrm>
            <a:prstGeom prst="straightConnector1">
              <a:avLst/>
            </a:prstGeom>
            <a:noFill/>
            <a:ln cap="flat" cmpd="sng" w="25400">
              <a:solidFill>
                <a:srgbClr val="006FB6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133" name="Google Shape;133;p46"/>
            <p:cNvCxnSpPr/>
            <p:nvPr/>
          </p:nvCxnSpPr>
          <p:spPr>
            <a:xfrm>
              <a:off x="2289544" y="6565900"/>
              <a:ext cx="2082480" cy="0"/>
            </a:xfrm>
            <a:prstGeom prst="straightConnector1">
              <a:avLst/>
            </a:prstGeom>
            <a:noFill/>
            <a:ln cap="flat" cmpd="sng" w="25400">
              <a:solidFill>
                <a:srgbClr val="96C934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134" name="Google Shape;134;p46"/>
            <p:cNvCxnSpPr/>
            <p:nvPr/>
          </p:nvCxnSpPr>
          <p:spPr>
            <a:xfrm>
              <a:off x="4925549" y="6565900"/>
              <a:ext cx="2082480" cy="0"/>
            </a:xfrm>
            <a:prstGeom prst="straightConnector1">
              <a:avLst/>
            </a:prstGeom>
            <a:noFill/>
            <a:ln cap="flat" cmpd="sng" w="25400">
              <a:solidFill>
                <a:srgbClr val="96C934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135" name="Google Shape;135;p46"/>
            <p:cNvCxnSpPr/>
            <p:nvPr/>
          </p:nvCxnSpPr>
          <p:spPr>
            <a:xfrm>
              <a:off x="7620999" y="6565900"/>
              <a:ext cx="2082480" cy="0"/>
            </a:xfrm>
            <a:prstGeom prst="straightConnector1">
              <a:avLst/>
            </a:prstGeom>
            <a:noFill/>
            <a:ln cap="flat" cmpd="sng" w="25400">
              <a:solidFill>
                <a:srgbClr val="006FB6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136" name="Google Shape;136;p46"/>
            <p:cNvCxnSpPr/>
            <p:nvPr/>
          </p:nvCxnSpPr>
          <p:spPr>
            <a:xfrm>
              <a:off x="10120153" y="6584021"/>
              <a:ext cx="2082480" cy="0"/>
            </a:xfrm>
            <a:prstGeom prst="straightConnector1">
              <a:avLst/>
            </a:prstGeom>
            <a:noFill/>
            <a:ln cap="flat" cmpd="sng" w="25400">
              <a:solidFill>
                <a:srgbClr val="006FB6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pic>
          <p:nvPicPr>
            <p:cNvPr id="137" name="Google Shape;137;p46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9702615" y="6196177"/>
              <a:ext cx="491969" cy="53617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38" name="Google Shape;138;p46"/>
            <p:cNvPicPr preferRelativeResize="0"/>
            <p:nvPr/>
          </p:nvPicPr>
          <p:blipFill rotWithShape="1">
            <a:blip r:embed="rId5">
              <a:alphaModFix/>
            </a:blip>
            <a:srcRect b="0" l="0" r="0" t="0"/>
            <a:stretch/>
          </p:blipFill>
          <p:spPr>
            <a:xfrm>
              <a:off x="4458273" y="6324412"/>
              <a:ext cx="529889" cy="49795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A picture containing vector graphics&#10;&#10;Description automatically generated" id="139" name="Google Shape;139;p46"/>
            <p:cNvPicPr preferRelativeResize="0"/>
            <p:nvPr/>
          </p:nvPicPr>
          <p:blipFill rotWithShape="1">
            <a:blip r:embed="rId6">
              <a:alphaModFix/>
            </a:blip>
            <a:srcRect b="0" l="0" r="0" t="0"/>
            <a:stretch/>
          </p:blipFill>
          <p:spPr>
            <a:xfrm>
              <a:off x="6981274" y="6196177"/>
              <a:ext cx="687747" cy="615553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40" name="Google Shape;140;p46"/>
          <p:cNvSpPr/>
          <p:nvPr/>
        </p:nvSpPr>
        <p:spPr>
          <a:xfrm flipH="1">
            <a:off x="2097147" y="1411024"/>
            <a:ext cx="3801397" cy="1571144"/>
          </a:xfrm>
          <a:prstGeom prst="wedgeRoundRectCallout">
            <a:avLst>
              <a:gd fmla="val -69408" name="adj1"/>
              <a:gd fmla="val 37613" name="adj2"/>
              <a:gd fmla="val 16667" name="adj3"/>
            </a:avLst>
          </a:prstGeom>
          <a:solidFill>
            <a:schemeClr val="lt1"/>
          </a:solidFill>
          <a:ln cap="flat" cmpd="sng" w="1905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41" name="Google Shape;141;p46"/>
          <p:cNvSpPr/>
          <p:nvPr/>
        </p:nvSpPr>
        <p:spPr>
          <a:xfrm flipH="1">
            <a:off x="429266" y="4682677"/>
            <a:ext cx="5789039" cy="1393170"/>
          </a:xfrm>
          <a:prstGeom prst="wedgeRoundRectCallout">
            <a:avLst>
              <a:gd fmla="val -71407" name="adj1"/>
              <a:gd fmla="val -94775" name="adj2"/>
              <a:gd fmla="val 16667" name="adj3"/>
            </a:avLst>
          </a:prstGeom>
          <a:solidFill>
            <a:schemeClr val="lt1"/>
          </a:solidFill>
          <a:ln cap="flat" cmpd="sng" w="1905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42" name="Google Shape;142;p46"/>
          <p:cNvSpPr txBox="1"/>
          <p:nvPr>
            <p:ph idx="1" type="body"/>
          </p:nvPr>
        </p:nvSpPr>
        <p:spPr>
          <a:xfrm>
            <a:off x="8450575" y="3165416"/>
            <a:ext cx="3488018" cy="123645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43" name="Google Shape;143;p46"/>
          <p:cNvSpPr txBox="1"/>
          <p:nvPr>
            <p:ph idx="2" type="body"/>
          </p:nvPr>
        </p:nvSpPr>
        <p:spPr>
          <a:xfrm>
            <a:off x="5816498" y="1588544"/>
            <a:ext cx="3488018" cy="123645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44" name="Google Shape;144;p46"/>
          <p:cNvSpPr txBox="1"/>
          <p:nvPr>
            <p:ph idx="3" type="body"/>
          </p:nvPr>
        </p:nvSpPr>
        <p:spPr>
          <a:xfrm>
            <a:off x="6003646" y="4619956"/>
            <a:ext cx="5388701" cy="139316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Find Your Materials">
  <p:cSld name="Find Your Materials">
    <p:spTree>
      <p:nvGrpSpPr>
        <p:cNvPr id="1258" name="Shape 1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" name="Google Shape;1259;g2c9a6021305_0_241"/>
          <p:cNvSpPr txBox="1"/>
          <p:nvPr>
            <p:ph type="title"/>
          </p:nvPr>
        </p:nvSpPr>
        <p:spPr>
          <a:xfrm>
            <a:off x="1" y="1"/>
            <a:ext cx="8638200" cy="1251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pic>
        <p:nvPicPr>
          <p:cNvPr id="1260" name="Google Shape;1260;g2c9a6021305_0_24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79447" y="6246434"/>
            <a:ext cx="309931" cy="49398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261" name="Google Shape;1261;g2c9a6021305_0_241"/>
          <p:cNvCxnSpPr/>
          <p:nvPr/>
        </p:nvCxnSpPr>
        <p:spPr>
          <a:xfrm>
            <a:off x="371844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262" name="Google Shape;1262;g2c9a6021305_0_241"/>
          <p:cNvCxnSpPr/>
          <p:nvPr/>
        </p:nvCxnSpPr>
        <p:spPr>
          <a:xfrm>
            <a:off x="300784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263" name="Google Shape;1263;g2c9a6021305_0_241"/>
          <p:cNvCxnSpPr/>
          <p:nvPr/>
        </p:nvCxnSpPr>
        <p:spPr>
          <a:xfrm>
            <a:off x="570329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264" name="Google Shape;1264;g2c9a6021305_0_24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7849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265" name="Google Shape;1265;g2c9a6021305_0_24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4770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1266" name="Google Shape;1266;g2c9a6021305_0_241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50635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sp>
        <p:nvSpPr>
          <p:cNvPr id="1267" name="Google Shape;1267;g2c9a6021305_0_241"/>
          <p:cNvSpPr txBox="1"/>
          <p:nvPr>
            <p:ph idx="1" type="body"/>
          </p:nvPr>
        </p:nvSpPr>
        <p:spPr>
          <a:xfrm>
            <a:off x="628275" y="1620838"/>
            <a:ext cx="3081600" cy="3383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None/>
              <a:defRPr b="0" i="0" sz="32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68" name="Google Shape;1268;g2c9a6021305_0_241"/>
          <p:cNvSpPr txBox="1"/>
          <p:nvPr>
            <p:ph idx="2" type="body"/>
          </p:nvPr>
        </p:nvSpPr>
        <p:spPr>
          <a:xfrm>
            <a:off x="4059003" y="1632097"/>
            <a:ext cx="4005000" cy="3383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None/>
              <a:defRPr b="0" i="0" sz="32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69" name="Google Shape;1269;g2c9a6021305_0_241"/>
          <p:cNvSpPr txBox="1"/>
          <p:nvPr>
            <p:ph idx="3" type="body"/>
          </p:nvPr>
        </p:nvSpPr>
        <p:spPr>
          <a:xfrm>
            <a:off x="8794864" y="1454588"/>
            <a:ext cx="3348000" cy="1172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1" i="0" sz="4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70" name="Google Shape;1270;g2c9a6021305_0_241"/>
          <p:cNvSpPr txBox="1"/>
          <p:nvPr>
            <p:ph idx="4" type="body"/>
          </p:nvPr>
        </p:nvSpPr>
        <p:spPr>
          <a:xfrm>
            <a:off x="8794863" y="2645354"/>
            <a:ext cx="3348000" cy="1535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71" name="Google Shape;1271;g2c9a6021305_0_241"/>
          <p:cNvSpPr/>
          <p:nvPr>
            <p:ph idx="5" type="pic"/>
          </p:nvPr>
        </p:nvSpPr>
        <p:spPr>
          <a:xfrm>
            <a:off x="8989159" y="4407656"/>
            <a:ext cx="2926200" cy="194760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_Reading tip with wider picture">
  <p:cSld name="2_Reading tip with wider picture">
    <p:spTree>
      <p:nvGrpSpPr>
        <p:cNvPr id="1272" name="Shape 1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3" name="Google Shape;1273;g2c9a6021305_0_255"/>
          <p:cNvSpPr txBox="1"/>
          <p:nvPr>
            <p:ph type="title"/>
          </p:nvPr>
        </p:nvSpPr>
        <p:spPr>
          <a:xfrm>
            <a:off x="-7620" y="0"/>
            <a:ext cx="8638200" cy="1251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cxnSp>
        <p:nvCxnSpPr>
          <p:cNvPr id="1274" name="Google Shape;1274;g2c9a6021305_0_255"/>
          <p:cNvCxnSpPr/>
          <p:nvPr/>
        </p:nvCxnSpPr>
        <p:spPr>
          <a:xfrm>
            <a:off x="371844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275" name="Google Shape;1275;g2c9a6021305_0_255"/>
          <p:cNvCxnSpPr/>
          <p:nvPr/>
        </p:nvCxnSpPr>
        <p:spPr>
          <a:xfrm>
            <a:off x="300784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276" name="Google Shape;1276;g2c9a6021305_0_255"/>
          <p:cNvCxnSpPr/>
          <p:nvPr/>
        </p:nvCxnSpPr>
        <p:spPr>
          <a:xfrm>
            <a:off x="570329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277" name="Google Shape;1277;g2c9a6021305_0_25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7849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1278" name="Google Shape;1278;g2c9a6021305_0_25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0635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1279" name="Google Shape;1279;g2c9a6021305_0_25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477073" y="6324412"/>
            <a:ext cx="529889" cy="497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80" name="Google Shape;1280;g2c9a6021305_0_255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90275" y="6251086"/>
            <a:ext cx="309931" cy="493980"/>
          </a:xfrm>
          <a:prstGeom prst="rect">
            <a:avLst/>
          </a:prstGeom>
          <a:noFill/>
          <a:ln>
            <a:noFill/>
          </a:ln>
        </p:spPr>
      </p:pic>
      <p:sp>
        <p:nvSpPr>
          <p:cNvPr id="1281" name="Google Shape;1281;g2c9a6021305_0_255"/>
          <p:cNvSpPr txBox="1"/>
          <p:nvPr>
            <p:ph idx="1" type="body"/>
          </p:nvPr>
        </p:nvSpPr>
        <p:spPr>
          <a:xfrm>
            <a:off x="500204" y="1587499"/>
            <a:ext cx="7520700" cy="4364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0" i="0" sz="4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572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318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064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064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82" name="Google Shape;1282;g2c9a6021305_0_255"/>
          <p:cNvSpPr/>
          <p:nvPr>
            <p:ph idx="2" type="pic"/>
          </p:nvPr>
        </p:nvSpPr>
        <p:spPr>
          <a:xfrm>
            <a:off x="8832388" y="1251284"/>
            <a:ext cx="3251700" cy="2499000"/>
          </a:xfrm>
          <a:prstGeom prst="rect">
            <a:avLst/>
          </a:prstGeom>
          <a:noFill/>
          <a:ln>
            <a:noFill/>
          </a:ln>
        </p:spPr>
      </p:sp>
      <p:sp>
        <p:nvSpPr>
          <p:cNvPr id="1283" name="Google Shape;1283;g2c9a6021305_0_255"/>
          <p:cNvSpPr txBox="1"/>
          <p:nvPr>
            <p:ph idx="3" type="body"/>
          </p:nvPr>
        </p:nvSpPr>
        <p:spPr>
          <a:xfrm>
            <a:off x="9209609" y="4065956"/>
            <a:ext cx="2497200" cy="2185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2100"/>
              <a:buFont typeface="Arial"/>
              <a:buNone/>
              <a:defRPr b="0" i="0" sz="28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--Reading tip with older child extra">
  <p:cSld name="2--Reading tip with older child extra">
    <p:spTree>
      <p:nvGrpSpPr>
        <p:cNvPr id="1284" name="Shape 12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5" name="Google Shape;1285;g2c9a6021305_0_267"/>
          <p:cNvSpPr txBox="1"/>
          <p:nvPr>
            <p:ph type="title"/>
          </p:nvPr>
        </p:nvSpPr>
        <p:spPr>
          <a:xfrm>
            <a:off x="-7620" y="0"/>
            <a:ext cx="8638200" cy="1251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cxnSp>
        <p:nvCxnSpPr>
          <p:cNvPr id="1286" name="Google Shape;1286;g2c9a6021305_0_267"/>
          <p:cNvCxnSpPr/>
          <p:nvPr/>
        </p:nvCxnSpPr>
        <p:spPr>
          <a:xfrm>
            <a:off x="371844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287" name="Google Shape;1287;g2c9a6021305_0_267"/>
          <p:cNvCxnSpPr/>
          <p:nvPr/>
        </p:nvCxnSpPr>
        <p:spPr>
          <a:xfrm>
            <a:off x="300784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288" name="Google Shape;1288;g2c9a6021305_0_267"/>
          <p:cNvCxnSpPr/>
          <p:nvPr/>
        </p:nvCxnSpPr>
        <p:spPr>
          <a:xfrm>
            <a:off x="570329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289" name="Google Shape;1289;g2c9a6021305_0_26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7849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1290" name="Google Shape;1290;g2c9a6021305_0_26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0635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1291" name="Google Shape;1291;g2c9a6021305_0_26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477073" y="6324412"/>
            <a:ext cx="529889" cy="497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92" name="Google Shape;1292;g2c9a6021305_0_267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90275" y="6251086"/>
            <a:ext cx="309931" cy="493980"/>
          </a:xfrm>
          <a:prstGeom prst="rect">
            <a:avLst/>
          </a:prstGeom>
          <a:noFill/>
          <a:ln>
            <a:noFill/>
          </a:ln>
        </p:spPr>
      </p:pic>
      <p:sp>
        <p:nvSpPr>
          <p:cNvPr id="1293" name="Google Shape;1293;g2c9a6021305_0_267"/>
          <p:cNvSpPr/>
          <p:nvPr>
            <p:ph idx="2" type="pic"/>
          </p:nvPr>
        </p:nvSpPr>
        <p:spPr>
          <a:xfrm>
            <a:off x="9209369" y="1251283"/>
            <a:ext cx="2404500" cy="2949900"/>
          </a:xfrm>
          <a:prstGeom prst="rect">
            <a:avLst/>
          </a:prstGeom>
          <a:noFill/>
          <a:ln>
            <a:noFill/>
          </a:ln>
        </p:spPr>
      </p:sp>
      <p:sp>
        <p:nvSpPr>
          <p:cNvPr id="1294" name="Google Shape;1294;g2c9a6021305_0_267"/>
          <p:cNvSpPr txBox="1"/>
          <p:nvPr>
            <p:ph idx="1" type="body"/>
          </p:nvPr>
        </p:nvSpPr>
        <p:spPr>
          <a:xfrm>
            <a:off x="8822723" y="4264514"/>
            <a:ext cx="3212700" cy="2301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2100"/>
              <a:buFont typeface="Noto Sans Symbols"/>
              <a:buNone/>
              <a:defRPr b="0" i="0" sz="28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95" name="Google Shape;1295;g2c9a6021305_0_267"/>
          <p:cNvSpPr txBox="1"/>
          <p:nvPr>
            <p:ph idx="3" type="body"/>
          </p:nvPr>
        </p:nvSpPr>
        <p:spPr>
          <a:xfrm>
            <a:off x="500205" y="1566099"/>
            <a:ext cx="7528800" cy="3463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318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AutoNum type="arabicPeriod"/>
              <a:defRPr b="0" i="0" sz="32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AutoNum type="arabicPeriod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318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AutoNum type="arabicPeriod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318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AutoNum type="arabicPeriod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318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AutoNum type="arabicPeriod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96" name="Google Shape;1296;g2c9a6021305_0_267"/>
          <p:cNvSpPr txBox="1"/>
          <p:nvPr>
            <p:ph idx="4" type="body"/>
          </p:nvPr>
        </p:nvSpPr>
        <p:spPr>
          <a:xfrm>
            <a:off x="5940679" y="1768203"/>
            <a:ext cx="2692800" cy="2563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>
  <p:cSld name="Title and Content">
    <p:spTree>
      <p:nvGrpSpPr>
        <p:cNvPr id="1297" name="Shape 12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8" name="Google Shape;1298;g2c9a6021305_0_280"/>
          <p:cNvSpPr txBox="1"/>
          <p:nvPr>
            <p:ph type="title"/>
          </p:nvPr>
        </p:nvSpPr>
        <p:spPr>
          <a:xfrm>
            <a:off x="1" y="1"/>
            <a:ext cx="8638200" cy="1251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Content with Caption">
  <p:cSld name="1_Content with Caption">
    <p:spTree>
      <p:nvGrpSpPr>
        <p:cNvPr id="1299" name="Shape 12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" name="Google Shape;1300;g2c9a6021305_0_282"/>
          <p:cNvSpPr txBox="1"/>
          <p:nvPr>
            <p:ph type="title"/>
          </p:nvPr>
        </p:nvSpPr>
        <p:spPr>
          <a:xfrm>
            <a:off x="-7620" y="0"/>
            <a:ext cx="8638200" cy="1251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cxnSp>
        <p:nvCxnSpPr>
          <p:cNvPr id="1301" name="Google Shape;1301;g2c9a6021305_0_282"/>
          <p:cNvCxnSpPr/>
          <p:nvPr/>
        </p:nvCxnSpPr>
        <p:spPr>
          <a:xfrm>
            <a:off x="371844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302" name="Google Shape;1302;g2c9a6021305_0_282"/>
          <p:cNvCxnSpPr/>
          <p:nvPr/>
        </p:nvCxnSpPr>
        <p:spPr>
          <a:xfrm>
            <a:off x="300784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303" name="Google Shape;1303;g2c9a6021305_0_282"/>
          <p:cNvCxnSpPr/>
          <p:nvPr/>
        </p:nvCxnSpPr>
        <p:spPr>
          <a:xfrm>
            <a:off x="570329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304" name="Google Shape;1304;g2c9a6021305_0_28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7849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1305" name="Google Shape;1305;g2c9a6021305_0_28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0635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1306" name="Google Shape;1306;g2c9a6021305_0_28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477073" y="6324412"/>
            <a:ext cx="529889" cy="497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07" name="Google Shape;1307;g2c9a6021305_0_282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90275" y="6251086"/>
            <a:ext cx="309931" cy="493980"/>
          </a:xfrm>
          <a:prstGeom prst="rect">
            <a:avLst/>
          </a:prstGeom>
          <a:noFill/>
          <a:ln>
            <a:noFill/>
          </a:ln>
        </p:spPr>
      </p:pic>
      <p:sp>
        <p:nvSpPr>
          <p:cNvPr id="1308" name="Google Shape;1308;g2c9a6021305_0_282"/>
          <p:cNvSpPr/>
          <p:nvPr>
            <p:ph idx="2" type="pic"/>
          </p:nvPr>
        </p:nvSpPr>
        <p:spPr>
          <a:xfrm>
            <a:off x="8916576" y="1661249"/>
            <a:ext cx="2990100" cy="2715900"/>
          </a:xfrm>
          <a:prstGeom prst="rect">
            <a:avLst/>
          </a:prstGeom>
          <a:noFill/>
          <a:ln>
            <a:noFill/>
          </a:ln>
        </p:spPr>
      </p:sp>
      <p:sp>
        <p:nvSpPr>
          <p:cNvPr id="1309" name="Google Shape;1309;g2c9a6021305_0_282"/>
          <p:cNvSpPr txBox="1"/>
          <p:nvPr>
            <p:ph idx="1" type="body"/>
          </p:nvPr>
        </p:nvSpPr>
        <p:spPr>
          <a:xfrm>
            <a:off x="8916576" y="4120489"/>
            <a:ext cx="2990100" cy="1342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2100"/>
              <a:buFont typeface="Noto Sans Symbols"/>
              <a:buNone/>
              <a:defRPr b="0" i="0" sz="28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10" name="Google Shape;1310;g2c9a6021305_0_282"/>
          <p:cNvSpPr txBox="1"/>
          <p:nvPr>
            <p:ph idx="3" type="body"/>
          </p:nvPr>
        </p:nvSpPr>
        <p:spPr>
          <a:xfrm>
            <a:off x="740937" y="1831445"/>
            <a:ext cx="66162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4191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11" name="Google Shape;1311;g2c9a6021305_0_282"/>
          <p:cNvSpPr txBox="1"/>
          <p:nvPr>
            <p:ph idx="4" type="body"/>
          </p:nvPr>
        </p:nvSpPr>
        <p:spPr>
          <a:xfrm>
            <a:off x="740937" y="3256853"/>
            <a:ext cx="66162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4191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12" name="Google Shape;1312;g2c9a6021305_0_282"/>
          <p:cNvSpPr txBox="1"/>
          <p:nvPr>
            <p:ph idx="5" type="body"/>
          </p:nvPr>
        </p:nvSpPr>
        <p:spPr>
          <a:xfrm>
            <a:off x="740937" y="4726515"/>
            <a:ext cx="66162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4191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>
  <p:cSld name="Title and Vertical Text">
    <p:spTree>
      <p:nvGrpSpPr>
        <p:cNvPr id="1313" name="Shape 13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4" name="Google Shape;1314;g2c9a6021305_0_296"/>
          <p:cNvSpPr txBox="1"/>
          <p:nvPr>
            <p:ph type="title"/>
          </p:nvPr>
        </p:nvSpPr>
        <p:spPr>
          <a:xfrm>
            <a:off x="1" y="1"/>
            <a:ext cx="8638200" cy="1251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cxnSp>
        <p:nvCxnSpPr>
          <p:cNvPr id="1315" name="Google Shape;1315;g2c9a6021305_0_296"/>
          <p:cNvCxnSpPr/>
          <p:nvPr/>
        </p:nvCxnSpPr>
        <p:spPr>
          <a:xfrm>
            <a:off x="371844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316" name="Google Shape;1316;g2c9a6021305_0_296"/>
          <p:cNvCxnSpPr/>
          <p:nvPr/>
        </p:nvCxnSpPr>
        <p:spPr>
          <a:xfrm>
            <a:off x="300784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317" name="Google Shape;1317;g2c9a6021305_0_296"/>
          <p:cNvCxnSpPr/>
          <p:nvPr/>
        </p:nvCxnSpPr>
        <p:spPr>
          <a:xfrm>
            <a:off x="570329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318" name="Google Shape;1318;g2c9a6021305_0_29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4770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1319" name="Google Shape;1319;g2c9a6021305_0_29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0635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1320" name="Google Shape;1320;g2c9a6021305_0_29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90275" y="6251086"/>
            <a:ext cx="309931" cy="49398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21" name="Google Shape;1321;g2c9a6021305_0_296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7784915" y="6196177"/>
            <a:ext cx="491968" cy="536174"/>
          </a:xfrm>
          <a:prstGeom prst="rect">
            <a:avLst/>
          </a:prstGeom>
          <a:noFill/>
          <a:ln>
            <a:noFill/>
          </a:ln>
        </p:spPr>
      </p:pic>
      <p:sp>
        <p:nvSpPr>
          <p:cNvPr id="1322" name="Google Shape;1322;g2c9a6021305_0_296"/>
          <p:cNvSpPr/>
          <p:nvPr>
            <p:ph idx="2" type="pic"/>
          </p:nvPr>
        </p:nvSpPr>
        <p:spPr>
          <a:xfrm>
            <a:off x="9093038" y="1058781"/>
            <a:ext cx="2715900" cy="2715900"/>
          </a:xfrm>
          <a:prstGeom prst="rect">
            <a:avLst/>
          </a:prstGeom>
          <a:noFill/>
          <a:ln>
            <a:noFill/>
          </a:ln>
        </p:spPr>
      </p:sp>
      <p:sp>
        <p:nvSpPr>
          <p:cNvPr id="1323" name="Google Shape;1323;g2c9a6021305_0_296"/>
          <p:cNvSpPr txBox="1"/>
          <p:nvPr>
            <p:ph idx="1" type="body"/>
          </p:nvPr>
        </p:nvSpPr>
        <p:spPr>
          <a:xfrm>
            <a:off x="1660584" y="1489802"/>
            <a:ext cx="66162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24" name="Google Shape;1324;g2c9a6021305_0_296"/>
          <p:cNvSpPr txBox="1"/>
          <p:nvPr>
            <p:ph idx="3" type="body"/>
          </p:nvPr>
        </p:nvSpPr>
        <p:spPr>
          <a:xfrm>
            <a:off x="1660584" y="3034440"/>
            <a:ext cx="66162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25" name="Google Shape;1325;g2c9a6021305_0_296"/>
          <p:cNvSpPr txBox="1"/>
          <p:nvPr>
            <p:ph idx="4" type="body"/>
          </p:nvPr>
        </p:nvSpPr>
        <p:spPr>
          <a:xfrm>
            <a:off x="1660585" y="4620141"/>
            <a:ext cx="66162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26" name="Google Shape;1326;g2c9a6021305_0_296"/>
          <p:cNvSpPr txBox="1"/>
          <p:nvPr>
            <p:ph idx="5" type="body"/>
          </p:nvPr>
        </p:nvSpPr>
        <p:spPr>
          <a:xfrm>
            <a:off x="698499" y="1489799"/>
            <a:ext cx="8826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6000"/>
              <a:buFont typeface="Arial"/>
              <a:buNone/>
              <a:defRPr b="1" i="0" sz="6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27" name="Google Shape;1327;g2c9a6021305_0_296"/>
          <p:cNvSpPr txBox="1"/>
          <p:nvPr>
            <p:ph idx="6" type="body"/>
          </p:nvPr>
        </p:nvSpPr>
        <p:spPr>
          <a:xfrm>
            <a:off x="698499" y="4620139"/>
            <a:ext cx="8826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6000"/>
              <a:buFont typeface="Arial"/>
              <a:buNone/>
              <a:defRPr b="1" i="0" sz="6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28" name="Google Shape;1328;g2c9a6021305_0_296"/>
          <p:cNvSpPr txBox="1"/>
          <p:nvPr>
            <p:ph idx="7" type="body"/>
          </p:nvPr>
        </p:nvSpPr>
        <p:spPr>
          <a:xfrm>
            <a:off x="698499" y="3054969"/>
            <a:ext cx="8826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6000"/>
              <a:buFont typeface="Arial"/>
              <a:buNone/>
              <a:defRPr b="1" i="0" sz="6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29" name="Google Shape;1329;g2c9a6021305_0_296"/>
          <p:cNvSpPr/>
          <p:nvPr>
            <p:ph idx="8" type="pic"/>
          </p:nvPr>
        </p:nvSpPr>
        <p:spPr>
          <a:xfrm>
            <a:off x="8788240" y="3300664"/>
            <a:ext cx="3346800" cy="315480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_Content with Caption">
  <p:cSld name="2_Content with Caption">
    <p:spTree>
      <p:nvGrpSpPr>
        <p:cNvPr id="1330" name="Shape 13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" name="Google Shape;1331;g2c9a6021305_0_313"/>
          <p:cNvSpPr txBox="1"/>
          <p:nvPr>
            <p:ph type="title"/>
          </p:nvPr>
        </p:nvSpPr>
        <p:spPr>
          <a:xfrm>
            <a:off x="-7620" y="0"/>
            <a:ext cx="8638200" cy="1251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32" name="Google Shape;1332;g2c9a6021305_0_313"/>
          <p:cNvSpPr/>
          <p:nvPr>
            <p:ph idx="2" type="pic"/>
          </p:nvPr>
        </p:nvSpPr>
        <p:spPr>
          <a:xfrm>
            <a:off x="9510134" y="1431036"/>
            <a:ext cx="1965900" cy="3996000"/>
          </a:xfrm>
          <a:prstGeom prst="rect">
            <a:avLst/>
          </a:prstGeom>
          <a:noFill/>
          <a:ln>
            <a:noFill/>
          </a:ln>
        </p:spPr>
      </p:sp>
      <p:cxnSp>
        <p:nvCxnSpPr>
          <p:cNvPr id="1333" name="Google Shape;1333;g2c9a6021305_0_313"/>
          <p:cNvCxnSpPr/>
          <p:nvPr/>
        </p:nvCxnSpPr>
        <p:spPr>
          <a:xfrm>
            <a:off x="371844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334" name="Google Shape;1334;g2c9a6021305_0_313"/>
          <p:cNvCxnSpPr/>
          <p:nvPr/>
        </p:nvCxnSpPr>
        <p:spPr>
          <a:xfrm>
            <a:off x="300784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335" name="Google Shape;1335;g2c9a6021305_0_313"/>
          <p:cNvCxnSpPr/>
          <p:nvPr/>
        </p:nvCxnSpPr>
        <p:spPr>
          <a:xfrm>
            <a:off x="570329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336" name="Google Shape;1336;g2c9a6021305_0_31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4770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1337" name="Google Shape;1337;g2c9a6021305_0_31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0635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1338" name="Google Shape;1338;g2c9a6021305_0_31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90275" y="6251086"/>
            <a:ext cx="309931" cy="49398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39" name="Google Shape;1339;g2c9a6021305_0_313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7784915" y="6196177"/>
            <a:ext cx="491968" cy="536174"/>
          </a:xfrm>
          <a:prstGeom prst="rect">
            <a:avLst/>
          </a:prstGeom>
          <a:noFill/>
          <a:ln>
            <a:noFill/>
          </a:ln>
        </p:spPr>
      </p:pic>
      <p:sp>
        <p:nvSpPr>
          <p:cNvPr id="1340" name="Google Shape;1340;g2c9a6021305_0_313"/>
          <p:cNvSpPr txBox="1"/>
          <p:nvPr>
            <p:ph idx="1" type="body"/>
          </p:nvPr>
        </p:nvSpPr>
        <p:spPr>
          <a:xfrm>
            <a:off x="1660583" y="1489802"/>
            <a:ext cx="63435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41" name="Google Shape;1341;g2c9a6021305_0_313"/>
          <p:cNvSpPr txBox="1"/>
          <p:nvPr>
            <p:ph idx="3" type="body"/>
          </p:nvPr>
        </p:nvSpPr>
        <p:spPr>
          <a:xfrm>
            <a:off x="1660584" y="2653440"/>
            <a:ext cx="63435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42" name="Google Shape;1342;g2c9a6021305_0_313"/>
          <p:cNvSpPr txBox="1"/>
          <p:nvPr>
            <p:ph idx="4" type="body"/>
          </p:nvPr>
        </p:nvSpPr>
        <p:spPr>
          <a:xfrm>
            <a:off x="1660583" y="3817079"/>
            <a:ext cx="63435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43" name="Google Shape;1343;g2c9a6021305_0_313"/>
          <p:cNvSpPr txBox="1"/>
          <p:nvPr>
            <p:ph idx="5" type="body"/>
          </p:nvPr>
        </p:nvSpPr>
        <p:spPr>
          <a:xfrm>
            <a:off x="1660583" y="5006628"/>
            <a:ext cx="63435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44" name="Google Shape;1344;g2c9a6021305_0_313"/>
          <p:cNvSpPr txBox="1"/>
          <p:nvPr>
            <p:ph idx="6" type="body"/>
          </p:nvPr>
        </p:nvSpPr>
        <p:spPr>
          <a:xfrm>
            <a:off x="691245" y="1502511"/>
            <a:ext cx="795600" cy="1041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45" name="Google Shape;1345;g2c9a6021305_0_313"/>
          <p:cNvSpPr txBox="1"/>
          <p:nvPr>
            <p:ph idx="7" type="body"/>
          </p:nvPr>
        </p:nvSpPr>
        <p:spPr>
          <a:xfrm>
            <a:off x="693291" y="2653441"/>
            <a:ext cx="7935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46" name="Google Shape;1346;g2c9a6021305_0_313"/>
          <p:cNvSpPr txBox="1"/>
          <p:nvPr>
            <p:ph idx="8" type="body"/>
          </p:nvPr>
        </p:nvSpPr>
        <p:spPr>
          <a:xfrm>
            <a:off x="691246" y="3817079"/>
            <a:ext cx="7956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47" name="Google Shape;1347;g2c9a6021305_0_313"/>
          <p:cNvSpPr txBox="1"/>
          <p:nvPr>
            <p:ph idx="9" type="body"/>
          </p:nvPr>
        </p:nvSpPr>
        <p:spPr>
          <a:xfrm>
            <a:off x="691245" y="5006628"/>
            <a:ext cx="795600" cy="1041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Custom Layout">
  <p:cSld name="1_Custom Layout">
    <p:spTree>
      <p:nvGrpSpPr>
        <p:cNvPr id="145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53"/>
          <p:cNvSpPr txBox="1"/>
          <p:nvPr>
            <p:ph type="title"/>
          </p:nvPr>
        </p:nvSpPr>
        <p:spPr>
          <a:xfrm>
            <a:off x="0" y="-1"/>
            <a:ext cx="9160042" cy="125128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771BA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47" name="Google Shape;147;p53"/>
          <p:cNvSpPr txBox="1"/>
          <p:nvPr>
            <p:ph idx="1" type="body"/>
          </p:nvPr>
        </p:nvSpPr>
        <p:spPr>
          <a:xfrm>
            <a:off x="0" y="5764437"/>
            <a:ext cx="12192000" cy="1093563"/>
          </a:xfrm>
          <a:prstGeom prst="rect">
            <a:avLst/>
          </a:prstGeom>
          <a:noFill/>
          <a:ln>
            <a:noFill/>
          </a:ln>
        </p:spPr>
        <p:txBody>
          <a:bodyPr anchorCtr="1" anchor="ctr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4400"/>
              <a:buFont typeface="Arial"/>
              <a:buNone/>
              <a:defRPr b="1" i="0" sz="4400" u="none" cap="none" strike="noStrike">
                <a:solidFill>
                  <a:srgbClr val="0771BA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48" name="Google Shape;148;p53"/>
          <p:cNvSpPr txBox="1"/>
          <p:nvPr>
            <p:ph idx="2" type="body"/>
          </p:nvPr>
        </p:nvSpPr>
        <p:spPr>
          <a:xfrm>
            <a:off x="0" y="1657350"/>
            <a:ext cx="12192000" cy="3524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200" spcFirstLastPara="1" rIns="91425" wrap="square" tIns="45700">
            <a:noAutofit/>
          </a:bodyPr>
          <a:lstStyle>
            <a:lvl1pPr indent="-457200" lvl="0" marL="4572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771BA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31800" lvl="1" marL="9144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06400" lvl="2" marL="13716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81000" lvl="3" marL="18288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81000" lvl="4" marL="22860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grpSp>
        <p:nvGrpSpPr>
          <p:cNvPr id="149" name="Google Shape;149;p53"/>
          <p:cNvGrpSpPr/>
          <p:nvPr/>
        </p:nvGrpSpPr>
        <p:grpSpPr>
          <a:xfrm>
            <a:off x="0" y="5607273"/>
            <a:ext cx="12196432" cy="83414"/>
            <a:chOff x="-33239" y="5603791"/>
            <a:chExt cx="9147324" cy="83414"/>
          </a:xfrm>
        </p:grpSpPr>
        <p:cxnSp>
          <p:nvCxnSpPr>
            <p:cNvPr id="150" name="Google Shape;150;p53"/>
            <p:cNvCxnSpPr/>
            <p:nvPr/>
          </p:nvCxnSpPr>
          <p:spPr>
            <a:xfrm>
              <a:off x="-29914" y="5603791"/>
              <a:ext cx="9143999" cy="0"/>
            </a:xfrm>
            <a:prstGeom prst="straightConnector1">
              <a:avLst/>
            </a:prstGeom>
            <a:noFill/>
            <a:ln cap="flat" cmpd="sng" w="88900">
              <a:solidFill>
                <a:srgbClr val="006FB6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151" name="Google Shape;151;p53"/>
            <p:cNvCxnSpPr/>
            <p:nvPr/>
          </p:nvCxnSpPr>
          <p:spPr>
            <a:xfrm>
              <a:off x="-33239" y="5687205"/>
              <a:ext cx="9144000" cy="0"/>
            </a:xfrm>
            <a:prstGeom prst="straightConnector1">
              <a:avLst/>
            </a:prstGeom>
            <a:noFill/>
            <a:ln cap="flat" cmpd="sng" w="38100">
              <a:solidFill>
                <a:srgbClr val="96C93E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</p:grp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9.xml"/></Relationships>
</file>

<file path=ppt/slideMasters/_rels/slideMaster2.xml.rels><?xml version="1.0" encoding="UTF-8" standalone="yes"?><Relationships xmlns="http://schemas.openxmlformats.org/package/2006/relationships"><Relationship Id="rId1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0" Type="http://schemas.openxmlformats.org/officeDocument/2006/relationships/theme" Target="../theme/theme7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_rels/slideMaster3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9.xml"/><Relationship Id="rId10" Type="http://schemas.openxmlformats.org/officeDocument/2006/relationships/slideLayout" Target="../slideLayouts/slideLayout18.xml"/><Relationship Id="rId13" Type="http://schemas.openxmlformats.org/officeDocument/2006/relationships/slideLayout" Target="../slideLayouts/slideLayout21.xml"/><Relationship Id="rId12" Type="http://schemas.openxmlformats.org/officeDocument/2006/relationships/slideLayout" Target="../slideLayouts/slideLayout20.xml"/><Relationship Id="rId1" Type="http://schemas.openxmlformats.org/officeDocument/2006/relationships/image" Target="../media/image2.png"/><Relationship Id="rId2" Type="http://schemas.openxmlformats.org/officeDocument/2006/relationships/slideLayout" Target="../slideLayouts/slideLayout10.xml"/><Relationship Id="rId3" Type="http://schemas.openxmlformats.org/officeDocument/2006/relationships/slideLayout" Target="../slideLayouts/slideLayout11.xml"/><Relationship Id="rId4" Type="http://schemas.openxmlformats.org/officeDocument/2006/relationships/slideLayout" Target="../slideLayouts/slideLayout12.xml"/><Relationship Id="rId9" Type="http://schemas.openxmlformats.org/officeDocument/2006/relationships/slideLayout" Target="../slideLayouts/slideLayout17.xml"/><Relationship Id="rId15" Type="http://schemas.openxmlformats.org/officeDocument/2006/relationships/slideLayout" Target="../slideLayouts/slideLayout23.xml"/><Relationship Id="rId14" Type="http://schemas.openxmlformats.org/officeDocument/2006/relationships/slideLayout" Target="../slideLayouts/slideLayout22.xml"/><Relationship Id="rId17" Type="http://schemas.openxmlformats.org/officeDocument/2006/relationships/slideLayout" Target="../slideLayouts/slideLayout25.xml"/><Relationship Id="rId16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3.xml"/><Relationship Id="rId19" Type="http://schemas.openxmlformats.org/officeDocument/2006/relationships/theme" Target="../theme/theme3.xml"/><Relationship Id="rId6" Type="http://schemas.openxmlformats.org/officeDocument/2006/relationships/slideLayout" Target="../slideLayouts/slideLayout14.xml"/><Relationship Id="rId18" Type="http://schemas.openxmlformats.org/officeDocument/2006/relationships/slideLayout" Target="../slideLayouts/slideLayout26.xml"/><Relationship Id="rId7" Type="http://schemas.openxmlformats.org/officeDocument/2006/relationships/slideLayout" Target="../slideLayouts/slideLayout15.xml"/><Relationship Id="rId8" Type="http://schemas.openxmlformats.org/officeDocument/2006/relationships/slideLayout" Target="../slideLayouts/slideLayout16.xml"/></Relationships>
</file>

<file path=ppt/slideMasters/_rels/slideMaster4.xml.rels><?xml version="1.0" encoding="UTF-8" standalone="yes"?><Relationships xmlns="http://schemas.openxmlformats.org/package/2006/relationships"><Relationship Id="rId20" Type="http://schemas.openxmlformats.org/officeDocument/2006/relationships/theme" Target="../theme/theme5.xml"/><Relationship Id="rId11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35.xml"/><Relationship Id="rId13" Type="http://schemas.openxmlformats.org/officeDocument/2006/relationships/slideLayout" Target="../slideLayouts/slideLayout38.xml"/><Relationship Id="rId12" Type="http://schemas.openxmlformats.org/officeDocument/2006/relationships/slideLayout" Target="../slideLayouts/slideLayout37.xml"/><Relationship Id="rId1" Type="http://schemas.openxmlformats.org/officeDocument/2006/relationships/image" Target="../media/image2.png"/><Relationship Id="rId2" Type="http://schemas.openxmlformats.org/officeDocument/2006/relationships/slideLayout" Target="../slideLayouts/slideLayout27.xml"/><Relationship Id="rId3" Type="http://schemas.openxmlformats.org/officeDocument/2006/relationships/slideLayout" Target="../slideLayouts/slideLayout28.xml"/><Relationship Id="rId4" Type="http://schemas.openxmlformats.org/officeDocument/2006/relationships/slideLayout" Target="../slideLayouts/slideLayout29.xml"/><Relationship Id="rId9" Type="http://schemas.openxmlformats.org/officeDocument/2006/relationships/slideLayout" Target="../slideLayouts/slideLayout34.xml"/><Relationship Id="rId15" Type="http://schemas.openxmlformats.org/officeDocument/2006/relationships/slideLayout" Target="../slideLayouts/slideLayout40.xml"/><Relationship Id="rId14" Type="http://schemas.openxmlformats.org/officeDocument/2006/relationships/slideLayout" Target="../slideLayouts/slideLayout39.xml"/><Relationship Id="rId17" Type="http://schemas.openxmlformats.org/officeDocument/2006/relationships/slideLayout" Target="../slideLayouts/slideLayout42.xml"/><Relationship Id="rId16" Type="http://schemas.openxmlformats.org/officeDocument/2006/relationships/slideLayout" Target="../slideLayouts/slideLayout41.xml"/><Relationship Id="rId5" Type="http://schemas.openxmlformats.org/officeDocument/2006/relationships/slideLayout" Target="../slideLayouts/slideLayout30.xml"/><Relationship Id="rId19" Type="http://schemas.openxmlformats.org/officeDocument/2006/relationships/slideLayout" Target="../slideLayouts/slideLayout44.xml"/><Relationship Id="rId6" Type="http://schemas.openxmlformats.org/officeDocument/2006/relationships/slideLayout" Target="../slideLayouts/slideLayout31.xml"/><Relationship Id="rId18" Type="http://schemas.openxmlformats.org/officeDocument/2006/relationships/slideLayout" Target="../slideLayouts/slideLayout43.xml"/><Relationship Id="rId7" Type="http://schemas.openxmlformats.org/officeDocument/2006/relationships/slideLayout" Target="../slideLayouts/slideLayout32.xml"/><Relationship Id="rId8" Type="http://schemas.openxmlformats.org/officeDocument/2006/relationships/slideLayout" Target="../slideLayouts/slideLayout33.xml"/></Relationships>
</file>

<file path=ppt/slideMasters/_rels/slideMaster5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54.xml"/><Relationship Id="rId10" Type="http://schemas.openxmlformats.org/officeDocument/2006/relationships/slideLayout" Target="../slideLayouts/slideLayout53.xml"/><Relationship Id="rId13" Type="http://schemas.openxmlformats.org/officeDocument/2006/relationships/slideLayout" Target="../slideLayouts/slideLayout56.xml"/><Relationship Id="rId12" Type="http://schemas.openxmlformats.org/officeDocument/2006/relationships/slideLayout" Target="../slideLayouts/slideLayout55.xml"/><Relationship Id="rId1" Type="http://schemas.openxmlformats.org/officeDocument/2006/relationships/image" Target="../media/image2.png"/><Relationship Id="rId2" Type="http://schemas.openxmlformats.org/officeDocument/2006/relationships/slideLayout" Target="../slideLayouts/slideLayout45.xml"/><Relationship Id="rId3" Type="http://schemas.openxmlformats.org/officeDocument/2006/relationships/slideLayout" Target="../slideLayouts/slideLayout46.xml"/><Relationship Id="rId4" Type="http://schemas.openxmlformats.org/officeDocument/2006/relationships/slideLayout" Target="../slideLayouts/slideLayout47.xml"/><Relationship Id="rId9" Type="http://schemas.openxmlformats.org/officeDocument/2006/relationships/slideLayout" Target="../slideLayouts/slideLayout52.xml"/><Relationship Id="rId15" Type="http://schemas.openxmlformats.org/officeDocument/2006/relationships/slideLayout" Target="../slideLayouts/slideLayout58.xml"/><Relationship Id="rId14" Type="http://schemas.openxmlformats.org/officeDocument/2006/relationships/slideLayout" Target="../slideLayouts/slideLayout57.xml"/><Relationship Id="rId17" Type="http://schemas.openxmlformats.org/officeDocument/2006/relationships/theme" Target="../theme/theme2.xml"/><Relationship Id="rId16" Type="http://schemas.openxmlformats.org/officeDocument/2006/relationships/slideLayout" Target="../slideLayouts/slideLayout59.xml"/><Relationship Id="rId5" Type="http://schemas.openxmlformats.org/officeDocument/2006/relationships/slideLayout" Target="../slideLayouts/slideLayout48.xml"/><Relationship Id="rId6" Type="http://schemas.openxmlformats.org/officeDocument/2006/relationships/slideLayout" Target="../slideLayouts/slideLayout49.xml"/><Relationship Id="rId7" Type="http://schemas.openxmlformats.org/officeDocument/2006/relationships/slideLayout" Target="../slideLayouts/slideLayout50.xml"/><Relationship Id="rId8" Type="http://schemas.openxmlformats.org/officeDocument/2006/relationships/slideLayout" Target="../slideLayouts/slideLayout51.xml"/></Relationships>
</file>

<file path=ppt/slideMasters/_rels/slideMaster6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69.xml"/><Relationship Id="rId10" Type="http://schemas.openxmlformats.org/officeDocument/2006/relationships/slideLayout" Target="../slideLayouts/slideLayout68.xml"/><Relationship Id="rId12" Type="http://schemas.openxmlformats.org/officeDocument/2006/relationships/theme" Target="../theme/theme8.xml"/><Relationship Id="rId1" Type="http://schemas.openxmlformats.org/officeDocument/2006/relationships/image" Target="../media/image2.png"/><Relationship Id="rId2" Type="http://schemas.openxmlformats.org/officeDocument/2006/relationships/slideLayout" Target="../slideLayouts/slideLayout60.xml"/><Relationship Id="rId3" Type="http://schemas.openxmlformats.org/officeDocument/2006/relationships/slideLayout" Target="../slideLayouts/slideLayout61.xml"/><Relationship Id="rId4" Type="http://schemas.openxmlformats.org/officeDocument/2006/relationships/slideLayout" Target="../slideLayouts/slideLayout62.xml"/><Relationship Id="rId9" Type="http://schemas.openxmlformats.org/officeDocument/2006/relationships/slideLayout" Target="../slideLayouts/slideLayout67.xml"/><Relationship Id="rId5" Type="http://schemas.openxmlformats.org/officeDocument/2006/relationships/slideLayout" Target="../slideLayouts/slideLayout63.xml"/><Relationship Id="rId6" Type="http://schemas.openxmlformats.org/officeDocument/2006/relationships/slideLayout" Target="../slideLayouts/slideLayout64.xml"/><Relationship Id="rId7" Type="http://schemas.openxmlformats.org/officeDocument/2006/relationships/slideLayout" Target="../slideLayouts/slideLayout65.xml"/><Relationship Id="rId8" Type="http://schemas.openxmlformats.org/officeDocument/2006/relationships/slideLayout" Target="../slideLayouts/slideLayout66.xml"/></Relationships>
</file>

<file path=ppt/slideMasters/_rels/slideMaster7.xml.rels><?xml version="1.0" encoding="UTF-8" standalone="yes"?><Relationships xmlns="http://schemas.openxmlformats.org/package/2006/relationships"><Relationship Id="rId1" Type="http://schemas.openxmlformats.org/officeDocument/2006/relationships/image" Target="../media/image2.png"/><Relationship Id="rId2" Type="http://schemas.openxmlformats.org/officeDocument/2006/relationships/slideLayout" Target="../slideLayouts/slideLayout70.xml"/><Relationship Id="rId3" Type="http://schemas.openxmlformats.org/officeDocument/2006/relationships/slideLayout" Target="../slideLayouts/slideLayout71.xml"/><Relationship Id="rId4" Type="http://schemas.openxmlformats.org/officeDocument/2006/relationships/slideLayout" Target="../slideLayouts/slideLayout72.xml"/><Relationship Id="rId5" Type="http://schemas.openxmlformats.org/officeDocument/2006/relationships/slideLayout" Target="../slideLayouts/slideLayout73.xml"/><Relationship Id="rId6" Type="http://schemas.openxmlformats.org/officeDocument/2006/relationships/slideLayout" Target="../slideLayouts/slideLayout74.xml"/><Relationship Id="rId7" Type="http://schemas.openxmlformats.org/officeDocument/2006/relationships/slideLayout" Target="../slideLayouts/slideLayout75.xml"/><Relationship Id="rId8" Type="http://schemas.openxmlformats.org/officeDocument/2006/relationships/theme" Target="../theme/theme4.xml"/></Relationships>
</file>

<file path=ppt/slideMasters/_rels/slideMaster8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85.xml"/><Relationship Id="rId10" Type="http://schemas.openxmlformats.org/officeDocument/2006/relationships/slideLayout" Target="../slideLayouts/slideLayout84.xml"/><Relationship Id="rId13" Type="http://schemas.openxmlformats.org/officeDocument/2006/relationships/theme" Target="../theme/theme1.xml"/><Relationship Id="rId12" Type="http://schemas.openxmlformats.org/officeDocument/2006/relationships/slideLayout" Target="../slideLayouts/slideLayout86.xml"/><Relationship Id="rId1" Type="http://schemas.openxmlformats.org/officeDocument/2006/relationships/image" Target="../media/image2.png"/><Relationship Id="rId2" Type="http://schemas.openxmlformats.org/officeDocument/2006/relationships/slideLayout" Target="../slideLayouts/slideLayout76.xml"/><Relationship Id="rId3" Type="http://schemas.openxmlformats.org/officeDocument/2006/relationships/slideLayout" Target="../slideLayouts/slideLayout77.xml"/><Relationship Id="rId4" Type="http://schemas.openxmlformats.org/officeDocument/2006/relationships/slideLayout" Target="../slideLayouts/slideLayout78.xml"/><Relationship Id="rId9" Type="http://schemas.openxmlformats.org/officeDocument/2006/relationships/slideLayout" Target="../slideLayouts/slideLayout83.xml"/><Relationship Id="rId5" Type="http://schemas.openxmlformats.org/officeDocument/2006/relationships/slideLayout" Target="../slideLayouts/slideLayout79.xml"/><Relationship Id="rId6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1.xml"/><Relationship Id="rId8" Type="http://schemas.openxmlformats.org/officeDocument/2006/relationships/slideLayout" Target="../slideLayouts/slideLayout82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25"/>
          <p:cNvSpPr/>
          <p:nvPr/>
        </p:nvSpPr>
        <p:spPr>
          <a:xfrm>
            <a:off x="-12400" y="-11050"/>
            <a:ext cx="12204300" cy="1355100"/>
          </a:xfrm>
          <a:prstGeom prst="rect">
            <a:avLst/>
          </a:prstGeom>
          <a:solidFill>
            <a:srgbClr val="006FB6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r>
              <a:t/>
            </a:r>
            <a:endParaRPr b="0" i="0" sz="135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4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27"/>
          <p:cNvSpPr/>
          <p:nvPr/>
        </p:nvSpPr>
        <p:spPr>
          <a:xfrm>
            <a:off x="0" y="-11086"/>
            <a:ext cx="12192000" cy="1273233"/>
          </a:xfrm>
          <a:prstGeom prst="rect">
            <a:avLst/>
          </a:prstGeom>
          <a:solidFill>
            <a:srgbClr val="A2DEF9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r>
              <a:t/>
            </a:r>
            <a:endParaRPr b="0" i="0" sz="1350" u="none" cap="none" strike="noStrike">
              <a:solidFill>
                <a:srgbClr val="FFFF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cxnSp>
        <p:nvCxnSpPr>
          <p:cNvPr id="16" name="Google Shape;16;p27"/>
          <p:cNvCxnSpPr/>
          <p:nvPr/>
        </p:nvCxnSpPr>
        <p:spPr>
          <a:xfrm>
            <a:off x="-4671" y="1260844"/>
            <a:ext cx="12192000" cy="0"/>
          </a:xfrm>
          <a:prstGeom prst="straightConnector1">
            <a:avLst/>
          </a:prstGeom>
          <a:solidFill>
            <a:srgbClr val="D7E8AF"/>
          </a:solidFill>
          <a:ln cap="flat" cmpd="sng" w="762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7" name="Google Shape;17;p27"/>
          <p:cNvPicPr preferRelativeResize="0"/>
          <p:nvPr/>
        </p:nvPicPr>
        <p:blipFill rotWithShape="1">
          <a:blip r:embed="rId1">
            <a:alphaModFix/>
          </a:blip>
          <a:srcRect b="0" l="0" r="0" t="0"/>
          <a:stretch/>
        </p:blipFill>
        <p:spPr>
          <a:xfrm>
            <a:off x="230497" y="117499"/>
            <a:ext cx="2816352" cy="856741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52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31"/>
          <p:cNvSpPr/>
          <p:nvPr/>
        </p:nvSpPr>
        <p:spPr>
          <a:xfrm>
            <a:off x="0" y="-11086"/>
            <a:ext cx="12192000" cy="1273233"/>
          </a:xfrm>
          <a:prstGeom prst="rect">
            <a:avLst/>
          </a:prstGeom>
          <a:solidFill>
            <a:srgbClr val="D7E8A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r>
              <a:t/>
            </a:r>
            <a:endParaRPr b="0" i="0" sz="1350" u="none" cap="none" strike="noStrike">
              <a:solidFill>
                <a:srgbClr val="FFFF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cxnSp>
        <p:nvCxnSpPr>
          <p:cNvPr id="154" name="Google Shape;154;p31"/>
          <p:cNvCxnSpPr/>
          <p:nvPr/>
        </p:nvCxnSpPr>
        <p:spPr>
          <a:xfrm>
            <a:off x="-4671" y="1260844"/>
            <a:ext cx="12192000" cy="0"/>
          </a:xfrm>
          <a:prstGeom prst="straightConnector1">
            <a:avLst/>
          </a:prstGeom>
          <a:solidFill>
            <a:srgbClr val="D7E8AF"/>
          </a:solidFill>
          <a:ln cap="flat" cmpd="sng" w="762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155" name="Google Shape;155;p31"/>
          <p:cNvSpPr txBox="1"/>
          <p:nvPr/>
        </p:nvSpPr>
        <p:spPr>
          <a:xfrm>
            <a:off x="0" y="1"/>
            <a:ext cx="12192000" cy="125740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200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0"/>
              <a:buFont typeface="Arial"/>
              <a:buNone/>
            </a:pPr>
            <a:r>
              <a:t/>
            </a:r>
            <a:endParaRPr b="1" i="0" sz="5000" u="none" cap="none" strike="noStrike">
              <a:solidFill>
                <a:srgbClr val="006FB6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156" name="Google Shape;156;p31"/>
          <p:cNvPicPr preferRelativeResize="0"/>
          <p:nvPr/>
        </p:nvPicPr>
        <p:blipFill rotWithShape="1">
          <a:blip r:embed="rId1">
            <a:alphaModFix/>
          </a:blip>
          <a:srcRect b="0" l="0" r="0" t="0"/>
          <a:stretch/>
        </p:blipFill>
        <p:spPr>
          <a:xfrm>
            <a:off x="230497" y="117499"/>
            <a:ext cx="2816352" cy="856741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660" r:id="rId2"/>
    <p:sldLayoutId id="2147483661" r:id="rId3"/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  <p:sldLayoutId id="2147483670" r:id="rId12"/>
    <p:sldLayoutId id="2147483671" r:id="rId13"/>
    <p:sldLayoutId id="2147483672" r:id="rId14"/>
    <p:sldLayoutId id="2147483673" r:id="rId15"/>
    <p:sldLayoutId id="2147483674" r:id="rId16"/>
    <p:sldLayoutId id="2147483675" r:id="rId17"/>
    <p:sldLayoutId id="2147483676" r:id="rId18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428" name="Shape 4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9" name="Google Shape;429;p34"/>
          <p:cNvSpPr/>
          <p:nvPr/>
        </p:nvSpPr>
        <p:spPr>
          <a:xfrm>
            <a:off x="0" y="-11086"/>
            <a:ext cx="12192000" cy="1273200"/>
          </a:xfrm>
          <a:prstGeom prst="rect">
            <a:avLst/>
          </a:prstGeom>
          <a:solidFill>
            <a:srgbClr val="D7E8A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r>
              <a:t/>
            </a:r>
            <a:endParaRPr b="0" i="0" sz="1350" u="none" cap="none" strike="noStrike">
              <a:solidFill>
                <a:srgbClr val="FFFF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cxnSp>
        <p:nvCxnSpPr>
          <p:cNvPr id="430" name="Google Shape;430;p34"/>
          <p:cNvCxnSpPr/>
          <p:nvPr/>
        </p:nvCxnSpPr>
        <p:spPr>
          <a:xfrm>
            <a:off x="-4671" y="1260844"/>
            <a:ext cx="12192000" cy="0"/>
          </a:xfrm>
          <a:prstGeom prst="straightConnector1">
            <a:avLst/>
          </a:prstGeom>
          <a:solidFill>
            <a:srgbClr val="D7E8AF"/>
          </a:solidFill>
          <a:ln cap="flat" cmpd="sng" w="762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431" name="Google Shape;431;p34"/>
          <p:cNvSpPr txBox="1"/>
          <p:nvPr/>
        </p:nvSpPr>
        <p:spPr>
          <a:xfrm>
            <a:off x="0" y="1"/>
            <a:ext cx="12192000" cy="1257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200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0"/>
              <a:buFont typeface="Arial"/>
              <a:buNone/>
            </a:pPr>
            <a:r>
              <a:t/>
            </a:r>
            <a:endParaRPr b="1" i="0" sz="5000" u="none" cap="none" strike="noStrike">
              <a:solidFill>
                <a:srgbClr val="006FB6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432" name="Google Shape;432;p34"/>
          <p:cNvPicPr preferRelativeResize="0"/>
          <p:nvPr/>
        </p:nvPicPr>
        <p:blipFill rotWithShape="1">
          <a:blip r:embed="rId1">
            <a:alphaModFix/>
          </a:blip>
          <a:srcRect b="0" l="0" r="0" t="0"/>
          <a:stretch/>
        </p:blipFill>
        <p:spPr>
          <a:xfrm>
            <a:off x="274564" y="117499"/>
            <a:ext cx="2816352" cy="856741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678" r:id="rId2"/>
    <p:sldLayoutId id="2147483679" r:id="rId3"/>
    <p:sldLayoutId id="2147483680" r:id="rId4"/>
    <p:sldLayoutId id="2147483681" r:id="rId5"/>
    <p:sldLayoutId id="2147483682" r:id="rId6"/>
    <p:sldLayoutId id="2147483683" r:id="rId7"/>
    <p:sldLayoutId id="2147483684" r:id="rId8"/>
    <p:sldLayoutId id="2147483685" r:id="rId9"/>
    <p:sldLayoutId id="2147483686" r:id="rId10"/>
    <p:sldLayoutId id="2147483687" r:id="rId11"/>
    <p:sldLayoutId id="2147483688" r:id="rId12"/>
    <p:sldLayoutId id="2147483689" r:id="rId13"/>
    <p:sldLayoutId id="2147483690" r:id="rId14"/>
    <p:sldLayoutId id="2147483691" r:id="rId15"/>
    <p:sldLayoutId id="2147483692" r:id="rId16"/>
    <p:sldLayoutId id="2147483693" r:id="rId17"/>
    <p:sldLayoutId id="2147483694" r:id="rId18"/>
    <p:sldLayoutId id="2147483695" r:id="rId19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725" name="Shape 7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6" name="Google Shape;726;p37"/>
          <p:cNvSpPr/>
          <p:nvPr/>
        </p:nvSpPr>
        <p:spPr>
          <a:xfrm>
            <a:off x="0" y="0"/>
            <a:ext cx="3536684" cy="6858000"/>
          </a:xfrm>
          <a:prstGeom prst="rect">
            <a:avLst/>
          </a:prstGeom>
          <a:solidFill>
            <a:srgbClr val="D7E8A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cxnSp>
        <p:nvCxnSpPr>
          <p:cNvPr id="727" name="Google Shape;727;p37"/>
          <p:cNvCxnSpPr/>
          <p:nvPr/>
        </p:nvCxnSpPr>
        <p:spPr>
          <a:xfrm>
            <a:off x="3536684" y="0"/>
            <a:ext cx="0" cy="6858000"/>
          </a:xfrm>
          <a:prstGeom prst="straightConnector1">
            <a:avLst/>
          </a:prstGeom>
          <a:noFill/>
          <a:ln cap="flat" cmpd="sng" w="88900">
            <a:solidFill>
              <a:srgbClr val="96C93F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728" name="Google Shape;728;p37"/>
          <p:cNvPicPr preferRelativeResize="0"/>
          <p:nvPr/>
        </p:nvPicPr>
        <p:blipFill rotWithShape="1">
          <a:blip r:embed="rId1">
            <a:alphaModFix/>
          </a:blip>
          <a:srcRect b="0" l="0" r="0" t="0"/>
          <a:stretch/>
        </p:blipFill>
        <p:spPr>
          <a:xfrm>
            <a:off x="360166" y="169846"/>
            <a:ext cx="2816352" cy="856741"/>
          </a:xfrm>
          <a:prstGeom prst="rect">
            <a:avLst/>
          </a:prstGeom>
          <a:noFill/>
          <a:ln>
            <a:noFill/>
          </a:ln>
        </p:spPr>
      </p:pic>
      <p:sp>
        <p:nvSpPr>
          <p:cNvPr id="729" name="Google Shape;729;p37"/>
          <p:cNvSpPr txBox="1"/>
          <p:nvPr>
            <p:ph type="title"/>
          </p:nvPr>
        </p:nvSpPr>
        <p:spPr>
          <a:xfrm>
            <a:off x="6390052" y="0"/>
            <a:ext cx="5683571" cy="157733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4200"/>
              <a:buFont typeface="Calibri"/>
              <a:buNone/>
              <a:defRPr b="1" i="0" sz="42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97" r:id="rId2"/>
    <p:sldLayoutId id="2147483698" r:id="rId3"/>
    <p:sldLayoutId id="2147483699" r:id="rId4"/>
    <p:sldLayoutId id="2147483700" r:id="rId5"/>
    <p:sldLayoutId id="2147483701" r:id="rId6"/>
    <p:sldLayoutId id="2147483702" r:id="rId7"/>
    <p:sldLayoutId id="2147483703" r:id="rId8"/>
    <p:sldLayoutId id="2147483704" r:id="rId9"/>
    <p:sldLayoutId id="2147483705" r:id="rId10"/>
    <p:sldLayoutId id="2147483706" r:id="rId11"/>
    <p:sldLayoutId id="2147483707" r:id="rId12"/>
    <p:sldLayoutId id="2147483708" r:id="rId13"/>
    <p:sldLayoutId id="2147483709" r:id="rId14"/>
    <p:sldLayoutId id="2147483710" r:id="rId15"/>
    <p:sldLayoutId id="2147483711" r:id="rId16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943" name="Shape 9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4" name="Google Shape;944;p41"/>
          <p:cNvSpPr/>
          <p:nvPr/>
        </p:nvSpPr>
        <p:spPr>
          <a:xfrm>
            <a:off x="8655315" y="1"/>
            <a:ext cx="3536684" cy="6858000"/>
          </a:xfrm>
          <a:prstGeom prst="rect">
            <a:avLst/>
          </a:prstGeom>
          <a:solidFill>
            <a:srgbClr val="D7E8A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cxnSp>
        <p:nvCxnSpPr>
          <p:cNvPr id="945" name="Google Shape;945;p41"/>
          <p:cNvCxnSpPr/>
          <p:nvPr/>
        </p:nvCxnSpPr>
        <p:spPr>
          <a:xfrm>
            <a:off x="8646698" y="0"/>
            <a:ext cx="0" cy="6858000"/>
          </a:xfrm>
          <a:prstGeom prst="straightConnector1">
            <a:avLst/>
          </a:prstGeom>
          <a:noFill/>
          <a:ln cap="flat" cmpd="sng" w="88900">
            <a:solidFill>
              <a:srgbClr val="96C93F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946" name="Google Shape;946;p41"/>
          <p:cNvSpPr txBox="1"/>
          <p:nvPr>
            <p:ph type="title"/>
          </p:nvPr>
        </p:nvSpPr>
        <p:spPr>
          <a:xfrm>
            <a:off x="3219732" y="1"/>
            <a:ext cx="8638079" cy="125128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id="947" name="Google Shape;947;p41"/>
          <p:cNvPicPr preferRelativeResize="0"/>
          <p:nvPr/>
        </p:nvPicPr>
        <p:blipFill rotWithShape="1">
          <a:blip r:embed="rId1">
            <a:alphaModFix/>
          </a:blip>
          <a:srcRect b="0" l="0" r="0" t="0"/>
          <a:stretch/>
        </p:blipFill>
        <p:spPr>
          <a:xfrm>
            <a:off x="334189" y="169846"/>
            <a:ext cx="2816352" cy="856741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713" r:id="rId2"/>
    <p:sldLayoutId id="2147483714" r:id="rId3"/>
    <p:sldLayoutId id="2147483715" r:id="rId4"/>
    <p:sldLayoutId id="2147483716" r:id="rId5"/>
    <p:sldLayoutId id="2147483717" r:id="rId6"/>
    <p:sldLayoutId id="2147483718" r:id="rId7"/>
    <p:sldLayoutId id="2147483719" r:id="rId8"/>
    <p:sldLayoutId id="2147483720" r:id="rId9"/>
    <p:sldLayoutId id="2147483721" r:id="rId10"/>
    <p:sldLayoutId id="2147483722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082" name="Shape 10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3" name="Google Shape;1083;g1dc98f56362_0_133"/>
          <p:cNvSpPr/>
          <p:nvPr/>
        </p:nvSpPr>
        <p:spPr>
          <a:xfrm>
            <a:off x="0" y="-11085"/>
            <a:ext cx="12192000" cy="1273200"/>
          </a:xfrm>
          <a:prstGeom prst="rect">
            <a:avLst/>
          </a:prstGeom>
          <a:solidFill>
            <a:srgbClr val="A2DEF9"/>
          </a:solidFill>
          <a:ln>
            <a:noFill/>
          </a:ln>
        </p:spPr>
        <p:txBody>
          <a:bodyPr anchorCtr="0" anchor="ctr" bIns="45700" lIns="91400" spcFirstLastPara="1" rIns="91400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FFFF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cxnSp>
        <p:nvCxnSpPr>
          <p:cNvPr id="1084" name="Google Shape;1084;g1dc98f56362_0_133"/>
          <p:cNvCxnSpPr/>
          <p:nvPr/>
        </p:nvCxnSpPr>
        <p:spPr>
          <a:xfrm>
            <a:off x="-4671" y="1260844"/>
            <a:ext cx="12192000" cy="0"/>
          </a:xfrm>
          <a:prstGeom prst="straightConnector1">
            <a:avLst/>
          </a:prstGeom>
          <a:solidFill>
            <a:srgbClr val="D7E8AF"/>
          </a:solidFill>
          <a:ln cap="flat" cmpd="sng" w="762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085" name="Google Shape;1085;g1dc98f56362_0_133"/>
          <p:cNvPicPr preferRelativeResize="0"/>
          <p:nvPr/>
        </p:nvPicPr>
        <p:blipFill rotWithShape="1">
          <a:blip r:embed="rId1">
            <a:alphaModFix/>
          </a:blip>
          <a:srcRect b="0" l="0" r="0" t="0"/>
          <a:stretch/>
        </p:blipFill>
        <p:spPr>
          <a:xfrm>
            <a:off x="230497" y="117500"/>
            <a:ext cx="2816352" cy="856742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724" r:id="rId2"/>
    <p:sldLayoutId id="2147483725" r:id="rId3"/>
    <p:sldLayoutId id="2147483726" r:id="rId4"/>
    <p:sldLayoutId id="2147483727" r:id="rId5"/>
    <p:sldLayoutId id="2147483728" r:id="rId6"/>
    <p:sldLayoutId id="2147483729" r:id="rId7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191" name="Shape 1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2" name="Google Shape;1192;g2c9a6021305_0_174"/>
          <p:cNvSpPr/>
          <p:nvPr/>
        </p:nvSpPr>
        <p:spPr>
          <a:xfrm>
            <a:off x="8655315" y="1"/>
            <a:ext cx="3536700" cy="6858000"/>
          </a:xfrm>
          <a:prstGeom prst="rect">
            <a:avLst/>
          </a:prstGeom>
          <a:solidFill>
            <a:srgbClr val="D7E8A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cxnSp>
        <p:nvCxnSpPr>
          <p:cNvPr id="1193" name="Google Shape;1193;g2c9a6021305_0_174"/>
          <p:cNvCxnSpPr/>
          <p:nvPr/>
        </p:nvCxnSpPr>
        <p:spPr>
          <a:xfrm>
            <a:off x="8646698" y="0"/>
            <a:ext cx="0" cy="6858000"/>
          </a:xfrm>
          <a:prstGeom prst="straightConnector1">
            <a:avLst/>
          </a:prstGeom>
          <a:noFill/>
          <a:ln cap="flat" cmpd="sng" w="88900">
            <a:solidFill>
              <a:srgbClr val="96C93F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1194" name="Google Shape;1194;g2c9a6021305_0_174"/>
          <p:cNvSpPr txBox="1"/>
          <p:nvPr>
            <p:ph type="title"/>
          </p:nvPr>
        </p:nvSpPr>
        <p:spPr>
          <a:xfrm>
            <a:off x="3219732" y="1"/>
            <a:ext cx="8638200" cy="1251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id="1195" name="Google Shape;1195;g2c9a6021305_0_174"/>
          <p:cNvPicPr preferRelativeResize="0"/>
          <p:nvPr/>
        </p:nvPicPr>
        <p:blipFill rotWithShape="1">
          <a:blip r:embed="rId1">
            <a:alphaModFix/>
          </a:blip>
          <a:srcRect b="0" l="0" r="0" t="0"/>
          <a:stretch/>
        </p:blipFill>
        <p:spPr>
          <a:xfrm>
            <a:off x="334189" y="169846"/>
            <a:ext cx="2816352" cy="856741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731" r:id="rId2"/>
    <p:sldLayoutId id="2147483732" r:id="rId3"/>
    <p:sldLayoutId id="2147483733" r:id="rId4"/>
    <p:sldLayoutId id="2147483734" r:id="rId5"/>
    <p:sldLayoutId id="2147483735" r:id="rId6"/>
    <p:sldLayoutId id="2147483736" r:id="rId7"/>
    <p:sldLayoutId id="2147483737" r:id="rId8"/>
    <p:sldLayoutId id="2147483738" r:id="rId9"/>
    <p:sldLayoutId id="2147483739" r:id="rId10"/>
    <p:sldLayoutId id="2147483740" r:id="rId11"/>
    <p:sldLayoutId id="2147483741" r:id="rId12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75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75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0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73.png"/><Relationship Id="rId4" Type="http://schemas.openxmlformats.org/officeDocument/2006/relationships/image" Target="../media/image82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8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81.jp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7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86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9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88.png"/><Relationship Id="rId4" Type="http://schemas.openxmlformats.org/officeDocument/2006/relationships/image" Target="../media/image87.jp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64.jpg"/><Relationship Id="rId4" Type="http://schemas.openxmlformats.org/officeDocument/2006/relationships/image" Target="../media/image66.jpg"/><Relationship Id="rId5" Type="http://schemas.openxmlformats.org/officeDocument/2006/relationships/image" Target="../media/image76.jpg"/><Relationship Id="rId6" Type="http://schemas.openxmlformats.org/officeDocument/2006/relationships/image" Target="../media/image68.jpg"/><Relationship Id="rId7" Type="http://schemas.openxmlformats.org/officeDocument/2006/relationships/image" Target="../media/image89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72.png"/><Relationship Id="rId4" Type="http://schemas.openxmlformats.org/officeDocument/2006/relationships/image" Target="../media/image71.png"/><Relationship Id="rId5" Type="http://schemas.openxmlformats.org/officeDocument/2006/relationships/image" Target="../media/image74.png"/><Relationship Id="rId6" Type="http://schemas.openxmlformats.org/officeDocument/2006/relationships/image" Target="../media/image85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6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80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0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1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77.png"/><Relationship Id="rId4" Type="http://schemas.openxmlformats.org/officeDocument/2006/relationships/image" Target="../media/image79.png"/><Relationship Id="rId5" Type="http://schemas.openxmlformats.org/officeDocument/2006/relationships/image" Target="../media/image84.png"/><Relationship Id="rId6" Type="http://schemas.openxmlformats.org/officeDocument/2006/relationships/image" Target="../media/image78.png"/><Relationship Id="rId7" Type="http://schemas.openxmlformats.org/officeDocument/2006/relationships/image" Target="../media/image75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7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83.png"/><Relationship Id="rId4" Type="http://schemas.openxmlformats.org/officeDocument/2006/relationships/image" Target="../media/image90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51" name="Shape 13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2" name="Google Shape;1352;p1"/>
          <p:cNvSpPr txBox="1"/>
          <p:nvPr>
            <p:ph type="title"/>
          </p:nvPr>
        </p:nvSpPr>
        <p:spPr>
          <a:xfrm>
            <a:off x="12783" y="-31960"/>
            <a:ext cx="9159900" cy="1251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5000"/>
              <a:buFont typeface="Calibri"/>
              <a:buNone/>
            </a:pPr>
            <a:r>
              <a:rPr lang="ar"/>
              <a:t>Workshop guide</a:t>
            </a:r>
            <a:endParaRPr/>
          </a:p>
        </p:txBody>
      </p:sp>
      <p:sp>
        <p:nvSpPr>
          <p:cNvPr id="1353" name="Google Shape;1353;p1"/>
          <p:cNvSpPr txBox="1"/>
          <p:nvPr>
            <p:ph idx="1" type="body"/>
          </p:nvPr>
        </p:nvSpPr>
        <p:spPr>
          <a:xfrm>
            <a:off x="0" y="5764437"/>
            <a:ext cx="12192000" cy="1093563"/>
          </a:xfrm>
          <a:prstGeom prst="rect">
            <a:avLst/>
          </a:prstGeom>
          <a:noFill/>
          <a:ln>
            <a:noFill/>
          </a:ln>
        </p:spPr>
        <p:txBody>
          <a:bodyPr anchorCtr="1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4400"/>
              <a:buNone/>
            </a:pPr>
            <a:r>
              <a:rPr lang="ar">
                <a:solidFill>
                  <a:srgbClr val="006FB6"/>
                </a:solidFill>
              </a:rPr>
              <a:t>Let’s Go Back</a:t>
            </a:r>
            <a:endParaRPr/>
          </a:p>
        </p:txBody>
      </p:sp>
      <p:sp>
        <p:nvSpPr>
          <p:cNvPr id="1354" name="Google Shape;1354;p1"/>
          <p:cNvSpPr txBox="1"/>
          <p:nvPr>
            <p:ph idx="2" type="body"/>
          </p:nvPr>
        </p:nvSpPr>
        <p:spPr>
          <a:xfrm>
            <a:off x="0" y="1657350"/>
            <a:ext cx="12192000" cy="3524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200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ar" sz="4000">
                <a:solidFill>
                  <a:srgbClr val="006FB6"/>
                </a:solidFill>
              </a:rPr>
              <a:t>Facilitator: </a:t>
            </a:r>
            <a:endParaRPr sz="4000"/>
          </a:p>
          <a:p>
            <a:pPr indent="-482600" lvl="1" marL="914400" rtl="0" algn="l"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4000"/>
              <a:buChar char="•"/>
            </a:pPr>
            <a:r>
              <a:rPr lang="ar" sz="4000">
                <a:solidFill>
                  <a:srgbClr val="006FB6"/>
                </a:solidFill>
              </a:rPr>
              <a:t>Read notes to prepare. See English file. </a:t>
            </a:r>
            <a:endParaRPr/>
          </a:p>
          <a:p>
            <a:pPr indent="-482600" lvl="1" marL="914400" rtl="0" algn="l"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4000"/>
              <a:buChar char="•"/>
            </a:pPr>
            <a:r>
              <a:rPr lang="ar" sz="4000">
                <a:solidFill>
                  <a:srgbClr val="006FB6"/>
                </a:solidFill>
              </a:rPr>
              <a:t>Amend slides if needed.</a:t>
            </a:r>
            <a:endParaRPr/>
          </a:p>
          <a:p>
            <a:pPr indent="-482600" lvl="1" marL="914400" rtl="0" algn="l"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4000"/>
              <a:buChar char="•"/>
            </a:pPr>
            <a:r>
              <a:rPr lang="ar" sz="4000">
                <a:solidFill>
                  <a:srgbClr val="006FB6"/>
                </a:solidFill>
              </a:rPr>
              <a:t>Ready the family-facing materials.</a:t>
            </a:r>
            <a:endParaRPr/>
          </a:p>
          <a:p>
            <a:pPr indent="-482600" lvl="1" marL="914400" rtl="0" algn="l"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4000"/>
              <a:buChar char="•"/>
            </a:pPr>
            <a:r>
              <a:rPr lang="ar" sz="4000">
                <a:solidFill>
                  <a:srgbClr val="006FB6"/>
                </a:solidFill>
              </a:rPr>
              <a:t>Display slide 2 as families arrive.</a:t>
            </a:r>
            <a:endParaRPr sz="4000">
              <a:solidFill>
                <a:srgbClr val="006FB6"/>
              </a:solidFill>
            </a:endParaRPr>
          </a:p>
          <a:p>
            <a:pPr indent="0" lvl="0" marL="2286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36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48" name="Shape 14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9" name="Google Shape;1449;p16"/>
          <p:cNvSpPr txBox="1"/>
          <p:nvPr>
            <p:ph type="ctrTitle"/>
          </p:nvPr>
        </p:nvSpPr>
        <p:spPr>
          <a:xfrm>
            <a:off x="4072874" y="-5297"/>
            <a:ext cx="6844519" cy="119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/>
          <a:p>
            <a:pPr indent="0" lvl="0" marL="0" rtl="1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</a:pPr>
            <a:r>
              <a:rPr b="1" i="0" lang="ar" sz="4000" u="none"/>
              <a:t>القراءة = محادثة (من مرحلة الروضة إلى الصف الأول)</a:t>
            </a:r>
            <a:endParaRPr sz="4000"/>
          </a:p>
        </p:txBody>
      </p:sp>
      <p:sp>
        <p:nvSpPr>
          <p:cNvPr id="1450" name="Google Shape;1450;p16"/>
          <p:cNvSpPr txBox="1"/>
          <p:nvPr>
            <p:ph idx="1" type="body"/>
          </p:nvPr>
        </p:nvSpPr>
        <p:spPr>
          <a:xfrm>
            <a:off x="8193438" y="3120082"/>
            <a:ext cx="3488018" cy="123606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1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b="0" i="0" lang="ar" u="none">
                <a:solidFill>
                  <a:srgbClr val="006FB6"/>
                </a:solidFill>
              </a:rPr>
              <a:t>استخدم إصبعك.  قم بتغطية جزء من الكلمة.  هل ترى جزء تعرفه؟ </a:t>
            </a:r>
            <a:endParaRPr/>
          </a:p>
        </p:txBody>
      </p:sp>
      <p:sp>
        <p:nvSpPr>
          <p:cNvPr id="1451" name="Google Shape;1451;p16"/>
          <p:cNvSpPr txBox="1"/>
          <p:nvPr>
            <p:ph idx="2" type="body"/>
          </p:nvPr>
        </p:nvSpPr>
        <p:spPr>
          <a:xfrm>
            <a:off x="3296126" y="4616784"/>
            <a:ext cx="3306871" cy="139316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26987" rtl="1" algn="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</a:pPr>
            <a:r>
              <a:rPr b="0" i="0" lang="ar" u="none">
                <a:solidFill>
                  <a:srgbClr val="006FB6"/>
                </a:solidFill>
              </a:rPr>
              <a:t>لنعد مرة أخرى ونعيد قراءة هذه العبارة من البداية.</a:t>
            </a:r>
            <a:endParaRPr/>
          </a:p>
        </p:txBody>
      </p:sp>
      <p:sp>
        <p:nvSpPr>
          <p:cNvPr id="1452" name="Google Shape;1452;p16"/>
          <p:cNvSpPr txBox="1"/>
          <p:nvPr>
            <p:ph idx="3" type="body"/>
          </p:nvPr>
        </p:nvSpPr>
        <p:spPr>
          <a:xfrm>
            <a:off x="7429375" y="1514836"/>
            <a:ext cx="3488018" cy="123645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1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b="0" i="0" lang="ar" sz="2400" u="none">
                <a:solidFill>
                  <a:srgbClr val="006FB6"/>
                </a:solidFill>
              </a:rPr>
              <a:t>هل يمكنك استخدام إصبعك وقراءتها صوتًا صوتًا؟</a:t>
            </a:r>
            <a:endParaRPr sz="2400"/>
          </a:p>
        </p:txBody>
      </p:sp>
      <p:sp>
        <p:nvSpPr>
          <p:cNvPr id="1453" name="Google Shape;1453;p16"/>
          <p:cNvSpPr txBox="1"/>
          <p:nvPr>
            <p:ph idx="4" type="body"/>
          </p:nvPr>
        </p:nvSpPr>
        <p:spPr>
          <a:xfrm>
            <a:off x="8411452" y="4724938"/>
            <a:ext cx="3270003" cy="139316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1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b="0" i="0" lang="ar" u="none">
                <a:solidFill>
                  <a:srgbClr val="006FB6"/>
                </a:solidFill>
              </a:rPr>
              <a:t>جيد! واصلت العمل على تلك الكلمة بطريقة جيدة!</a:t>
            </a:r>
            <a:endParaRPr sz="4200"/>
          </a:p>
        </p:txBody>
      </p:sp>
      <p:pic>
        <p:nvPicPr>
          <p:cNvPr id="1454" name="Google Shape;1454;p16"/>
          <p:cNvPicPr preferRelativeResize="0"/>
          <p:nvPr/>
        </p:nvPicPr>
        <p:blipFill rotWithShape="1">
          <a:blip r:embed="rId3">
            <a:alphaModFix/>
          </a:blip>
          <a:srcRect b="0" l="0" r="0" t="-1666"/>
          <a:stretch/>
        </p:blipFill>
        <p:spPr>
          <a:xfrm flipH="1">
            <a:off x="11192460" y="123408"/>
            <a:ext cx="678450" cy="10043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58" name="Shape 14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9" name="Google Shape;1459;p17"/>
          <p:cNvSpPr txBox="1"/>
          <p:nvPr>
            <p:ph type="ctrTitle"/>
          </p:nvPr>
        </p:nvSpPr>
        <p:spPr>
          <a:xfrm>
            <a:off x="2938122" y="72838"/>
            <a:ext cx="8212501" cy="123645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/>
          <a:p>
            <a:pPr indent="0" lvl="0" marL="0" rtl="1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</a:pPr>
            <a:r>
              <a:rPr b="1" i="0" lang="ar" sz="3600" u="none"/>
              <a:t>القراءة = محادثة (من الصف الثاني إلى الصف الثالث)</a:t>
            </a:r>
            <a:endParaRPr sz="3600"/>
          </a:p>
        </p:txBody>
      </p:sp>
      <p:sp>
        <p:nvSpPr>
          <p:cNvPr id="1460" name="Google Shape;1460;p17"/>
          <p:cNvSpPr txBox="1"/>
          <p:nvPr>
            <p:ph idx="1" type="body"/>
          </p:nvPr>
        </p:nvSpPr>
        <p:spPr>
          <a:xfrm>
            <a:off x="346063" y="3214578"/>
            <a:ext cx="3488018" cy="123645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1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b="0" i="0" lang="ar" u="none">
                <a:solidFill>
                  <a:srgbClr val="006FB6"/>
                </a:solidFill>
              </a:rPr>
              <a:t>سأنتظر لأني أعتقد أنه يمكنك القيام بذلك.</a:t>
            </a:r>
            <a:endParaRPr/>
          </a:p>
        </p:txBody>
      </p:sp>
      <p:sp>
        <p:nvSpPr>
          <p:cNvPr id="1461" name="Google Shape;1461;p17"/>
          <p:cNvSpPr txBox="1"/>
          <p:nvPr>
            <p:ph idx="2" type="body"/>
          </p:nvPr>
        </p:nvSpPr>
        <p:spPr>
          <a:xfrm>
            <a:off x="2090072" y="1596240"/>
            <a:ext cx="3747310" cy="123645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1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None/>
            </a:pPr>
            <a:r>
              <a:rPr b="0" i="0" lang="ar" u="none">
                <a:solidFill>
                  <a:srgbClr val="006FB6"/>
                </a:solidFill>
              </a:rPr>
              <a:t>هل هذه الكلمة التي قلتيها تطابق الحروف والأصوات التي ترينها؟</a:t>
            </a:r>
            <a:endParaRPr/>
          </a:p>
        </p:txBody>
      </p:sp>
      <p:sp>
        <p:nvSpPr>
          <p:cNvPr id="1462" name="Google Shape;1462;p17"/>
          <p:cNvSpPr txBox="1"/>
          <p:nvPr>
            <p:ph idx="3" type="body"/>
          </p:nvPr>
        </p:nvSpPr>
        <p:spPr>
          <a:xfrm>
            <a:off x="468084" y="4814444"/>
            <a:ext cx="5627916" cy="139316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1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2800"/>
              <a:buNone/>
            </a:pPr>
            <a:r>
              <a:rPr b="0" i="0" lang="ar" u="none">
                <a:solidFill>
                  <a:srgbClr val="006FB6"/>
                </a:solidFill>
              </a:rPr>
              <a:t>الآن بعد أن عرفت الكلمة، فلنعد ونعيد قراءتها من البداية.</a:t>
            </a:r>
            <a:endParaRPr/>
          </a:p>
        </p:txBody>
      </p:sp>
      <p:pic>
        <p:nvPicPr>
          <p:cNvPr id="1463" name="Google Shape;1463;p1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 flipH="1">
            <a:off x="11392347" y="164145"/>
            <a:ext cx="678450" cy="987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67" name="Shape 14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8" name="Google Shape;1468;g1dc98f56362_0_121"/>
          <p:cNvSpPr txBox="1"/>
          <p:nvPr>
            <p:ph type="ctrTitle"/>
          </p:nvPr>
        </p:nvSpPr>
        <p:spPr>
          <a:xfrm>
            <a:off x="0" y="0"/>
            <a:ext cx="12192000" cy="119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/>
          <a:p>
            <a:pPr indent="0" lvl="0" marL="0" rtl="1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6700"/>
              <a:buNone/>
            </a:pPr>
            <a:r>
              <a:rPr b="1" i="0" lang="ar" u="none"/>
              <a:t>الأسر التي تتحدث لغات متعددة</a:t>
            </a:r>
            <a:endParaRPr/>
          </a:p>
        </p:txBody>
      </p:sp>
      <p:sp>
        <p:nvSpPr>
          <p:cNvPr id="1469" name="Google Shape;1469;g1dc98f56362_0_121"/>
          <p:cNvSpPr txBox="1"/>
          <p:nvPr>
            <p:ph idx="1" type="body"/>
          </p:nvPr>
        </p:nvSpPr>
        <p:spPr>
          <a:xfrm>
            <a:off x="1034399" y="1533864"/>
            <a:ext cx="72057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marR="0" rtl="1" algn="r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SzPts val="4300"/>
              <a:buNone/>
            </a:pPr>
            <a:r>
              <a:rPr lang="ar"/>
              <a:t>استخدم قاموسًا أو تطبيقًا أو موقعًا إلكترونيًا للتحقق من الكلمات </a:t>
            </a:r>
            <a:endParaRPr/>
          </a:p>
        </p:txBody>
      </p:sp>
      <p:pic>
        <p:nvPicPr>
          <p:cNvPr id="1470" name="Google Shape;1470;g1dc98f56362_0_12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 flipH="1">
            <a:off x="9285962" y="1577925"/>
            <a:ext cx="1456925" cy="9675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471" name="Google Shape;1471;g1dc98f56362_0_12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9375800" y="2929724"/>
            <a:ext cx="1154731" cy="1226091"/>
          </a:xfrm>
          <a:prstGeom prst="rect">
            <a:avLst/>
          </a:prstGeom>
          <a:noFill/>
          <a:ln>
            <a:noFill/>
          </a:ln>
        </p:spPr>
      </p:pic>
      <p:sp>
        <p:nvSpPr>
          <p:cNvPr id="1472" name="Google Shape;1472;g1dc98f56362_0_121"/>
          <p:cNvSpPr txBox="1"/>
          <p:nvPr>
            <p:ph idx="1" type="body"/>
          </p:nvPr>
        </p:nvSpPr>
        <p:spPr>
          <a:xfrm>
            <a:off x="1212624" y="3100114"/>
            <a:ext cx="72057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 fontScale="25000" lnSpcReduction="20000"/>
          </a:bodyPr>
          <a:lstStyle/>
          <a:p>
            <a:pPr indent="0" lvl="0" marL="0" marR="0" rtl="1" algn="r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000000"/>
              </a:buClr>
              <a:buSzPct val="33593"/>
              <a:buFont typeface="Arial"/>
              <a:buNone/>
            </a:pPr>
            <a:r>
              <a:rPr lang="ar" sz="12800"/>
              <a:t>قدم الكثير من التشجيع للمساعدة في بناء مهارات القراءة.</a:t>
            </a:r>
            <a:endParaRPr sz="12800"/>
          </a:p>
          <a:p>
            <a:pPr indent="0" lvl="0" marL="0" marR="0" rtl="1" algn="r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000000"/>
              </a:buClr>
              <a:buSzPct val="134375"/>
              <a:buFont typeface="Arial"/>
              <a:buNone/>
            </a:pPr>
            <a:r>
              <a:t/>
            </a:r>
            <a:endParaRPr/>
          </a:p>
          <a:p>
            <a:pPr indent="0" lvl="0" marL="0" marR="0" rtl="1" algn="r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SzPct val="134375"/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76" name="Shape 14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7" name="Google Shape;1477;p18"/>
          <p:cNvSpPr txBox="1"/>
          <p:nvPr>
            <p:ph type="ctrTitle"/>
          </p:nvPr>
        </p:nvSpPr>
        <p:spPr>
          <a:xfrm>
            <a:off x="-234025" y="-14514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/>
          <a:p>
            <a:pPr indent="0" lvl="0" marL="0" marR="0" rtl="1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</a:pPr>
            <a:r>
              <a:rPr b="1" i="0" lang="ar" u="none"/>
              <a:t>وقت التدرب</a:t>
            </a:r>
            <a:endParaRPr/>
          </a:p>
        </p:txBody>
      </p:sp>
      <p:sp>
        <p:nvSpPr>
          <p:cNvPr id="1478" name="Google Shape;1478;p18"/>
          <p:cNvSpPr txBox="1"/>
          <p:nvPr>
            <p:ph idx="1" type="body"/>
          </p:nvPr>
        </p:nvSpPr>
        <p:spPr>
          <a:xfrm>
            <a:off x="7458827" y="1591639"/>
            <a:ext cx="33939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1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b="0" i="0" lang="ar" sz="3200" u="none"/>
              <a:t>لاحظ الكلمة المخادعة.</a:t>
            </a:r>
            <a:endParaRPr sz="3200"/>
          </a:p>
        </p:txBody>
      </p:sp>
      <p:sp>
        <p:nvSpPr>
          <p:cNvPr id="1479" name="Google Shape;1479;p18"/>
          <p:cNvSpPr txBox="1"/>
          <p:nvPr>
            <p:ph idx="2" type="body"/>
          </p:nvPr>
        </p:nvSpPr>
        <p:spPr>
          <a:xfrm>
            <a:off x="7458827" y="2901150"/>
            <a:ext cx="33939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1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b="0" i="0" lang="ar" sz="3200" u="none"/>
              <a:t>انتظر وقم بالإشادة.</a:t>
            </a:r>
            <a:endParaRPr sz="3200"/>
          </a:p>
        </p:txBody>
      </p:sp>
      <p:sp>
        <p:nvSpPr>
          <p:cNvPr id="1480" name="Google Shape;1480;p18"/>
          <p:cNvSpPr txBox="1"/>
          <p:nvPr>
            <p:ph idx="3" type="body"/>
          </p:nvPr>
        </p:nvSpPr>
        <p:spPr>
          <a:xfrm>
            <a:off x="7458827" y="4033811"/>
            <a:ext cx="33939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1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b="0" i="0" lang="ar" sz="3200" u="none"/>
              <a:t>عد مرة أخرى وأعد القراءة مع التعبير.</a:t>
            </a:r>
            <a:endParaRPr sz="3200"/>
          </a:p>
        </p:txBody>
      </p:sp>
      <p:sp>
        <p:nvSpPr>
          <p:cNvPr id="1481" name="Google Shape;1481;p18"/>
          <p:cNvSpPr txBox="1"/>
          <p:nvPr>
            <p:ph idx="4" type="body"/>
          </p:nvPr>
        </p:nvSpPr>
        <p:spPr>
          <a:xfrm>
            <a:off x="11012078" y="1591639"/>
            <a:ext cx="8472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-228600" lvl="0" marL="457200" marR="0" rtl="1" algn="ctr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</a:pPr>
            <a:r>
              <a:rPr i="0" lang="ar" sz="6475" u="none">
                <a:latin typeface="Calibri"/>
                <a:ea typeface="Calibri"/>
                <a:cs typeface="Calibri"/>
                <a:sym typeface="Calibri"/>
              </a:rPr>
              <a:t>1</a:t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82" name="Google Shape;1482;p18"/>
          <p:cNvSpPr txBox="1"/>
          <p:nvPr>
            <p:ph idx="5" type="body"/>
          </p:nvPr>
        </p:nvSpPr>
        <p:spPr>
          <a:xfrm>
            <a:off x="10967611" y="4033811"/>
            <a:ext cx="8472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-228600" lvl="0" marL="457200" marR="0" rtl="1" algn="ctr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</a:pPr>
            <a:r>
              <a:rPr i="0" lang="ar" sz="6475" u="none">
                <a:latin typeface="Calibri"/>
                <a:ea typeface="Calibri"/>
                <a:cs typeface="Calibri"/>
                <a:sym typeface="Calibri"/>
              </a:rPr>
              <a:t>3</a:t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83" name="Google Shape;1483;p18"/>
          <p:cNvSpPr txBox="1"/>
          <p:nvPr>
            <p:ph idx="7" type="body"/>
          </p:nvPr>
        </p:nvSpPr>
        <p:spPr>
          <a:xfrm>
            <a:off x="11012078" y="2865514"/>
            <a:ext cx="8472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-228600" lvl="0" marL="457200" marR="0" rtl="1" algn="ctr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</a:pPr>
            <a:r>
              <a:rPr i="0" lang="ar" sz="6475" u="none">
                <a:latin typeface="Calibri"/>
                <a:ea typeface="Calibri"/>
                <a:cs typeface="Calibri"/>
                <a:sym typeface="Calibri"/>
              </a:rPr>
              <a:t>2</a:t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84" name="Google Shape;1484;p18"/>
          <p:cNvSpPr txBox="1"/>
          <p:nvPr>
            <p:ph idx="13" type="body"/>
          </p:nvPr>
        </p:nvSpPr>
        <p:spPr>
          <a:xfrm>
            <a:off x="-222142" y="5128051"/>
            <a:ext cx="5547838" cy="105324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28600" lvl="0" marL="45720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None/>
            </a:pPr>
            <a:r>
              <a:t/>
            </a:r>
            <a:endParaRPr sz="3000"/>
          </a:p>
        </p:txBody>
      </p:sp>
      <p:sp>
        <p:nvSpPr>
          <p:cNvPr id="1485" name="Google Shape;1485;p18"/>
          <p:cNvSpPr txBox="1"/>
          <p:nvPr>
            <p:ph idx="14" type="body"/>
          </p:nvPr>
        </p:nvSpPr>
        <p:spPr>
          <a:xfrm>
            <a:off x="4416402" y="1729949"/>
            <a:ext cx="2335500" cy="1947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12700" lvl="0" marL="24130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</a:pPr>
            <a:r>
              <a:rPr b="0" i="0" lang="ar" sz="3000" u="none"/>
              <a:t>استدعني عندما يكون لديك سؤال!</a:t>
            </a:r>
            <a:endParaRPr/>
          </a:p>
        </p:txBody>
      </p:sp>
      <p:pic>
        <p:nvPicPr>
          <p:cNvPr id="1486" name="Google Shape;1486;p18"/>
          <p:cNvPicPr preferRelativeResize="0"/>
          <p:nvPr/>
        </p:nvPicPr>
        <p:blipFill rotWithShape="1">
          <a:blip r:embed="rId3">
            <a:alphaModFix/>
          </a:blip>
          <a:srcRect b="0" l="7548" r="7537" t="0"/>
          <a:stretch/>
        </p:blipFill>
        <p:spPr>
          <a:xfrm>
            <a:off x="411875" y="1621911"/>
            <a:ext cx="3962194" cy="312271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90" name="Shape 14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1" name="Google Shape;1491;g2c9a6021305_0_167"/>
          <p:cNvSpPr txBox="1"/>
          <p:nvPr>
            <p:ph type="title"/>
          </p:nvPr>
        </p:nvSpPr>
        <p:spPr>
          <a:xfrm>
            <a:off x="2981277" y="0"/>
            <a:ext cx="5062500" cy="157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/>
          <a:p>
            <a:pPr indent="0" lvl="0" marL="0" rtl="1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4200"/>
              <a:buFont typeface="Calibri"/>
              <a:buNone/>
            </a:pPr>
            <a:r>
              <a:rPr lang="ar" sz="4200">
                <a:latin typeface="Calibri"/>
                <a:ea typeface="Calibri"/>
                <a:cs typeface="Calibri"/>
                <a:sym typeface="Calibri"/>
              </a:rPr>
              <a:t>تأمل</a:t>
            </a:r>
            <a:r>
              <a:rPr b="1" i="0" lang="ar" u="none"/>
              <a:t> </a:t>
            </a:r>
            <a:endParaRPr/>
          </a:p>
        </p:txBody>
      </p:sp>
      <p:sp>
        <p:nvSpPr>
          <p:cNvPr id="1492" name="Google Shape;1492;g2c9a6021305_0_167"/>
          <p:cNvSpPr txBox="1"/>
          <p:nvPr>
            <p:ph idx="1" type="body"/>
          </p:nvPr>
        </p:nvSpPr>
        <p:spPr>
          <a:xfrm>
            <a:off x="457146" y="1992348"/>
            <a:ext cx="7773000" cy="3905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444500" lvl="0" marL="457200" rtl="1" algn="r">
              <a:spcBef>
                <a:spcPts val="2400"/>
              </a:spcBef>
              <a:spcAft>
                <a:spcPts val="0"/>
              </a:spcAft>
              <a:buSzPts val="3400"/>
              <a:buChar char="•"/>
            </a:pPr>
            <a:r>
              <a:rPr lang="ar">
                <a:latin typeface="Calibri"/>
                <a:ea typeface="Calibri"/>
                <a:cs typeface="Calibri"/>
                <a:sym typeface="Calibri"/>
              </a:rPr>
              <a:t>هل لديك أي أسئلة بشأن النصيحة الخاصة بالقراءة؟ </a:t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indent="-444500" lvl="0" marL="457200" rtl="1" algn="r">
              <a:spcBef>
                <a:spcPts val="2400"/>
              </a:spcBef>
              <a:spcAft>
                <a:spcPts val="0"/>
              </a:spcAft>
              <a:buSzPts val="3400"/>
              <a:buChar char="•"/>
            </a:pPr>
            <a:r>
              <a:rPr lang="ar">
                <a:latin typeface="Calibri"/>
                <a:ea typeface="Calibri"/>
                <a:cs typeface="Calibri"/>
                <a:sym typeface="Calibri"/>
              </a:rPr>
              <a:t>تحدث مع طفلك واسأله: هل نحن مستعدون لتجربة هذه النصيحة الخاصة بالقراءة في المنزل؟</a:t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indent="-444500" lvl="0" marL="457200" rtl="1" algn="r">
              <a:spcBef>
                <a:spcPts val="2400"/>
              </a:spcBef>
              <a:spcAft>
                <a:spcPts val="0"/>
              </a:spcAft>
              <a:buSzPts val="3400"/>
              <a:buChar char="•"/>
            </a:pPr>
            <a:r>
              <a:rPr lang="ar">
                <a:latin typeface="Calibri"/>
                <a:ea typeface="Calibri"/>
                <a:cs typeface="Calibri"/>
                <a:sym typeface="Calibri"/>
              </a:rPr>
              <a:t>يرجى مشاركة طريقة القيام بذلك في المنزل.</a:t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indent="0" lvl="0" marL="457200" rtl="1" algn="r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93" name="Google Shape;1493;g2c9a6021305_0_167"/>
          <p:cNvSpPr txBox="1"/>
          <p:nvPr>
            <p:ph idx="3" type="body"/>
          </p:nvPr>
        </p:nvSpPr>
        <p:spPr>
          <a:xfrm>
            <a:off x="9020342" y="3945268"/>
            <a:ext cx="2823300" cy="2151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1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2100"/>
              <a:buFont typeface="Noto Sans Symbols"/>
              <a:buNone/>
            </a:pPr>
            <a:r>
              <a:rPr b="0" i="0" lang="ar" u="none"/>
              <a:t>سيساعد سؤالك شخصًا آخر في الغرفة.</a:t>
            </a:r>
            <a:endParaRPr/>
          </a:p>
        </p:txBody>
      </p:sp>
      <p:pic>
        <p:nvPicPr>
          <p:cNvPr descr="A close up of a logo&#10;&#10;Description automatically generated" id="1494" name="Google Shape;1494;g2c9a6021305_0_167"/>
          <p:cNvPicPr preferRelativeResize="0"/>
          <p:nvPr/>
        </p:nvPicPr>
        <p:blipFill rotWithShape="1">
          <a:blip r:embed="rId3">
            <a:alphaModFix/>
          </a:blip>
          <a:srcRect b="0" l="6933" r="6933" t="0"/>
          <a:stretch/>
        </p:blipFill>
        <p:spPr>
          <a:xfrm>
            <a:off x="9329146" y="731386"/>
            <a:ext cx="2514599" cy="29352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98" name="Shape 14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9" name="Google Shape;1499;p23"/>
          <p:cNvSpPr txBox="1"/>
          <p:nvPr>
            <p:ph type="title"/>
          </p:nvPr>
        </p:nvSpPr>
        <p:spPr>
          <a:xfrm>
            <a:off x="6096000" y="0"/>
            <a:ext cx="5739969" cy="125128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/>
          <a:p>
            <a:pPr indent="0" lvl="0" marL="0" rtl="1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5000"/>
              <a:buFont typeface="Calibri"/>
              <a:buNone/>
            </a:pPr>
            <a:r>
              <a:rPr b="1" i="0" lang="ar" u="none"/>
              <a:t>يرجى تقديم الآراء والملاحظات</a:t>
            </a:r>
            <a:endParaRPr/>
          </a:p>
        </p:txBody>
      </p:sp>
      <p:pic>
        <p:nvPicPr>
          <p:cNvPr id="1500" name="Google Shape;1500;p23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-4522" l="274" r="274" t="-7982"/>
          <a:stretch/>
        </p:blipFill>
        <p:spPr>
          <a:xfrm flipH="1">
            <a:off x="393352" y="1298240"/>
            <a:ext cx="2916936" cy="2596896"/>
          </a:xfrm>
          <a:prstGeom prst="rect">
            <a:avLst/>
          </a:prstGeom>
          <a:noFill/>
          <a:ln>
            <a:noFill/>
          </a:ln>
        </p:spPr>
      </p:pic>
      <p:sp>
        <p:nvSpPr>
          <p:cNvPr id="1501" name="Google Shape;1501;p23"/>
          <p:cNvSpPr txBox="1"/>
          <p:nvPr>
            <p:ph idx="1" type="body"/>
          </p:nvPr>
        </p:nvSpPr>
        <p:spPr>
          <a:xfrm>
            <a:off x="393352" y="3895136"/>
            <a:ext cx="2497138" cy="236889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57150" marR="0" rtl="1" algn="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2700"/>
              <a:buFont typeface="Noto Sans Symbols"/>
              <a:buNone/>
            </a:pPr>
            <a:r>
              <a:rPr b="0" i="0" lang="ar" u="none"/>
              <a:t>مساهماتك تحسّن وقتنا معًا.</a:t>
            </a:r>
            <a:endParaRPr/>
          </a:p>
          <a:p>
            <a:pPr indent="0" lvl="0" marL="57150" marR="0" rtl="1" algn="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2700"/>
              <a:buFont typeface="Noto Sans Symbols"/>
              <a:buNone/>
            </a:pPr>
            <a:r>
              <a:t/>
            </a:r>
            <a:endParaRPr/>
          </a:p>
        </p:txBody>
      </p:sp>
      <p:pic>
        <p:nvPicPr>
          <p:cNvPr descr="A picture containing person, indoor, blue&#10;&#10;Description automatically generated" id="1502" name="Google Shape;1502;p23"/>
          <p:cNvPicPr preferRelativeResize="0"/>
          <p:nvPr>
            <p:ph idx="3" type="pic"/>
          </p:nvPr>
        </p:nvPicPr>
        <p:blipFill rotWithShape="1">
          <a:blip r:embed="rId4">
            <a:alphaModFix/>
          </a:blip>
          <a:srcRect b="0" l="21828" r="21827" t="0"/>
          <a:stretch/>
        </p:blipFill>
        <p:spPr>
          <a:xfrm rot="5400000">
            <a:off x="6563170" y="1070769"/>
            <a:ext cx="3849688" cy="51244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58" name="Shape 13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9" name="Google Shape;1359;p4"/>
          <p:cNvSpPr txBox="1"/>
          <p:nvPr>
            <p:ph type="title"/>
          </p:nvPr>
        </p:nvSpPr>
        <p:spPr>
          <a:xfrm>
            <a:off x="2194552" y="5880439"/>
            <a:ext cx="9156300" cy="559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</a:pPr>
            <a:r>
              <a:rPr b="1" i="0" lang="ar" sz="6000" u="none">
                <a:solidFill>
                  <a:srgbClr val="006FB6"/>
                </a:solidFill>
              </a:rPr>
              <a:t>لنعد مرة أخرى</a:t>
            </a:r>
            <a:endParaRPr sz="500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63" name="Shape 13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4" name="Google Shape;1364;p5"/>
          <p:cNvSpPr txBox="1"/>
          <p:nvPr>
            <p:ph idx="1" type="body"/>
          </p:nvPr>
        </p:nvSpPr>
        <p:spPr>
          <a:xfrm>
            <a:off x="6791383" y="1566002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1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000"/>
              <a:buNone/>
            </a:pPr>
            <a:r>
              <a:rPr b="0" i="0" lang="ar" u="none"/>
              <a:t>الترحيب</a:t>
            </a:r>
            <a:endParaRPr/>
          </a:p>
        </p:txBody>
      </p:sp>
      <p:sp>
        <p:nvSpPr>
          <p:cNvPr id="1365" name="Google Shape;1365;p5"/>
          <p:cNvSpPr txBox="1"/>
          <p:nvPr>
            <p:ph idx="3" type="body"/>
          </p:nvPr>
        </p:nvSpPr>
        <p:spPr>
          <a:xfrm>
            <a:off x="6956483" y="2653440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1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000"/>
              <a:buNone/>
            </a:pPr>
            <a:r>
              <a:rPr b="0" i="0" lang="ar" u="none"/>
              <a:t>نصيحة للقراءة</a:t>
            </a:r>
            <a:endParaRPr/>
          </a:p>
        </p:txBody>
      </p:sp>
      <p:sp>
        <p:nvSpPr>
          <p:cNvPr id="1366" name="Google Shape;1366;p5"/>
          <p:cNvSpPr txBox="1"/>
          <p:nvPr>
            <p:ph idx="4" type="body"/>
          </p:nvPr>
        </p:nvSpPr>
        <p:spPr>
          <a:xfrm>
            <a:off x="6931083" y="3817079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1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000"/>
              <a:buNone/>
            </a:pPr>
            <a:r>
              <a:rPr b="0" i="0" lang="ar" u="none"/>
              <a:t>وقت الممارسة</a:t>
            </a:r>
            <a:endParaRPr/>
          </a:p>
        </p:txBody>
      </p:sp>
      <p:sp>
        <p:nvSpPr>
          <p:cNvPr id="1367" name="Google Shape;1367;p5"/>
          <p:cNvSpPr txBox="1"/>
          <p:nvPr>
            <p:ph type="ctrTitle"/>
          </p:nvPr>
        </p:nvSpPr>
        <p:spPr>
          <a:xfrm>
            <a:off x="7921869" y="0"/>
            <a:ext cx="3975100" cy="119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/>
          <a:p>
            <a:pPr indent="0" lvl="0" marL="0" rtl="1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</a:pPr>
            <a:r>
              <a:rPr b="1" i="0" lang="ar" u="none"/>
              <a:t>جدول الأعمال</a:t>
            </a:r>
            <a:endParaRPr/>
          </a:p>
        </p:txBody>
      </p:sp>
      <p:sp>
        <p:nvSpPr>
          <p:cNvPr id="1368" name="Google Shape;1368;p5"/>
          <p:cNvSpPr txBox="1"/>
          <p:nvPr>
            <p:ph idx="5" type="body"/>
          </p:nvPr>
        </p:nvSpPr>
        <p:spPr>
          <a:xfrm>
            <a:off x="6677083" y="4992079"/>
            <a:ext cx="3642601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1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000"/>
              <a:buNone/>
            </a:pPr>
            <a:r>
              <a:rPr b="0" i="0" lang="ar" u="none"/>
              <a:t>التفكُّر والمستجدات</a:t>
            </a:r>
            <a:endParaRPr/>
          </a:p>
        </p:txBody>
      </p:sp>
      <p:pic>
        <p:nvPicPr>
          <p:cNvPr id="1369" name="Google Shape;1369;p5"/>
          <p:cNvPicPr preferRelativeResize="0"/>
          <p:nvPr>
            <p:ph idx="6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110640" y="1504823"/>
            <a:ext cx="573024" cy="908304"/>
          </a:xfrm>
          <a:prstGeom prst="rect">
            <a:avLst/>
          </a:prstGeom>
          <a:noFill/>
          <a:ln>
            <a:noFill/>
          </a:ln>
        </p:spPr>
      </p:pic>
      <p:pic>
        <p:nvPicPr>
          <p:cNvPr id="1370" name="Google Shape;1370;p5"/>
          <p:cNvPicPr preferRelativeResize="0"/>
          <p:nvPr>
            <p:ph idx="7" type="body"/>
          </p:nvPr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0891838" y="2821020"/>
            <a:ext cx="758825" cy="71026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71" name="Google Shape;1371;p5"/>
          <p:cNvPicPr preferRelativeResize="0"/>
          <p:nvPr>
            <p:ph idx="8" type="body"/>
          </p:nvPr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0874711" y="3936650"/>
            <a:ext cx="793077" cy="7143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372" name="Google Shape;1372;p5"/>
          <p:cNvPicPr preferRelativeResize="0"/>
          <p:nvPr>
            <p:ph idx="9" type="body"/>
          </p:nvPr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10942065" y="5088376"/>
            <a:ext cx="658368" cy="719328"/>
          </a:xfrm>
          <a:prstGeom prst="rect">
            <a:avLst/>
          </a:prstGeom>
          <a:noFill/>
          <a:ln>
            <a:noFill/>
          </a:ln>
        </p:spPr>
      </p:pic>
      <p:pic>
        <p:nvPicPr>
          <p:cNvPr id="1373" name="Google Shape;1373;p5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684762" y="1542556"/>
            <a:ext cx="5444200" cy="45663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77" name="Shape 13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8" name="Google Shape;1378;p6"/>
          <p:cNvSpPr txBox="1"/>
          <p:nvPr>
            <p:ph idx="1" type="body"/>
          </p:nvPr>
        </p:nvSpPr>
        <p:spPr>
          <a:xfrm>
            <a:off x="943142" y="1489802"/>
            <a:ext cx="7205373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1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000"/>
              <a:buNone/>
            </a:pPr>
            <a:r>
              <a:t/>
            </a:r>
            <a:endParaRPr/>
          </a:p>
        </p:txBody>
      </p:sp>
      <p:sp>
        <p:nvSpPr>
          <p:cNvPr id="1379" name="Google Shape;1379;p6"/>
          <p:cNvSpPr txBox="1"/>
          <p:nvPr>
            <p:ph idx="2" type="body"/>
          </p:nvPr>
        </p:nvSpPr>
        <p:spPr>
          <a:xfrm>
            <a:off x="943142" y="2653440"/>
            <a:ext cx="7205373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1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000"/>
              <a:buNone/>
            </a:pPr>
            <a:r>
              <a:t/>
            </a:r>
            <a:endParaRPr/>
          </a:p>
        </p:txBody>
      </p:sp>
      <p:sp>
        <p:nvSpPr>
          <p:cNvPr id="1380" name="Google Shape;1380;p6"/>
          <p:cNvSpPr txBox="1"/>
          <p:nvPr>
            <p:ph idx="3" type="body"/>
          </p:nvPr>
        </p:nvSpPr>
        <p:spPr>
          <a:xfrm>
            <a:off x="943142" y="3817079"/>
            <a:ext cx="7205373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1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000"/>
              <a:buNone/>
            </a:pPr>
            <a:r>
              <a:t/>
            </a:r>
            <a:endParaRPr/>
          </a:p>
        </p:txBody>
      </p:sp>
      <p:sp>
        <p:nvSpPr>
          <p:cNvPr id="1381" name="Google Shape;1381;p6"/>
          <p:cNvSpPr txBox="1"/>
          <p:nvPr>
            <p:ph idx="4" type="body"/>
          </p:nvPr>
        </p:nvSpPr>
        <p:spPr>
          <a:xfrm>
            <a:off x="943142" y="4992079"/>
            <a:ext cx="7205373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1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000"/>
              <a:buNone/>
            </a:pPr>
            <a:r>
              <a:t/>
            </a:r>
            <a:endParaRPr/>
          </a:p>
        </p:txBody>
      </p:sp>
      <p:sp>
        <p:nvSpPr>
          <p:cNvPr id="1382" name="Google Shape;1382;p6"/>
          <p:cNvSpPr txBox="1"/>
          <p:nvPr>
            <p:ph idx="5" type="body"/>
          </p:nvPr>
        </p:nvSpPr>
        <p:spPr>
          <a:xfrm>
            <a:off x="7610338" y="1502511"/>
            <a:ext cx="3435278" cy="104297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1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4000"/>
              <a:buNone/>
            </a:pPr>
            <a:r>
              <a:rPr b="1" i="0" lang="ar" u="none"/>
              <a:t>كن مستعدًا.</a:t>
            </a:r>
            <a:endParaRPr/>
          </a:p>
        </p:txBody>
      </p:sp>
      <p:sp>
        <p:nvSpPr>
          <p:cNvPr id="1383" name="Google Shape;1383;p6"/>
          <p:cNvSpPr txBox="1"/>
          <p:nvPr>
            <p:ph idx="6" type="body"/>
          </p:nvPr>
        </p:nvSpPr>
        <p:spPr>
          <a:xfrm>
            <a:off x="7612385" y="2653440"/>
            <a:ext cx="3433231" cy="104297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1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4000"/>
              <a:buNone/>
            </a:pPr>
            <a:r>
              <a:rPr b="1" i="0" lang="ar" u="none"/>
              <a:t>كن حاضرًا.</a:t>
            </a:r>
            <a:endParaRPr/>
          </a:p>
        </p:txBody>
      </p:sp>
      <p:sp>
        <p:nvSpPr>
          <p:cNvPr id="1384" name="Google Shape;1384;p6"/>
          <p:cNvSpPr txBox="1"/>
          <p:nvPr>
            <p:ph idx="7" type="body"/>
          </p:nvPr>
        </p:nvSpPr>
        <p:spPr>
          <a:xfrm>
            <a:off x="7610339" y="3804369"/>
            <a:ext cx="3433231" cy="104297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1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4000"/>
              <a:buNone/>
            </a:pPr>
            <a:r>
              <a:rPr b="1" i="0" lang="ar" u="none"/>
              <a:t>كن مهذبًا.</a:t>
            </a:r>
            <a:endParaRPr/>
          </a:p>
        </p:txBody>
      </p:sp>
      <p:sp>
        <p:nvSpPr>
          <p:cNvPr id="1385" name="Google Shape;1385;p6"/>
          <p:cNvSpPr txBox="1"/>
          <p:nvPr>
            <p:ph idx="8" type="body"/>
          </p:nvPr>
        </p:nvSpPr>
        <p:spPr>
          <a:xfrm>
            <a:off x="7610338" y="4959551"/>
            <a:ext cx="3433231" cy="104297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1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4000"/>
              <a:buNone/>
            </a:pPr>
            <a:r>
              <a:rPr b="1" i="0" lang="ar" u="none"/>
              <a:t>اطرح أسئلة.</a:t>
            </a:r>
            <a:endParaRPr/>
          </a:p>
        </p:txBody>
      </p:sp>
      <p:sp>
        <p:nvSpPr>
          <p:cNvPr id="1386" name="Google Shape;1386;p6"/>
          <p:cNvSpPr txBox="1"/>
          <p:nvPr>
            <p:ph type="ctrTitle"/>
          </p:nvPr>
        </p:nvSpPr>
        <p:spPr>
          <a:xfrm>
            <a:off x="3406638" y="32084"/>
            <a:ext cx="8407400" cy="119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/>
          <a:p>
            <a:pPr indent="0" lvl="0" marL="0" rtl="1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</a:pPr>
            <a:r>
              <a:rPr b="1" i="0" lang="ar" u="none"/>
              <a:t>توجيهات ورشة العمل</a:t>
            </a:r>
            <a:endParaRPr/>
          </a:p>
        </p:txBody>
      </p:sp>
      <p:pic>
        <p:nvPicPr>
          <p:cNvPr descr="Icon&#10;&#10;Description automatically generated" id="1387" name="Google Shape;1387;p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171315" y="1601936"/>
            <a:ext cx="585197" cy="83141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con&#10;&#10;Description automatically generated" id="1388" name="Google Shape;1388;p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1171315" y="5188440"/>
            <a:ext cx="585197" cy="58519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con&#10;&#10;Description automatically generated" id="1389" name="Google Shape;1389;p6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1171315" y="4116743"/>
            <a:ext cx="585197" cy="41822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con&#10;&#10;Description automatically generated" id="1390" name="Google Shape;1390;p6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11299179" y="2796891"/>
            <a:ext cx="329468" cy="66638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94" name="Shape 13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5" name="Google Shape;1395;p11"/>
          <p:cNvSpPr txBox="1"/>
          <p:nvPr>
            <p:ph type="title"/>
          </p:nvPr>
        </p:nvSpPr>
        <p:spPr>
          <a:xfrm>
            <a:off x="2509711" y="34224"/>
            <a:ext cx="8638079" cy="125128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/>
          <a:p>
            <a:pPr indent="0" lvl="0" marL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</a:pPr>
            <a:r>
              <a:rPr b="1" i="0" lang="ar" u="none">
                <a:solidFill>
                  <a:srgbClr val="006FB6"/>
                </a:solidFill>
              </a:rPr>
              <a:t>لنعد مرة أخرى</a:t>
            </a:r>
            <a:endParaRPr/>
          </a:p>
        </p:txBody>
      </p:sp>
      <p:sp>
        <p:nvSpPr>
          <p:cNvPr id="1396" name="Google Shape;1396;p11"/>
          <p:cNvSpPr txBox="1"/>
          <p:nvPr>
            <p:ph idx="1" type="body"/>
          </p:nvPr>
        </p:nvSpPr>
        <p:spPr>
          <a:xfrm>
            <a:off x="160020" y="4767285"/>
            <a:ext cx="3047429" cy="174402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rtl="1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</a:pPr>
            <a:r>
              <a:rPr b="0" i="0" lang="ar" u="none">
                <a:solidFill>
                  <a:srgbClr val="006FB6"/>
                </a:solidFill>
              </a:rPr>
              <a:t>تؤدي إعادة القراءة (وتكرار إعادة القراءة) إلى تحقيق الطلاقة.</a:t>
            </a:r>
            <a:endParaRPr/>
          </a:p>
          <a:p>
            <a:pPr indent="0" lvl="0" marL="0" rtl="1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1950"/>
              <a:buNone/>
            </a:pPr>
            <a:r>
              <a:t/>
            </a:r>
            <a:endParaRPr sz="2600">
              <a:solidFill>
                <a:srgbClr val="006FB6"/>
              </a:solidFill>
            </a:endParaRPr>
          </a:p>
        </p:txBody>
      </p:sp>
      <p:pic>
        <p:nvPicPr>
          <p:cNvPr id="1397" name="Google Shape;1397;p11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414" l="0" r="0" t="405"/>
          <a:stretch/>
        </p:blipFill>
        <p:spPr>
          <a:xfrm flipH="1">
            <a:off x="710249" y="1365584"/>
            <a:ext cx="2377500" cy="3173101"/>
          </a:xfrm>
          <a:prstGeom prst="rect">
            <a:avLst/>
          </a:prstGeom>
          <a:noFill/>
          <a:ln>
            <a:noFill/>
          </a:ln>
        </p:spPr>
      </p:pic>
      <p:sp>
        <p:nvSpPr>
          <p:cNvPr id="1398" name="Google Shape;1398;p11"/>
          <p:cNvSpPr txBox="1"/>
          <p:nvPr>
            <p:ph idx="3" type="title"/>
          </p:nvPr>
        </p:nvSpPr>
        <p:spPr>
          <a:xfrm>
            <a:off x="10178790" y="2472625"/>
            <a:ext cx="969000" cy="10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274300" spcFirstLastPara="1" rIns="91425" wrap="square" tIns="45700">
            <a:normAutofit/>
          </a:bodyPr>
          <a:lstStyle/>
          <a:p>
            <a:pPr indent="0" lvl="0" marL="0" rtl="1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</a:pPr>
            <a:r>
              <a:rPr i="0" lang="ar" u="none">
                <a:latin typeface="Calibri"/>
                <a:ea typeface="Calibri"/>
                <a:cs typeface="Calibri"/>
                <a:sym typeface="Calibri"/>
              </a:rPr>
              <a:t>2</a:t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99" name="Google Shape;1399;p11"/>
          <p:cNvSpPr txBox="1"/>
          <p:nvPr>
            <p:ph idx="5" type="title"/>
          </p:nvPr>
        </p:nvSpPr>
        <p:spPr>
          <a:xfrm>
            <a:off x="10178790" y="3624715"/>
            <a:ext cx="969000" cy="10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274300" spcFirstLastPara="1" rIns="91425" wrap="square" tIns="45700">
            <a:normAutofit/>
          </a:bodyPr>
          <a:lstStyle/>
          <a:p>
            <a:pPr indent="0" lvl="0" marL="0" rtl="1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</a:pPr>
            <a:r>
              <a:rPr i="0" lang="ar" u="none">
                <a:latin typeface="Calibri"/>
                <a:ea typeface="Calibri"/>
                <a:cs typeface="Calibri"/>
                <a:sym typeface="Calibri"/>
              </a:rPr>
              <a:t>3</a:t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00" name="Google Shape;1400;p11"/>
          <p:cNvSpPr txBox="1"/>
          <p:nvPr>
            <p:ph idx="6" type="body"/>
          </p:nvPr>
        </p:nvSpPr>
        <p:spPr>
          <a:xfrm>
            <a:off x="4411992" y="1350300"/>
            <a:ext cx="5983518" cy="10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1" algn="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0" i="0" lang="ar" sz="3600" u="none">
                <a:solidFill>
                  <a:srgbClr val="006FB6"/>
                </a:solidFill>
              </a:rPr>
              <a:t>لاحظ الكلمة المخادعة.</a:t>
            </a:r>
            <a:endParaRPr sz="3600">
              <a:solidFill>
                <a:srgbClr val="006FB6"/>
              </a:solidFill>
            </a:endParaRPr>
          </a:p>
          <a:p>
            <a:pPr indent="0" lvl="0" marL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</a:pPr>
            <a:r>
              <a:t/>
            </a:r>
            <a:endParaRPr sz="3600">
              <a:solidFill>
                <a:srgbClr val="006FB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01" name="Google Shape;1401;p11"/>
          <p:cNvSpPr txBox="1"/>
          <p:nvPr>
            <p:ph idx="7" type="body"/>
          </p:nvPr>
        </p:nvSpPr>
        <p:spPr>
          <a:xfrm>
            <a:off x="4411992" y="2472625"/>
            <a:ext cx="5983518" cy="10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</a:pPr>
            <a:r>
              <a:rPr b="0" i="0" lang="ar" sz="3600" u="none">
                <a:solidFill>
                  <a:srgbClr val="006FB6"/>
                </a:solidFill>
              </a:rPr>
              <a:t>انتظر وقم بالإشادة.</a:t>
            </a:r>
            <a:endParaRPr/>
          </a:p>
        </p:txBody>
      </p:sp>
      <p:sp>
        <p:nvSpPr>
          <p:cNvPr id="1402" name="Google Shape;1402;p11"/>
          <p:cNvSpPr txBox="1"/>
          <p:nvPr>
            <p:ph idx="8" type="body"/>
          </p:nvPr>
        </p:nvSpPr>
        <p:spPr>
          <a:xfrm>
            <a:off x="4411980" y="3624715"/>
            <a:ext cx="5983518" cy="10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</a:pPr>
            <a:r>
              <a:rPr b="0" i="0" lang="ar" sz="3600" u="none">
                <a:solidFill>
                  <a:srgbClr val="006FB6"/>
                </a:solidFill>
              </a:rPr>
              <a:t>عد مرة أخرى وأعد القراءة مع التعبير.</a:t>
            </a:r>
            <a:endParaRPr/>
          </a:p>
        </p:txBody>
      </p:sp>
      <p:sp>
        <p:nvSpPr>
          <p:cNvPr id="1403" name="Google Shape;1403;p11"/>
          <p:cNvSpPr txBox="1"/>
          <p:nvPr>
            <p:ph idx="13" type="title"/>
          </p:nvPr>
        </p:nvSpPr>
        <p:spPr>
          <a:xfrm>
            <a:off x="10178790" y="1350300"/>
            <a:ext cx="969000" cy="10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274300" spcFirstLastPara="1" rIns="91425" wrap="square" tIns="45700">
            <a:normAutofit/>
          </a:bodyPr>
          <a:lstStyle/>
          <a:p>
            <a:pPr indent="0" lvl="0" marL="0" rtl="1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</a:pPr>
            <a:r>
              <a:rPr i="0" lang="ar" u="none">
                <a:latin typeface="Calibri"/>
                <a:ea typeface="Calibri"/>
                <a:cs typeface="Calibri"/>
                <a:sym typeface="Calibri"/>
              </a:rPr>
              <a:t>1</a:t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07" name="Shape 14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8" name="Google Shape;1408;p12"/>
          <p:cNvSpPr txBox="1"/>
          <p:nvPr>
            <p:ph idx="1" type="body"/>
          </p:nvPr>
        </p:nvSpPr>
        <p:spPr>
          <a:xfrm>
            <a:off x="633262" y="1489802"/>
            <a:ext cx="72054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1" algn="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3000"/>
              <a:buNone/>
            </a:pPr>
            <a:r>
              <a:rPr b="0" i="0" lang="ar" sz="3000" u="none"/>
              <a:t>كلمة صعبة لا يعرفها طفلك بعد</a:t>
            </a:r>
            <a:endParaRPr sz="2800"/>
          </a:p>
        </p:txBody>
      </p:sp>
      <p:sp>
        <p:nvSpPr>
          <p:cNvPr id="1409" name="Google Shape;1409;p12"/>
          <p:cNvSpPr txBox="1"/>
          <p:nvPr>
            <p:ph idx="2" type="body"/>
          </p:nvPr>
        </p:nvSpPr>
        <p:spPr>
          <a:xfrm>
            <a:off x="633262" y="2653440"/>
            <a:ext cx="72054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1" algn="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625"/>
              <a:buNone/>
            </a:pPr>
            <a:r>
              <a:rPr b="0" i="0" lang="ar" sz="2800" u="none"/>
              <a:t>عندما تكون نبرة صوتك حافلة بالمشاعر وتوقفاتها طبيعية وسرعتها تجعل الاستماع إليها سهلاً.</a:t>
            </a:r>
            <a:endParaRPr sz="2800"/>
          </a:p>
        </p:txBody>
      </p:sp>
      <p:sp>
        <p:nvSpPr>
          <p:cNvPr id="1410" name="Google Shape;1410;p12"/>
          <p:cNvSpPr txBox="1"/>
          <p:nvPr>
            <p:ph idx="5" type="body"/>
          </p:nvPr>
        </p:nvSpPr>
        <p:spPr>
          <a:xfrm>
            <a:off x="8212185" y="1502511"/>
            <a:ext cx="3435300" cy="1043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1" algn="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4000"/>
              <a:buNone/>
            </a:pPr>
            <a:r>
              <a:rPr b="1" i="0" lang="ar" sz="4000" u="none"/>
              <a:t>كلمة مخادعة</a:t>
            </a:r>
            <a:endParaRPr sz="4000"/>
          </a:p>
        </p:txBody>
      </p:sp>
      <p:sp>
        <p:nvSpPr>
          <p:cNvPr id="1411" name="Google Shape;1411;p12"/>
          <p:cNvSpPr txBox="1"/>
          <p:nvPr>
            <p:ph idx="6" type="body"/>
          </p:nvPr>
        </p:nvSpPr>
        <p:spPr>
          <a:xfrm>
            <a:off x="8214232" y="2653440"/>
            <a:ext cx="3433200" cy="1043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1" algn="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</a:pPr>
            <a:r>
              <a:rPr b="1" i="0" lang="ar" sz="4000" u="none"/>
              <a:t>تعبير</a:t>
            </a:r>
            <a:endParaRPr/>
          </a:p>
        </p:txBody>
      </p:sp>
      <p:sp>
        <p:nvSpPr>
          <p:cNvPr id="1412" name="Google Shape;1412;p12"/>
          <p:cNvSpPr txBox="1"/>
          <p:nvPr>
            <p:ph type="ctrTitle"/>
          </p:nvPr>
        </p:nvSpPr>
        <p:spPr>
          <a:xfrm>
            <a:off x="0" y="0"/>
            <a:ext cx="12192000" cy="119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/>
          <a:p>
            <a:pPr indent="0" lvl="0" marL="0" rtl="1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</a:pPr>
            <a:r>
              <a:rPr b="1" i="0" lang="ar" u="none"/>
              <a:t>تفقد مصطلحات معرفة القراءة والكتابة</a:t>
            </a: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16" name="Shape 14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7" name="Google Shape;1417;p13"/>
          <p:cNvSpPr txBox="1"/>
          <p:nvPr>
            <p:ph type="title"/>
          </p:nvPr>
        </p:nvSpPr>
        <p:spPr>
          <a:xfrm>
            <a:off x="2736583" y="154512"/>
            <a:ext cx="5683500" cy="157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/>
          <a:p>
            <a:pPr indent="0" lvl="0" marL="0" rtl="1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None/>
            </a:pPr>
            <a:r>
              <a:rPr b="1" i="0" lang="ar" u="none"/>
              <a:t>لاحظ الكلمة المخادعة</a:t>
            </a:r>
            <a:endParaRPr/>
          </a:p>
        </p:txBody>
      </p:sp>
      <p:sp>
        <p:nvSpPr>
          <p:cNvPr id="1418" name="Google Shape;1418;p13"/>
          <p:cNvSpPr txBox="1"/>
          <p:nvPr>
            <p:ph idx="1" type="body"/>
          </p:nvPr>
        </p:nvSpPr>
        <p:spPr>
          <a:xfrm>
            <a:off x="8802485" y="430336"/>
            <a:ext cx="3200400" cy="839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28600" lvl="0" marL="457200" marR="0" rtl="1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</a:pPr>
            <a:r>
              <a:rPr b="1" i="0" lang="ar" u="none">
                <a:latin typeface="Calibri"/>
                <a:ea typeface="Calibri"/>
                <a:cs typeface="Calibri"/>
                <a:sym typeface="Calibri"/>
              </a:rPr>
              <a:t>النصائح والحيل</a:t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19" name="Google Shape;1419;p13"/>
          <p:cNvSpPr txBox="1"/>
          <p:nvPr>
            <p:ph idx="2" type="body"/>
          </p:nvPr>
        </p:nvSpPr>
        <p:spPr>
          <a:xfrm>
            <a:off x="8740836" y="1487682"/>
            <a:ext cx="3200400" cy="22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None/>
            </a:pPr>
            <a:r>
              <a:rPr b="0" i="0" lang="ar" u="none">
                <a:latin typeface="Calibri"/>
                <a:ea typeface="Calibri"/>
                <a:cs typeface="Calibri"/>
                <a:sym typeface="Calibri"/>
              </a:rPr>
              <a:t>ابحث عن الكلمات التي:</a:t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None/>
            </a:pPr>
            <a:r>
              <a:t/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indent="-457200" lvl="0" marL="45720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•"/>
            </a:pPr>
            <a:r>
              <a:rPr b="0" i="0" lang="ar" u="none">
                <a:latin typeface="Calibri"/>
                <a:ea typeface="Calibri"/>
                <a:cs typeface="Calibri"/>
                <a:sym typeface="Calibri"/>
              </a:rPr>
              <a:t>سيراها طفلك مرة أخرى</a:t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indent="-254000" lvl="0" marL="45720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None/>
            </a:pPr>
            <a:r>
              <a:t/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indent="-457200" lvl="0" marL="45720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•"/>
            </a:pPr>
            <a:r>
              <a:rPr b="0" i="0" lang="ar" u="none">
                <a:latin typeface="Calibri"/>
                <a:ea typeface="Calibri"/>
                <a:cs typeface="Calibri"/>
                <a:sym typeface="Calibri"/>
              </a:rPr>
              <a:t>واجه طفلك صعوبة في قراءتها</a:t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indent="-254000" lvl="0" marL="45720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None/>
            </a:pPr>
            <a:r>
              <a:t/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indent="-457200" lvl="0" marL="45720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•"/>
            </a:pPr>
            <a:r>
              <a:rPr b="0" i="0" lang="ar" u="none">
                <a:latin typeface="Calibri"/>
                <a:ea typeface="Calibri"/>
                <a:cs typeface="Calibri"/>
                <a:sym typeface="Calibri"/>
              </a:rPr>
              <a:t>مرت فترة منذ أن أعدت قراءتها</a:t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indent="-254000" lvl="0" marL="45720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None/>
            </a:pPr>
            <a:r>
              <a:t/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indent="-254000" lvl="0" marL="45720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None/>
            </a:pPr>
            <a:r>
              <a:t/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20" name="Google Shape;1420;p13"/>
          <p:cNvSpPr txBox="1"/>
          <p:nvPr>
            <p:ph idx="4" type="body"/>
          </p:nvPr>
        </p:nvSpPr>
        <p:spPr>
          <a:xfrm rot="-2153481">
            <a:off x="174855" y="2544726"/>
            <a:ext cx="2508486" cy="140894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19050" lvl="0" marL="247650" marR="0" rtl="1" algn="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</a:pPr>
            <a:r>
              <a:rPr b="1" i="0" lang="ar" u="none">
                <a:latin typeface="Calibri"/>
                <a:ea typeface="Calibri"/>
                <a:cs typeface="Calibri"/>
                <a:sym typeface="Calibri"/>
              </a:rPr>
              <a:t>الشخص البالغ: </a:t>
            </a:r>
            <a:r>
              <a:rPr b="0" i="0" lang="ar" u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rPr>
              <a:t>حسنًا...هذه كلمة جيدة.</a:t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indent="-228600" lvl="0" marL="457200" marR="0" rtl="1" algn="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</a:pPr>
            <a:r>
              <a:t/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21" name="Google Shape;1421;p13"/>
          <p:cNvSpPr txBox="1"/>
          <p:nvPr>
            <p:ph idx="5" type="body"/>
          </p:nvPr>
        </p:nvSpPr>
        <p:spPr>
          <a:xfrm rot="860351">
            <a:off x="5678384" y="2176772"/>
            <a:ext cx="2115905" cy="239109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26987" rtl="1" algn="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None/>
            </a:pPr>
            <a:r>
              <a:rPr b="1" i="0" lang="ar" sz="2500" u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rPr>
              <a:t>الطفل: </a:t>
            </a:r>
            <a:r>
              <a:rPr b="1" lang="ar" sz="2700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rPr>
              <a:t>“</a:t>
            </a:r>
            <a:r>
              <a:rPr lang="ar" sz="2700">
                <a:latin typeface="Calibri"/>
                <a:ea typeface="Calibri"/>
                <a:cs typeface="Calibri"/>
                <a:sym typeface="Calibri"/>
              </a:rPr>
              <a:t>Oh no…the fox…is …  is scared… What is…a…c…”</a:t>
            </a:r>
            <a:endParaRPr sz="2400"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25" name="Shape 14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26" name="Google Shape;1426;p1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 flipH="1">
            <a:off x="7212617" y="5074599"/>
            <a:ext cx="931764" cy="1227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27" name="Google Shape;1427;p1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 flipH="1">
            <a:off x="7055468" y="1509600"/>
            <a:ext cx="1124675" cy="1124698"/>
          </a:xfrm>
          <a:prstGeom prst="rect">
            <a:avLst/>
          </a:prstGeom>
          <a:noFill/>
          <a:ln>
            <a:noFill/>
          </a:ln>
        </p:spPr>
      </p:pic>
      <p:pic>
        <p:nvPicPr>
          <p:cNvPr id="1428" name="Google Shape;1428;p14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 flipH="1">
            <a:off x="7055479" y="2931013"/>
            <a:ext cx="1124675" cy="711200"/>
          </a:xfrm>
          <a:prstGeom prst="rect">
            <a:avLst/>
          </a:prstGeom>
          <a:noFill/>
          <a:ln>
            <a:noFill/>
          </a:ln>
        </p:spPr>
      </p:pic>
      <p:sp>
        <p:nvSpPr>
          <p:cNvPr id="1429" name="Google Shape;1429;p14"/>
          <p:cNvSpPr txBox="1"/>
          <p:nvPr>
            <p:ph type="title"/>
          </p:nvPr>
        </p:nvSpPr>
        <p:spPr>
          <a:xfrm>
            <a:off x="2496643" y="-21830"/>
            <a:ext cx="5683500" cy="157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/>
          <a:p>
            <a:pPr indent="0" lvl="0" marL="0" rtl="1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None/>
            </a:pPr>
            <a:r>
              <a:rPr b="1" i="0" lang="ar" sz="4400" u="none">
                <a:solidFill>
                  <a:srgbClr val="006FB6"/>
                </a:solidFill>
              </a:rPr>
              <a:t>انتظر وقم بالإشادة</a:t>
            </a:r>
            <a:endParaRPr/>
          </a:p>
        </p:txBody>
      </p:sp>
      <p:sp>
        <p:nvSpPr>
          <p:cNvPr id="1430" name="Google Shape;1430;p14"/>
          <p:cNvSpPr txBox="1"/>
          <p:nvPr>
            <p:ph idx="2" type="body"/>
          </p:nvPr>
        </p:nvSpPr>
        <p:spPr>
          <a:xfrm>
            <a:off x="8933593" y="1613944"/>
            <a:ext cx="3036900" cy="5399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457200" lvl="0" marL="457200" rtl="1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Font typeface="Calibri"/>
              <a:buChar char="•"/>
            </a:pPr>
            <a:r>
              <a:rPr b="0" i="0" lang="ar" u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rPr>
              <a:t>استخدم إصبعك واقرأها صوتًا صوتًا.  </a:t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indent="-279400" lvl="0" marL="457200" rtl="1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t/>
            </a:r>
            <a:endParaRPr>
              <a:solidFill>
                <a:srgbClr val="006FB6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457200" lvl="0" marL="457200" rtl="1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Font typeface="Calibri"/>
              <a:buChar char="•"/>
            </a:pPr>
            <a:r>
              <a:rPr b="0" i="0" lang="ar" u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rPr>
              <a:t>هل ترى أي أجزاء كلمة تعرفها داخل الكلمات المخادعة؟</a:t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indent="-279400" lvl="0" marL="457200" rtl="1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t/>
            </a:r>
            <a:endParaRPr>
              <a:solidFill>
                <a:srgbClr val="006FB6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457200" lvl="0" marL="457200" rtl="1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Font typeface="Calibri"/>
              <a:buChar char="•"/>
            </a:pPr>
            <a:r>
              <a:rPr b="0" i="0" lang="ar" u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rPr>
              <a:t>ما الكلمات التي أصبحت مفهومة؟ هل هذه الكلمة تطابق الحروف هنا؟</a:t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indent="-228600" lvl="0" marL="457200" marR="0" rtl="1" algn="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</a:pPr>
            <a:r>
              <a:t/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31" name="Google Shape;1431;p14"/>
          <p:cNvSpPr txBox="1"/>
          <p:nvPr>
            <p:ph idx="3" type="body"/>
          </p:nvPr>
        </p:nvSpPr>
        <p:spPr>
          <a:xfrm>
            <a:off x="1224032" y="1714560"/>
            <a:ext cx="5267100" cy="4154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406400" lvl="0" marL="457200" marR="0" rtl="1" algn="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Calibri"/>
              <a:buChar char="•"/>
            </a:pPr>
            <a:r>
              <a:rPr b="0" i="0" lang="ar" sz="3200" u="none">
                <a:latin typeface="Calibri"/>
                <a:ea typeface="Calibri"/>
                <a:cs typeface="Calibri"/>
                <a:sym typeface="Calibri"/>
              </a:rPr>
              <a:t>سأنتظر.</a:t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indent="-228600" lvl="0" marL="457200" marR="0" rtl="1" algn="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None/>
            </a:pPr>
            <a:r>
              <a:t/>
            </a:r>
            <a:endParaRPr sz="3200">
              <a:latin typeface="Calibri"/>
              <a:ea typeface="Calibri"/>
              <a:cs typeface="Calibri"/>
              <a:sym typeface="Calibri"/>
            </a:endParaRPr>
          </a:p>
          <a:p>
            <a:pPr indent="-406400" lvl="0" marL="457200" marR="0" rtl="1" algn="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Calibri"/>
              <a:buChar char="•"/>
            </a:pPr>
            <a:r>
              <a:rPr b="0" i="0" lang="ar" sz="3200" u="none">
                <a:latin typeface="Calibri"/>
                <a:ea typeface="Calibri"/>
                <a:cs typeface="Calibri"/>
                <a:sym typeface="Calibri"/>
              </a:rPr>
              <a:t>هل حاولت…</a:t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indent="-228600" lvl="0" marL="457200" marR="0" rtl="1" algn="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None/>
            </a:pPr>
            <a:r>
              <a:t/>
            </a:r>
            <a:endParaRPr sz="3200">
              <a:latin typeface="Calibri"/>
              <a:ea typeface="Calibri"/>
              <a:cs typeface="Calibri"/>
              <a:sym typeface="Calibri"/>
            </a:endParaRPr>
          </a:p>
          <a:p>
            <a:pPr indent="-406400" lvl="0" marL="457200" marR="0" rtl="1" algn="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Calibri"/>
              <a:buChar char="•"/>
            </a:pPr>
            <a:r>
              <a:rPr b="0" i="0" lang="ar" sz="3200" u="none">
                <a:latin typeface="Calibri"/>
                <a:ea typeface="Calibri"/>
                <a:cs typeface="Calibri"/>
                <a:sym typeface="Calibri"/>
              </a:rPr>
              <a:t>الكلمة هي…</a:t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indent="-228600" lvl="0" marL="457200" marR="0" rtl="1" algn="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None/>
            </a:pPr>
            <a:r>
              <a:t/>
            </a:r>
            <a:endParaRPr sz="3200">
              <a:latin typeface="Calibri"/>
              <a:ea typeface="Calibri"/>
              <a:cs typeface="Calibri"/>
              <a:sym typeface="Calibri"/>
            </a:endParaRPr>
          </a:p>
          <a:p>
            <a:pPr indent="-406400" lvl="0" marL="457200" marR="0" rtl="1" algn="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Calibri"/>
              <a:buChar char="•"/>
            </a:pPr>
            <a:r>
              <a:rPr b="0" i="0" lang="ar" sz="3200" u="none">
                <a:latin typeface="Calibri"/>
                <a:ea typeface="Calibri"/>
                <a:cs typeface="Calibri"/>
                <a:sym typeface="Calibri"/>
              </a:rPr>
              <a:t>إنها كلمة مخادعة حقًا. تعاملت معها بطريقة جيدة.</a:t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indent="-228600" lvl="0" marL="457200" marR="0" rtl="1" algn="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None/>
            </a:pPr>
            <a:r>
              <a:t/>
            </a:r>
            <a:endParaRPr sz="3200">
              <a:latin typeface="Calibri"/>
              <a:ea typeface="Calibri"/>
              <a:cs typeface="Calibri"/>
              <a:sym typeface="Calibri"/>
            </a:endParaRPr>
          </a:p>
          <a:p>
            <a:pPr indent="-228600" lvl="0" marL="457200" marR="0" rtl="1" algn="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None/>
            </a:pPr>
            <a:r>
              <a:t/>
            </a:r>
            <a:endParaRPr sz="2000">
              <a:latin typeface="Calibri"/>
              <a:ea typeface="Calibri"/>
              <a:cs typeface="Calibri"/>
              <a:sym typeface="Calibri"/>
            </a:endParaRPr>
          </a:p>
          <a:p>
            <a:pPr indent="-228600" lvl="0" marL="457200" marR="0" rtl="1" algn="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None/>
            </a:pPr>
            <a:r>
              <a:t/>
            </a:r>
            <a:endParaRPr sz="2400">
              <a:latin typeface="Calibri"/>
              <a:ea typeface="Calibri"/>
              <a:cs typeface="Calibri"/>
              <a:sym typeface="Calibri"/>
            </a:endParaRPr>
          </a:p>
          <a:p>
            <a:pPr indent="-228600" lvl="0" marL="457200" marR="0" rtl="1" algn="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None/>
            </a:pPr>
            <a:r>
              <a:t/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432" name="Google Shape;1432;p14"/>
          <p:cNvPicPr preferRelativeResize="0"/>
          <p:nvPr/>
        </p:nvPicPr>
        <p:blipFill rotWithShape="1">
          <a:blip r:embed="rId6">
            <a:alphaModFix/>
          </a:blip>
          <a:srcRect b="1900" l="-4184" r="-7996" t="-1900"/>
          <a:stretch/>
        </p:blipFill>
        <p:spPr>
          <a:xfrm flipH="1">
            <a:off x="7176850" y="3951037"/>
            <a:ext cx="1003301" cy="755413"/>
          </a:xfrm>
          <a:prstGeom prst="rect">
            <a:avLst/>
          </a:prstGeom>
          <a:noFill/>
          <a:ln>
            <a:noFill/>
          </a:ln>
        </p:spPr>
      </p:pic>
      <p:pic>
        <p:nvPicPr>
          <p:cNvPr id="1433" name="Google Shape;1433;p14"/>
          <p:cNvPicPr preferRelativeResize="0"/>
          <p:nvPr/>
        </p:nvPicPr>
        <p:blipFill rotWithShape="1">
          <a:blip r:embed="rId7">
            <a:alphaModFix/>
          </a:blip>
          <a:srcRect b="-1655" l="0" r="0" t="0"/>
          <a:stretch/>
        </p:blipFill>
        <p:spPr>
          <a:xfrm flipH="1">
            <a:off x="10124548" y="491919"/>
            <a:ext cx="510375" cy="7554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37" name="Shape 14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8" name="Google Shape;1438;p15"/>
          <p:cNvSpPr txBox="1"/>
          <p:nvPr>
            <p:ph type="title"/>
          </p:nvPr>
        </p:nvSpPr>
        <p:spPr>
          <a:xfrm>
            <a:off x="2893688" y="0"/>
            <a:ext cx="8638200" cy="1251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/>
          <a:p>
            <a:pPr indent="0" lvl="0" marL="0" rtl="1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680"/>
              <a:buNone/>
            </a:pPr>
            <a:r>
              <a:rPr b="1" i="0" lang="ar" u="none"/>
              <a:t>عد مرة أخرى وأعد القراءة مع التعبير</a:t>
            </a:r>
            <a:endParaRPr/>
          </a:p>
        </p:txBody>
      </p:sp>
      <p:sp>
        <p:nvSpPr>
          <p:cNvPr id="1439" name="Google Shape;1439;p15"/>
          <p:cNvSpPr txBox="1"/>
          <p:nvPr>
            <p:ph idx="1" type="body"/>
          </p:nvPr>
        </p:nvSpPr>
        <p:spPr>
          <a:xfrm>
            <a:off x="9892755" y="1637050"/>
            <a:ext cx="2055300" cy="4364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1" algn="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i="0" lang="ar" sz="2800" u="none">
                <a:solidFill>
                  <a:srgbClr val="006FB6"/>
                </a:solidFill>
              </a:rPr>
              <a:t>الشخص البالغ:</a:t>
            </a:r>
            <a:r>
              <a:rPr b="1" i="0" lang="ar" sz="2800" u="none">
                <a:solidFill>
                  <a:srgbClr val="006FB6"/>
                </a:solidFill>
              </a:rPr>
              <a:t> </a:t>
            </a:r>
            <a:r>
              <a:rPr b="0" i="0" lang="ar" sz="2800" u="none">
                <a:solidFill>
                  <a:srgbClr val="006FB6"/>
                </a:solidFill>
              </a:rPr>
              <a:t>"لنعد ونقرأ تلك الجملة مرة أخرى مع التعبير."</a:t>
            </a:r>
            <a:endParaRPr sz="2800">
              <a:solidFill>
                <a:srgbClr val="006FB6"/>
              </a:solidFill>
            </a:endParaRPr>
          </a:p>
          <a:p>
            <a:pPr indent="0" lvl="0" marL="0" rtl="1" algn="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4000"/>
              <a:buNone/>
            </a:pPr>
            <a:r>
              <a:t/>
            </a:r>
            <a:endParaRPr sz="2800"/>
          </a:p>
        </p:txBody>
      </p:sp>
      <p:sp>
        <p:nvSpPr>
          <p:cNvPr id="1440" name="Google Shape;1440;p15"/>
          <p:cNvSpPr txBox="1"/>
          <p:nvPr>
            <p:ph idx="3" type="body"/>
          </p:nvPr>
        </p:nvSpPr>
        <p:spPr>
          <a:xfrm>
            <a:off x="352585" y="4128350"/>
            <a:ext cx="2497200" cy="2185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1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0" i="0" lang="ar" u="none">
                <a:solidFill>
                  <a:srgbClr val="006FB6"/>
                </a:solidFill>
              </a:rPr>
              <a:t>قد يحتاج طفلك لقراءتها عدة مرات. ولكن لا تبالغ في </a:t>
            </a:r>
            <a:r>
              <a:rPr b="0" i="0" lang="ar" u="non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rPr>
              <a:t>الأمر</a:t>
            </a:r>
            <a:r>
              <a:rPr b="0" i="0" lang="ar" u="none">
                <a:solidFill>
                  <a:srgbClr val="006FB6"/>
                </a:solidFill>
              </a:rPr>
              <a:t>!</a:t>
            </a:r>
            <a:endParaRPr>
              <a:solidFill>
                <a:srgbClr val="006FB6"/>
              </a:solidFill>
            </a:endParaRPr>
          </a:p>
          <a:p>
            <a:pPr indent="0" lvl="0" marL="0" rtl="1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100"/>
              <a:buNone/>
            </a:pPr>
            <a:r>
              <a:t/>
            </a:r>
            <a:endParaRPr/>
          </a:p>
        </p:txBody>
      </p:sp>
      <p:sp>
        <p:nvSpPr>
          <p:cNvPr id="1441" name="Google Shape;1441;p15"/>
          <p:cNvSpPr txBox="1"/>
          <p:nvPr>
            <p:ph idx="4" type="body"/>
          </p:nvPr>
        </p:nvSpPr>
        <p:spPr>
          <a:xfrm>
            <a:off x="3541725" y="1637050"/>
            <a:ext cx="2272800" cy="554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1" algn="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i="0" lang="ar" sz="2800" u="none">
                <a:solidFill>
                  <a:srgbClr val="006FB6"/>
                </a:solidFill>
                <a:extLst>
                  <a:ext uri="http://customooxmlschemas.google.com/">
                    <go:slidesCustomData xmlns:go="http://customooxmlschemas.google.com/" textRoundtripDataId="0"/>
                  </a:ext>
                </a:extLst>
              </a:rPr>
              <a:t>الطف</a:t>
            </a:r>
            <a:r>
              <a:rPr b="1" i="0" lang="ar" sz="2800" u="none">
                <a:solidFill>
                  <a:srgbClr val="006FB6"/>
                </a:solidFill>
                <a:extLst>
                  <a:ext uri="http://customooxmlschemas.google.com/">
                    <go:slidesCustomData xmlns:go="http://customooxmlschemas.google.com/" textRoundtripDataId="1"/>
                  </a:ext>
                </a:extLst>
              </a:rPr>
              <a:t>ل:</a:t>
            </a:r>
            <a:endParaRPr sz="2800"/>
          </a:p>
          <a:p>
            <a:pPr indent="0" lvl="0" marL="0" rtl="1" algn="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2800"/>
          </a:p>
        </p:txBody>
      </p:sp>
      <p:pic>
        <p:nvPicPr>
          <p:cNvPr id="1442" name="Google Shape;1442;p1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68529" y="1328365"/>
            <a:ext cx="2147275" cy="2660526"/>
          </a:xfrm>
          <a:prstGeom prst="rect">
            <a:avLst/>
          </a:prstGeom>
          <a:noFill/>
          <a:ln>
            <a:noFill/>
          </a:ln>
        </p:spPr>
      </p:pic>
      <p:sp>
        <p:nvSpPr>
          <p:cNvPr id="1443" name="Google Shape;1443;p15"/>
          <p:cNvSpPr txBox="1"/>
          <p:nvPr/>
        </p:nvSpPr>
        <p:spPr>
          <a:xfrm>
            <a:off x="3690350" y="2080300"/>
            <a:ext cx="2147400" cy="2339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ar" sz="2800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rPr>
              <a:t>“Oh no! The fox is scared. What is across the river?”</a:t>
            </a:r>
            <a:endParaRPr b="1" sz="2800">
              <a:solidFill>
                <a:srgbClr val="006FB6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444" name="Google Shape;1444;p1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990150" y="1403700"/>
            <a:ext cx="3750204" cy="345256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1_Right Side Bar Slides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2_Left Sidebar Slides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2_Main Slides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4.xml><?xml version="1.0" encoding="utf-8"?>
<a:theme xmlns:a="http://schemas.openxmlformats.org/drawingml/2006/main" xmlns:r="http://schemas.openxmlformats.org/officeDocument/2006/relationships" name="3_Custom Design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5.xml><?xml version="1.0" encoding="utf-8"?>
<a:theme xmlns:a="http://schemas.openxmlformats.org/drawingml/2006/main" xmlns:r="http://schemas.openxmlformats.org/officeDocument/2006/relationships" name="3_Main Slides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6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7.xml><?xml version="1.0" encoding="utf-8"?>
<a:theme xmlns:a="http://schemas.openxmlformats.org/drawingml/2006/main" xmlns:r="http://schemas.openxmlformats.org/officeDocument/2006/relationships" name="3_Custom Design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8.xml><?xml version="1.0" encoding="utf-8"?>
<a:theme xmlns:a="http://schemas.openxmlformats.org/drawingml/2006/main" xmlns:r="http://schemas.openxmlformats.org/officeDocument/2006/relationships" name="1_Right Side Bar Slides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9.xml><?xml version="1.0" encoding="utf-8"?>
<a:theme xmlns:a="http://schemas.openxmlformats.org/drawingml/2006/main" xmlns:r="http://schemas.openxmlformats.org/officeDocument/2006/relationships" name="1_Custom Design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/>
</file>