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7" r:id="rId9"/>
    <p:sldMasterId id="2147483702" r:id="rId10"/>
    <p:sldMasterId id="2147483713" r:id="rId11"/>
    <p:sldMasterId id="2147483733" r:id="rId12"/>
    <p:sldMasterId id="2147483741" r:id="rId13"/>
    <p:sldMasterId id="2147483750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gQXVfeFbmiLcxDEomluqfSdTC6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2" name="Google Shape;1602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3" name="Google Shape;1703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13" name="Google Shape;1713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1dc95e9ef38_0_258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2" name="Google Shape;1722;g1dc95e9ef38_0_25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1" name="Google Shape;1731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26d6644692e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6" name="Google Shape;1746;g26d6644692e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g26d6644692e_0_43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4" name="Google Shape;1754;g26d6644692e_0_438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9" name="Google Shape;1609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4" name="Google Shape;1614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9" name="Google Shape;1629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6" name="Google Shape;1646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9" name="Google Shape;1659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13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2" name="Google Shape;1672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14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1" name="Google Shape;1681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15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3" name="Google Shape;1693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jpg"/><Relationship Id="rId3" Type="http://schemas.openxmlformats.org/officeDocument/2006/relationships/image" Target="../media/image19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8.png"/><Relationship Id="rId3" Type="http://schemas.openxmlformats.org/officeDocument/2006/relationships/image" Target="../media/image1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jpg"/><Relationship Id="rId3" Type="http://schemas.openxmlformats.org/officeDocument/2006/relationships/image" Target="../media/image1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2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3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3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Relationship Id="rId6" Type="http://schemas.openxmlformats.org/officeDocument/2006/relationships/image" Target="../media/image3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Relationship Id="rId6" Type="http://schemas.openxmlformats.org/officeDocument/2006/relationships/image" Target="../media/image39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Relationship Id="rId6" Type="http://schemas.openxmlformats.org/officeDocument/2006/relationships/image" Target="../media/image39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3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3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22.jp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10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5.jpg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10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4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22.jp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10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46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3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jpg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10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36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26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Relationship Id="rId6" Type="http://schemas.openxmlformats.org/officeDocument/2006/relationships/image" Target="../media/image39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Relationship Id="rId6" Type="http://schemas.openxmlformats.org/officeDocument/2006/relationships/image" Target="../media/image39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3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3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5" Type="http://schemas.openxmlformats.org/officeDocument/2006/relationships/image" Target="../media/image12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png"/><Relationship Id="rId3" Type="http://schemas.openxmlformats.org/officeDocument/2006/relationships/image" Target="../media/image22.jp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10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5.jpg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10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46.jp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19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3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33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6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9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59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59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59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59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9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26d6644692e_0_55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1" name="Google Shape;1511;g26d6644692e_0_550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2" name="Google Shape;1512;g26d6644692e_0_550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3" name="Google Shape;1513;g26d6644692e_0_550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4" name="Google Shape;1514;g26d6644692e_0_550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26d6644692e_0_55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26d6644692e_0_55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19" name="Google Shape;1519;g26d6644692e_0_5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0" name="Google Shape;1520;g26d6644692e_0_5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1" name="Google Shape;1521;g26d6644692e_0_5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2" name="Google Shape;1522;g26d6644692e_0_5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23" name="Google Shape;1523;g26d6644692e_0_5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4" name="Google Shape;1524;g26d6644692e_0_5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5" name="Google Shape;1525;g26d6644692e_0_5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6d6644692e_0_558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527" name="Google Shape;1527;g26d6644692e_0_558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8" name="Google Shape;1528;g26d6644692e_0_558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9" name="Google Shape;1529;g26d6644692e_0_558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0" name="Google Shape;1530;g26d6644692e_0_558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26d6644692e_0_57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33" name="Google Shape;1533;g26d6644692e_0_57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4" name="Google Shape;1534;g26d6644692e_0_57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5" name="Google Shape;1535;g26d6644692e_0_57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6" name="Google Shape;1536;g26d6644692e_0_5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37" name="Google Shape;1537;g26d6644692e_0_5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8" name="Google Shape;1538;g26d6644692e_0_5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9" name="Google Shape;1539;g26d6644692e_0_5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0" name="Google Shape;1540;g26d6644692e_0_572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541" name="Google Shape;1541;g26d6644692e_0_572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2" name="Google Shape;1542;g26d6644692e_0_572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3" name="Google Shape;1543;g26d6644692e_0_572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4" name="Google Shape;1544;g26d6644692e_0_572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5" name="Google Shape;1545;g26d6644692e_0_572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6" name="Google Shape;1546;g26d6644692e_0_572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7" name="Google Shape;1547;g26d6644692e_0_572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26d6644692e_0_58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0" name="Google Shape;1550;g26d6644692e_0_589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551" name="Google Shape;1551;g26d6644692e_0_58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2" name="Google Shape;1552;g26d6644692e_0_58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3" name="Google Shape;1553;g26d6644692e_0_58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4" name="Google Shape;1554;g26d6644692e_0_5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55" name="Google Shape;1555;g26d6644692e_0_5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6" name="Google Shape;1556;g26d6644692e_0_5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Google Shape;1557;g26d6644692e_0_5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8" name="Google Shape;1558;g26d6644692e_0_589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9" name="Google Shape;1559;g26d6644692e_0_589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0" name="Google Shape;1560;g26d6644692e_0_589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1" name="Google Shape;1561;g26d6644692e_0_589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2" name="Google Shape;1562;g26d6644692e_0_589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3" name="Google Shape;1563;g26d6644692e_0_589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4" name="Google Shape;1564;g26d6644692e_0_589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5" name="Google Shape;1565;g26d6644692e_0_589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7" name="Google Shape;1567;g26d6644692e_0_607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8" name="Google Shape;1568;g26d6644692e_0_60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69" name="Google Shape;1569;g26d6644692e_0_60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70" name="Google Shape;1570;g26d6644692e_0_60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1" name="Google Shape;1571;g26d6644692e_0_60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2" name="Google Shape;1572;g26d6644692e_0_60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73" name="Google Shape;1573;g26d6644692e_0_6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74" name="Google Shape;1574;g26d6644692e_0_6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5" name="Google Shape;1575;g26d6644692e_0_6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6" name="Google Shape;1576;g26d6644692e_0_6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77" name="Google Shape;1577;g26d6644692e_0_60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8" name="Google Shape;1578;g26d6644692e_0_607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579" name="Google Shape;1579;g26d6644692e_0_60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0" name="Google Shape;1580;g26d6644692e_0_607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6d6644692e_0_607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g26d6644692e_0_607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g26d6644692e_0_607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g26d6644692e_0_607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5" name="Google Shape;1585;g26d6644692e_0_60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6" name="Google Shape;1586;g26d6644692e_0_607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7" name="Google Shape;1587;g26d6644692e_0_607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6d6644692e_0_62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90" name="Google Shape;1590;g26d6644692e_0_62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1" name="Google Shape;1591;g26d6644692e_0_62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2" name="Google Shape;1592;g26d6644692e_0_62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3" name="Google Shape;1593;g26d6644692e_0_6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94" name="Google Shape;1594;g26d6644692e_0_6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5" name="Google Shape;1595;g26d6644692e_0_6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6" name="Google Shape;1596;g26d6644692e_0_6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97" name="Google Shape;1597;g26d6644692e_0_629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8" name="Google Shape;1598;g26d6644692e_0_629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599" name="Google Shape;1599;g26d6644692e_0_62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0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0"/>
          <p:cNvSpPr/>
          <p:nvPr/>
        </p:nvSpPr>
        <p:spPr>
          <a:xfrm>
            <a:off x="-15450" y="0"/>
            <a:ext cx="12222899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1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1"/>
          <p:cNvSpPr/>
          <p:nvPr/>
        </p:nvSpPr>
        <p:spPr>
          <a:xfrm>
            <a:off x="-4587" y="0"/>
            <a:ext cx="12222899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2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2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2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3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3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3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7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9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09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09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0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9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09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1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1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1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1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1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1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1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1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1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1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1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1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1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1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1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1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1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12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12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12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12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1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1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3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1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13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13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1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1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1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1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1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1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1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1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1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1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1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1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1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1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1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1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1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1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1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1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1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1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1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1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1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17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17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17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17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18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18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19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19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2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20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20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20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20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20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20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20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21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2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2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23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23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 1">
  <p:cSld name="3_Reading tip with wider picture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7"/>
          <p:cNvSpPr txBox="1"/>
          <p:nvPr>
            <p:ph idx="1" type="body"/>
          </p:nvPr>
        </p:nvSpPr>
        <p:spPr>
          <a:xfrm>
            <a:off x="308302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7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7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47"/>
          <p:cNvSpPr txBox="1"/>
          <p:nvPr>
            <p:ph idx="4" type="body"/>
          </p:nvPr>
        </p:nvSpPr>
        <p:spPr>
          <a:xfrm>
            <a:off x="5258177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2" name="Google Shape;522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8" name="Google Shape;52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1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1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1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p81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81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6" name="Google Shape;53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8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8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8" name="Google Shape;548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1" name="Google Shape;55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2" name="Google Shape;55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84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8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7" name="Google Shape;567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4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5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5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5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85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0" name="Google Shape;580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3" name="Google Shape;58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4" name="Google Shape;58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0" name="Google Shape;590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3" name="Google Shape;59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4" name="Google Shape;59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8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98" name="Google Shape;598;p8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4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4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4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4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4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4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87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87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87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87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1" name="Google Shape;611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4" name="Google Shape;61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5" name="Google Shape;61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8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8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8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8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8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5" name="Google Shape;625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8" name="Google Shape;628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9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33" name="Google Shape;633;p9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9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9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9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9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9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9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2" name="Google Shape;642;p9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43" name="Google Shape;643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6" name="Google Shape;64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7" name="Google Shape;64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9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9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9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9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9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9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9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9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4" name="Google Shape;66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Google Shape;665;p4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4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4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2" name="Google Shape;67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4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p4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4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4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4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4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4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4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3" name="Google Shape;68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84" name="Google Shape;68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5" name="Google Shape;685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9" name="Google Shape;689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0" name="Google Shape;690;p48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Google Shape;69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48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94" name="Google Shape;694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48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48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48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48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48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4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4" name="Google Shape;70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5" name="Google Shape;705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9" name="Google Shape;709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0" name="Google Shape;71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49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13" name="Google Shape;713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49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9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49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49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49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0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1" name="Google Shape;721;p10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100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23" name="Google Shape;723;p10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724" name="Google Shape;724;p10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5" name="Google Shape;725;p10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45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4" name="Google Shape;734;p45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5" name="Google Shape;735;p45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36" name="Google Shape;736;p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9" name="Google Shape;739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43" name="Google Shape;743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44" name="Google Shape;744;p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45"/>
          <p:cNvSpPr/>
          <p:nvPr/>
        </p:nvSpPr>
        <p:spPr>
          <a:xfrm flipH="1" rot="-2036003">
            <a:off x="3537616" y="1994864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45"/>
          <p:cNvSpPr txBox="1"/>
          <p:nvPr>
            <p:ph idx="4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45"/>
          <p:cNvSpPr txBox="1"/>
          <p:nvPr>
            <p:ph idx="5" type="body"/>
          </p:nvPr>
        </p:nvSpPr>
        <p:spPr>
          <a:xfrm rot="860265">
            <a:off x="9153636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35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5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5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5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5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35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35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35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0" name="Google Shape;750;p4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1" name="Google Shape;751;p46"/>
          <p:cNvSpPr txBox="1"/>
          <p:nvPr>
            <p:ph idx="2" type="body"/>
          </p:nvPr>
        </p:nvSpPr>
        <p:spPr>
          <a:xfrm>
            <a:off x="230115" y="1166812"/>
            <a:ext cx="3036900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46"/>
          <p:cNvSpPr txBox="1"/>
          <p:nvPr>
            <p:ph idx="3" type="body"/>
          </p:nvPr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53" name="Google Shape;753;p4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4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4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6" name="Google Shape;75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7" name="Google Shape;7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2" name="Google Shape;762;p92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92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64" name="Google Shape;764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5" name="Google Shape;765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6" name="Google Shape;766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7" name="Google Shape;76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8" name="Google Shape;76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71" name="Google Shape;771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72" name="Google Shape;772;p92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92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92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92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92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93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93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93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82" name="Google Shape;782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3" name="Google Shape;783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4" name="Google Shape;784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5" name="Google Shape;785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6" name="Google Shape;78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93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93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93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93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5" name="Google Shape;795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8" name="Google Shape;79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04" name="Google Shape;804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7" name="Google Shape;807;p95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95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95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95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11" name="Google Shape;811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2" name="Google Shape;812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3" name="Google Shape;813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4" name="Google Shape;81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5" name="Google Shape;81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0" name="Google Shape;82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1" name="Google Shape;821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2" name="Google Shape;822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4" name="Google Shape;82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6" name="Google Shape;82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9" name="Google Shape;829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2" name="Google Shape;832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3" name="Google Shape;83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8" name="Google Shape;838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0" name="Google Shape;84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3" name="Google Shape;84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9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47" name="Google Shape;847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9" name="Google Shape;849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0" name="Google Shape;85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1" name="Google Shape;851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2" name="Google Shape;85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9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9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56" name="Google Shape;856;p9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Google Shape;86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6" name="Google Shape;866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7" name="Google Shape;86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9" name="Google Shape;869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1" name="Google Shape;871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3" name="Google Shape;873;p5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5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5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5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5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5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5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5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5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82" name="Google Shape;882;p51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5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3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3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3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3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3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6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6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6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6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36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36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63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Google Shape;886;p6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6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63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0" name="Google Shape;890;p63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1" name="Google Shape;89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2" name="Google Shape;892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7" name="Google Shape;89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9" name="Google Shape;899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6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1" name="Google Shape;901;p63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63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6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6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6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6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6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9" name="Google Shape;909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0" name="Google Shape;910;p6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6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2" name="Google Shape;912;p6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6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4" name="Google Shape;914;p6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5" name="Google Shape;91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7" name="Google Shape;917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6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9" name="Google Shape;919;p6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0" name="Google Shape;920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3" name="Google Shape;92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4" name="Google Shape;924;p65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9" name="Google Shape;92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1" name="Google Shape;931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65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3" name="Google Shape;933;p65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34" name="Google Shape;934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9" name="Google Shape;93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0" name="Google Shape;94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5" name="Google Shape;94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6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6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6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6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6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6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6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6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8" name="Google Shape;95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9" name="Google Shape;959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4" name="Google Shape;96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6" name="Google Shape;966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9" name="Google Shape;969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2" name="Google Shape;972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3" name="Google Shape;97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4" name="Google Shape;974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8" name="Google Shape;978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9" name="Google Shape;97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1" name="Google Shape;981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0" name="Google Shape;990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91" name="Google Shape;99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2" name="Google Shape;99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7" name="Google Shape;99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9" name="Google Shape;99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7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7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7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7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8" name="Google Shape;1008;p7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9" name="Google Shape;1009;p7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0" name="Google Shape;1010;p7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7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2" name="Google Shape;1012;p7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13" name="Google Shape;101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4" name="Google Shape;1014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9" name="Google Shape;101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1" name="Google Shape;1021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4" name="Google Shape;1024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7" name="Google Shape;102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9" name="Google Shape;1029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1" name="Google Shape;1031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3" name="Google Shape;1033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5" name="Google Shape;1035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41" name="Google Shape;1041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Google Shape;104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4" name="Google Shape;1044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5" name="Google Shape;1045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6" name="Google Shape;1046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7" name="Google Shape;104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9" name="Google Shape;1049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1" name="Google Shape;1051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3" name="Google Shape;1053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1" name="Google Shape;1061;p7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62" name="Google Shape;1062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63" name="Google Shape;1063;p7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7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7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3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3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3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13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3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Google Shape;106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8" name="Google Shape;1068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0" name="Google Shape;1070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1" name="Google Shape;1071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3" name="Google Shape;107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5" name="Google Shape;107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7" name="Google Shape;1077;p7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7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" name="Google Shape;1080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1" name="Google Shape;1081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3" name="Google Shape;1083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4" name="Google Shape;108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6" name="Google Shape;1086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7" name="Google Shape;1087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8" name="Google Shape;1088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0" name="Google Shape;1090;p7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p7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Google Shape;109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4" name="Google Shape;1094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6" name="Google Shape;1096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7" name="Google Shape;109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9" name="Google Shape;1099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3" name="Google Shape;1103;p7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7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7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7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7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7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p7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1" name="Google Shape;111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2" name="Google Shape;1112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5" name="Google Shape;111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6" name="Google Shape;111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8" name="Google Shape;111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9" name="Google Shape;111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1" name="Google Shape;1121;p7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" name="Google Shape;112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4" name="Google Shape;1124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7" name="Google Shape;112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8" name="Google Shape;1128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9" name="Google Shape;1129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0" name="Google Shape;1130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1" name="Google Shape;113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3" name="Google Shape;1133;p7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7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7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7" name="Google Shape;1137;p7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 1">
  <p:cSld name="3_Title, 3 points,content box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" name="Google Shape;1140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1" name="Google Shape;1141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6" name="Google Shape;1146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7" name="Google Shape;1147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8" name="Google Shape;1148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0" name="Google Shape;1150;p79"/>
          <p:cNvSpPr txBox="1"/>
          <p:nvPr>
            <p:ph idx="1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1" name="Google Shape;1151;p79"/>
          <p:cNvSpPr txBox="1"/>
          <p:nvPr>
            <p:ph idx="2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2" name="Google Shape;1152;p79"/>
          <p:cNvSpPr txBox="1"/>
          <p:nvPr>
            <p:ph idx="3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3" name="Google Shape;1153;p79"/>
          <p:cNvSpPr txBox="1"/>
          <p:nvPr>
            <p:ph idx="4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4" name="Google Shape;1154;p79"/>
          <p:cNvSpPr txBox="1"/>
          <p:nvPr>
            <p:ph idx="5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5" name="Google Shape;1155;p79"/>
          <p:cNvSpPr txBox="1"/>
          <p:nvPr>
            <p:ph idx="6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6" name="Google Shape;1156;p79"/>
          <p:cNvSpPr/>
          <p:nvPr>
            <p:ph idx="7" type="pic"/>
          </p:nvPr>
        </p:nvSpPr>
        <p:spPr>
          <a:xfrm>
            <a:off x="6096000" y="1589982"/>
            <a:ext cx="5397600" cy="394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all out Bubbles">
  <p:cSld name="3_Call out Bubbles"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Google Shape;1158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9" name="Google Shape;1159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2" name="Google Shape;116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4" name="Google Shape;1164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5" name="Google Shape;1165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6" name="Google Shape;1166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7" name="Google Shape;1167;p80"/>
          <p:cNvSpPr/>
          <p:nvPr/>
        </p:nvSpPr>
        <p:spPr>
          <a:xfrm flipH="1">
            <a:off x="7073390" y="3783598"/>
            <a:ext cx="3970500" cy="2112900"/>
          </a:xfrm>
          <a:prstGeom prst="wedgeRoundRectCallout">
            <a:avLst>
              <a:gd fmla="val -37634" name="adj1"/>
              <a:gd fmla="val 67223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80"/>
          <p:cNvSpPr/>
          <p:nvPr/>
        </p:nvSpPr>
        <p:spPr>
          <a:xfrm>
            <a:off x="1224534" y="4321133"/>
            <a:ext cx="5353200" cy="1651500"/>
          </a:xfrm>
          <a:prstGeom prst="wedgeRoundRectCallout">
            <a:avLst>
              <a:gd fmla="val -39583" name="adj1"/>
              <a:gd fmla="val 7050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80"/>
          <p:cNvSpPr/>
          <p:nvPr/>
        </p:nvSpPr>
        <p:spPr>
          <a:xfrm flipH="1" rot="10800000">
            <a:off x="537973" y="2489059"/>
            <a:ext cx="3571800" cy="1651500"/>
          </a:xfrm>
          <a:prstGeom prst="wedgeRoundRectCallout">
            <a:avLst>
              <a:gd fmla="val -40312" name="adj1"/>
              <a:gd fmla="val 75317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80"/>
          <p:cNvSpPr/>
          <p:nvPr/>
        </p:nvSpPr>
        <p:spPr>
          <a:xfrm flipH="1" rot="10800000">
            <a:off x="8170224" y="2062952"/>
            <a:ext cx="3571800" cy="1535700"/>
          </a:xfrm>
          <a:prstGeom prst="wedgeRoundRectCallout">
            <a:avLst>
              <a:gd fmla="val -43095" name="adj1"/>
              <a:gd fmla="val 8013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80"/>
          <p:cNvSpPr/>
          <p:nvPr/>
        </p:nvSpPr>
        <p:spPr>
          <a:xfrm>
            <a:off x="4310091" y="1501557"/>
            <a:ext cx="3571800" cy="2073000"/>
          </a:xfrm>
          <a:prstGeom prst="wedgeRoundRectCallout">
            <a:avLst>
              <a:gd fmla="val -41982" name="adj1"/>
              <a:gd fmla="val 76540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80"/>
          <p:cNvSpPr txBox="1"/>
          <p:nvPr/>
        </p:nvSpPr>
        <p:spPr>
          <a:xfrm>
            <a:off x="299493" y="1478182"/>
            <a:ext cx="350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#askyourchild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80"/>
          <p:cNvSpPr txBox="1"/>
          <p:nvPr>
            <p:ph idx="1" type="body"/>
          </p:nvPr>
        </p:nvSpPr>
        <p:spPr>
          <a:xfrm>
            <a:off x="1371600" y="4414453"/>
            <a:ext cx="52698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4" name="Google Shape;1174;p80"/>
          <p:cNvSpPr txBox="1"/>
          <p:nvPr>
            <p:ph idx="2" type="body"/>
          </p:nvPr>
        </p:nvSpPr>
        <p:spPr>
          <a:xfrm>
            <a:off x="516599" y="2489153"/>
            <a:ext cx="3654300" cy="15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5" name="Google Shape;1175;p80"/>
          <p:cNvSpPr txBox="1"/>
          <p:nvPr>
            <p:ph idx="3" type="body"/>
          </p:nvPr>
        </p:nvSpPr>
        <p:spPr>
          <a:xfrm>
            <a:off x="4372023" y="1550592"/>
            <a:ext cx="3552900" cy="19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6" name="Google Shape;1176;p80"/>
          <p:cNvSpPr txBox="1"/>
          <p:nvPr>
            <p:ph idx="4" type="body"/>
          </p:nvPr>
        </p:nvSpPr>
        <p:spPr>
          <a:xfrm>
            <a:off x="7211666" y="3836010"/>
            <a:ext cx="38787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7" name="Google Shape;1177;p80"/>
          <p:cNvSpPr txBox="1"/>
          <p:nvPr>
            <p:ph idx="5" type="body"/>
          </p:nvPr>
        </p:nvSpPr>
        <p:spPr>
          <a:xfrm>
            <a:off x="8170223" y="2062956"/>
            <a:ext cx="36207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8" name="Google Shape;1178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1dc95e9ef38_0_2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5" name="Google Shape;1185;g1dc95e9ef38_0_2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6" name="Google Shape;1186;g1dc95e9ef38_0_274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g1dc95e9ef38_0_274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g1dc95e9ef38_0_274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g1dc95e9ef38_0_274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g1dc95e9ef38_0_274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1" name="Google Shape;1191;g1dc95e9ef38_0_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g1dc95e9ef38_0_2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3" name="Google Shape;1193;g1dc95e9ef38_0_2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g1dc95e9ef38_0_274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g1dc95e9ef38_0_274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g1dc95e9ef38_0_274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g1dc95e9ef38_0_274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g1dc95e9ef38_0_27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9" name="Google Shape;1199;g1dc95e9ef38_0_27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0" name="Google Shape;1200;g1dc95e9ef38_0_274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1" name="Google Shape;1201;g1dc95e9ef38_0_27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dc95e9ef38_0_293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4" name="Google Shape;1204;g1dc95e9ef38_0_293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5" name="Google Shape;1205;g1dc95e9ef38_0_293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g1dc95e9ef38_0_29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7" name="Google Shape;1207;g1dc95e9ef38_0_293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08" name="Google Shape;1208;g1dc95e9ef38_0_2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9" name="Google Shape;1209;g1dc95e9ef38_0_293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0" name="Google Shape;1210;g1dc95e9ef38_0_293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1" name="Google Shape;1211;g1dc95e9ef38_0_293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g1dc95e9ef38_0_293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3" name="Google Shape;1213;g1dc95e9ef38_0_293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4" name="Google Shape;1214;g1dc95e9ef38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g1dc95e9ef38_0_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6" name="Google Shape;1216;g1dc95e9ef38_0_2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g1dc95e9ef38_0_2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g1dc95e9ef38_0_29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g1dc95e9ef38_0_29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3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3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3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3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3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3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3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3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1dc95e9ef38_0_311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2" name="Google Shape;1222;g1dc95e9ef38_0_311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3" name="Google Shape;1223;g1dc95e9ef38_0_3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4" name="Google Shape;1224;g1dc95e9ef38_0_311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25" name="Google Shape;1225;g1dc95e9ef38_0_3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6" name="Google Shape;1226;g1dc95e9ef38_0_311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7" name="Google Shape;1227;g1dc95e9ef38_0_31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g1dc95e9ef38_0_31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g1dc95e9ef38_0_31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g1dc95e9ef38_0_31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1" name="Google Shape;1231;g1dc95e9ef38_0_3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g1dc95e9ef38_0_3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3" name="Google Shape;1233;g1dc95e9ef38_0_3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g1dc95e9ef38_0_3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g1dc95e9ef38_0_3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g1dc95e9ef38_0_3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37" name="Google Shape;1237;g1dc95e9ef38_0_3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1dc95e9ef38_0_329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1dc95e9ef38_0_329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1" name="Google Shape;1241;g1dc95e9ef38_0_329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g1dc95e9ef38_0_329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g1dc95e9ef38_0_32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1dc95e9ef38_0_32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g1dc95e9ef38_0_329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g1dc95e9ef38_0_32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g1dc95e9ef38_0_32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48" name="Google Shape;1248;g1dc95e9ef38_0_3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9" name="Google Shape;1249;g1dc95e9ef38_0_32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g1dc95e9ef38_0_32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1" name="Google Shape;1251;g1dc95e9ef38_0_32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g1dc95e9ef38_0_32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g1dc95e9ef38_0_32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4" name="Google Shape;1254;g1dc95e9ef38_0_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g1dc95e9ef38_0_3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6" name="Google Shape;1256;g1dc95e9ef38_0_3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1dc95e9ef38_0_3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59" name="Google Shape;1259;g1dc95e9ef38_0_3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260" name="Google Shape;1260;g1dc95e9ef38_0_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1" name="Google Shape;1261;g1dc95e9ef38_0_348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g1dc95e9ef38_0_34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3" name="Google Shape;1263;g1dc95e9ef38_0_34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4" name="Google Shape;1264;g1dc95e9ef38_0_34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5" name="Google Shape;1265;g1dc95e9ef38_0_34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6" name="Google Shape;1266;g1dc95e9ef38_0_348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7" name="Google Shape;1267;g1dc95e9ef38_0_3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g1dc95e9ef38_0_3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9" name="Google Shape;1269;g1dc95e9ef38_0_348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70" name="Google Shape;1270;g1dc95e9ef38_0_3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g1dc95e9ef38_0_348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g1dc95e9ef38_0_348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g1dc95e9ef38_0_348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4" name="Google Shape;1274;g1dc95e9ef38_0_348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5" name="Google Shape;1275;g1dc95e9ef38_0_348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6" name="Google Shape;1276;g1dc95e9ef38_0_34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8" name="Google Shape;1278;g1dc95e9ef38_0_3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g1dc95e9ef38_0_36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80" name="Google Shape;1280;g1dc95e9ef38_0_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1" name="Google Shape;1281;g1dc95e9ef38_0_368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2" name="Google Shape;1282;g1dc95e9ef38_0_36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3" name="Google Shape;1283;g1dc95e9ef38_0_36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4" name="Google Shape;1284;g1dc95e9ef38_0_36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5" name="Google Shape;1285;g1dc95e9ef38_0_36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6" name="Google Shape;1286;g1dc95e9ef38_0_3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g1dc95e9ef38_0_3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g1dc95e9ef38_0_368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89" name="Google Shape;1289;g1dc95e9ef38_0_3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90" name="Google Shape;1290;g1dc95e9ef38_0_368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g1dc95e9ef38_0_368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g1dc95e9ef38_0_368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3" name="Google Shape;1293;g1dc95e9ef38_0_368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4" name="Google Shape;1294;g1dc95e9ef38_0_368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1dc95e9ef38_0_386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7" name="Google Shape;1297;g1dc95e9ef38_0_386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8" name="Google Shape;1298;g1dc95e9ef38_0_386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99" name="Google Shape;1299;g1dc95e9ef38_0_386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300" name="Google Shape;1300;g1dc95e9ef38_0_38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01" name="Google Shape;1301;g1dc95e9ef38_0_38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26d6644692e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9" name="Google Shape;1309;g26d6644692e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g26d6644692e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1" name="Google Shape;1311;g26d6644692e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2" name="Google Shape;1312;g26d6644692e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3" name="Google Shape;1313;g26d6644692e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4" name="Google Shape;1314;g26d6644692e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g26d6644692e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g26d6644692e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g26d6644692e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18" name="Google Shape;1318;g26d6644692e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26d6644692e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1" name="Google Shape;1321;g26d6644692e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g26d6644692e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23" name="Google Shape;1323;g26d6644692e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g26d6644692e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5" name="Google Shape;1325;g26d6644692e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6" name="Google Shape;1326;g26d6644692e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7" name="Google Shape;1327;g26d6644692e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g26d6644692e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g26d6644692e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30" name="Google Shape;1330;g26d6644692e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31" name="Google Shape;1331;g26d6644692e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g26d6644692e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g26d6644692e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g26d6644692e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g26d6644692e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26d6644692e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8" name="Google Shape;1338;g26d6644692e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g26d6644692e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0" name="Google Shape;1340;g26d6644692e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41" name="Google Shape;1341;g26d6644692e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g26d6644692e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g26d6644692e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g26d6644692e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5" name="Google Shape;1345;g26d6644692e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g26d6644692e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g26d6644692e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g26d6644692e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26d6644692e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g26d6644692e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g26d6644692e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26d6644692e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4" name="Google Shape;1354;g26d6644692e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5" name="Google Shape;1355;g26d6644692e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6" name="Google Shape;1356;g26d6644692e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7" name="Google Shape;1357;g26d6644692e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58" name="Google Shape;1358;g26d6644692e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9" name="Google Shape;1359;g26d6644692e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0" name="Google Shape;1360;g26d6644692e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1" name="Google Shape;1361;g26d6644692e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2" name="Google Shape;1362;g26d6644692e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g26d6644692e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g26d6644692e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26d6644692e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67" name="Google Shape;1367;g26d6644692e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8" name="Google Shape;1368;g26d6644692e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9" name="Google Shape;1369;g26d6644692e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0" name="Google Shape;1370;g26d6644692e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1" name="Google Shape;1371;g26d6644692e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g26d6644692e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3" name="Google Shape;1373;g26d6644692e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/>
          <p:nvPr/>
        </p:nvSpPr>
        <p:spPr>
          <a:xfrm>
            <a:off x="-4600" y="0"/>
            <a:ext cx="12222899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26d6644692e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6" name="Google Shape;1376;g26d6644692e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7" name="Google Shape;1377;g26d6644692e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8" name="Google Shape;1378;g26d6644692e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9" name="Google Shape;1379;g26d6644692e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0" name="Google Shape;1380;g26d6644692e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g26d6644692e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g26d6644692e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26d6644692e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5" name="Google Shape;1385;g26d6644692e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g26d6644692e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7" name="Google Shape;1387;g26d6644692e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8" name="Google Shape;1388;g26d6644692e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9" name="Google Shape;1389;g26d6644692e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0" name="Google Shape;1390;g26d6644692e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g26d6644692e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26d6644692e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94" name="Google Shape;1394;g26d6644692e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5" name="Google Shape;1395;g26d6644692e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6" name="Google Shape;1396;g26d6644692e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7" name="Google Shape;1397;g26d6644692e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8" name="Google Shape;1398;g26d6644692e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9" name="Google Shape;1399;g26d6644692e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g26d6644692e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g26d6644692e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2" name="Google Shape;1402;g26d6644692e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03" name="Google Shape;1403;g26d6644692e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26d6644692e_0_45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1" name="Google Shape;1411;g26d6644692e_0_45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2" name="Google Shape;1412;g26d6644692e_0_45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3" name="Google Shape;1413;g26d6644692e_0_45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4" name="Google Shape;1414;g26d6644692e_0_4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5" name="Google Shape;1415;g26d6644692e_0_4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6" name="Google Shape;1416;g26d6644692e_0_4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7" name="Google Shape;1417;g26d6644692e_0_4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g26d6644692e_0_450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419" name="Google Shape;1419;g26d6644692e_0_450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0" name="Google Shape;1420;g26d6644692e_0_450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1" name="Google Shape;1421;g26d6644692e_0_450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2" name="Google Shape;1422;g26d6644692e_0_450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3" name="Google Shape;1423;g26d6644692e_0_450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4" name="Google Shape;1424;g26d6644692e_0_450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5" name="Google Shape;1425;g26d6644692e_0_450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26d6644692e_0_46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8" name="Google Shape;1428;g26d6644692e_0_467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9" name="Google Shape;1429;g26d6644692e_0_467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430" name="Google Shape;1430;g26d6644692e_0_46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1" name="Google Shape;1431;g26d6644692e_0_46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2" name="Google Shape;1432;g26d6644692e_0_46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3" name="Google Shape;1433;g26d6644692e_0_4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4" name="Google Shape;1434;g26d6644692e_0_4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" name="Google Shape;1435;g26d6644692e_0_4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6" name="Google Shape;1436;g26d6644692e_0_4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g26d6644692e_0_467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26d6644692e_0_479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440" name="Google Shape;1440;g26d6644692e_0_479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g26d6644692e_0_479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1442" name="Google Shape;1442;g26d6644692e_0_479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43" name="Google Shape;1443;g26d6644692e_0_47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4" name="Google Shape;1444;g26d6644692e_0_47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5" name="Google Shape;1445;g26d6644692e_0_47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6" name="Google Shape;1446;g26d6644692e_0_4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7" name="Google Shape;1447;g26d6644692e_0_4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g26d6644692e_0_4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g26d6644692e_0_4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0" name="Google Shape;1450;g26d6644692e_0_47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26d6644692e_0_49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53" name="Google Shape;1453;g26d6644692e_0_4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4" name="Google Shape;1454;g26d6644692e_0_49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5" name="Google Shape;1455;g26d6644692e_0_49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6" name="Google Shape;1456;g26d6644692e_0_49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7" name="Google Shape;1457;g26d6644692e_0_4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g26d6644692e_0_4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9" name="Google Shape;1459;g26d6644692e_0_4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60" name="Google Shape;1460;g26d6644692e_0_492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1" name="Google Shape;1461;g26d6644692e_0_492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2" name="Google Shape;1462;g26d6644692e_0_492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3" name="Google Shape;1463;g26d6644692e_0_492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4" name="Google Shape;1464;g26d6644692e_0_492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26d6644692e_0_50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67" name="Google Shape;1467;g26d6644692e_0_50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8" name="Google Shape;1468;g26d6644692e_0_50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9" name="Google Shape;1469;g26d6644692e_0_50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0" name="Google Shape;1470;g26d6644692e_0_5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71" name="Google Shape;1471;g26d6644692e_0_5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2" name="Google Shape;1472;g26d6644692e_0_5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g26d6644692e_0_5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g26d6644692e_0_506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475" name="Google Shape;1475;g26d6644692e_0_506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6" name="Google Shape;1476;g26d6644692e_0_506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7" name="Google Shape;1477;g26d6644692e_0_506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8" name="Google Shape;1478;g26d6644692e_0_506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9" name="Google Shape;1479;g26d6644692e_0_506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0" name="Google Shape;1480;g26d6644692e_0_506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1" name="Google Shape;1481;g26d6644692e_0_506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2" name="Google Shape;1482;g26d6644692e_0_506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3" name="Google Shape;1483;g26d6644692e_0_506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26d6644692e_0_52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86" name="Google Shape;1486;g26d6644692e_0_52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7" name="Google Shape;1487;g26d6644692e_0_52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8" name="Google Shape;1488;g26d6644692e_0_52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9" name="Google Shape;1489;g26d6644692e_0_5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90" name="Google Shape;1490;g26d6644692e_0_5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g26d6644692e_0_5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g26d6644692e_0_5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g26d6644692e_0_525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4" name="Google Shape;1494;g26d6644692e_0_525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495" name="Google Shape;1495;g26d6644692e_0_525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26d6644692e_0_53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98" name="Google Shape;1498;g26d6644692e_0_53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9" name="Google Shape;1499;g26d6644692e_0_53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0" name="Google Shape;1500;g26d6644692e_0_53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1" name="Google Shape;1501;g26d6644692e_0_5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2" name="Google Shape;1502;g26d6644692e_0_5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g26d6644692e_0_5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g26d6644692e_0_5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05" name="Google Shape;1505;g26d6644692e_0_537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506" name="Google Shape;1506;g26d6644692e_0_537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7" name="Google Shape;1507;g26d6644692e_0_537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8" name="Google Shape;1508;g26d6644692e_0_537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2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3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5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theme" Target="../theme/theme3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2" Type="http://schemas.openxmlformats.org/officeDocument/2006/relationships/theme" Target="../theme/theme8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21" Type="http://schemas.openxmlformats.org/officeDocument/2006/relationships/theme" Target="../theme/theme5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6.xml"/><Relationship Id="rId6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theme" Target="../theme/theme1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26d6644692e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4" name="Google Shape;1304;g26d6644692e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5" name="Google Shape;1305;g26d6644692e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g26d6644692e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26d6644692e_0_445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6" name="Google Shape;1406;g26d6644692e_0_445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7" name="Google Shape;1407;g26d6644692e_0_445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08" name="Google Shape;1408;g26d6644692e_0_4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0" name="Google Shape;660;p4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1" name="Google Shape;661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4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8" name="Google Shape;728;p44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9" name="Google Shape;729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4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0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9" name="Google Shape;859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0" name="Google Shape;860;p50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1" name="Google Shape;861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dc95e9ef38_0_270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1" name="Google Shape;1181;g1dc95e9ef38_0_27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2" name="Google Shape;1182;g1dc95e9ef38_0_27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4.png"/><Relationship Id="rId4" Type="http://schemas.openxmlformats.org/officeDocument/2006/relationships/image" Target="../media/image10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0.jpg"/><Relationship Id="rId4" Type="http://schemas.openxmlformats.org/officeDocument/2006/relationships/image" Target="../media/image100.jpg"/><Relationship Id="rId5" Type="http://schemas.openxmlformats.org/officeDocument/2006/relationships/image" Target="../media/image106.jpg"/><Relationship Id="rId6" Type="http://schemas.openxmlformats.org/officeDocument/2006/relationships/image" Target="../media/image97.jpg"/><Relationship Id="rId7" Type="http://schemas.openxmlformats.org/officeDocument/2006/relationships/image" Target="../media/image9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1.png"/><Relationship Id="rId4" Type="http://schemas.openxmlformats.org/officeDocument/2006/relationships/image" Target="../media/image99.png"/><Relationship Id="rId5" Type="http://schemas.openxmlformats.org/officeDocument/2006/relationships/image" Target="../media/image93.png"/><Relationship Id="rId6" Type="http://schemas.openxmlformats.org/officeDocument/2006/relationships/image" Target="../media/image9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8.png"/><Relationship Id="rId4" Type="http://schemas.openxmlformats.org/officeDocument/2006/relationships/image" Target="../media/image89.png"/><Relationship Id="rId5" Type="http://schemas.openxmlformats.org/officeDocument/2006/relationships/image" Target="../media/image101.png"/><Relationship Id="rId6" Type="http://schemas.openxmlformats.org/officeDocument/2006/relationships/image" Target="../media/image88.png"/><Relationship Id="rId7" Type="http://schemas.openxmlformats.org/officeDocument/2006/relationships/image" Target="../media/image9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3.png"/><Relationship Id="rId4" Type="http://schemas.openxmlformats.org/officeDocument/2006/relationships/image" Target="../media/image1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605" name="Google Shape;1605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Let’s Go Back</a:t>
            </a:r>
            <a:endParaRPr/>
          </a:p>
        </p:txBody>
      </p:sp>
      <p:sp>
        <p:nvSpPr>
          <p:cNvPr id="1606" name="Google Shape;1606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16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(K-1)</a:t>
            </a:r>
            <a:endParaRPr/>
          </a:p>
        </p:txBody>
      </p:sp>
      <p:sp>
        <p:nvSpPr>
          <p:cNvPr id="1706" name="Google Shape;1706;p16"/>
          <p:cNvSpPr txBox="1"/>
          <p:nvPr>
            <p:ph idx="1" type="body"/>
          </p:nvPr>
        </p:nvSpPr>
        <p:spPr>
          <a:xfrm>
            <a:off x="1462725" y="3006902"/>
            <a:ext cx="4049576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600">
                <a:solidFill>
                  <a:srgbClr val="006FB6"/>
                </a:solidFill>
              </a:rPr>
              <a:t>ጣትህን/ችን ተጠቀም/ሚ። የቃሉን ክፍል ሸፍነው/ሸፍኝው።  የምታቀው/ቂው የቃል ክፍል ይታይሀል/ሻል? </a:t>
            </a:r>
            <a:endParaRPr sz="2600"/>
          </a:p>
        </p:txBody>
      </p:sp>
      <p:sp>
        <p:nvSpPr>
          <p:cNvPr id="1707" name="Google Shape;1707;p16"/>
          <p:cNvSpPr txBox="1"/>
          <p:nvPr>
            <p:ph idx="2" type="body"/>
          </p:nvPr>
        </p:nvSpPr>
        <p:spPr>
          <a:xfrm>
            <a:off x="3878425" y="4822075"/>
            <a:ext cx="36972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69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ወደ ኋላ እንመለስ እና አርፍተነገሩን በድጋሚ እናንብበው።</a:t>
            </a:r>
            <a:endParaRPr/>
          </a:p>
        </p:txBody>
      </p:sp>
      <p:sp>
        <p:nvSpPr>
          <p:cNvPr id="1708" name="Google Shape;1708;p16"/>
          <p:cNvSpPr txBox="1"/>
          <p:nvPr>
            <p:ph idx="3" type="body"/>
          </p:nvPr>
        </p:nvSpPr>
        <p:spPr>
          <a:xfrm>
            <a:off x="170101" y="1445813"/>
            <a:ext cx="3629645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ጣትህን/ሽን ተጠቅመህ/ሽ እያንዳንዱን ድምፅ ማንበብ ትችላለህ/ያለሽ?</a:t>
            </a:r>
            <a:endParaRPr/>
          </a:p>
        </p:txBody>
      </p:sp>
      <p:sp>
        <p:nvSpPr>
          <p:cNvPr id="1709" name="Google Shape;1709;p1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በጣም ጥሩ! ቃሉን ለመረዳት በጣም ጥሩ መንገድ ነው!</a:t>
            </a:r>
            <a:endParaRPr sz="4200"/>
          </a:p>
        </p:txBody>
      </p:sp>
      <p:pic>
        <p:nvPicPr>
          <p:cNvPr id="1710" name="Google Shape;1710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17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ንባብ = ውይይት (2-3)</a:t>
            </a:r>
            <a:endParaRPr/>
          </a:p>
        </p:txBody>
      </p:sp>
      <p:sp>
        <p:nvSpPr>
          <p:cNvPr id="1716" name="Google Shape;1716;p1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ትንሽ እጠብቃለሁ ምክንያቱም የምትችለው/ይው ይመስለኛል።</a:t>
            </a:r>
            <a:endParaRPr/>
          </a:p>
        </p:txBody>
      </p:sp>
      <p:sp>
        <p:nvSpPr>
          <p:cNvPr id="1717" name="Google Shape;1717;p1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የተናገርከው/ሽው ቃል ከሚታየው ፊደላት እና ደምፆች ጋር ይመሳሰላል?</a:t>
            </a:r>
            <a:endParaRPr/>
          </a:p>
        </p:txBody>
      </p:sp>
      <p:sp>
        <p:nvSpPr>
          <p:cNvPr id="1718" name="Google Shape;1718;p1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>
                <a:solidFill>
                  <a:srgbClr val="006FB6"/>
                </a:solidFill>
              </a:rPr>
              <a:t>አሁን ቃሉን ስላወከው/ቅሽው፣ ወደ ኋላ እንመለስ እና ከመጀመሪያው ጀምሮ ደግመን እናንብብ።</a:t>
            </a:r>
            <a:endParaRPr/>
          </a:p>
        </p:txBody>
      </p:sp>
      <p:pic>
        <p:nvPicPr>
          <p:cNvPr id="1719" name="Google Shape;17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g1dc95e9ef38_0_25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en-US"/>
              <a:t>ባለብዙ ቋንቋ ቤተሰብ</a:t>
            </a:r>
            <a:endParaRPr/>
          </a:p>
        </p:txBody>
      </p:sp>
      <p:sp>
        <p:nvSpPr>
          <p:cNvPr id="1725" name="Google Shape;1725;g1dc95e9ef38_0_258"/>
          <p:cNvSpPr txBox="1"/>
          <p:nvPr>
            <p:ph idx="1" type="body"/>
          </p:nvPr>
        </p:nvSpPr>
        <p:spPr>
          <a:xfrm>
            <a:off x="4588043" y="1533864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ቃላትን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ለመፈተሽ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መዝገበ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ቃላት፣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መተግበሪያ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ወይም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ድህረ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ገፅ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ተጠቀሙ</a:t>
            </a:r>
            <a:r>
              <a:rPr lang="en-US"/>
              <a:t> </a:t>
            </a:r>
            <a:endParaRPr/>
          </a:p>
        </p:txBody>
      </p:sp>
      <p:pic>
        <p:nvPicPr>
          <p:cNvPr id="1726" name="Google Shape;1726;g1dc95e9ef38_0_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8000" y="1577925"/>
            <a:ext cx="1456925" cy="96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7" name="Google Shape;1727;g1dc95e9ef38_0_258"/>
          <p:cNvSpPr txBox="1"/>
          <p:nvPr>
            <p:ph idx="1" type="body"/>
          </p:nvPr>
        </p:nvSpPr>
        <p:spPr>
          <a:xfrm>
            <a:off x="4685743" y="319028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የማንበብ ችሎታን ለማዳበር ብዙ ማበረታቻ ይስጡ።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8" name="Google Shape;1728;g1dc95e9ef38_0_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9100" y="3105099"/>
            <a:ext cx="1154731" cy="122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734" name="Google Shape;1734;p1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የሚሸውደውን ቃል ያስተውሉ።</a:t>
            </a:r>
            <a:endParaRPr/>
          </a:p>
        </p:txBody>
      </p:sp>
      <p:sp>
        <p:nvSpPr>
          <p:cNvPr id="1735" name="Google Shape;1735;p1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ጠብቁ እና አሞግሱ።</a:t>
            </a:r>
            <a:endParaRPr/>
          </a:p>
        </p:txBody>
      </p:sp>
      <p:sp>
        <p:nvSpPr>
          <p:cNvPr id="1736" name="Google Shape;1736;p18"/>
          <p:cNvSpPr txBox="1"/>
          <p:nvPr>
            <p:ph idx="3" type="body"/>
          </p:nvPr>
        </p:nvSpPr>
        <p:spPr>
          <a:xfrm>
            <a:off x="1655374" y="3809175"/>
            <a:ext cx="3726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900"/>
              <a:buNone/>
            </a:pPr>
            <a:r>
              <a:rPr lang="en-US"/>
              <a:t>ወደ ኋላ ተመለሱ እና ከአገላለፅ ጋር በድጋሚ ያንብቡት።</a:t>
            </a:r>
            <a:endParaRPr/>
          </a:p>
        </p:txBody>
      </p:sp>
      <p:sp>
        <p:nvSpPr>
          <p:cNvPr id="1737" name="Google Shape;1737;p1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738" name="Google Shape;1738;p1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  <p:sp>
        <p:nvSpPr>
          <p:cNvPr id="1739" name="Google Shape;1739;p1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740" name="Google Shape;1740;p18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</a:pPr>
            <a:r>
              <a:t/>
            </a:r>
            <a:endParaRPr sz="3000"/>
          </a:p>
        </p:txBody>
      </p:sp>
      <p:sp>
        <p:nvSpPr>
          <p:cNvPr id="1741" name="Google Shape;1741;p1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/>
              <a:t>ጥያቄ ሲኖራችሁ ጥሩኝ!</a:t>
            </a:r>
            <a:endParaRPr/>
          </a:p>
        </p:txBody>
      </p:sp>
      <p:sp>
        <p:nvSpPr>
          <p:cNvPr id="1742" name="Google Shape;1742;p1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43" name="Google Shape;1743;p18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g26d6644692e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/>
              <a:t>በጥልቀት ያስቡ</a:t>
            </a:r>
            <a:endParaRPr/>
          </a:p>
        </p:txBody>
      </p:sp>
      <p:sp>
        <p:nvSpPr>
          <p:cNvPr id="1749" name="Google Shape;1749;g26d6644692e_0_109"/>
          <p:cNvSpPr txBox="1"/>
          <p:nvPr>
            <p:ph idx="1" type="body"/>
          </p:nvPr>
        </p:nvSpPr>
        <p:spPr>
          <a:xfrm>
            <a:off x="3720662" y="1901394"/>
            <a:ext cx="79740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/>
              <a:t>የንባብ  ጠቃሚ ምክር ላይ ጥያቄዎች አሎዎት?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ይዙሩ እና ከልጅዎ ጋር ይነጋገሩ: ይህንን የንባብ ጠቃሚ ምክር በቤት ውስጥ ለመሞከር ዝግጁ እንደሆንን ይሰማናል?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/>
              <a:t>እባክዎን ይህንን በቤት ውስጥ እንዴት ሊጠቀሙት እንደሚችሉ ያጋሩ።</a:t>
            </a:r>
            <a:endParaRPr/>
          </a:p>
        </p:txBody>
      </p:sp>
      <p:sp>
        <p:nvSpPr>
          <p:cNvPr id="1750" name="Google Shape;1750;g26d6644692e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ጥያቄዎ በክፍሉ ውስጥ ያለን ሌላ ሰው ይረዳል!</a:t>
            </a:r>
            <a:endParaRPr/>
          </a:p>
        </p:txBody>
      </p:sp>
      <p:pic>
        <p:nvPicPr>
          <p:cNvPr descr="A close up of a logo&#10;&#10;Description automatically generated" id="1751" name="Google Shape;1751;g26d6644692e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5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26d6644692e_0_43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አስተያየት፣ እባክዎ</a:t>
            </a:r>
            <a:endParaRPr/>
          </a:p>
        </p:txBody>
      </p:sp>
      <p:pic>
        <p:nvPicPr>
          <p:cNvPr id="1757" name="Google Shape;1757;g26d6644692e_0_4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8" r="268" t="-7976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758" name="Google Shape;1758;g26d6644692e_0_438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en-US"/>
              <a:t>የእርስዎ ግብአት የጋራ ጊዜያችንን ያሻሽልልናል!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759" name="Google Shape;1759;g26d6644692e_0_43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7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US" sz="5000"/>
              <a:t>ወደ ኋላ እንመለስ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እንኩዋን ደህና መጡ</a:t>
            </a:r>
            <a:endParaRPr/>
          </a:p>
        </p:txBody>
      </p:sp>
      <p:sp>
        <p:nvSpPr>
          <p:cNvPr id="1617" name="Google Shape;1617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የንባብ ጠቃሚ ምክር</a:t>
            </a:r>
            <a:endParaRPr/>
          </a:p>
        </p:txBody>
      </p:sp>
      <p:sp>
        <p:nvSpPr>
          <p:cNvPr id="1618" name="Google Shape;1618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የልምምድ ጊዜ</a:t>
            </a:r>
            <a:endParaRPr/>
          </a:p>
        </p:txBody>
      </p:sp>
      <p:sp>
        <p:nvSpPr>
          <p:cNvPr id="1619" name="Google Shape;1619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አጀንዳ</a:t>
            </a:r>
            <a:endParaRPr/>
          </a:p>
        </p:txBody>
      </p:sp>
      <p:sp>
        <p:nvSpPr>
          <p:cNvPr id="1620" name="Google Shape;1620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en-US"/>
              <a:t>በጥልቀት ማሰብ እና ማስተካከል</a:t>
            </a:r>
            <a:endParaRPr/>
          </a:p>
        </p:txBody>
      </p:sp>
      <p:pic>
        <p:nvPicPr>
          <p:cNvPr id="1621" name="Google Shape;1621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2" name="Google Shape;1622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3" name="Google Shape;1623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625" name="Google Shape;1625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236904" y="1677637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6" name="Google Shape;1626;p5"/>
          <p:cNvSpPr txBox="1"/>
          <p:nvPr/>
        </p:nvSpPr>
        <p:spPr>
          <a:xfrm>
            <a:off x="9739315" y="3521247"/>
            <a:ext cx="1523053" cy="11387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“ከባድ ቃላትን እንዴት ማያያዝ እንዳለብኝ </a:t>
            </a:r>
            <a:r>
              <a:rPr b="0" i="0" lang="en-US" sz="20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ተማርኩ</a:t>
            </a:r>
            <a:r>
              <a:rPr b="0" i="0" lang="en-US" sz="18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2" name="Google Shape;1632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3" name="Google Shape;1633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4" name="Google Shape;1634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5" name="Google Shape;1635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መዘጋጀት።</a:t>
            </a:r>
            <a:endParaRPr/>
          </a:p>
        </p:txBody>
      </p:sp>
      <p:sp>
        <p:nvSpPr>
          <p:cNvPr id="1636" name="Google Shape;1636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ተገኙ።</a:t>
            </a:r>
            <a:endParaRPr/>
          </a:p>
        </p:txBody>
      </p:sp>
      <p:sp>
        <p:nvSpPr>
          <p:cNvPr id="1637" name="Google Shape;1637;p6"/>
          <p:cNvSpPr txBox="1"/>
          <p:nvPr>
            <p:ph idx="7" type="body"/>
          </p:nvPr>
        </p:nvSpPr>
        <p:spPr>
          <a:xfrm>
            <a:off x="1042393" y="3804369"/>
            <a:ext cx="3435277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ትሁት ሁኑ።</a:t>
            </a:r>
            <a:endParaRPr/>
          </a:p>
        </p:txBody>
      </p:sp>
      <p:sp>
        <p:nvSpPr>
          <p:cNvPr id="1638" name="Google Shape;1638;p6"/>
          <p:cNvSpPr txBox="1"/>
          <p:nvPr>
            <p:ph idx="8" type="body"/>
          </p:nvPr>
        </p:nvSpPr>
        <p:spPr>
          <a:xfrm>
            <a:off x="1042392" y="495955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/>
              <a:t>ጥያቄ ይጠይቁ።</a:t>
            </a:r>
            <a:endParaRPr/>
          </a:p>
        </p:txBody>
      </p:sp>
      <p:sp>
        <p:nvSpPr>
          <p:cNvPr id="1639" name="Google Shape;1639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የአውደ ጥናት መመሪያዎች</a:t>
            </a:r>
            <a:endParaRPr/>
          </a:p>
        </p:txBody>
      </p:sp>
      <p:pic>
        <p:nvPicPr>
          <p:cNvPr descr="Icon&#10;&#10;Description automatically generated" id="1640" name="Google Shape;16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91" y="1714072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41" name="Google Shape;16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42" name="Google Shape;164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43" name="Google Shape;164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ወደ ኋላ እንመለስ</a:t>
            </a:r>
            <a:endParaRPr/>
          </a:p>
        </p:txBody>
      </p:sp>
      <p:sp>
        <p:nvSpPr>
          <p:cNvPr id="1649" name="Google Shape;1649;p11"/>
          <p:cNvSpPr txBox="1"/>
          <p:nvPr>
            <p:ph idx="1" type="body"/>
          </p:nvPr>
        </p:nvSpPr>
        <p:spPr>
          <a:xfrm>
            <a:off x="9222900" y="4748864"/>
            <a:ext cx="2497200" cy="251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rgbClr val="006FB6"/>
                </a:solidFill>
              </a:rPr>
              <a:t>ደግሞ ማንበብ (እና ደግሞ ማንበብ) የንግግር ጥራትን ያዳብራል።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650" name="Google Shape;1650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14" l="0" r="0" t="405"/>
          <a:stretch/>
        </p:blipFill>
        <p:spPr>
          <a:xfrm>
            <a:off x="9282749" y="1283634"/>
            <a:ext cx="2377500" cy="317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1" name="Google Shape;1651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652" name="Google Shape;1652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653" name="Google Shape;1653;p11"/>
          <p:cNvSpPr txBox="1"/>
          <p:nvPr>
            <p:ph idx="6" type="body"/>
          </p:nvPr>
        </p:nvSpPr>
        <p:spPr>
          <a:xfrm>
            <a:off x="1340850" y="1350300"/>
            <a:ext cx="5542088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6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የሚሸውደውን ቃል ያስተውሉ።</a:t>
            </a:r>
            <a:endParaRPr sz="3600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ጠብቁ እና አሞግሱ።</a:t>
            </a:r>
            <a:endParaRPr/>
          </a:p>
        </p:txBody>
      </p:sp>
      <p:sp>
        <p:nvSpPr>
          <p:cNvPr id="1655" name="Google Shape;1655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ወደ ኋላ ተመለሱ እና ከአገላለፅ ጋር በድጋሚ ያንብቡት። </a:t>
            </a:r>
            <a:endParaRPr/>
          </a:p>
        </p:txBody>
      </p:sp>
      <p:sp>
        <p:nvSpPr>
          <p:cNvPr id="1656" name="Google Shape;1656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/>
              <a:t>ልጅዎ ገና የማያውቀው ከባድ ቃል</a:t>
            </a:r>
            <a:endParaRPr/>
          </a:p>
        </p:txBody>
      </p:sp>
      <p:sp>
        <p:nvSpPr>
          <p:cNvPr id="1662" name="Google Shape;1662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3750"/>
              <a:buNone/>
            </a:pPr>
            <a:r>
              <a:rPr lang="en-US"/>
              <a:t>ድምፃችሁ በስሜት የተሞላ፣ ተፈጥሯዊ ማቆሚያዎች፣ እና ለማዳመጥ የሚቀል ፍጥነት ሲኖረው።</a:t>
            </a:r>
            <a:endParaRPr/>
          </a:p>
        </p:txBody>
      </p:sp>
      <p:sp>
        <p:nvSpPr>
          <p:cNvPr id="1663" name="Google Shape;1663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64" name="Google Shape;1664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65" name="Google Shape;1665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የሚሸውድ ቃል</a:t>
            </a:r>
            <a:endParaRPr b="1"/>
          </a:p>
        </p:txBody>
      </p:sp>
      <p:sp>
        <p:nvSpPr>
          <p:cNvPr id="1666" name="Google Shape;1666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US"/>
              <a:t>አገላለፅ</a:t>
            </a:r>
            <a:endParaRPr b="1"/>
          </a:p>
        </p:txBody>
      </p:sp>
      <p:sp>
        <p:nvSpPr>
          <p:cNvPr id="1667" name="Google Shape;1667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68" name="Google Shape;1668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69" name="Google Shape;1669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800"/>
              <a:t>የስነ-ፅሁፍ ስያሜዎችን ይመልከቱ</a:t>
            </a:r>
            <a:endParaRPr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en-US"/>
              <a:t>የሚሸውደውን ቃል ያስተውሉ</a:t>
            </a:r>
            <a:endParaRPr/>
          </a:p>
        </p:txBody>
      </p:sp>
      <p:sp>
        <p:nvSpPr>
          <p:cNvPr id="1675" name="Google Shape;1675;p13"/>
          <p:cNvSpPr txBox="1"/>
          <p:nvPr>
            <p:ph idx="1" type="body"/>
          </p:nvPr>
        </p:nvSpPr>
        <p:spPr>
          <a:xfrm>
            <a:off x="16338" y="227488"/>
            <a:ext cx="3322607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ጥቆማዎች እና ብልሃቶች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3"/>
          <p:cNvSpPr txBox="1"/>
          <p:nvPr>
            <p:ph idx="2" type="body"/>
          </p:nvPr>
        </p:nvSpPr>
        <p:spPr>
          <a:xfrm>
            <a:off x="16338" y="1343824"/>
            <a:ext cx="3500231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ቃላትን ይፈልጉ: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ልጅዎ በድጋሚ ያያል/ታያለች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ልጅዎ ለማንበብ ያስቸገረው/ራት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ድጋሚ ከአነበባችሁ ረጅም ጊዜ ከሆናችሁ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7" name="Google Shape;1677;p13"/>
          <p:cNvSpPr txBox="1"/>
          <p:nvPr>
            <p:ph idx="4" type="body"/>
          </p:nvPr>
        </p:nvSpPr>
        <p:spPr>
          <a:xfrm rot="-2153481">
            <a:off x="3711490" y="2471922"/>
            <a:ext cx="2508486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" lvl="0" marL="2476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አዋቂ፡ </a:t>
            </a:r>
            <a:r>
              <a:rPr lang="en-US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እህ… ይሄ ጥሩ ቃል ነው።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8" name="Google Shape;1678;p13"/>
          <p:cNvSpPr txBox="1"/>
          <p:nvPr>
            <p:ph idx="5" type="body"/>
          </p:nvPr>
        </p:nvSpPr>
        <p:spPr>
          <a:xfrm rot="860351">
            <a:off x="9277399" y="2148393"/>
            <a:ext cx="2538661" cy="2328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9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ልጅ፡ </a:t>
            </a:r>
            <a:r>
              <a:rPr lang="en-US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Oh no…the fox…is …  is scared… What is…a…c…”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3" name="Google Shape;16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837" y="5074599"/>
            <a:ext cx="931764" cy="12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4" name="Google Shape;168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3688" y="1509600"/>
            <a:ext cx="1124675" cy="112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5" name="Google Shape;168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3699" y="2931013"/>
            <a:ext cx="1124675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6" name="Google Shape;1686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lang="en-US"/>
              <a:t>ጠብቁ እና አሞግሱ</a:t>
            </a:r>
            <a:endParaRPr/>
          </a:p>
        </p:txBody>
      </p:sp>
      <p:sp>
        <p:nvSpPr>
          <p:cNvPr id="1687" name="Google Shape;1687;p14"/>
          <p:cNvSpPr txBox="1"/>
          <p:nvPr>
            <p:ph idx="2" type="body"/>
          </p:nvPr>
        </p:nvSpPr>
        <p:spPr>
          <a:xfrm>
            <a:off x="54475" y="1020200"/>
            <a:ext cx="3388200" cy="58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ጣትህን/ሽን በመጠቀም አያንዳንዱን ድምፀት ማንበብ ትችላለህ/ትችያለሽ?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በሚሸውዱት ቃላት ውስጥ የምታቀው/ቂው የቃላት ክፍሎች አሉ?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የትኞቹ ቃላት ይገባሉ? ቃሉ ከነዚህ ፊደላትጋር ይመሳሰላል?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14"/>
          <p:cNvSpPr txBox="1"/>
          <p:nvPr>
            <p:ph idx="3" type="body"/>
          </p:nvPr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ዝም ብዬ እጠብቃለሁ።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…ሞክረሀል/ሞክረሻል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ቃሉ…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ይሄ የሚሸውድ ነበር። በጥሩ መንገድ አወቅከው/ሽው!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9" name="Google Shape;1689;p14"/>
          <p:cNvPicPr preferRelativeResize="0"/>
          <p:nvPr/>
        </p:nvPicPr>
        <p:blipFill rotWithShape="1">
          <a:blip r:embed="rId6">
            <a:alphaModFix/>
          </a:blip>
          <a:srcRect b="1900" l="-4184" r="-7996" t="-1900"/>
          <a:stretch/>
        </p:blipFill>
        <p:spPr>
          <a:xfrm>
            <a:off x="4365070" y="3951037"/>
            <a:ext cx="1003301" cy="7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0" name="Google Shape;1690;p14"/>
          <p:cNvPicPr preferRelativeResize="0"/>
          <p:nvPr/>
        </p:nvPicPr>
        <p:blipFill rotWithShape="1">
          <a:blip r:embed="rId7">
            <a:alphaModFix/>
          </a:blip>
          <a:srcRect b="-1655" l="0" r="0" t="0"/>
          <a:stretch/>
        </p:blipFill>
        <p:spPr>
          <a:xfrm>
            <a:off x="1493388" y="162600"/>
            <a:ext cx="510375" cy="7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000"/>
              <a:buNone/>
            </a:pPr>
            <a:r>
              <a:rPr lang="en-US"/>
              <a:t>ወደ ኋላ ተመለሱ እና ከአገላለፅ ጋር በድጋሚ አንብቡት</a:t>
            </a:r>
            <a:endParaRPr/>
          </a:p>
        </p:txBody>
      </p:sp>
      <p:sp>
        <p:nvSpPr>
          <p:cNvPr id="1696" name="Google Shape;1696;p15"/>
          <p:cNvSpPr txBox="1"/>
          <p:nvPr>
            <p:ph idx="1" type="body"/>
          </p:nvPr>
        </p:nvSpPr>
        <p:spPr>
          <a:xfrm>
            <a:off x="209725" y="1618625"/>
            <a:ext cx="2055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rgbClr val="006FB6"/>
                </a:solidFill>
              </a:rPr>
              <a:t>አዋቂ፡ </a:t>
            </a:r>
            <a:r>
              <a:rPr lang="en-US" sz="2800">
                <a:solidFill>
                  <a:srgbClr val="006FB6"/>
                </a:solidFill>
              </a:rPr>
              <a:t>“ወደ ኋላ ተመልሰን ይሄንን አርፍተነገር በድጋሚ አገላለፅ ተጠቅመን እናንብበው።”</a:t>
            </a:r>
            <a:endParaRPr sz="2800"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</p:txBody>
      </p:sp>
      <p:sp>
        <p:nvSpPr>
          <p:cNvPr id="1697" name="Google Shape;1697;p15"/>
          <p:cNvSpPr txBox="1"/>
          <p:nvPr>
            <p:ph idx="3" type="body"/>
          </p:nvPr>
        </p:nvSpPr>
        <p:spPr>
          <a:xfrm>
            <a:off x="9051255" y="4065956"/>
            <a:ext cx="2813908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06FB6"/>
                </a:solidFill>
              </a:rPr>
              <a:t>ልጅዎ ትንሽ ጊዜ ደጋግሞ/ማ ማንበብ ይኖርበት/ባት ይሆናል። ነገር ግን ከልክ ያለፈ አይሁን!</a:t>
            </a:r>
            <a:endParaRPr>
              <a:solidFill>
                <a:srgbClr val="006FB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698" name="Google Shape;1698;p15"/>
          <p:cNvSpPr txBox="1"/>
          <p:nvPr>
            <p:ph idx="4" type="body"/>
          </p:nvPr>
        </p:nvSpPr>
        <p:spPr>
          <a:xfrm>
            <a:off x="6357925" y="1618625"/>
            <a:ext cx="2272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800">
                <a:solidFill>
                  <a:srgbClr val="006FB6"/>
                </a:solidFill>
              </a:rPr>
              <a:t>ልጅ: </a:t>
            </a:r>
            <a:r>
              <a:rPr lang="en-US" sz="2800"/>
              <a:t>“Oh no! The fox is scared. What is across the river?”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</p:txBody>
      </p:sp>
      <p:pic>
        <p:nvPicPr>
          <p:cNvPr id="1699" name="Google Shape;16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4613" y="1251300"/>
            <a:ext cx="2147275" cy="266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0" name="Google Shape;17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7425" y="1403700"/>
            <a:ext cx="3788101" cy="348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