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8" r:id="rId4"/>
    <p:sldMasterId id="2147483739" r:id="rId5"/>
    <p:sldMasterId id="2147483740" r:id="rId6"/>
    <p:sldMasterId id="2147483741" r:id="rId7"/>
    <p:sldMasterId id="2147483742" r:id="rId8"/>
    <p:sldMasterId id="2147483743" r:id="rId9"/>
    <p:sldMasterId id="2147483744" r:id="rId10"/>
    <p:sldMasterId id="2147483745" r:id="rId11"/>
    <p:sldMasterId id="2147483746"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marR="0" rtl="0" algn="l">
              <a:lnSpc>
                <a:spcPct val="100000"/>
              </a:lnSpc>
              <a:spcBef>
                <a:spcPts val="0"/>
              </a:spcBef>
              <a:spcAft>
                <a:spcPts val="0"/>
              </a:spcAft>
              <a:buSzPts val="1400"/>
              <a:buNone/>
            </a:pPr>
            <a:r>
              <a:rPr lang="en-US"/>
              <a:t>This is a </a:t>
            </a:r>
            <a:r>
              <a:rPr b="1" lang="en-US"/>
              <a:t>sound like a storyteller </a:t>
            </a:r>
            <a:r>
              <a:rPr lang="en-US"/>
              <a:t>workshop</a:t>
            </a:r>
            <a:r>
              <a:rPr b="1" i="1" lang="en-US"/>
              <a:t> </a:t>
            </a:r>
            <a:r>
              <a:rPr lang="en-US"/>
              <a:t>that focuses on the reading skill of fluency, or sounding like a storyteller. In this workshop, families learn a strategy for </a:t>
            </a:r>
            <a:r>
              <a:rPr i="1" lang="en-US"/>
              <a:t>scooping </a:t>
            </a:r>
            <a:r>
              <a:rPr lang="en-US"/>
              <a:t>the words into phrases as they read by physically scooping with their fingers and then visually scooping with their eyes to build reading fluency.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marR="0" rtl="0" algn="l">
              <a:lnSpc>
                <a:spcPct val="100000"/>
              </a:lnSpc>
              <a:spcBef>
                <a:spcPts val="0"/>
              </a:spcBef>
              <a:spcAft>
                <a:spcPts val="0"/>
              </a:spcAft>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marR="0" rtl="0" algn="l">
              <a:lnSpc>
                <a:spcPct val="100000"/>
              </a:lnSpc>
              <a:spcBef>
                <a:spcPts val="0"/>
              </a:spcBef>
              <a:spcAft>
                <a:spcPts val="0"/>
              </a:spcAft>
              <a:buSzPts val="800"/>
              <a:buChar char="●"/>
            </a:pPr>
            <a:r>
              <a:rPr lang="en-US"/>
              <a:t>Books for families to use during the reading tip explanation and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en-US"/>
              <a:t>Facilitation notes:</a:t>
            </a:r>
            <a:endParaRPr b="1"/>
          </a:p>
          <a:p>
            <a:pPr indent="0" lvl="0" marL="0" rtl="0" algn="l">
              <a:lnSpc>
                <a:spcPct val="100000"/>
              </a:lnSpc>
              <a:spcBef>
                <a:spcPts val="0"/>
              </a:spcBef>
              <a:spcAft>
                <a:spcPts val="0"/>
              </a:spcAft>
              <a:buClr>
                <a:schemeClr val="dk1"/>
              </a:buClr>
              <a:buSzPts val="1100"/>
              <a:buFont typeface="Arial"/>
              <a:buNone/>
            </a:pPr>
            <a:r>
              <a:rPr b="1" lang="en-US" u="sng"/>
              <a:t>To prepare:</a:t>
            </a:r>
            <a:endParaRPr b="1" u="sng"/>
          </a:p>
          <a:p>
            <a:pPr indent="-279400" lvl="0" marL="457200" rtl="0" algn="l">
              <a:lnSpc>
                <a:spcPct val="100000"/>
              </a:lnSpc>
              <a:spcBef>
                <a:spcPts val="0"/>
              </a:spcBef>
              <a:spcAft>
                <a:spcPts val="0"/>
              </a:spcAft>
              <a:buSzPts val="800"/>
              <a:buChar char="●"/>
            </a:pPr>
            <a:r>
              <a:rPr lang="en-US"/>
              <a:t>In this workshop, you will model how to scoop words together into phrases, both with your fingers and with your eyes. Study the slides in the reading tip section. Think through how you will model and guide practice for the three steps of scooping. </a:t>
            </a:r>
            <a:endParaRPr/>
          </a:p>
          <a:p>
            <a:pPr indent="-317500" lvl="1" marL="914400" rtl="0" algn="l">
              <a:lnSpc>
                <a:spcPct val="100000"/>
              </a:lnSpc>
              <a:spcBef>
                <a:spcPts val="0"/>
              </a:spcBef>
              <a:spcAft>
                <a:spcPts val="0"/>
              </a:spcAft>
              <a:buSzPts val="1400"/>
              <a:buChar char="•"/>
            </a:pPr>
            <a:r>
              <a:rPr lang="en-US"/>
              <a:t>You may want to practice with additional sentences. If this is the case, post them on a white board large enough for families to read.</a:t>
            </a:r>
            <a:endParaRPr/>
          </a:p>
          <a:p>
            <a:pPr indent="-317500" lvl="1" marL="914400" rtl="0" algn="l">
              <a:lnSpc>
                <a:spcPct val="100000"/>
              </a:lnSpc>
              <a:spcBef>
                <a:spcPts val="0"/>
              </a:spcBef>
              <a:spcAft>
                <a:spcPts val="0"/>
              </a:spcAft>
              <a:buSzPts val="1400"/>
              <a:buChar char="•"/>
            </a:pPr>
            <a:r>
              <a:rPr lang="en-US"/>
              <a:t>Consider providing additional group practice after the “Put the scoops together” slide and before the video.</a:t>
            </a:r>
            <a:endParaRPr/>
          </a:p>
          <a:p>
            <a:pPr indent="-279400" lvl="0" marL="457200" rtl="0" algn="l">
              <a:lnSpc>
                <a:spcPct val="100000"/>
              </a:lnSpc>
              <a:spcBef>
                <a:spcPts val="0"/>
              </a:spcBef>
              <a:spcAft>
                <a:spcPts val="0"/>
              </a:spcAft>
              <a:buClr>
                <a:schemeClr val="dk1"/>
              </a:buClr>
              <a:buSzPts val="800"/>
              <a:buChar char="●"/>
            </a:pPr>
            <a:r>
              <a:rPr lang="en-US"/>
              <a:t>Preview the light blue slides and choose the ones that are appropriate for your context.</a:t>
            </a:r>
            <a:endParaRPr/>
          </a:p>
          <a:p>
            <a:pPr indent="-279400" lvl="0" marL="457200" rtl="0" algn="l">
              <a:lnSpc>
                <a:spcPct val="100000"/>
              </a:lnSpc>
              <a:spcBef>
                <a:spcPts val="0"/>
              </a:spcBef>
              <a:spcAft>
                <a:spcPts val="0"/>
              </a:spcAft>
              <a:buClr>
                <a:schemeClr val="dk1"/>
              </a:buClr>
              <a:buSzPts val="800"/>
              <a:buChar char="●"/>
            </a:pPr>
            <a:r>
              <a:rPr lang="en-US"/>
              <a:t>Be sure to familiarize yourself with the content of the presentation so you can talk </a:t>
            </a:r>
            <a:r>
              <a:rPr i="1" lang="en-US"/>
              <a:t>with </a:t>
            </a:r>
            <a:r>
              <a:rPr lang="en-US"/>
              <a:t>families, not “at” them.</a:t>
            </a:r>
            <a:endParaRPr/>
          </a:p>
          <a:p>
            <a:pPr indent="-279400" lvl="0" marL="457200" rtl="0" algn="l">
              <a:lnSpc>
                <a:spcPct val="100000"/>
              </a:lnSpc>
              <a:spcBef>
                <a:spcPts val="0"/>
              </a:spcBef>
              <a:spcAft>
                <a:spcPts val="0"/>
              </a:spcAft>
              <a:buSzPts val="800"/>
              <a:buChar char="●"/>
            </a:pPr>
            <a:r>
              <a:rPr lang="en-US"/>
              <a:t>Test video links and audio equipment for video. Video is available in English and Spanish on Springboard Collaborative’s YouTube channel.</a:t>
            </a:r>
            <a:endParaRPr/>
          </a:p>
          <a:p>
            <a:pPr indent="-82550" lvl="0" marL="171450" rtl="0" algn="l">
              <a:lnSpc>
                <a:spcPct val="100000"/>
              </a:lnSpc>
              <a:spcBef>
                <a:spcPts val="0"/>
              </a:spcBef>
              <a:spcAft>
                <a:spcPts val="0"/>
              </a:spcAft>
              <a:buSzPts val="1400"/>
              <a:buFont typeface="Arial"/>
              <a:buNone/>
            </a:pPr>
            <a:r>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en-US" u="sng"/>
              <a:t>Ideas to differentiate </a:t>
            </a:r>
            <a:endParaRPr b="1"/>
          </a:p>
          <a:p>
            <a:pPr indent="-317500" lvl="0" marL="457200" rtl="0" algn="l">
              <a:lnSpc>
                <a:spcPct val="100000"/>
              </a:lnSpc>
              <a:spcBef>
                <a:spcPts val="0"/>
              </a:spcBef>
              <a:spcAft>
                <a:spcPts val="0"/>
              </a:spcAft>
              <a:buClr>
                <a:schemeClr val="dk1"/>
              </a:buClr>
              <a:buSzPts val="1400"/>
              <a:buChar char="•"/>
            </a:pPr>
            <a:r>
              <a:rPr lang="en-US"/>
              <a:t>Be sure the book you use to model matches the reading abilities of the children in the workshop. Consider modeling with one or two pages from books with differing difficulty. </a:t>
            </a:r>
            <a:endParaRPr/>
          </a:p>
          <a:p>
            <a:pPr indent="-317500" lvl="0" marL="457200" rtl="0" algn="l">
              <a:lnSpc>
                <a:spcPct val="100000"/>
              </a:lnSpc>
              <a:spcBef>
                <a:spcPts val="0"/>
              </a:spcBef>
              <a:spcAft>
                <a:spcPts val="0"/>
              </a:spcAft>
              <a:buClr>
                <a:schemeClr val="dk1"/>
              </a:buClr>
              <a:buSzPts val="1400"/>
              <a:buChar char="•"/>
            </a:pPr>
            <a:r>
              <a:rPr lang="en-US"/>
              <a:t>If teaching this workshop to </a:t>
            </a:r>
            <a:r>
              <a:rPr b="1" lang="en-US"/>
              <a:t>younger readers:</a:t>
            </a:r>
            <a:endParaRPr b="1"/>
          </a:p>
          <a:p>
            <a:pPr indent="-228600" lvl="1" marL="685800" rtl="0" algn="l">
              <a:lnSpc>
                <a:spcPct val="100000"/>
              </a:lnSpc>
              <a:spcBef>
                <a:spcPts val="0"/>
              </a:spcBef>
              <a:spcAft>
                <a:spcPts val="0"/>
              </a:spcAft>
              <a:buClr>
                <a:schemeClr val="dk1"/>
              </a:buClr>
              <a:buSzPts val="1400"/>
              <a:buChar char="•"/>
            </a:pPr>
            <a:r>
              <a:rPr lang="en-US"/>
              <a:t>Choose the appropriate “Reading = conversation” slide. </a:t>
            </a:r>
            <a:endParaRPr/>
          </a:p>
          <a:p>
            <a:pPr indent="-228600" lvl="1" marL="685800" rtl="0" algn="l">
              <a:lnSpc>
                <a:spcPct val="100000"/>
              </a:lnSpc>
              <a:spcBef>
                <a:spcPts val="0"/>
              </a:spcBef>
              <a:spcAft>
                <a:spcPts val="0"/>
              </a:spcAft>
              <a:buClr>
                <a:schemeClr val="dk1"/>
              </a:buClr>
              <a:buSzPts val="1400"/>
              <a:buChar char="•"/>
            </a:pPr>
            <a:r>
              <a:rPr lang="en-US"/>
              <a:t>Use a shorter sentence that consists of one scooped phrase.</a:t>
            </a:r>
            <a:endParaRPr/>
          </a:p>
          <a:p>
            <a:pPr indent="-228600" lvl="1" marL="685800" rtl="0" algn="l">
              <a:lnSpc>
                <a:spcPct val="100000"/>
              </a:lnSpc>
              <a:spcBef>
                <a:spcPts val="0"/>
              </a:spcBef>
              <a:spcAft>
                <a:spcPts val="0"/>
              </a:spcAft>
              <a:buClr>
                <a:schemeClr val="dk1"/>
              </a:buClr>
              <a:buSzPts val="1400"/>
              <a:buChar char="•"/>
            </a:pPr>
            <a:r>
              <a:rPr lang="en-US"/>
              <a:t>Encourage them to read the entire sentence as a phrase if you are presenting this workshop to families with young readers who are still reading books with very short sentences.</a:t>
            </a:r>
            <a:endParaRPr/>
          </a:p>
          <a:p>
            <a:pPr indent="-317500" lvl="0" marL="457200" rtl="0" algn="l">
              <a:lnSpc>
                <a:spcPct val="100000"/>
              </a:lnSpc>
              <a:spcBef>
                <a:spcPts val="0"/>
              </a:spcBef>
              <a:spcAft>
                <a:spcPts val="0"/>
              </a:spcAft>
              <a:buClr>
                <a:schemeClr val="dk1"/>
              </a:buClr>
              <a:buSzPts val="1400"/>
              <a:buChar char="•"/>
            </a:pPr>
            <a:r>
              <a:rPr lang="en-US"/>
              <a:t>If teaching this workshop to families with </a:t>
            </a:r>
            <a:r>
              <a:rPr b="1" lang="en-US"/>
              <a:t>older readers</a:t>
            </a:r>
            <a:r>
              <a:rPr lang="en-US"/>
              <a:t>:</a:t>
            </a:r>
            <a:endParaRPr b="1"/>
          </a:p>
          <a:p>
            <a:pPr indent="-228600" lvl="1" marL="685800" rtl="0" algn="l">
              <a:lnSpc>
                <a:spcPct val="100000"/>
              </a:lnSpc>
              <a:spcBef>
                <a:spcPts val="0"/>
              </a:spcBef>
              <a:spcAft>
                <a:spcPts val="0"/>
              </a:spcAft>
              <a:buClr>
                <a:schemeClr val="dk1"/>
              </a:buClr>
              <a:buSzPts val="1400"/>
              <a:buChar char="•"/>
            </a:pPr>
            <a:r>
              <a:rPr lang="en-US"/>
              <a:t>Choose the appropriate “Reading = conversation” slide.</a:t>
            </a:r>
            <a:endParaRPr/>
          </a:p>
          <a:p>
            <a:pPr indent="-228600" lvl="1" marL="685800" rtl="0" algn="l">
              <a:lnSpc>
                <a:spcPct val="100000"/>
              </a:lnSpc>
              <a:spcBef>
                <a:spcPts val="0"/>
              </a:spcBef>
              <a:spcAft>
                <a:spcPts val="0"/>
              </a:spcAft>
              <a:buClr>
                <a:schemeClr val="dk1"/>
              </a:buClr>
              <a:buSzPts val="1400"/>
              <a:buChar char="•"/>
            </a:pPr>
            <a:r>
              <a:rPr lang="en-US"/>
              <a:t>Consider making a copy of a paragraph of text and using that to practice instead of just one sentence. </a:t>
            </a:r>
            <a:endParaRPr/>
          </a:p>
          <a:p>
            <a:pPr indent="-228600" lvl="1" marL="685800" rtl="0" algn="l">
              <a:lnSpc>
                <a:spcPct val="100000"/>
              </a:lnSpc>
              <a:spcBef>
                <a:spcPts val="0"/>
              </a:spcBef>
              <a:spcAft>
                <a:spcPts val="0"/>
              </a:spcAft>
              <a:buClr>
                <a:schemeClr val="dk1"/>
              </a:buClr>
              <a:buSzPts val="1400"/>
              <a:buChar char="•"/>
            </a:pPr>
            <a:r>
              <a:rPr lang="en-US"/>
              <a:t>Remind families that rereading is valuable practice for building fluency. </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a:t>
            </a:r>
            <a:r>
              <a:rPr b="1" lang="en-US"/>
              <a:t> Multilingual families</a:t>
            </a:r>
            <a:r>
              <a:rPr lang="en-US"/>
              <a:t>:</a:t>
            </a:r>
            <a:endParaRPr b="1"/>
          </a:p>
          <a:p>
            <a:pPr indent="-228600" lvl="1" marL="685800" rtl="0" algn="l">
              <a:lnSpc>
                <a:spcPct val="100000"/>
              </a:lnSpc>
              <a:spcBef>
                <a:spcPts val="0"/>
              </a:spcBef>
              <a:spcAft>
                <a:spcPts val="0"/>
              </a:spcAft>
              <a:buClr>
                <a:schemeClr val="dk1"/>
              </a:buClr>
              <a:buSzPts val="1400"/>
              <a:buChar char="•"/>
            </a:pPr>
            <a:r>
              <a:rPr lang="en-US"/>
              <a:t>Explicitly talk about the rhythm of the English language and how English is a stress-timed language. </a:t>
            </a:r>
            <a:endParaRPr/>
          </a:p>
          <a:p>
            <a:pPr indent="-228600" lvl="1" marL="685800" rtl="0" algn="l">
              <a:lnSpc>
                <a:spcPct val="100000"/>
              </a:lnSpc>
              <a:spcBef>
                <a:spcPts val="0"/>
              </a:spcBef>
              <a:spcAft>
                <a:spcPts val="0"/>
              </a:spcAft>
              <a:buClr>
                <a:schemeClr val="dk1"/>
              </a:buClr>
              <a:buSzPts val="1400"/>
              <a:buChar char="•"/>
            </a:pPr>
            <a:r>
              <a:rPr lang="en-US"/>
              <a:t>Ask for examples of how rhythm can change for different languages, or even for speakers from different regions of the same country. </a:t>
            </a:r>
            <a:endParaRPr/>
          </a:p>
          <a:p>
            <a:pPr indent="-228600" lvl="1" marL="685800" rtl="0" algn="l">
              <a:lnSpc>
                <a:spcPct val="100000"/>
              </a:lnSpc>
              <a:spcBef>
                <a:spcPts val="0"/>
              </a:spcBef>
              <a:spcAft>
                <a:spcPts val="0"/>
              </a:spcAft>
              <a:buClr>
                <a:schemeClr val="dk1"/>
              </a:buClr>
              <a:buSzPts val="1400"/>
              <a:buChar char="•"/>
            </a:pPr>
            <a:r>
              <a:rPr lang="en-US"/>
              <a:t>You may wish to review common punctuation. </a:t>
            </a:r>
            <a:endParaRPr/>
          </a:p>
          <a:p>
            <a:pPr indent="-317500" lvl="0" marL="457200" rtl="0" algn="l">
              <a:lnSpc>
                <a:spcPct val="100000"/>
              </a:lnSpc>
              <a:spcBef>
                <a:spcPts val="0"/>
              </a:spcBef>
              <a:spcAft>
                <a:spcPts val="0"/>
              </a:spcAft>
              <a:buClr>
                <a:schemeClr val="dk1"/>
              </a:buClr>
              <a:buSzPts val="1400"/>
              <a:buChar char="•"/>
            </a:pPr>
            <a:r>
              <a:rPr lang="en-US"/>
              <a:t>If families are</a:t>
            </a:r>
            <a:r>
              <a:rPr b="1" lang="en-US"/>
              <a:t> 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1" marL="0" rtl="0" algn="l">
              <a:lnSpc>
                <a:spcPct val="100000"/>
              </a:lnSpc>
              <a:spcBef>
                <a:spcPts val="0"/>
              </a:spcBef>
              <a:spcAft>
                <a:spcPts val="0"/>
              </a:spcAft>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u="sng"/>
              <a:t>Timing considerations for a 60 min workshop</a:t>
            </a:r>
            <a:endParaRPr u="sng"/>
          </a:p>
          <a:p>
            <a:pPr indent="0" lvl="0" marL="0" rtl="0" algn="l">
              <a:lnSpc>
                <a:spcPct val="115000"/>
              </a:lnSpc>
              <a:spcBef>
                <a:spcPts val="0"/>
              </a:spcBef>
              <a:spcAft>
                <a:spcPts val="0"/>
              </a:spcAft>
              <a:buClr>
                <a:schemeClr val="dk1"/>
              </a:buClr>
              <a:buSzPts val="1100"/>
              <a:buFont typeface="Arial"/>
              <a:buNone/>
            </a:pPr>
            <a:r>
              <a:rPr lang="en-US"/>
              <a:t>Welcome: 10 mins</a:t>
            </a:r>
            <a:endParaRPr/>
          </a:p>
          <a:p>
            <a:pPr indent="0" lvl="0" marL="0" rtl="0" algn="l">
              <a:lnSpc>
                <a:spcPct val="115000"/>
              </a:lnSpc>
              <a:spcBef>
                <a:spcPts val="0"/>
              </a:spcBef>
              <a:spcAft>
                <a:spcPts val="0"/>
              </a:spcAft>
              <a:buClr>
                <a:schemeClr val="dk1"/>
              </a:buClr>
              <a:buSzPts val="1100"/>
              <a:buFont typeface="Arial"/>
              <a:buNone/>
            </a:pPr>
            <a:r>
              <a:rPr lang="en-US"/>
              <a:t>Reading tip: 15-20 mins</a:t>
            </a:r>
            <a:endParaRPr/>
          </a:p>
          <a:p>
            <a:pPr indent="0" lvl="0" marL="0" rtl="0" algn="l">
              <a:lnSpc>
                <a:spcPct val="115000"/>
              </a:lnSpc>
              <a:spcBef>
                <a:spcPts val="0"/>
              </a:spcBef>
              <a:spcAft>
                <a:spcPts val="0"/>
              </a:spcAft>
              <a:buClr>
                <a:schemeClr val="dk1"/>
              </a:buClr>
              <a:buSzPts val="1100"/>
              <a:buFont typeface="Arial"/>
              <a:buNone/>
            </a:pPr>
            <a:r>
              <a:rPr lang="en-US"/>
              <a:t>Practice: 15-20 mins</a:t>
            </a:r>
            <a:endParaRPr/>
          </a:p>
          <a:p>
            <a:pPr indent="0" lvl="0" marL="0" rtl="0" algn="l">
              <a:lnSpc>
                <a:spcPct val="115000"/>
              </a:lnSpc>
              <a:spcBef>
                <a:spcPts val="0"/>
              </a:spcBef>
              <a:spcAft>
                <a:spcPts val="0"/>
              </a:spcAft>
              <a:buClr>
                <a:schemeClr val="dk1"/>
              </a:buClr>
              <a:buSzPts val="1100"/>
              <a:buFont typeface="Arial"/>
              <a:buNone/>
            </a:pPr>
            <a:r>
              <a:rPr lang="en-US"/>
              <a:t>Reflection and updates: 10 mins</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15" name="Google Shape;1315;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1"/>
          </a:p>
          <a:p>
            <a:pPr indent="-171450" lvl="0" marL="171450" marR="0" rtl="0" algn="l">
              <a:lnSpc>
                <a:spcPct val="100000"/>
              </a:lnSpc>
              <a:spcBef>
                <a:spcPts val="0"/>
              </a:spcBef>
              <a:spcAft>
                <a:spcPts val="0"/>
              </a:spcAft>
              <a:buClr>
                <a:schemeClr val="dk1"/>
              </a:buClr>
              <a:buSzPts val="1200"/>
              <a:buFont typeface="Arial"/>
              <a:buChar char="•"/>
            </a:pPr>
            <a:r>
              <a:rPr b="1" lang="en-US"/>
              <a:t>Play the video (4 min) and ask families to highlight some of the things they saw the mother doing. </a:t>
            </a:r>
            <a:endParaRPr/>
          </a:p>
          <a:p>
            <a:pPr indent="0" lvl="0" marL="457200" marR="0" rtl="0" algn="l">
              <a:lnSpc>
                <a:spcPct val="100000"/>
              </a:lnSpc>
              <a:spcBef>
                <a:spcPts val="0"/>
              </a:spcBef>
              <a:spcAft>
                <a:spcPts val="0"/>
              </a:spcAft>
              <a:buSzPts val="1400"/>
              <a:buNone/>
            </a:pPr>
            <a:r>
              <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17" name="Google Shape;1417;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the </a:t>
            </a:r>
            <a:r>
              <a:rPr b="1" i="0" lang="en-US" sz="1200" u="none" cap="none" strike="noStrike">
                <a:solidFill>
                  <a:schemeClr val="dk1"/>
                </a:solidFill>
                <a:latin typeface="Calibri"/>
                <a:ea typeface="Calibri"/>
                <a:cs typeface="Calibri"/>
                <a:sym typeface="Calibri"/>
              </a:rPr>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 </a:t>
            </a:r>
            <a:r>
              <a:rPr i="1" lang="en-US" u="none" cap="none" strike="noStrike">
                <a:solidFill>
                  <a:schemeClr val="dk1"/>
                </a:solidFill>
              </a:rPr>
              <a:t>For </a:t>
            </a:r>
            <a:r>
              <a:rPr i="1" lang="en-US"/>
              <a:t>Multilingual</a:t>
            </a:r>
            <a:r>
              <a:rPr i="1" lang="en-US" u="none" cap="none" strike="noStrike">
                <a:solidFill>
                  <a:schemeClr val="dk1"/>
                </a:solidFill>
              </a:rPr>
              <a:t> families specifically</a:t>
            </a:r>
            <a:r>
              <a:rPr lang="en-US"/>
              <a:t>:</a:t>
            </a:r>
            <a:r>
              <a:rPr i="0" lang="en-US" u="none" cap="none" strike="noStrike">
                <a:solidFill>
                  <a:schemeClr val="dk1"/>
                </a:solidFill>
              </a:rPr>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Although “parent as expert” and “parent as coach” are equally valid positions, asking questions and encouraging children to find the answer out for</a:t>
            </a:r>
            <a:r>
              <a:rPr lang="en-US"/>
              <a:t> </a:t>
            </a:r>
            <a:r>
              <a:rPr i="0" lang="en-US" u="none" cap="none" strike="noStrike">
                <a:solidFill>
                  <a:schemeClr val="dk1"/>
                </a:solidFill>
              </a:rPr>
              <a:t>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SzPts val="1400"/>
              <a:buChar char="•"/>
            </a:pPr>
            <a:r>
              <a:rPr lang="en-US"/>
              <a:t>There are also sample questions on the Reading Tip Sheet.</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a:t>
            </a:r>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At Springboard, the most important thing we want you to leave with is: to ALWAYS ASK QUESTIONS. You want to </a:t>
            </a:r>
            <a:r>
              <a:rPr i="1" lang="en-US"/>
              <a:t>a</a:t>
            </a:r>
            <a:r>
              <a:rPr b="0" i="1" lang="en-US" sz="1200" u="none" cap="none" strike="noStrike">
                <a:solidFill>
                  <a:schemeClr val="dk1"/>
                </a:solidFill>
                <a:latin typeface="Calibri"/>
                <a:ea typeface="Calibri"/>
                <a:cs typeface="Calibri"/>
                <a:sym typeface="Calibri"/>
              </a:rPr>
              <a:t>sk your child questions to help them </a:t>
            </a:r>
            <a:r>
              <a:rPr i="1" lang="en-US"/>
              <a:t>figure out words, understand what they’re reading, sound more like a storyteller, and enjoy what they are reading. Today we’ve learned questions to help your child scoop phrases together to read more fluently.</a:t>
            </a:r>
            <a:endParaRPr i="1"/>
          </a:p>
          <a:p>
            <a:pPr indent="0" lvl="0" marL="0" marR="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i="1" sz="21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a:p>
          <a:p>
            <a:pPr indent="-228600" lvl="0" marL="457200" rtl="0" algn="l">
              <a:lnSpc>
                <a:spcPct val="100000"/>
              </a:lnSpc>
              <a:spcBef>
                <a:spcPts val="0"/>
              </a:spcBef>
              <a:spcAft>
                <a:spcPts val="0"/>
              </a:spcAft>
              <a:buSzPts val="1400"/>
              <a:buNone/>
            </a:pPr>
            <a:r>
              <a:t/>
            </a:r>
            <a:endParaRPr/>
          </a:p>
        </p:txBody>
      </p:sp>
      <p:sp>
        <p:nvSpPr>
          <p:cNvPr id="1426" name="Google Shape;1426;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scoop phrases together to read more fluently.</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a:p>
        </p:txBody>
      </p:sp>
      <p:sp>
        <p:nvSpPr>
          <p:cNvPr id="1436" name="Google Shape;1436;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5" name="Google Shape;1445;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4" name="Google Shape;1454;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468" name="Google Shape;1468;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476" name="Google Shape;1476;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22" name="Google Shape;1322;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27" name="Google Shape;1327;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41" name="Google Shape;1341;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i="0" lang="en-US" sz="1200" u="none" cap="none" strike="noStrike">
                <a:solidFill>
                  <a:schemeClr val="dk1"/>
                </a:solidFill>
              </a:rPr>
              <a:t>Part 2: Reading tip</a:t>
            </a:r>
            <a:endParaRPr b="1" i="0" sz="1200" u="none" cap="none" strike="noStrike">
              <a:solidFill>
                <a:schemeClr val="dk1"/>
              </a:solidFill>
            </a:endParaRPr>
          </a:p>
          <a:p>
            <a:pPr indent="0" lvl="0" marL="0" marR="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Calibri"/>
              <a:buChar char="•"/>
            </a:pPr>
            <a:r>
              <a:rPr lang="en-US"/>
              <a:t>Note: video embedded in “Let’s watch” reinforces these steps. You may go quickly through reading tip slides.</a:t>
            </a:r>
            <a:endParaRPr/>
          </a:p>
          <a:p>
            <a:pPr indent="-171450" lvl="0" marL="171450" marR="0" rtl="0" algn="l">
              <a:lnSpc>
                <a:spcPct val="100000"/>
              </a:lnSpc>
              <a:spcBef>
                <a:spcPts val="0"/>
              </a:spcBef>
              <a:spcAft>
                <a:spcPts val="0"/>
              </a:spcAft>
              <a:buClr>
                <a:schemeClr val="dk1"/>
              </a:buClr>
              <a:buSzPts val="1200"/>
              <a:buFont typeface="Arial"/>
              <a:buChar char="•"/>
            </a:pPr>
            <a:r>
              <a:rPr b="1" lang="en-US"/>
              <a:t>Introduce the 3 parts of the reading tip</a:t>
            </a:r>
            <a:r>
              <a:rPr lang="en-US"/>
              <a:t>.</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i="1" sz="1200" u="sng"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Today’s tip has three parts:</a:t>
            </a:r>
            <a:endParaRPr/>
          </a:p>
          <a:p>
            <a:pPr indent="-158750" lvl="0" marL="171450" rtl="0" algn="l">
              <a:lnSpc>
                <a:spcPct val="100000"/>
              </a:lnSpc>
              <a:spcBef>
                <a:spcPts val="0"/>
              </a:spcBef>
              <a:spcAft>
                <a:spcPts val="0"/>
              </a:spcAft>
              <a:buSzPts val="1200"/>
              <a:buFont typeface="Calibri"/>
              <a:buChar char="•"/>
            </a:pPr>
            <a:r>
              <a:rPr i="1" lang="en-US"/>
              <a:t>First, we will pause and do a "practice." This is where we warm up to read like storytellers.</a:t>
            </a:r>
            <a:endParaRPr i="1" sz="1200"/>
          </a:p>
          <a:p>
            <a:pPr indent="-158750" lvl="0" marL="171450" rtl="0" algn="l">
              <a:lnSpc>
                <a:spcPct val="100000"/>
              </a:lnSpc>
              <a:spcBef>
                <a:spcPts val="0"/>
              </a:spcBef>
              <a:spcAft>
                <a:spcPts val="0"/>
              </a:spcAft>
              <a:buSzPts val="1200"/>
              <a:buFont typeface="Calibri"/>
              <a:buChar char="•"/>
            </a:pPr>
            <a:r>
              <a:rPr i="1" lang="en-US"/>
              <a:t>Second, we practice scooping our fingers under phrases of words rather than point our finger and read word-by-word like choppy robots.</a:t>
            </a:r>
            <a:endParaRPr i="1" sz="1200"/>
          </a:p>
          <a:p>
            <a:pPr indent="-158750" lvl="0" marL="171450" rtl="0" algn="l">
              <a:lnSpc>
                <a:spcPct val="100000"/>
              </a:lnSpc>
              <a:spcBef>
                <a:spcPts val="0"/>
              </a:spcBef>
              <a:spcAft>
                <a:spcPts val="0"/>
              </a:spcAft>
              <a:buSzPts val="1200"/>
              <a:buFont typeface="Calibri"/>
              <a:buChar char="•"/>
            </a:pPr>
            <a:r>
              <a:rPr i="1" lang="en-US"/>
              <a:t>Third, we put it all together and "go!" We read the sentence as smoothly as we can. </a:t>
            </a:r>
            <a:endParaRPr/>
          </a:p>
          <a:p>
            <a:pPr indent="-158750" lvl="1" marL="628650" rtl="0" algn="l">
              <a:lnSpc>
                <a:spcPct val="100000"/>
              </a:lnSpc>
              <a:spcBef>
                <a:spcPts val="0"/>
              </a:spcBef>
              <a:spcAft>
                <a:spcPts val="0"/>
              </a:spcAft>
              <a:buSzPts val="1200"/>
              <a:buFont typeface="Calibri"/>
              <a:buChar char="•"/>
            </a:pPr>
            <a:r>
              <a:rPr i="1" lang="en-US"/>
              <a:t>Don't worry about it being perfect the first time. We practice every time we read! </a:t>
            </a:r>
            <a:endParaRPr/>
          </a:p>
          <a:p>
            <a:pPr indent="-82550" lvl="1" marL="628650" rtl="0" algn="l">
              <a:lnSpc>
                <a:spcPct val="100000"/>
              </a:lnSpc>
              <a:spcBef>
                <a:spcPts val="0"/>
              </a:spcBef>
              <a:spcAft>
                <a:spcPts val="0"/>
              </a:spcAft>
              <a:buSzPts val="1400"/>
              <a:buFont typeface="Arial"/>
              <a:buNone/>
            </a:pPr>
            <a:r>
              <a:t/>
            </a:r>
            <a:endParaRPr i="1" u="sng"/>
          </a:p>
          <a:p>
            <a:pPr indent="-158750" lvl="0" marL="171450" rtl="0" algn="l">
              <a:lnSpc>
                <a:spcPct val="100000"/>
              </a:lnSpc>
              <a:spcBef>
                <a:spcPts val="0"/>
              </a:spcBef>
              <a:spcAft>
                <a:spcPts val="0"/>
              </a:spcAft>
              <a:buSzPts val="1200"/>
              <a:buFont typeface="Calibri"/>
              <a:buChar char="•"/>
            </a:pPr>
            <a:r>
              <a:rPr i="1" lang="en-US"/>
              <a:t>Why?</a:t>
            </a:r>
            <a:endParaRPr i="1"/>
          </a:p>
          <a:p>
            <a:pPr indent="-304800" lvl="0" marL="457200" rtl="0" algn="l">
              <a:lnSpc>
                <a:spcPct val="100000"/>
              </a:lnSpc>
              <a:spcBef>
                <a:spcPts val="0"/>
              </a:spcBef>
              <a:spcAft>
                <a:spcPts val="0"/>
              </a:spcAft>
              <a:buSzPts val="1200"/>
              <a:buChar char="•"/>
            </a:pPr>
            <a:r>
              <a:rPr i="1" lang="en-US"/>
              <a:t>Reading word-by-word can be robotic and choppy. </a:t>
            </a:r>
            <a:endParaRPr i="1"/>
          </a:p>
          <a:p>
            <a:pPr indent="-304800" lvl="0" marL="457200" rtl="0" algn="l">
              <a:lnSpc>
                <a:spcPct val="100000"/>
              </a:lnSpc>
              <a:spcBef>
                <a:spcPts val="0"/>
              </a:spcBef>
              <a:spcAft>
                <a:spcPts val="0"/>
              </a:spcAft>
              <a:buSzPts val="1200"/>
              <a:buChar char="•"/>
            </a:pPr>
            <a:r>
              <a:rPr i="1" lang="en-US"/>
              <a:t>Scooping allows us to move in the direction of smooth and fluent reading.</a:t>
            </a:r>
            <a:endParaRPr/>
          </a:p>
          <a:p>
            <a:pPr indent="-304800" lvl="0" marL="457200" rtl="0" algn="l">
              <a:lnSpc>
                <a:spcPct val="100000"/>
              </a:lnSpc>
              <a:spcBef>
                <a:spcPts val="0"/>
              </a:spcBef>
              <a:spcAft>
                <a:spcPts val="0"/>
              </a:spcAft>
              <a:buSzPts val="1200"/>
              <a:buChar char="•"/>
            </a:pPr>
            <a:r>
              <a:rPr i="1" lang="en-US"/>
              <a:t>To scoop, we will learn to use our finger to scoop a few words together at a time to eventually put it all together like we are talking smoothly. </a:t>
            </a:r>
            <a:endParaRPr/>
          </a:p>
          <a:p>
            <a:pPr indent="-304800" lvl="0" marL="457200" rtl="0" algn="l">
              <a:lnSpc>
                <a:spcPct val="100000"/>
              </a:lnSpc>
              <a:spcBef>
                <a:spcPts val="0"/>
              </a:spcBef>
              <a:spcAft>
                <a:spcPts val="0"/>
              </a:spcAft>
              <a:buSzPts val="1200"/>
              <a:buChar char="•"/>
            </a:pPr>
            <a:r>
              <a:rPr i="1" lang="en-US"/>
              <a:t>This helps us make more sense of the story or book we are reading. </a:t>
            </a:r>
            <a:endParaRPr i="1"/>
          </a:p>
          <a:p>
            <a:pPr indent="0" lvl="1" marL="457200" rtl="0" algn="l">
              <a:lnSpc>
                <a:spcPct val="100000"/>
              </a:lnSpc>
              <a:spcBef>
                <a:spcPts val="0"/>
              </a:spcBef>
              <a:spcAft>
                <a:spcPts val="0"/>
              </a:spcAft>
              <a:buSzPts val="1400"/>
              <a:buFont typeface="Calibri"/>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400"/>
              <a:buFont typeface="Arial"/>
              <a:buNone/>
            </a:pPr>
            <a:r>
              <a:rPr i="1" lang="en-US"/>
              <a:t>El consejo de hoy tiene tres partes:</a:t>
            </a:r>
            <a:endParaRPr i="1"/>
          </a:p>
          <a:p>
            <a:pPr indent="-317500" lvl="0" marL="457200" rtl="0" algn="l">
              <a:lnSpc>
                <a:spcPct val="100000"/>
              </a:lnSpc>
              <a:spcBef>
                <a:spcPts val="0"/>
              </a:spcBef>
              <a:spcAft>
                <a:spcPts val="0"/>
              </a:spcAft>
              <a:buClr>
                <a:schemeClr val="dk1"/>
              </a:buClr>
              <a:buSzPts val="1400"/>
              <a:buChar char="•"/>
            </a:pPr>
            <a:r>
              <a:rPr i="1" lang="en-US"/>
              <a:t>Primero, haremos una pausa y practiquemos. Aquí es donde nos calentamos para leer como narradores de historias.</a:t>
            </a:r>
            <a:endParaRPr i="1"/>
          </a:p>
          <a:p>
            <a:pPr indent="-317500" lvl="0" marL="457200" rtl="0" algn="l">
              <a:lnSpc>
                <a:spcPct val="100000"/>
              </a:lnSpc>
              <a:spcBef>
                <a:spcPts val="0"/>
              </a:spcBef>
              <a:spcAft>
                <a:spcPts val="0"/>
              </a:spcAft>
              <a:buClr>
                <a:schemeClr val="dk1"/>
              </a:buClr>
              <a:buSzPts val="1400"/>
              <a:buChar char="•"/>
            </a:pPr>
            <a:r>
              <a:rPr i="1" lang="en-US"/>
              <a:t>Segundo, practicamos la acción de agrupar palabras en una frase en vez de señalar con el dedo y leer palabra-por-palabra como robots. </a:t>
            </a:r>
            <a:endParaRPr i="1"/>
          </a:p>
          <a:p>
            <a:pPr indent="-317500" lvl="0" marL="457200" rtl="0" algn="l">
              <a:lnSpc>
                <a:spcPct val="100000"/>
              </a:lnSpc>
              <a:spcBef>
                <a:spcPts val="0"/>
              </a:spcBef>
              <a:spcAft>
                <a:spcPts val="0"/>
              </a:spcAft>
              <a:buClr>
                <a:schemeClr val="dk1"/>
              </a:buClr>
              <a:buSzPts val="1400"/>
              <a:buChar char="•"/>
            </a:pPr>
            <a:r>
              <a:rPr i="1" lang="en-US"/>
              <a:t>Tercero, lo ponemos todo junto y "¡listo!" Leemos la oración lo más suave como podamos y con fluidez.</a:t>
            </a:r>
            <a:endParaRPr i="1"/>
          </a:p>
          <a:p>
            <a:pPr indent="457200" lvl="0" marL="457200" rtl="0" algn="l">
              <a:lnSpc>
                <a:spcPct val="100000"/>
              </a:lnSpc>
              <a:spcBef>
                <a:spcPts val="0"/>
              </a:spcBef>
              <a:spcAft>
                <a:spcPts val="0"/>
              </a:spcAft>
              <a:buClr>
                <a:schemeClr val="dk1"/>
              </a:buClr>
              <a:buSzPts val="1100"/>
              <a:buFont typeface="Arial"/>
              <a:buNone/>
            </a:pPr>
            <a:r>
              <a:rPr i="1" lang="en-US">
                <a:latin typeface="Arial"/>
                <a:ea typeface="Arial"/>
                <a:cs typeface="Arial"/>
                <a:sym typeface="Arial"/>
              </a:rPr>
              <a:t>-</a:t>
            </a:r>
            <a:r>
              <a:rPr i="1" lang="en-US"/>
              <a:t>No se preocupe por que sea perfecto la primera vez. ¡Practicamos cada vez que leemos!</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317500" lvl="0" marL="457200" rtl="0" algn="l">
              <a:lnSpc>
                <a:spcPct val="100000"/>
              </a:lnSpc>
              <a:spcBef>
                <a:spcPts val="0"/>
              </a:spcBef>
              <a:spcAft>
                <a:spcPts val="0"/>
              </a:spcAft>
              <a:buClr>
                <a:schemeClr val="dk1"/>
              </a:buClr>
              <a:buSzPts val="1400"/>
              <a:buChar char="•"/>
            </a:pPr>
            <a:r>
              <a:rPr i="1" lang="en-US"/>
              <a:t>Leer palabra por palabra puede ser robótico y entrecortado.</a:t>
            </a:r>
            <a:endParaRPr i="1"/>
          </a:p>
          <a:p>
            <a:pPr indent="-317500" lvl="0" marL="457200" rtl="0" algn="l">
              <a:lnSpc>
                <a:spcPct val="100000"/>
              </a:lnSpc>
              <a:spcBef>
                <a:spcPts val="0"/>
              </a:spcBef>
              <a:spcAft>
                <a:spcPts val="0"/>
              </a:spcAft>
              <a:buClr>
                <a:schemeClr val="dk1"/>
              </a:buClr>
              <a:buSzPts val="1400"/>
              <a:buChar char="•"/>
            </a:pPr>
            <a:r>
              <a:rPr i="1" lang="en-US"/>
              <a:t>Agrupando nos permite movernos en la dirección de una lectura suave y fluida.</a:t>
            </a:r>
            <a:endParaRPr i="1"/>
          </a:p>
          <a:p>
            <a:pPr indent="-317500" lvl="0" marL="457200" rtl="0" algn="l">
              <a:lnSpc>
                <a:spcPct val="100000"/>
              </a:lnSpc>
              <a:spcBef>
                <a:spcPts val="0"/>
              </a:spcBef>
              <a:spcAft>
                <a:spcPts val="0"/>
              </a:spcAft>
              <a:buClr>
                <a:schemeClr val="dk1"/>
              </a:buClr>
              <a:buSzPts val="1400"/>
              <a:buChar char="•"/>
            </a:pPr>
            <a:r>
              <a:rPr i="1" lang="en-US"/>
              <a:t>Para agrupar, aprenderemos a usar nuestro dedo para juntar unas pocas palabras a la vez para finalmente juntarlas todas como si estuviéramos hablando sin problemas.</a:t>
            </a:r>
            <a:endParaRPr i="1"/>
          </a:p>
          <a:p>
            <a:pPr indent="-317500" lvl="0" marL="457200" rtl="0" algn="l">
              <a:lnSpc>
                <a:spcPct val="100000"/>
              </a:lnSpc>
              <a:spcBef>
                <a:spcPts val="0"/>
              </a:spcBef>
              <a:spcAft>
                <a:spcPts val="0"/>
              </a:spcAft>
              <a:buClr>
                <a:schemeClr val="dk1"/>
              </a:buClr>
              <a:buSzPts val="1400"/>
              <a:buChar char="•"/>
            </a:pPr>
            <a:r>
              <a:rPr i="1" lang="en-US"/>
              <a:t>Esto nos ayuda a dar más sentido a la historia o el libro que estamos leyendo.</a:t>
            </a:r>
            <a:endParaRPr u="sng"/>
          </a:p>
          <a:p>
            <a:pPr indent="0" lvl="0" marL="0" rtl="0" algn="l">
              <a:lnSpc>
                <a:spcPct val="100000"/>
              </a:lnSpc>
              <a:spcBef>
                <a:spcPts val="0"/>
              </a:spcBef>
              <a:spcAft>
                <a:spcPts val="0"/>
              </a:spcAft>
              <a:buClr>
                <a:schemeClr val="dk1"/>
              </a:buClr>
              <a:buSzPts val="1400"/>
              <a:buFont typeface="Arial"/>
              <a:buNone/>
            </a:pPr>
            <a:r>
              <a:t/>
            </a:r>
            <a:endParaRPr i="1"/>
          </a:p>
          <a:p>
            <a:pPr indent="-228600" lvl="0" marL="457200" rtl="0" algn="l">
              <a:lnSpc>
                <a:spcPct val="100000"/>
              </a:lnSpc>
              <a:spcBef>
                <a:spcPts val="0"/>
              </a:spcBef>
              <a:spcAft>
                <a:spcPts val="0"/>
              </a:spcAft>
              <a:buSzPts val="1400"/>
              <a:buNone/>
            </a:pPr>
            <a:r>
              <a:t/>
            </a:r>
            <a:endParaRPr/>
          </a:p>
        </p:txBody>
      </p:sp>
      <p:sp>
        <p:nvSpPr>
          <p:cNvPr id="1358" name="Google Shape;1358;p6: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1" name="Google Shape;1371;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8:notes"/>
          <p:cNvSpPr/>
          <p:nvPr>
            <p:ph idx="2" type="sldImg"/>
          </p:nvPr>
        </p:nvSpPr>
        <p:spPr>
          <a:xfrm>
            <a:off x="3533775" y="115888"/>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4" name="Google Shape;1384;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0" lang="en-US"/>
              <a:t>Note: video linked in “Let’s watch” reinforces these steps. You may go quickly through the slides.</a:t>
            </a:r>
            <a:endParaRPr/>
          </a:p>
          <a:p>
            <a:pPr indent="-171450" lvl="0" marL="171450" marR="0" rtl="0" algn="l">
              <a:lnSpc>
                <a:spcPct val="100000"/>
              </a:lnSpc>
              <a:spcBef>
                <a:spcPts val="0"/>
              </a:spcBef>
              <a:spcAft>
                <a:spcPts val="0"/>
              </a:spcAft>
              <a:buClr>
                <a:schemeClr val="dk1"/>
              </a:buClr>
              <a:buSzPts val="1200"/>
              <a:buFont typeface="Arial"/>
              <a:buChar char="•"/>
            </a:pPr>
            <a:r>
              <a:rPr b="1" lang="en-US"/>
              <a:t>Use the sample conversation on the slide to model </a:t>
            </a:r>
            <a:r>
              <a:rPr b="0" lang="en-US"/>
              <a:t>what a child sounds like when they read choppily. Then model slowing down and getting the words right first.</a:t>
            </a:r>
            <a:endParaRPr/>
          </a:p>
          <a:p>
            <a:pPr indent="-171450" lvl="1" marL="628650" marR="0" rtl="0" algn="l">
              <a:lnSpc>
                <a:spcPct val="100000"/>
              </a:lnSpc>
              <a:spcBef>
                <a:spcPts val="0"/>
              </a:spcBef>
              <a:spcAft>
                <a:spcPts val="0"/>
              </a:spcAft>
              <a:buClr>
                <a:schemeClr val="dk1"/>
              </a:buClr>
              <a:buSzPts val="1200"/>
              <a:buFont typeface="Arial"/>
              <a:buChar char="•"/>
            </a:pPr>
            <a:r>
              <a:rPr b="0" lang="en-US"/>
              <a:t>Alternatively you could ask a child volunteer to cold</a:t>
            </a:r>
            <a:r>
              <a:rPr lang="en-US"/>
              <a:t>-</a:t>
            </a:r>
            <a:r>
              <a:rPr b="0" lang="en-US"/>
              <a:t>read something without attending to fluency. Be sure to clear this with the child ahead of time. </a:t>
            </a:r>
            <a:endParaRPr/>
          </a:p>
          <a:p>
            <a:pPr indent="-171450" lvl="0" marL="171450" marR="0" rtl="0" algn="l">
              <a:lnSpc>
                <a:spcPct val="100000"/>
              </a:lnSpc>
              <a:spcBef>
                <a:spcPts val="0"/>
              </a:spcBef>
              <a:spcAft>
                <a:spcPts val="0"/>
              </a:spcAft>
              <a:buClr>
                <a:schemeClr val="dk1"/>
              </a:buClr>
              <a:buSzPts val="1200"/>
              <a:buFont typeface="Arial"/>
              <a:buChar char="•"/>
            </a:pPr>
            <a:r>
              <a:rPr b="0" lang="en-US"/>
              <a:t>Use the tips and tricks column to remind families that slow and accurate reading is an important first step and they shouldn’t rush through this.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p9: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4" name="Google Shape;1394;p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u="none" cap="none" strike="noStrike">
              <a:solidFill>
                <a:schemeClr val="dk1"/>
              </a:solidFill>
            </a:endParaRPr>
          </a:p>
          <a:p>
            <a:pPr indent="-171450" lvl="0" marL="171450" marR="0" rtl="0" algn="l">
              <a:lnSpc>
                <a:spcPct val="100000"/>
              </a:lnSpc>
              <a:spcBef>
                <a:spcPts val="0"/>
              </a:spcBef>
              <a:spcAft>
                <a:spcPts val="0"/>
              </a:spcAft>
              <a:buClr>
                <a:schemeClr val="dk1"/>
              </a:buClr>
              <a:buSzPts val="1200"/>
              <a:buFont typeface="Calibri"/>
              <a:buChar char="•"/>
            </a:pPr>
            <a:r>
              <a:rPr lang="en-US"/>
              <a:t>Note: video linked in “Let’s watch” reinforces these steps. You may go quickly through the slides.</a:t>
            </a:r>
            <a:endParaRPr/>
          </a:p>
          <a:p>
            <a:pPr indent="-171450" lvl="0" marL="171450" marR="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Note: the scoop underlines are animated and will appear when screen/mouse clicks. </a:t>
            </a:r>
            <a:endParaRPr/>
          </a:p>
          <a:p>
            <a:pPr indent="-171450" lvl="0" marL="171450" marR="0" rtl="0" algn="l">
              <a:lnSpc>
                <a:spcPct val="100000"/>
              </a:lnSpc>
              <a:spcBef>
                <a:spcPts val="0"/>
              </a:spcBef>
              <a:spcAft>
                <a:spcPts val="0"/>
              </a:spcAft>
              <a:buClr>
                <a:schemeClr val="dk1"/>
              </a:buClr>
              <a:buSzPts val="1200"/>
              <a:buFont typeface="Arial"/>
              <a:buChar char="•"/>
            </a:pPr>
            <a:r>
              <a:rPr b="1" lang="en-US"/>
              <a:t>Use the sample sentence on the slide to model </a:t>
            </a:r>
            <a:r>
              <a:rPr lang="en-US"/>
              <a:t>what it sounds like to scoop phrases together with your voice. </a:t>
            </a:r>
            <a:endParaRPr/>
          </a:p>
          <a:p>
            <a:pPr indent="-171450" lvl="1" marL="628650" marR="0" rtl="0" algn="l">
              <a:lnSpc>
                <a:spcPct val="100000"/>
              </a:lnSpc>
              <a:spcBef>
                <a:spcPts val="0"/>
              </a:spcBef>
              <a:spcAft>
                <a:spcPts val="0"/>
              </a:spcAft>
              <a:buClr>
                <a:schemeClr val="dk1"/>
              </a:buClr>
              <a:buSzPts val="1200"/>
              <a:buFont typeface="Calibri"/>
              <a:buChar char="•"/>
            </a:pPr>
            <a:r>
              <a:rPr lang="en-US"/>
              <a:t>Alternatively you could ask a child volunteer to read the sentence by scooping together. </a:t>
            </a:r>
            <a:endParaRPr/>
          </a:p>
          <a:p>
            <a:pPr indent="-171450" lvl="0" marL="171450" marR="0" rtl="0" algn="l">
              <a:lnSpc>
                <a:spcPct val="100000"/>
              </a:lnSpc>
              <a:spcBef>
                <a:spcPts val="0"/>
              </a:spcBef>
              <a:spcAft>
                <a:spcPts val="0"/>
              </a:spcAft>
              <a:buClr>
                <a:schemeClr val="dk1"/>
              </a:buClr>
              <a:buSzPts val="1200"/>
              <a:buFont typeface="Calibri"/>
              <a:buChar char="•"/>
            </a:pPr>
            <a:r>
              <a:rPr lang="en-US"/>
              <a:t>Use the tips and tricks column to remind families they can do this physically, with a finger, or just with their eyes.</a:t>
            </a:r>
            <a:endParaRPr/>
          </a:p>
          <a:p>
            <a:pPr indent="-171450" lvl="0" marL="171450" marR="0" rtl="0" algn="l">
              <a:lnSpc>
                <a:spcPct val="100000"/>
              </a:lnSpc>
              <a:spcBef>
                <a:spcPts val="0"/>
              </a:spcBef>
              <a:spcAft>
                <a:spcPts val="0"/>
              </a:spcAft>
              <a:buClr>
                <a:schemeClr val="dk1"/>
              </a:buClr>
              <a:buSzPts val="1200"/>
              <a:buFont typeface="Calibri"/>
              <a:buChar char="•"/>
            </a:pPr>
            <a:r>
              <a:rPr b="1" lang="en-US"/>
              <a:t>Invite families to try reading the sentence in phrases and with expression. </a:t>
            </a:r>
            <a:endParaRPr/>
          </a:p>
          <a:p>
            <a:pPr indent="-171450" lvl="1" marL="628650" marR="0" rtl="0" algn="l">
              <a:lnSpc>
                <a:spcPct val="100000"/>
              </a:lnSpc>
              <a:spcBef>
                <a:spcPts val="0"/>
              </a:spcBef>
              <a:spcAft>
                <a:spcPts val="0"/>
              </a:spcAft>
              <a:buClr>
                <a:schemeClr val="dk1"/>
              </a:buClr>
              <a:buSzPts val="1200"/>
              <a:buFont typeface="Calibri"/>
              <a:buChar char="•"/>
            </a:pPr>
            <a:r>
              <a:rPr i="0" lang="en-US" u="none"/>
              <a:t>Circulate and support. Bring everyone back after 45 sec–1 min. </a:t>
            </a:r>
            <a:endParaRPr/>
          </a:p>
          <a:p>
            <a:pPr indent="0" lvl="0" marL="0" marR="0" rtl="0" algn="l">
              <a:lnSpc>
                <a:spcPct val="100000"/>
              </a:lnSpc>
              <a:spcBef>
                <a:spcPts val="0"/>
              </a:spcBef>
              <a:spcAft>
                <a:spcPts val="0"/>
              </a:spcAft>
              <a:buClr>
                <a:schemeClr val="dk1"/>
              </a:buClr>
              <a:buSzPts val="1200"/>
              <a:buFont typeface="Calibri"/>
              <a:buNone/>
            </a:pPr>
            <a:r>
              <a:t/>
            </a:r>
            <a:endParaRPr i="0" u="none" cap="none" strike="noStrike">
              <a:solidFill>
                <a:schemeClr val="dk1"/>
              </a:solidFill>
            </a:endParaRPr>
          </a:p>
          <a:p>
            <a:pPr indent="0" lvl="0" marL="0" rtl="0" algn="l">
              <a:lnSpc>
                <a:spcPct val="100000"/>
              </a:lnSpc>
              <a:spcBef>
                <a:spcPts val="0"/>
              </a:spcBef>
              <a:spcAft>
                <a:spcPts val="0"/>
              </a:spcAft>
              <a:buClr>
                <a:schemeClr val="dk1"/>
              </a:buClr>
              <a:buSzPts val="1200"/>
              <a:buFont typeface="Arial"/>
              <a:buNone/>
            </a:pPr>
            <a:r>
              <a:rPr lang="en-US" u="sng"/>
              <a:t>Sample script:</a:t>
            </a:r>
            <a:endParaRPr i="1"/>
          </a:p>
          <a:p>
            <a:pPr indent="0" lvl="1" marL="0" rtl="0" algn="l">
              <a:lnSpc>
                <a:spcPct val="100000"/>
              </a:lnSpc>
              <a:spcBef>
                <a:spcPts val="0"/>
              </a:spcBef>
              <a:spcAft>
                <a:spcPts val="0"/>
              </a:spcAft>
              <a:buClr>
                <a:schemeClr val="dk1"/>
              </a:buClr>
              <a:buSzPts val="1200"/>
              <a:buFont typeface="Calibri"/>
              <a:buNone/>
            </a:pPr>
            <a:r>
              <a:rPr i="1" lang="en-US"/>
              <a:t>Now that we have made sure you know the words, now we will go to the scooping! </a:t>
            </a:r>
            <a:endParaRPr/>
          </a:p>
          <a:p>
            <a:pPr indent="0" lvl="1" marL="0" rtl="0" algn="l">
              <a:lnSpc>
                <a:spcPct val="100000"/>
              </a:lnSpc>
              <a:spcBef>
                <a:spcPts val="0"/>
              </a:spcBef>
              <a:spcAft>
                <a:spcPts val="0"/>
              </a:spcAft>
              <a:buClr>
                <a:schemeClr val="dk1"/>
              </a:buClr>
              <a:buSzPts val="1200"/>
              <a:buFont typeface="Calibri"/>
              <a:buNone/>
            </a:pPr>
            <a:r>
              <a:rPr i="1" lang="en-US"/>
              <a:t>Scooping is just like it sounds – it means we are scooping a few words together at a time in longer sentences before we put it all together. That is because we do that in real life. I don’t talk monotone when I’m speaking to you now – I pause and then continue. We are going to try this. First, you’ll watch me and then you’ll have a second to turn and talk with your child or other families. </a:t>
            </a:r>
            <a:endParaRPr i="1"/>
          </a:p>
          <a:p>
            <a:pPr indent="0" lvl="1" marL="0" rtl="0" algn="l">
              <a:lnSpc>
                <a:spcPct val="100000"/>
              </a:lnSpc>
              <a:spcBef>
                <a:spcPts val="0"/>
              </a:spcBef>
              <a:spcAft>
                <a:spcPts val="0"/>
              </a:spcAft>
              <a:buClr>
                <a:schemeClr val="dk1"/>
              </a:buClr>
              <a:buSzPts val="1200"/>
              <a:buFont typeface="Calibri"/>
              <a:buNone/>
            </a:pPr>
            <a:r>
              <a:rPr i="1" lang="en-US"/>
              <a:t>First, I’m going to mark the phrases </a:t>
            </a:r>
            <a:r>
              <a:rPr lang="en-US"/>
              <a:t>[Animate the slides to get the grey lines to appear]. </a:t>
            </a:r>
            <a:r>
              <a:rPr i="1" lang="en-US"/>
              <a:t>You could do this with your finger or even with the eraser end of a pencil. Once your child has some practice with this, do it just with your eyes. </a:t>
            </a:r>
            <a:endParaRPr/>
          </a:p>
          <a:p>
            <a:pPr indent="0" lvl="1" marL="0" rtl="0" algn="l">
              <a:lnSpc>
                <a:spcPct val="100000"/>
              </a:lnSpc>
              <a:spcBef>
                <a:spcPts val="0"/>
              </a:spcBef>
              <a:spcAft>
                <a:spcPts val="0"/>
              </a:spcAft>
              <a:buClr>
                <a:schemeClr val="dk1"/>
              </a:buClr>
              <a:buSzPts val="1200"/>
              <a:buFont typeface="Calibri"/>
              <a:buNone/>
            </a:pPr>
            <a:r>
              <a:rPr lang="en-US"/>
              <a:t>[Take your finger/pointer and underline the scooped blue lines underneath each phrase as you read the words].</a:t>
            </a:r>
            <a:endParaRPr/>
          </a:p>
          <a:p>
            <a:pPr indent="0" lvl="2" marL="457200" rtl="0" algn="l">
              <a:lnSpc>
                <a:spcPct val="100000"/>
              </a:lnSpc>
              <a:spcBef>
                <a:spcPts val="0"/>
              </a:spcBef>
              <a:spcAft>
                <a:spcPts val="0"/>
              </a:spcAft>
              <a:buClr>
                <a:schemeClr val="dk1"/>
              </a:buClr>
              <a:buSzPts val="1200"/>
              <a:buFont typeface="Calibri"/>
              <a:buNone/>
            </a:pPr>
            <a:r>
              <a:rPr i="1" lang="en-US"/>
              <a:t>“I love/ this chocolate cake/ Tim yelled happily.” </a:t>
            </a:r>
            <a:endParaRPr/>
          </a:p>
          <a:p>
            <a:pPr indent="0" lvl="1" marL="0" rtl="0" algn="l">
              <a:lnSpc>
                <a:spcPct val="100000"/>
              </a:lnSpc>
              <a:spcBef>
                <a:spcPts val="0"/>
              </a:spcBef>
              <a:spcAft>
                <a:spcPts val="0"/>
              </a:spcAft>
              <a:buClr>
                <a:schemeClr val="dk1"/>
              </a:buClr>
              <a:buSzPts val="1200"/>
              <a:buFont typeface="Calibri"/>
              <a:buNone/>
            </a:pPr>
            <a:r>
              <a:rPr i="1" lang="en-US"/>
              <a:t>See how I paused slightly between scoops? I do that because I want the scooped phrases to go together smoothly so I pause between scoops to make sure I know where I am going. Here’s a secret: I push my eyes forward to the next scoop even when I’m finishing the first scoop.</a:t>
            </a:r>
            <a:endParaRPr i="1"/>
          </a:p>
          <a:p>
            <a:pPr indent="0" lvl="1" marL="0" rtl="0" algn="l">
              <a:lnSpc>
                <a:spcPct val="100000"/>
              </a:lnSpc>
              <a:spcBef>
                <a:spcPts val="0"/>
              </a:spcBef>
              <a:spcAft>
                <a:spcPts val="0"/>
              </a:spcAft>
              <a:buClr>
                <a:schemeClr val="dk1"/>
              </a:buClr>
              <a:buSzPts val="1200"/>
              <a:buFont typeface="Calibri"/>
              <a:buNone/>
            </a:pPr>
            <a:r>
              <a:rPr i="1" lang="en-US"/>
              <a:t>Now take turns reading this sentence with your child. </a:t>
            </a:r>
            <a:endParaRPr i="1"/>
          </a:p>
          <a:p>
            <a:pPr indent="0" lvl="1" marL="45720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1" marL="0" rtl="0" algn="l">
              <a:lnSpc>
                <a:spcPct val="100000"/>
              </a:lnSpc>
              <a:spcBef>
                <a:spcPts val="0"/>
              </a:spcBef>
              <a:spcAft>
                <a:spcPts val="0"/>
              </a:spcAft>
              <a:buClr>
                <a:schemeClr val="dk1"/>
              </a:buClr>
              <a:buSzPts val="1200"/>
              <a:buFont typeface="Arial"/>
              <a:buNone/>
            </a:pPr>
            <a:r>
              <a:rPr i="1" lang="en-US"/>
              <a:t>Ahora que nos aseguramos que conocen las palabras, vamos a agrupar las. </a:t>
            </a:r>
            <a:endParaRPr/>
          </a:p>
          <a:p>
            <a:pPr indent="0" lvl="1" marL="0" rtl="0" algn="l">
              <a:lnSpc>
                <a:spcPct val="100000"/>
              </a:lnSpc>
              <a:spcBef>
                <a:spcPts val="0"/>
              </a:spcBef>
              <a:spcAft>
                <a:spcPts val="0"/>
              </a:spcAft>
              <a:buClr>
                <a:schemeClr val="dk1"/>
              </a:buClr>
              <a:buSzPts val="1200"/>
              <a:buFont typeface="Arial"/>
              <a:buNone/>
            </a:pPr>
            <a:r>
              <a:rPr i="1" lang="en-US"/>
              <a:t>Agrupar es lo que parece - quiere decir agrupar algunas palabras juntas en oraciones más largas antes de juntar todo. Lo hacemos porque así hablamos en la vida normal. No hablo en monótono cuando hablo con ustedes ahora - tomo una pausa y luego sigo. Vamos a intentarlo. Primero, me van a observar y luego van a voltear y hablar con su hijo y otras familias. </a:t>
            </a:r>
            <a:endParaRPr/>
          </a:p>
          <a:p>
            <a:pPr indent="0" lvl="1" marL="0" rtl="0" algn="l">
              <a:lnSpc>
                <a:spcPct val="100000"/>
              </a:lnSpc>
              <a:spcBef>
                <a:spcPts val="0"/>
              </a:spcBef>
              <a:spcAft>
                <a:spcPts val="0"/>
              </a:spcAft>
              <a:buClr>
                <a:schemeClr val="dk1"/>
              </a:buClr>
              <a:buSzPts val="1200"/>
              <a:buFont typeface="Arial"/>
              <a:buNone/>
            </a:pPr>
            <a:r>
              <a:rPr i="1" lang="en-US"/>
              <a:t>Primero, voy a marcar las frases. </a:t>
            </a:r>
            <a:r>
              <a:rPr lang="en-US"/>
              <a:t>[Animate the slides to get the grey lines to appear]. </a:t>
            </a:r>
            <a:r>
              <a:rPr i="1" lang="en-US"/>
              <a:t>Puede hacerlo con el dedo o con el lado del borrador de una lápiz. Ya que su hijo lo haya practicado, lo puede hacer solamente con los ojos. </a:t>
            </a:r>
            <a:endParaRPr i="1"/>
          </a:p>
          <a:p>
            <a:pPr indent="0" lvl="1" marL="0" rtl="0" algn="l">
              <a:lnSpc>
                <a:spcPct val="100000"/>
              </a:lnSpc>
              <a:spcBef>
                <a:spcPts val="0"/>
              </a:spcBef>
              <a:spcAft>
                <a:spcPts val="0"/>
              </a:spcAft>
              <a:buClr>
                <a:schemeClr val="dk1"/>
              </a:buClr>
              <a:buSzPts val="1200"/>
              <a:buFont typeface="Arial"/>
              <a:buNone/>
            </a:pPr>
            <a:r>
              <a:rPr lang="en-US"/>
              <a:t>[Take your finger/pointer and underline the scooped blue lines underneath each phrase as you read the words].</a:t>
            </a:r>
            <a:endParaRPr/>
          </a:p>
          <a:p>
            <a:pPr indent="0" lvl="2" marL="457200" rtl="0" algn="l">
              <a:lnSpc>
                <a:spcPct val="100000"/>
              </a:lnSpc>
              <a:spcBef>
                <a:spcPts val="0"/>
              </a:spcBef>
              <a:spcAft>
                <a:spcPts val="0"/>
              </a:spcAft>
              <a:buClr>
                <a:schemeClr val="dk1"/>
              </a:buClr>
              <a:buSzPts val="1200"/>
              <a:buFont typeface="Calibri"/>
              <a:buNone/>
            </a:pPr>
            <a:r>
              <a:rPr i="1" lang="en-US"/>
              <a:t>“I love/ this chocolate cake/ Tim yelled happily.” </a:t>
            </a:r>
            <a:endParaRPr/>
          </a:p>
          <a:p>
            <a:pPr indent="0" lvl="1" marL="0" rtl="0" algn="l">
              <a:lnSpc>
                <a:spcPct val="100000"/>
              </a:lnSpc>
              <a:spcBef>
                <a:spcPts val="0"/>
              </a:spcBef>
              <a:spcAft>
                <a:spcPts val="0"/>
              </a:spcAft>
              <a:buClr>
                <a:schemeClr val="dk1"/>
              </a:buClr>
              <a:buSzPts val="1200"/>
              <a:buFont typeface="Arial"/>
              <a:buNone/>
            </a:pPr>
            <a:r>
              <a:rPr i="1" lang="en-US"/>
              <a:t>¿Observan como di una pausa entre los grupos? Lo hago porque quiero que las frases agrupadas se junten con fluidez entonces doy una pausa entre los grupos para asegurar que sepa hasta donde voy a llegar. Hay un secreto: Mis ojos están ya viendo un poco adelante para el próximo grupo cuando estoy terminando de leer el primer grupo. Tomen turnos para leer esta oración con su hijo. </a:t>
            </a:r>
            <a:endParaRPr u="sng"/>
          </a:p>
          <a:p>
            <a:pPr indent="0" lvl="1" marL="0" marR="0" rtl="0" algn="l">
              <a:lnSpc>
                <a:spcPct val="100000"/>
              </a:lnSpc>
              <a:spcBef>
                <a:spcPts val="0"/>
              </a:spcBef>
              <a:spcAft>
                <a:spcPts val="0"/>
              </a:spcAft>
              <a:buClr>
                <a:schemeClr val="dk1"/>
              </a:buClr>
              <a:buSzPts val="1200"/>
              <a:buFont typeface="Calibri"/>
              <a:buNone/>
            </a:pPr>
            <a:r>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10: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9" name="Google Shape;1409;p10: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17500" lvl="0" marL="457200" marR="0" rtl="0" algn="l">
              <a:lnSpc>
                <a:spcPct val="100000"/>
              </a:lnSpc>
              <a:spcBef>
                <a:spcPts val="0"/>
              </a:spcBef>
              <a:spcAft>
                <a:spcPts val="0"/>
              </a:spcAft>
              <a:buSzPts val="1400"/>
              <a:buChar char="•"/>
            </a:pPr>
            <a:r>
              <a:rPr b="0" lang="en-US"/>
              <a:t>Note: video linked in “Let’s watch” reinforces these steps. You may go quickly through the slides.</a:t>
            </a:r>
            <a:endParaRPr/>
          </a:p>
          <a:p>
            <a:pPr indent="-317500" lvl="0" marL="457200" marR="0" rtl="0" algn="l">
              <a:lnSpc>
                <a:spcPct val="100000"/>
              </a:lnSpc>
              <a:spcBef>
                <a:spcPts val="0"/>
              </a:spcBef>
              <a:spcAft>
                <a:spcPts val="0"/>
              </a:spcAft>
              <a:buSzPts val="1400"/>
              <a:buChar char="•"/>
            </a:pPr>
            <a:r>
              <a:rPr b="1" lang="en-US"/>
              <a:t>Invite families to practice reading </a:t>
            </a:r>
            <a:r>
              <a:rPr b="0" lang="en-US"/>
              <a:t>the sentence on the slide as fluently and with as much expression as they can. </a:t>
            </a:r>
            <a:endParaRPr/>
          </a:p>
          <a:p>
            <a:pPr indent="-317500" lvl="1" marL="914400" marR="0" rtl="0" algn="l">
              <a:lnSpc>
                <a:spcPct val="100000"/>
              </a:lnSpc>
              <a:spcBef>
                <a:spcPts val="0"/>
              </a:spcBef>
              <a:spcAft>
                <a:spcPts val="0"/>
              </a:spcAft>
              <a:buSzPts val="1400"/>
              <a:buChar char="•"/>
            </a:pPr>
            <a:r>
              <a:rPr b="0" lang="en-US"/>
              <a:t>Remind families to pay attention to phrasing and punctuation. </a:t>
            </a:r>
            <a:endParaRPr/>
          </a:p>
          <a:p>
            <a:pPr indent="-317500" lvl="1" marL="914400" marR="0" rtl="0" algn="l">
              <a:lnSpc>
                <a:spcPct val="100000"/>
              </a:lnSpc>
              <a:spcBef>
                <a:spcPts val="0"/>
              </a:spcBef>
              <a:spcAft>
                <a:spcPts val="0"/>
              </a:spcAft>
              <a:buSzPts val="1400"/>
              <a:buChar char="•"/>
            </a:pPr>
            <a:r>
              <a:rPr b="0" lang="en-US"/>
              <a:t>Invite a volunteer to read the sentence aloud fluently for the group.</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37.jp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g"/><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31.jpg"/><Relationship Id="rId5" Type="http://schemas.openxmlformats.org/officeDocument/2006/relationships/image" Target="../media/image1.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3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26.png"/><Relationship Id="rId4" Type="http://schemas.openxmlformats.org/officeDocument/2006/relationships/image" Target="../media/image11.png"/><Relationship Id="rId5" Type="http://schemas.openxmlformats.org/officeDocument/2006/relationships/image" Target="../media/image2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4.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2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4.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4.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34.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26.png"/><Relationship Id="rId4" Type="http://schemas.openxmlformats.org/officeDocument/2006/relationships/image" Target="../media/image11.png"/><Relationship Id="rId5" Type="http://schemas.openxmlformats.org/officeDocument/2006/relationships/image" Target="../media/image2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4" name="Google Shape;524;p3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8832388" y="1251284"/>
            <a:ext cx="3251581" cy="2498913"/>
          </a:xfrm>
          <a:prstGeom prst="rect">
            <a:avLst/>
          </a:prstGeom>
          <a:noFill/>
          <a:ln>
            <a:noFill/>
          </a:ln>
        </p:spPr>
      </p:sp>
      <p:sp>
        <p:nvSpPr>
          <p:cNvPr id="526" name="Google Shape;526;p3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7" name="Shape 527"/>
        <p:cNvGrpSpPr/>
        <p:nvPr/>
      </p:nvGrpSpPr>
      <p:grpSpPr>
        <a:xfrm>
          <a:off x="0" y="0"/>
          <a:ext cx="0" cy="0"/>
          <a:chOff x="0" y="0"/>
          <a:chExt cx="0" cy="0"/>
        </a:xfrm>
      </p:grpSpPr>
      <p:sp>
        <p:nvSpPr>
          <p:cNvPr id="528" name="Google Shape;528;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9" name="Google Shape;529;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6" name="Google Shape;536;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58" name="Shape 658"/>
        <p:cNvGrpSpPr/>
        <p:nvPr/>
      </p:nvGrpSpPr>
      <p:grpSpPr>
        <a:xfrm>
          <a:off x="0" y="0"/>
          <a:ext cx="0" cy="0"/>
          <a:chOff x="0" y="0"/>
          <a:chExt cx="0" cy="0"/>
        </a:xfrm>
      </p:grpSpPr>
      <p:sp>
        <p:nvSpPr>
          <p:cNvPr id="659" name="Google Shape;659;p5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51"/>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1"/>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62" name="Google Shape;662;p51"/>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3" name="Google Shape;663;p51"/>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64" name="Google Shape;664;p51"/>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5" name="Google Shape;665;p5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6" name="Google Shape;666;p5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7" name="Google Shape;667;p5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8" name="Google Shape;668;p51"/>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669" name="Google Shape;669;p51"/>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670" name="Google Shape;670;p51"/>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1" name="Google Shape;671;p51"/>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2" name="Google Shape;672;p51"/>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675" name="Shape 675"/>
        <p:cNvGrpSpPr/>
        <p:nvPr/>
      </p:nvGrpSpPr>
      <p:grpSpPr>
        <a:xfrm>
          <a:off x="0" y="0"/>
          <a:ext cx="0" cy="0"/>
          <a:chOff x="0" y="0"/>
          <a:chExt cx="0" cy="0"/>
        </a:xfrm>
      </p:grpSpPr>
      <p:sp>
        <p:nvSpPr>
          <p:cNvPr id="676" name="Google Shape;676;p5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7" name="Google Shape;677;p52"/>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p52"/>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52"/>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80" name="Google Shape;680;p5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81" name="Google Shape;681;p5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82" name="Google Shape;682;p5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83" name="Google Shape;683;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4" name="Google Shape;684;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5" name="Google Shape;685;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6" name="Google Shape;686;p5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687" name="Google Shape;687;p52"/>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2"/>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691" name="Shape 691"/>
        <p:cNvGrpSpPr/>
        <p:nvPr/>
      </p:nvGrpSpPr>
      <p:grpSpPr>
        <a:xfrm>
          <a:off x="0" y="0"/>
          <a:ext cx="0" cy="0"/>
          <a:chOff x="0" y="0"/>
          <a:chExt cx="0" cy="0"/>
        </a:xfrm>
      </p:grpSpPr>
      <p:sp>
        <p:nvSpPr>
          <p:cNvPr id="692" name="Google Shape;692;p53"/>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93" name="Google Shape;693;p53"/>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4" name="Google Shape;694;p53"/>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95" name="Google Shape;695;p5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696" name="Google Shape;696;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697" name="Google Shape;697;p53"/>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698" name="Google Shape;698;p53"/>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00" name="Google Shape;700;p53"/>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53"/>
          <p:cNvSpPr/>
          <p:nvPr>
            <p:ph idx="2" type="pic"/>
          </p:nvPr>
        </p:nvSpPr>
        <p:spPr>
          <a:xfrm>
            <a:off x="457146" y="524736"/>
            <a:ext cx="2514600" cy="2935224"/>
          </a:xfrm>
          <a:prstGeom prst="rect">
            <a:avLst/>
          </a:prstGeom>
          <a:noFill/>
          <a:ln>
            <a:noFill/>
          </a:ln>
        </p:spPr>
      </p:sp>
      <p:sp>
        <p:nvSpPr>
          <p:cNvPr id="702" name="Google Shape;702;p53"/>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03" name="Shape 703"/>
        <p:cNvGrpSpPr/>
        <p:nvPr/>
      </p:nvGrpSpPr>
      <p:grpSpPr>
        <a:xfrm>
          <a:off x="0" y="0"/>
          <a:ext cx="0" cy="0"/>
          <a:chOff x="0" y="0"/>
          <a:chExt cx="0" cy="0"/>
        </a:xfrm>
      </p:grpSpPr>
      <p:sp>
        <p:nvSpPr>
          <p:cNvPr id="704" name="Google Shape;704;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5" name="Google Shape;705;p54"/>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p54"/>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4"/>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54"/>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9" name="Google Shape;709;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0" name="Google Shape;710;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11" name="Google Shape;711;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2" name="Google Shape;712;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3" name="Google Shape;713;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4" name="Google Shape;714;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5" name="Google Shape;715;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16" name="Shape 716"/>
        <p:cNvGrpSpPr/>
        <p:nvPr/>
      </p:nvGrpSpPr>
      <p:grpSpPr>
        <a:xfrm>
          <a:off x="0" y="0"/>
          <a:ext cx="0" cy="0"/>
          <a:chOff x="0" y="0"/>
          <a:chExt cx="0" cy="0"/>
        </a:xfrm>
      </p:grpSpPr>
      <p:sp>
        <p:nvSpPr>
          <p:cNvPr id="717" name="Google Shape;717;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18" name="Google Shape;718;p55"/>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19" name="Google Shape;719;p5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0" name="Google Shape;720;p5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1" name="Google Shape;721;p5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2" name="Google Shape;722;p55"/>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23" name="Google Shape;723;p55"/>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4" name="Google Shape;724;p55"/>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25" name="Shape 725"/>
        <p:cNvGrpSpPr/>
        <p:nvPr/>
      </p:nvGrpSpPr>
      <p:grpSpPr>
        <a:xfrm>
          <a:off x="0" y="0"/>
          <a:ext cx="0" cy="0"/>
          <a:chOff x="0" y="0"/>
          <a:chExt cx="0" cy="0"/>
        </a:xfrm>
      </p:grpSpPr>
      <p:sp>
        <p:nvSpPr>
          <p:cNvPr id="726" name="Google Shape;726;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27" name="Google Shape;727;p5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8" name="Google Shape;728;p5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9" name="Google Shape;729;p5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1" name="Google Shape;731;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2" name="Google Shape;732;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3" name="Google Shape;733;p5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34" name="Shape 734"/>
        <p:cNvGrpSpPr/>
        <p:nvPr/>
      </p:nvGrpSpPr>
      <p:grpSpPr>
        <a:xfrm>
          <a:off x="0" y="0"/>
          <a:ext cx="0" cy="0"/>
          <a:chOff x="0" y="0"/>
          <a:chExt cx="0" cy="0"/>
        </a:xfrm>
      </p:grpSpPr>
      <p:sp>
        <p:nvSpPr>
          <p:cNvPr id="735" name="Google Shape;735;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6" name="Google Shape;736;p5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37" name="Google Shape;737;p57"/>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38" name="Google Shape;738;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39" name="Google Shape;739;p5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40" name="Google Shape;740;p57"/>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41" name="Google Shape;741;p57"/>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42" name="Google Shape;742;p5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43" name="Shape 743"/>
        <p:cNvGrpSpPr/>
        <p:nvPr/>
      </p:nvGrpSpPr>
      <p:grpSpPr>
        <a:xfrm>
          <a:off x="0" y="0"/>
          <a:ext cx="0" cy="0"/>
          <a:chOff x="0" y="0"/>
          <a:chExt cx="0" cy="0"/>
        </a:xfrm>
      </p:grpSpPr>
      <p:sp>
        <p:nvSpPr>
          <p:cNvPr id="744" name="Google Shape;744;p58"/>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45" name="Google Shape;745;p5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6" name="Google Shape;746;p58"/>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47" name="Google Shape;747;p5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48" name="Google Shape;748;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49" name="Google Shape;749;p58"/>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50" name="Google Shape;750;p58"/>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51" name="Google Shape;751;p5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52" name="Google Shape;752;p58"/>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58"/>
          <p:cNvSpPr/>
          <p:nvPr>
            <p:ph idx="2" type="pic"/>
          </p:nvPr>
        </p:nvSpPr>
        <p:spPr>
          <a:xfrm>
            <a:off x="457146" y="524736"/>
            <a:ext cx="2514600" cy="2935224"/>
          </a:xfrm>
          <a:prstGeom prst="rect">
            <a:avLst/>
          </a:prstGeom>
          <a:noFill/>
          <a:ln>
            <a:noFill/>
          </a:ln>
        </p:spPr>
      </p:sp>
      <p:sp>
        <p:nvSpPr>
          <p:cNvPr id="754" name="Google Shape;754;p58"/>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60" name="Shape 760"/>
        <p:cNvGrpSpPr/>
        <p:nvPr/>
      </p:nvGrpSpPr>
      <p:grpSpPr>
        <a:xfrm>
          <a:off x="0" y="0"/>
          <a:ext cx="0" cy="0"/>
          <a:chOff x="0" y="0"/>
          <a:chExt cx="0" cy="0"/>
        </a:xfrm>
      </p:grpSpPr>
      <p:sp>
        <p:nvSpPr>
          <p:cNvPr id="761" name="Google Shape;761;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2" name="Google Shape;762;p6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p6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4" name="Google Shape;764;p6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65" name="Google Shape;765;p6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6" name="Google Shape;766;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7" name="Google Shape;767;p6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8" name="Google Shape;768;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9" name="Google Shape;769;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0" name="Google Shape;770;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1" name="Google Shape;771;p6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72" name="Google Shape;772;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73" name="Shape 773"/>
        <p:cNvGrpSpPr/>
        <p:nvPr/>
      </p:nvGrpSpPr>
      <p:grpSpPr>
        <a:xfrm>
          <a:off x="0" y="0"/>
          <a:ext cx="0" cy="0"/>
          <a:chOff x="0" y="0"/>
          <a:chExt cx="0" cy="0"/>
        </a:xfrm>
      </p:grpSpPr>
      <p:pic>
        <p:nvPicPr>
          <p:cNvPr id="774" name="Google Shape;774;p6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75" name="Google Shape;775;p6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6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7" name="Google Shape;777;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8" name="Google Shape;778;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9" name="Google Shape;779;p6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80" name="Google Shape;780;p6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1" name="Google Shape;781;p6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82" name="Google Shape;782;p6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83" name="Google Shape;783;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4" name="Google Shape;784;p6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6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6" name="Google Shape;786;p6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p6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6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9" name="Google Shape;789;p6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0" name="Google Shape;790;p6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1" name="Google Shape;791;p6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2" name="Google Shape;792;p61"/>
          <p:cNvSpPr/>
          <p:nvPr>
            <p:ph idx="9" type="pic"/>
          </p:nvPr>
        </p:nvSpPr>
        <p:spPr>
          <a:xfrm>
            <a:off x="7967502" y="1420398"/>
            <a:ext cx="3962194" cy="3122713"/>
          </a:xfrm>
          <a:prstGeom prst="rect">
            <a:avLst/>
          </a:prstGeom>
          <a:noFill/>
          <a:ln>
            <a:noFill/>
          </a:ln>
        </p:spPr>
      </p:sp>
      <p:sp>
        <p:nvSpPr>
          <p:cNvPr id="793" name="Google Shape;793;p61"/>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94" name="Shape 794"/>
        <p:cNvGrpSpPr/>
        <p:nvPr/>
      </p:nvGrpSpPr>
      <p:grpSpPr>
        <a:xfrm>
          <a:off x="0" y="0"/>
          <a:ext cx="0" cy="0"/>
          <a:chOff x="0" y="0"/>
          <a:chExt cx="0" cy="0"/>
        </a:xfrm>
      </p:grpSpPr>
      <p:sp>
        <p:nvSpPr>
          <p:cNvPr id="795" name="Google Shape;795;p62"/>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96" name="Google Shape;796;p6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62"/>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62"/>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0" name="Google Shape;800;p62"/>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1" name="Google Shape;801;p6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2" name="Google Shape;802;p6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3" name="Google Shape;803;p6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4" name="Google Shape;804;p6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5" name="Google Shape;805;p6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6" name="Google Shape;806;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7" name="Google Shape;807;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8" name="Google Shape;808;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9" name="Google Shape;809;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10" name="Google Shape;810;p62"/>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62"/>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2"/>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2"/>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14" name="Shape 814"/>
        <p:cNvGrpSpPr/>
        <p:nvPr/>
      </p:nvGrpSpPr>
      <p:grpSpPr>
        <a:xfrm>
          <a:off x="0" y="0"/>
          <a:ext cx="0" cy="0"/>
          <a:chOff x="0" y="0"/>
          <a:chExt cx="0" cy="0"/>
        </a:xfrm>
      </p:grpSpPr>
      <p:sp>
        <p:nvSpPr>
          <p:cNvPr id="815" name="Google Shape;815;p63"/>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3"/>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3"/>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19" name="Google Shape;819;p6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20" name="Google Shape;820;p6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1" name="Google Shape;821;p6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2" name="Google Shape;822;p6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3" name="Google Shape;823;p6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4" name="Google Shape;824;p6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5" name="Google Shape;825;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6" name="Google Shape;826;p6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7" name="Google Shape;827;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28" name="Google Shape;828;p63"/>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3"/>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0" name="Google Shape;830;p63"/>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31" name="Shape 831"/>
        <p:cNvGrpSpPr/>
        <p:nvPr/>
      </p:nvGrpSpPr>
      <p:grpSpPr>
        <a:xfrm>
          <a:off x="0" y="0"/>
          <a:ext cx="0" cy="0"/>
          <a:chOff x="0" y="0"/>
          <a:chExt cx="0" cy="0"/>
        </a:xfrm>
      </p:grpSpPr>
      <p:sp>
        <p:nvSpPr>
          <p:cNvPr id="832" name="Google Shape;832;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3" name="Google Shape;833;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4" name="Google Shape;834;p64"/>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6" name="Google Shape;836;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7" name="Google Shape;837;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8" name="Google Shape;838;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9" name="Google Shape;839;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0" name="Google Shape;840;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1" name="Google Shape;841;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2" name="Google Shape;842;p64"/>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44" name="Google Shape;844;p64"/>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45" name="Shape 845"/>
        <p:cNvGrpSpPr/>
        <p:nvPr/>
      </p:nvGrpSpPr>
      <p:grpSpPr>
        <a:xfrm>
          <a:off x="0" y="0"/>
          <a:ext cx="0" cy="0"/>
          <a:chOff x="0" y="0"/>
          <a:chExt cx="0" cy="0"/>
        </a:xfrm>
      </p:grpSpPr>
      <p:pic>
        <p:nvPicPr>
          <p:cNvPr id="846" name="Google Shape;846;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47" name="Google Shape;847;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8" name="Google Shape;848;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50" name="Google Shape;850;p6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51" name="Google Shape;851;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2" name="Google Shape;852;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4" name="Google Shape;854;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5" name="Google Shape;855;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6" name="Google Shape;856;p6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5"/>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58" name="Shape 858"/>
        <p:cNvGrpSpPr/>
        <p:nvPr/>
      </p:nvGrpSpPr>
      <p:grpSpPr>
        <a:xfrm>
          <a:off x="0" y="0"/>
          <a:ext cx="0" cy="0"/>
          <a:chOff x="0" y="0"/>
          <a:chExt cx="0" cy="0"/>
        </a:xfrm>
      </p:grpSpPr>
      <p:sp>
        <p:nvSpPr>
          <p:cNvPr id="859" name="Google Shape;859;p6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6"/>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6"/>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6"/>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6"/>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8" name="Google Shape;868;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9" name="Google Shape;869;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0" name="Google Shape;870;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1" name="Google Shape;871;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2" name="Google Shape;872;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3" name="Google Shape;873;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4" name="Google Shape;874;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5" name="Google Shape;875;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6" name="Google Shape;876;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77" name="Shape 877"/>
        <p:cNvGrpSpPr/>
        <p:nvPr/>
      </p:nvGrpSpPr>
      <p:grpSpPr>
        <a:xfrm>
          <a:off x="0" y="0"/>
          <a:ext cx="0" cy="0"/>
          <a:chOff x="0" y="0"/>
          <a:chExt cx="0" cy="0"/>
        </a:xfrm>
      </p:grpSpPr>
      <p:sp>
        <p:nvSpPr>
          <p:cNvPr id="878" name="Google Shape;878;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79" name="Google Shape;879;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2" name="Google Shape;882;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3" name="Google Shape;883;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84" name="Google Shape;884;p6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5" name="Google Shape;885;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6" name="Google Shape;886;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7" name="Google Shape;887;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8" name="Google Shape;888;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9" name="Google Shape;889;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0" name="Google Shape;890;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1" name="Google Shape;891;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92" name="Google Shape;892;p6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93" name="Google Shape;893;p6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94" name="Google Shape;894;p6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95" name="Shape 895"/>
        <p:cNvGrpSpPr/>
        <p:nvPr/>
      </p:nvGrpSpPr>
      <p:grpSpPr>
        <a:xfrm>
          <a:off x="0" y="0"/>
          <a:ext cx="0" cy="0"/>
          <a:chOff x="0" y="0"/>
          <a:chExt cx="0" cy="0"/>
        </a:xfrm>
      </p:grpSpPr>
      <p:sp>
        <p:nvSpPr>
          <p:cNvPr id="896" name="Google Shape;896;p6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97" name="Google Shape;897;p6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0" name="Google Shape;900;p6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01" name="Google Shape;901;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02" name="Google Shape;902;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3" name="Google Shape;903;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4" name="Google Shape;904;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5" name="Google Shape;905;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7" name="Google Shape;907;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8" name="Google Shape;908;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9" name="Google Shape;909;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10" name="Google Shape;910;p6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11" name="Google Shape;911;p6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12" name="Google Shape;912;p6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13" name="Shape 913"/>
        <p:cNvGrpSpPr/>
        <p:nvPr/>
      </p:nvGrpSpPr>
      <p:grpSpPr>
        <a:xfrm>
          <a:off x="0" y="0"/>
          <a:ext cx="0" cy="0"/>
          <a:chOff x="0" y="0"/>
          <a:chExt cx="0" cy="0"/>
        </a:xfrm>
      </p:grpSpPr>
      <p:sp>
        <p:nvSpPr>
          <p:cNvPr id="914" name="Google Shape;914;p69"/>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9"/>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9"/>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69"/>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69"/>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69"/>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69"/>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69"/>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23" name="Google Shape;923;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4" name="Google Shape;924;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5" name="Google Shape;925;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6" name="Google Shape;926;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7" name="Google Shape;927;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9" name="Google Shape;929;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0" name="Google Shape;930;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1" name="Google Shape;931;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32" name="Shape 932"/>
        <p:cNvGrpSpPr/>
        <p:nvPr/>
      </p:nvGrpSpPr>
      <p:grpSpPr>
        <a:xfrm>
          <a:off x="0" y="0"/>
          <a:ext cx="0" cy="0"/>
          <a:chOff x="0" y="0"/>
          <a:chExt cx="0" cy="0"/>
        </a:xfrm>
      </p:grpSpPr>
      <p:pic>
        <p:nvPicPr>
          <p:cNvPr id="933" name="Google Shape;933;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4" name="Google Shape;934;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5" name="Google Shape;935;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6" name="Google Shape;936;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7" name="Google Shape;937;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8" name="Google Shape;938;p7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9" name="Google Shape;939;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0" name="Google Shape;940;p7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41" name="Google Shape;941;p7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42" name="Google Shape;942;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3" name="Google Shape;943;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7" name="Google Shape;947;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51" name="Google Shape;951;p70"/>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52" name="Shape 952"/>
        <p:cNvGrpSpPr/>
        <p:nvPr/>
      </p:nvGrpSpPr>
      <p:grpSpPr>
        <a:xfrm>
          <a:off x="0" y="0"/>
          <a:ext cx="0" cy="0"/>
          <a:chOff x="0" y="0"/>
          <a:chExt cx="0" cy="0"/>
        </a:xfrm>
      </p:grpSpPr>
      <p:pic>
        <p:nvPicPr>
          <p:cNvPr id="953" name="Google Shape;953;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4" name="Google Shape;954;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5" name="Google Shape;955;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6" name="Google Shape;956;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7" name="Google Shape;957;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8" name="Google Shape;958;p7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59" name="Google Shape;959;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0" name="Google Shape;960;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1" name="Google Shape;961;p7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62" name="Google Shape;962;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3" name="Google Shape;963;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9" name="Google Shape;969;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1"/>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72" name="Google Shape;972;p71"/>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73" name="Google Shape;973;p71"/>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4" name="Google Shape;974;p71"/>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5" name="Google Shape;975;p71"/>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76" name="Shape 976"/>
        <p:cNvGrpSpPr/>
        <p:nvPr/>
      </p:nvGrpSpPr>
      <p:grpSpPr>
        <a:xfrm>
          <a:off x="0" y="0"/>
          <a:ext cx="0" cy="0"/>
          <a:chOff x="0" y="0"/>
          <a:chExt cx="0" cy="0"/>
        </a:xfrm>
      </p:grpSpPr>
      <p:pic>
        <p:nvPicPr>
          <p:cNvPr id="977" name="Google Shape;977;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8" name="Google Shape;978;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9" name="Google Shape;979;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0" name="Google Shape;980;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2" name="Google Shape;982;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3" name="Google Shape;983;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4" name="Google Shape;984;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85" name="Google Shape;985;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86" name="Google Shape;986;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7" name="Google Shape;987;p72"/>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2"/>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89" name="Shape 989"/>
        <p:cNvGrpSpPr/>
        <p:nvPr/>
      </p:nvGrpSpPr>
      <p:grpSpPr>
        <a:xfrm>
          <a:off x="0" y="0"/>
          <a:ext cx="0" cy="0"/>
          <a:chOff x="0" y="0"/>
          <a:chExt cx="0" cy="0"/>
        </a:xfrm>
      </p:grpSpPr>
      <p:pic>
        <p:nvPicPr>
          <p:cNvPr id="990" name="Google Shape;990;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1" name="Google Shape;991;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2" name="Google Shape;992;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3" name="Google Shape;993;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4" name="Google Shape;994;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5" name="Google Shape;995;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96" name="Google Shape;996;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7" name="Google Shape;997;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8" name="Google Shape;998;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99" name="Google Shape;999;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0" name="Google Shape;1000;p73"/>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3"/>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02" name="Shape 1002"/>
        <p:cNvGrpSpPr/>
        <p:nvPr/>
      </p:nvGrpSpPr>
      <p:grpSpPr>
        <a:xfrm>
          <a:off x="0" y="0"/>
          <a:ext cx="0" cy="0"/>
          <a:chOff x="0" y="0"/>
          <a:chExt cx="0" cy="0"/>
        </a:xfrm>
      </p:grpSpPr>
      <p:pic>
        <p:nvPicPr>
          <p:cNvPr id="1003" name="Google Shape;1003;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4" name="Google Shape;1004;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5" name="Google Shape;1005;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6" name="Google Shape;1006;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7" name="Google Shape;1007;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8" name="Google Shape;1008;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9" name="Google Shape;1009;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11" name="Google Shape;1011;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12" name="Google Shape;1012;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3" name="Google Shape;1013;p74"/>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4"/>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4"/>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4"/>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4"/>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20" name="Shape 1020"/>
        <p:cNvGrpSpPr/>
        <p:nvPr/>
      </p:nvGrpSpPr>
      <p:grpSpPr>
        <a:xfrm>
          <a:off x="0" y="0"/>
          <a:ext cx="0" cy="0"/>
          <a:chOff x="0" y="0"/>
          <a:chExt cx="0" cy="0"/>
        </a:xfrm>
      </p:grpSpPr>
      <p:pic>
        <p:nvPicPr>
          <p:cNvPr id="1021" name="Google Shape;1021;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2" name="Google Shape;1022;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3" name="Google Shape;1023;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4" name="Google Shape;1024;p7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25" name="Google Shape;1025;p7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26" name="Google Shape;1026;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7" name="Google Shape;1027;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8" name="Google Shape;1028;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9" name="Google Shape;1029;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0" name="Google Shape;1030;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1" name="Google Shape;1031;p75"/>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32" name="Shape 1032"/>
        <p:cNvGrpSpPr/>
        <p:nvPr/>
      </p:nvGrpSpPr>
      <p:grpSpPr>
        <a:xfrm>
          <a:off x="0" y="0"/>
          <a:ext cx="0" cy="0"/>
          <a:chOff x="0" y="0"/>
          <a:chExt cx="0" cy="0"/>
        </a:xfrm>
      </p:grpSpPr>
      <p:pic>
        <p:nvPicPr>
          <p:cNvPr id="1033" name="Google Shape;1033;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4" name="Google Shape;1034;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5" name="Google Shape;1035;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6" name="Google Shape;1036;p7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37" name="Google Shape;1037;p7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38" name="Google Shape;1038;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9" name="Google Shape;1039;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0" name="Google Shape;1040;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41" name="Google Shape;1041;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42" name="Google Shape;1042;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3" name="Google Shape;1043;p7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45" name="Shape 1045"/>
        <p:cNvGrpSpPr/>
        <p:nvPr/>
      </p:nvGrpSpPr>
      <p:grpSpPr>
        <a:xfrm>
          <a:off x="0" y="0"/>
          <a:ext cx="0" cy="0"/>
          <a:chOff x="0" y="0"/>
          <a:chExt cx="0" cy="0"/>
        </a:xfrm>
      </p:grpSpPr>
      <p:sp>
        <p:nvSpPr>
          <p:cNvPr id="1046" name="Google Shape;1046;p77"/>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47" name="Google Shape;1047;p77"/>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8" name="Google Shape;1048;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54" name="Shape 1054"/>
        <p:cNvGrpSpPr/>
        <p:nvPr/>
      </p:nvGrpSpPr>
      <p:grpSpPr>
        <a:xfrm>
          <a:off x="0" y="0"/>
          <a:ext cx="0" cy="0"/>
          <a:chOff x="0" y="0"/>
          <a:chExt cx="0" cy="0"/>
        </a:xfrm>
      </p:grpSpPr>
      <p:sp>
        <p:nvSpPr>
          <p:cNvPr id="1055" name="Google Shape;1055;p7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56" name="Google Shape;1056;p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7" name="Google Shape;1057;p7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58" name="Google Shape;1058;p7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59" name="Google Shape;1059;p7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60" name="Google Shape;1060;p7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61" name="Google Shape;1061;p7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62" name="Google Shape;1062;p7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63" name="Google Shape;1063;p7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79"/>
          <p:cNvSpPr/>
          <p:nvPr>
            <p:ph idx="2" type="pic"/>
          </p:nvPr>
        </p:nvSpPr>
        <p:spPr>
          <a:xfrm>
            <a:off x="457146" y="524736"/>
            <a:ext cx="2514600" cy="2935200"/>
          </a:xfrm>
          <a:prstGeom prst="rect">
            <a:avLst/>
          </a:prstGeom>
          <a:noFill/>
          <a:ln>
            <a:noFill/>
          </a:ln>
        </p:spPr>
      </p:sp>
      <p:sp>
        <p:nvSpPr>
          <p:cNvPr id="1065" name="Google Shape;1065;p7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66" name="Shape 1066"/>
        <p:cNvGrpSpPr/>
        <p:nvPr/>
      </p:nvGrpSpPr>
      <p:grpSpPr>
        <a:xfrm>
          <a:off x="0" y="0"/>
          <a:ext cx="0" cy="0"/>
          <a:chOff x="0" y="0"/>
          <a:chExt cx="0" cy="0"/>
        </a:xfrm>
      </p:grpSpPr>
      <p:sp>
        <p:nvSpPr>
          <p:cNvPr id="1067" name="Google Shape;1067;p8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8" name="Google Shape;1068;p80"/>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p80"/>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70" name="Google Shape;1070;p8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1" name="Google Shape;1071;p8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72" name="Google Shape;1072;p8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8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74" name="Google Shape;1074;p8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75" name="Google Shape;1075;p8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76" name="Google Shape;1076;p80"/>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077" name="Google Shape;1077;p80"/>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078" name="Google Shape;1078;p80"/>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9" name="Google Shape;1079;p80"/>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0" name="Google Shape;1080;p80"/>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1" name="Google Shape;1081;p80"/>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2" name="Google Shape;1082;p80"/>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83" name="Shape 1083"/>
        <p:cNvGrpSpPr/>
        <p:nvPr/>
      </p:nvGrpSpPr>
      <p:grpSpPr>
        <a:xfrm>
          <a:off x="0" y="0"/>
          <a:ext cx="0" cy="0"/>
          <a:chOff x="0" y="0"/>
          <a:chExt cx="0" cy="0"/>
        </a:xfrm>
      </p:grpSpPr>
      <p:sp>
        <p:nvSpPr>
          <p:cNvPr id="1084" name="Google Shape;1084;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5" name="Google Shape;1085;p81"/>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81"/>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81"/>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88" name="Google Shape;1088;p8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9" name="Google Shape;1089;p8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90" name="Google Shape;1090;p8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1" name="Google Shape;1091;p8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92" name="Google Shape;1092;p8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93" name="Google Shape;1093;p8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94" name="Google Shape;1094;p8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095" name="Google Shape;1095;p81"/>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6" name="Google Shape;1096;p81"/>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7" name="Google Shape;1097;p81"/>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8" name="Google Shape;1098;p81"/>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99" name="Shape 1099"/>
        <p:cNvGrpSpPr/>
        <p:nvPr/>
      </p:nvGrpSpPr>
      <p:grpSpPr>
        <a:xfrm>
          <a:off x="0" y="0"/>
          <a:ext cx="0" cy="0"/>
          <a:chOff x="0" y="0"/>
          <a:chExt cx="0" cy="0"/>
        </a:xfrm>
      </p:grpSpPr>
      <p:sp>
        <p:nvSpPr>
          <p:cNvPr id="1100" name="Google Shape;1100;p8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1" name="Google Shape;1101;p82"/>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2" name="Google Shape;1102;p82"/>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3" name="Google Shape;1103;p82"/>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82"/>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05" name="Google Shape;1105;p8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6" name="Google Shape;1106;p8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07" name="Google Shape;1107;p8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8" name="Google Shape;1108;p8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09" name="Google Shape;1109;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0" name="Google Shape;1110;p8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1" name="Google Shape;1111;p82"/>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12" name="Shape 1112"/>
        <p:cNvGrpSpPr/>
        <p:nvPr/>
      </p:nvGrpSpPr>
      <p:grpSpPr>
        <a:xfrm>
          <a:off x="0" y="0"/>
          <a:ext cx="0" cy="0"/>
          <a:chOff x="0" y="0"/>
          <a:chExt cx="0" cy="0"/>
        </a:xfrm>
      </p:grpSpPr>
      <p:sp>
        <p:nvSpPr>
          <p:cNvPr id="1113" name="Google Shape;1113;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4" name="Google Shape;1114;p83"/>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15" name="Google Shape;1115;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8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7" name="Google Shape;1117;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8" name="Google Shape;1118;p83"/>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19" name="Google Shape;1119;p83"/>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20" name="Google Shape;1120;p83"/>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21" name="Shape 1121"/>
        <p:cNvGrpSpPr/>
        <p:nvPr/>
      </p:nvGrpSpPr>
      <p:grpSpPr>
        <a:xfrm>
          <a:off x="0" y="0"/>
          <a:ext cx="0" cy="0"/>
          <a:chOff x="0" y="0"/>
          <a:chExt cx="0" cy="0"/>
        </a:xfrm>
      </p:grpSpPr>
      <p:sp>
        <p:nvSpPr>
          <p:cNvPr id="1122" name="Google Shape;1122;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23" name="Google Shape;1123;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4" name="Google Shape;1124;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25" name="Google Shape;1125;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6" name="Google Shape;1126;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27" name="Google Shape;1127;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8" name="Google Shape;1128;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9" name="Google Shape;1129;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30" name="Shape 1130"/>
        <p:cNvGrpSpPr/>
        <p:nvPr/>
      </p:nvGrpSpPr>
      <p:grpSpPr>
        <a:xfrm>
          <a:off x="0" y="0"/>
          <a:ext cx="0" cy="0"/>
          <a:chOff x="0" y="0"/>
          <a:chExt cx="0" cy="0"/>
        </a:xfrm>
      </p:grpSpPr>
      <p:sp>
        <p:nvSpPr>
          <p:cNvPr id="1131" name="Google Shape;1131;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2" name="Google Shape;1132;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3" name="Google Shape;1133;p8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34" name="Google Shape;1134;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35" name="Google Shape;1135;p85"/>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36" name="Google Shape;1136;p8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37" name="Google Shape;1137;p85"/>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38" name="Google Shape;1138;p85"/>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39" name="Shape 1139"/>
        <p:cNvGrpSpPr/>
        <p:nvPr/>
      </p:nvGrpSpPr>
      <p:grpSpPr>
        <a:xfrm>
          <a:off x="0" y="0"/>
          <a:ext cx="0" cy="0"/>
          <a:chOff x="0" y="0"/>
          <a:chExt cx="0" cy="0"/>
        </a:xfrm>
      </p:grpSpPr>
      <p:sp>
        <p:nvSpPr>
          <p:cNvPr id="1140" name="Google Shape;1140;p8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1" name="Google Shape;1141;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2" name="Google Shape;1142;p8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43" name="Google Shape;1143;p8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44" name="Google Shape;1144;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45" name="Google Shape;1145;p8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46" name="Google Shape;1146;p86"/>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47" name="Google Shape;1147;p8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48" name="Google Shape;1148;p8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6"/>
          <p:cNvSpPr/>
          <p:nvPr>
            <p:ph idx="2" type="pic"/>
          </p:nvPr>
        </p:nvSpPr>
        <p:spPr>
          <a:xfrm>
            <a:off x="457146" y="524736"/>
            <a:ext cx="2514600" cy="2935200"/>
          </a:xfrm>
          <a:prstGeom prst="rect">
            <a:avLst/>
          </a:prstGeom>
          <a:noFill/>
          <a:ln>
            <a:noFill/>
          </a:ln>
        </p:spPr>
      </p:sp>
      <p:sp>
        <p:nvSpPr>
          <p:cNvPr id="1150" name="Google Shape;1150;p8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56" name="Shape 1156"/>
        <p:cNvGrpSpPr/>
        <p:nvPr/>
      </p:nvGrpSpPr>
      <p:grpSpPr>
        <a:xfrm>
          <a:off x="0" y="0"/>
          <a:ext cx="0" cy="0"/>
          <a:chOff x="0" y="0"/>
          <a:chExt cx="0" cy="0"/>
        </a:xfrm>
      </p:grpSpPr>
      <p:sp>
        <p:nvSpPr>
          <p:cNvPr id="1157" name="Google Shape;1157;p8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8" name="Google Shape;1158;p88"/>
          <p:cNvSpPr/>
          <p:nvPr>
            <p:ph idx="2" type="pic"/>
          </p:nvPr>
        </p:nvSpPr>
        <p:spPr>
          <a:xfrm>
            <a:off x="8953152" y="1444919"/>
            <a:ext cx="2916900" cy="2596800"/>
          </a:xfrm>
          <a:prstGeom prst="rect">
            <a:avLst/>
          </a:prstGeom>
          <a:noFill/>
          <a:ln>
            <a:noFill/>
          </a:ln>
        </p:spPr>
      </p:sp>
      <p:sp>
        <p:nvSpPr>
          <p:cNvPr id="1159" name="Google Shape;1159;p88"/>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60" name="Google Shape;1160;p8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1" name="Google Shape;1161;p8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8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3" name="Google Shape;1163;p8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64" name="Google Shape;1164;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65" name="Google Shape;1165;p8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66" name="Google Shape;1166;p8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67" name="Google Shape;1167;p88"/>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168" name="Shape 1168"/>
        <p:cNvGrpSpPr/>
        <p:nvPr/>
      </p:nvGrpSpPr>
      <p:grpSpPr>
        <a:xfrm>
          <a:off x="0" y="0"/>
          <a:ext cx="0" cy="0"/>
          <a:chOff x="0" y="0"/>
          <a:chExt cx="0" cy="0"/>
        </a:xfrm>
      </p:grpSpPr>
      <p:sp>
        <p:nvSpPr>
          <p:cNvPr id="1169" name="Google Shape;1169;p8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70" name="Google Shape;1170;p89"/>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171" name="Google Shape;1171;p89"/>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2" name="Google Shape;1172;p8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3" name="Google Shape;1173;p8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4" name="Google Shape;1174;p8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175" name="Google Shape;1175;p8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76" name="Google Shape;1176;p8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177" name="Google Shape;1177;p89"/>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89"/>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89"/>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89"/>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89"/>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182" name="Shape 1182"/>
        <p:cNvGrpSpPr/>
        <p:nvPr/>
      </p:nvGrpSpPr>
      <p:grpSpPr>
        <a:xfrm>
          <a:off x="0" y="0"/>
          <a:ext cx="0" cy="0"/>
          <a:chOff x="0" y="0"/>
          <a:chExt cx="0" cy="0"/>
        </a:xfrm>
      </p:grpSpPr>
      <p:sp>
        <p:nvSpPr>
          <p:cNvPr id="1183" name="Google Shape;1183;p9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4" name="Google Shape;1184;p9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5" name="Google Shape;1185;p9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6" name="Google Shape;1186;p9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7" name="Google Shape;1187;p9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88" name="Google Shape;1188;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89" name="Google Shape;1189;p9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90" name="Google Shape;1190;p9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191" name="Google Shape;1191;p90"/>
          <p:cNvSpPr/>
          <p:nvPr>
            <p:ph idx="2" type="pic"/>
          </p:nvPr>
        </p:nvSpPr>
        <p:spPr>
          <a:xfrm>
            <a:off x="9282749" y="1283634"/>
            <a:ext cx="2377500" cy="3173100"/>
          </a:xfrm>
          <a:prstGeom prst="rect">
            <a:avLst/>
          </a:prstGeom>
          <a:noFill/>
          <a:ln>
            <a:noFill/>
          </a:ln>
        </p:spPr>
      </p:sp>
      <p:sp>
        <p:nvSpPr>
          <p:cNvPr id="1192" name="Google Shape;1192;p90"/>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90"/>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4" name="Google Shape;1194;p90"/>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5" name="Google Shape;1195;p90"/>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6" name="Google Shape;1196;p90"/>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97" name="Google Shape;1197;p90"/>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98" name="Google Shape;1198;p90"/>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99" name="Google Shape;1199;p90"/>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0" name="Google Shape;1200;p90"/>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01" name="Shape 1201"/>
        <p:cNvGrpSpPr/>
        <p:nvPr/>
      </p:nvGrpSpPr>
      <p:grpSpPr>
        <a:xfrm>
          <a:off x="0" y="0"/>
          <a:ext cx="0" cy="0"/>
          <a:chOff x="0" y="0"/>
          <a:chExt cx="0" cy="0"/>
        </a:xfrm>
      </p:grpSpPr>
      <p:sp>
        <p:nvSpPr>
          <p:cNvPr id="1202" name="Google Shape;1202;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3" name="Google Shape;1203;p9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4" name="Google Shape;1204;p9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5" name="Google Shape;1205;p9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6" name="Google Shape;1206;p9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07" name="Google Shape;1207;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8" name="Google Shape;1208;p9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09" name="Google Shape;1209;p91"/>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10" name="Google Shape;1210;p91"/>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1" name="Google Shape;1211;p91"/>
          <p:cNvSpPr/>
          <p:nvPr>
            <p:ph idx="2" type="pic"/>
          </p:nvPr>
        </p:nvSpPr>
        <p:spPr>
          <a:xfrm>
            <a:off x="8832388" y="1251284"/>
            <a:ext cx="3251700" cy="2499000"/>
          </a:xfrm>
          <a:prstGeom prst="rect">
            <a:avLst/>
          </a:prstGeom>
          <a:noFill/>
          <a:ln>
            <a:noFill/>
          </a:ln>
        </p:spPr>
      </p:sp>
      <p:sp>
        <p:nvSpPr>
          <p:cNvPr id="1212" name="Google Shape;1212;p91"/>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13" name="Shape 1213"/>
        <p:cNvGrpSpPr/>
        <p:nvPr/>
      </p:nvGrpSpPr>
      <p:grpSpPr>
        <a:xfrm>
          <a:off x="0" y="0"/>
          <a:ext cx="0" cy="0"/>
          <a:chOff x="0" y="0"/>
          <a:chExt cx="0" cy="0"/>
        </a:xfrm>
      </p:grpSpPr>
      <p:sp>
        <p:nvSpPr>
          <p:cNvPr id="1214" name="Google Shape;1214;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15" name="Google Shape;1215;p9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6" name="Google Shape;1216;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7" name="Google Shape;1217;p9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18" name="Google Shape;1218;p9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9" name="Google Shape;1219;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20" name="Google Shape;1220;p9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21" name="Google Shape;1221;p9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22" name="Google Shape;1222;p92"/>
          <p:cNvSpPr/>
          <p:nvPr>
            <p:ph idx="2" type="pic"/>
          </p:nvPr>
        </p:nvSpPr>
        <p:spPr>
          <a:xfrm>
            <a:off x="9093038" y="1058781"/>
            <a:ext cx="2715900" cy="2715900"/>
          </a:xfrm>
          <a:prstGeom prst="rect">
            <a:avLst/>
          </a:prstGeom>
          <a:noFill/>
          <a:ln>
            <a:noFill/>
          </a:ln>
        </p:spPr>
      </p:sp>
      <p:sp>
        <p:nvSpPr>
          <p:cNvPr id="1223" name="Google Shape;1223;p92"/>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p92"/>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7" name="Google Shape;1227;p92"/>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8" name="Google Shape;1228;p92"/>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9" name="Google Shape;1229;p92"/>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30" name="Shape 1230"/>
        <p:cNvGrpSpPr/>
        <p:nvPr/>
      </p:nvGrpSpPr>
      <p:grpSpPr>
        <a:xfrm>
          <a:off x="0" y="0"/>
          <a:ext cx="0" cy="0"/>
          <a:chOff x="0" y="0"/>
          <a:chExt cx="0" cy="0"/>
        </a:xfrm>
      </p:grpSpPr>
      <p:sp>
        <p:nvSpPr>
          <p:cNvPr id="1231" name="Google Shape;1231;p93"/>
          <p:cNvSpPr/>
          <p:nvPr>
            <p:ph idx="2" type="pic"/>
          </p:nvPr>
        </p:nvSpPr>
        <p:spPr>
          <a:xfrm>
            <a:off x="9810967" y="1562916"/>
            <a:ext cx="1152000" cy="1143000"/>
          </a:xfrm>
          <a:prstGeom prst="rect">
            <a:avLst/>
          </a:prstGeom>
          <a:noFill/>
          <a:ln>
            <a:noFill/>
          </a:ln>
        </p:spPr>
      </p:sp>
      <p:sp>
        <p:nvSpPr>
          <p:cNvPr id="1232" name="Google Shape;1232;p93"/>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3" name="Google Shape;1233;p93"/>
          <p:cNvSpPr/>
          <p:nvPr>
            <p:ph idx="3" type="pic"/>
          </p:nvPr>
        </p:nvSpPr>
        <p:spPr>
          <a:xfrm>
            <a:off x="9757009" y="3260706"/>
            <a:ext cx="1216200" cy="987600"/>
          </a:xfrm>
          <a:prstGeom prst="rect">
            <a:avLst/>
          </a:prstGeom>
          <a:noFill/>
          <a:ln>
            <a:noFill/>
          </a:ln>
        </p:spPr>
      </p:sp>
      <p:sp>
        <p:nvSpPr>
          <p:cNvPr id="1234" name="Google Shape;1234;p93"/>
          <p:cNvSpPr/>
          <p:nvPr>
            <p:ph idx="4" type="pic"/>
          </p:nvPr>
        </p:nvSpPr>
        <p:spPr>
          <a:xfrm>
            <a:off x="9810967" y="4777725"/>
            <a:ext cx="1143000" cy="1143000"/>
          </a:xfrm>
          <a:prstGeom prst="rect">
            <a:avLst/>
          </a:prstGeom>
          <a:noFill/>
          <a:ln>
            <a:noFill/>
          </a:ln>
        </p:spPr>
      </p:sp>
      <p:cxnSp>
        <p:nvCxnSpPr>
          <p:cNvPr id="1235" name="Google Shape;1235;p9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6" name="Google Shape;1236;p9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7" name="Google Shape;1237;p9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38" name="Google Shape;1238;p9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39" name="Google Shape;1239;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0" name="Google Shape;1240;p9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41" name="Google Shape;1241;p9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42" name="Google Shape;1242;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43" name="Shape 1243"/>
        <p:cNvGrpSpPr/>
        <p:nvPr/>
      </p:nvGrpSpPr>
      <p:grpSpPr>
        <a:xfrm>
          <a:off x="0" y="0"/>
          <a:ext cx="0" cy="0"/>
          <a:chOff x="0" y="0"/>
          <a:chExt cx="0" cy="0"/>
        </a:xfrm>
      </p:grpSpPr>
      <p:sp>
        <p:nvSpPr>
          <p:cNvPr id="1244" name="Google Shape;1244;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5" name="Google Shape;1245;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6" name="Google Shape;1246;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7" name="Google Shape;1247;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8" name="Google Shape;1248;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49" name="Google Shape;1249;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0" name="Google Shape;1250;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1" name="Google Shape;1251;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52" name="Google Shape;1252;p94"/>
          <p:cNvSpPr/>
          <p:nvPr>
            <p:ph idx="2" type="pic"/>
          </p:nvPr>
        </p:nvSpPr>
        <p:spPr>
          <a:xfrm>
            <a:off x="9209369" y="1251283"/>
            <a:ext cx="2404500" cy="2949900"/>
          </a:xfrm>
          <a:prstGeom prst="rect">
            <a:avLst/>
          </a:prstGeom>
          <a:noFill/>
          <a:ln>
            <a:noFill/>
          </a:ln>
        </p:spPr>
      </p:sp>
      <p:sp>
        <p:nvSpPr>
          <p:cNvPr id="1253" name="Google Shape;1253;p94"/>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4" name="Google Shape;1254;p94"/>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p94"/>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56" name="Shape 1256"/>
        <p:cNvGrpSpPr/>
        <p:nvPr/>
      </p:nvGrpSpPr>
      <p:grpSpPr>
        <a:xfrm>
          <a:off x="0" y="0"/>
          <a:ext cx="0" cy="0"/>
          <a:chOff x="0" y="0"/>
          <a:chExt cx="0" cy="0"/>
        </a:xfrm>
      </p:grpSpPr>
      <p:sp>
        <p:nvSpPr>
          <p:cNvPr id="1257" name="Google Shape;1257;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8" name="Google Shape;1258;p95"/>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p95"/>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p95"/>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p95"/>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62" name="Shape 1262"/>
        <p:cNvGrpSpPr/>
        <p:nvPr/>
      </p:nvGrpSpPr>
      <p:grpSpPr>
        <a:xfrm>
          <a:off x="0" y="0"/>
          <a:ext cx="0" cy="0"/>
          <a:chOff x="0" y="0"/>
          <a:chExt cx="0" cy="0"/>
        </a:xfrm>
      </p:grpSpPr>
      <p:sp>
        <p:nvSpPr>
          <p:cNvPr id="1263" name="Google Shape;1263;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64" name="Shape 1264"/>
        <p:cNvGrpSpPr/>
        <p:nvPr/>
      </p:nvGrpSpPr>
      <p:grpSpPr>
        <a:xfrm>
          <a:off x="0" y="0"/>
          <a:ext cx="0" cy="0"/>
          <a:chOff x="0" y="0"/>
          <a:chExt cx="0" cy="0"/>
        </a:xfrm>
      </p:grpSpPr>
      <p:sp>
        <p:nvSpPr>
          <p:cNvPr id="1265" name="Google Shape;1265;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6" name="Google Shape;1266;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7" name="Google Shape;1267;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68" name="Google Shape;1268;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9" name="Google Shape;1269;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0" name="Google Shape;1270;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1" name="Google Shape;1271;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2" name="Google Shape;1272;p9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73" name="Google Shape;1273;p97"/>
          <p:cNvSpPr/>
          <p:nvPr>
            <p:ph idx="2" type="pic"/>
          </p:nvPr>
        </p:nvSpPr>
        <p:spPr>
          <a:xfrm>
            <a:off x="8916576" y="1661249"/>
            <a:ext cx="2990100" cy="2715900"/>
          </a:xfrm>
          <a:prstGeom prst="rect">
            <a:avLst/>
          </a:prstGeom>
          <a:noFill/>
          <a:ln>
            <a:noFill/>
          </a:ln>
        </p:spPr>
      </p:sp>
      <p:sp>
        <p:nvSpPr>
          <p:cNvPr id="1274" name="Google Shape;1274;p97"/>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5" name="Google Shape;1275;p97"/>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7"/>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p97"/>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78" name="Shape 1278"/>
        <p:cNvGrpSpPr/>
        <p:nvPr/>
      </p:nvGrpSpPr>
      <p:grpSpPr>
        <a:xfrm>
          <a:off x="0" y="0"/>
          <a:ext cx="0" cy="0"/>
          <a:chOff x="0" y="0"/>
          <a:chExt cx="0" cy="0"/>
        </a:xfrm>
      </p:grpSpPr>
      <p:sp>
        <p:nvSpPr>
          <p:cNvPr id="1279" name="Google Shape;1279;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0" name="Google Shape;1280;p9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2" name="Google Shape;1282;p9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3" name="Google Shape;1283;p9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4" name="Google Shape;1284;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5" name="Google Shape;1285;p9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86" name="Google Shape;1286;p9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7" name="Google Shape;1287;p98"/>
          <p:cNvSpPr/>
          <p:nvPr>
            <p:ph idx="2" type="pic"/>
          </p:nvPr>
        </p:nvSpPr>
        <p:spPr>
          <a:xfrm>
            <a:off x="9093038" y="1058781"/>
            <a:ext cx="2715900" cy="2715900"/>
          </a:xfrm>
          <a:prstGeom prst="rect">
            <a:avLst/>
          </a:prstGeom>
          <a:noFill/>
          <a:ln>
            <a:noFill/>
          </a:ln>
        </p:spPr>
      </p:sp>
      <p:sp>
        <p:nvSpPr>
          <p:cNvPr id="1288" name="Google Shape;1288;p98"/>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9" name="Google Shape;1289;p98"/>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0" name="Google Shape;1290;p98"/>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1" name="Google Shape;1291;p98"/>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2" name="Google Shape;1292;p98"/>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3" name="Google Shape;1293;p98"/>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4" name="Google Shape;1294;p98"/>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295" name="Shape 1295"/>
        <p:cNvGrpSpPr/>
        <p:nvPr/>
      </p:nvGrpSpPr>
      <p:grpSpPr>
        <a:xfrm>
          <a:off x="0" y="0"/>
          <a:ext cx="0" cy="0"/>
          <a:chOff x="0" y="0"/>
          <a:chExt cx="0" cy="0"/>
        </a:xfrm>
      </p:grpSpPr>
      <p:sp>
        <p:nvSpPr>
          <p:cNvPr id="1296" name="Google Shape;1296;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7" name="Google Shape;1297;p99"/>
          <p:cNvSpPr/>
          <p:nvPr>
            <p:ph idx="2" type="pic"/>
          </p:nvPr>
        </p:nvSpPr>
        <p:spPr>
          <a:xfrm>
            <a:off x="9510134" y="1431036"/>
            <a:ext cx="1965900" cy="3996000"/>
          </a:xfrm>
          <a:prstGeom prst="rect">
            <a:avLst/>
          </a:prstGeom>
          <a:noFill/>
          <a:ln>
            <a:noFill/>
          </a:ln>
        </p:spPr>
      </p:sp>
      <p:cxnSp>
        <p:nvCxnSpPr>
          <p:cNvPr id="1298" name="Google Shape;1298;p9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p9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0" name="Google Shape;1300;p9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1" name="Google Shape;1301;p9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2" name="Google Shape;1302;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3" name="Google Shape;1303;p9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04" name="Google Shape;1304;p9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5" name="Google Shape;1305;p99"/>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9"/>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7" name="Google Shape;1307;p99"/>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8" name="Google Shape;1308;p99"/>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9" name="Google Shape;1309;p99"/>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9"/>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9"/>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9"/>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6.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6.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9.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0" Type="http://schemas.openxmlformats.org/officeDocument/2006/relationships/theme" Target="../theme/theme7.xml"/><Relationship Id="rId1" Type="http://schemas.openxmlformats.org/officeDocument/2006/relationships/image" Target="../media/image16.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10.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image" Target="../media/image16.pn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5" Type="http://schemas.openxmlformats.org/officeDocument/2006/relationships/slideLayout" Target="../slideLayouts/slideLayout56.xml"/><Relationship Id="rId19" Type="http://schemas.openxmlformats.org/officeDocument/2006/relationships/slideLayout" Target="../slideLayouts/slideLayout70.xml"/><Relationship Id="rId6" Type="http://schemas.openxmlformats.org/officeDocument/2006/relationships/slideLayout" Target="../slideLayouts/slideLayout57.xml"/><Relationship Id="rId18" Type="http://schemas.openxmlformats.org/officeDocument/2006/relationships/slideLayout" Target="../slideLayouts/slideLayout69.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16.png"/><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0" Type="http://schemas.openxmlformats.org/officeDocument/2006/relationships/slideLayout" Target="../slideLayouts/slideLayout87.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 Type="http://schemas.openxmlformats.org/officeDocument/2006/relationships/image" Target="../media/image16.png"/><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7" name="Google Shape;657;p5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5" name="Shape 755"/>
        <p:cNvGrpSpPr/>
        <p:nvPr/>
      </p:nvGrpSpPr>
      <p:grpSpPr>
        <a:xfrm>
          <a:off x="0" y="0"/>
          <a:ext cx="0" cy="0"/>
          <a:chOff x="0" y="0"/>
          <a:chExt cx="0" cy="0"/>
        </a:xfrm>
      </p:grpSpPr>
      <p:sp>
        <p:nvSpPr>
          <p:cNvPr id="756" name="Google Shape;756;p59"/>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57" name="Google Shape;757;p5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58" name="Google Shape;758;p59"/>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59" name="Google Shape;759;p5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9" name="Shape 1049"/>
        <p:cNvGrpSpPr/>
        <p:nvPr/>
      </p:nvGrpSpPr>
      <p:grpSpPr>
        <a:xfrm>
          <a:off x="0" y="0"/>
          <a:ext cx="0" cy="0"/>
          <a:chOff x="0" y="0"/>
          <a:chExt cx="0" cy="0"/>
        </a:xfrm>
      </p:grpSpPr>
      <p:sp>
        <p:nvSpPr>
          <p:cNvPr id="1050" name="Google Shape;1050;p78"/>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51" name="Google Shape;1051;p7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52" name="Google Shape;1052;p7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53" name="Google Shape;1053;p7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1" name="Shape 1151"/>
        <p:cNvGrpSpPr/>
        <p:nvPr/>
      </p:nvGrpSpPr>
      <p:grpSpPr>
        <a:xfrm>
          <a:off x="0" y="0"/>
          <a:ext cx="0" cy="0"/>
          <a:chOff x="0" y="0"/>
          <a:chExt cx="0" cy="0"/>
        </a:xfrm>
      </p:grpSpPr>
      <p:sp>
        <p:nvSpPr>
          <p:cNvPr id="1152" name="Google Shape;1152;p87"/>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53" name="Google Shape;1153;p8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54" name="Google Shape;1154;p8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55" name="Google Shape;1155;p8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0.xml"/><Relationship Id="rId3" Type="http://schemas.openxmlformats.org/officeDocument/2006/relationships/hyperlink" Target="https://youtu.be/p22hlxCoaEk" TargetMode="External"/><Relationship Id="rId4" Type="http://schemas.openxmlformats.org/officeDocument/2006/relationships/hyperlink" Target="https://youtu.be/xPZ_bfwu4K8" TargetMode="External"/><Relationship Id="rId5" Type="http://schemas.openxmlformats.org/officeDocument/2006/relationships/hyperlink" Target="https://youtu.be/xZ_x0QEL_wg" TargetMode="External"/><Relationship Id="rId6" Type="http://schemas.openxmlformats.org/officeDocument/2006/relationships/hyperlink" Target="https://vimeo.com/405904789" TargetMode="External"/><Relationship Id="rId7" Type="http://schemas.openxmlformats.org/officeDocument/2006/relationships/hyperlink" Target="https://youtu.be/p22hlxCoaEk" TargetMode="External"/><Relationship Id="rId8" Type="http://schemas.openxmlformats.org/officeDocument/2006/relationships/hyperlink" Target="https://youtu.be/p22hlxCoaE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4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5.xml"/><Relationship Id="rId3"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6.xml"/><Relationship Id="rId3" Type="http://schemas.openxmlformats.org/officeDocument/2006/relationships/image" Target="../media/image56.pn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7.jpg"/><Relationship Id="rId4" Type="http://schemas.openxmlformats.org/officeDocument/2006/relationships/image" Target="../media/image39.jpg"/><Relationship Id="rId5" Type="http://schemas.openxmlformats.org/officeDocument/2006/relationships/image" Target="../media/image43.jpg"/><Relationship Id="rId6" Type="http://schemas.openxmlformats.org/officeDocument/2006/relationships/image" Target="../media/image40.jpg"/><Relationship Id="rId7"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51.png"/><Relationship Id="rId4" Type="http://schemas.openxmlformats.org/officeDocument/2006/relationships/image" Target="../media/image41.png"/><Relationship Id="rId5" Type="http://schemas.openxmlformats.org/officeDocument/2006/relationships/image" Target="../media/image38.png"/><Relationship Id="rId6"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00"/>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18" name="Google Shape;1318;p10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Scoop</a:t>
            </a:r>
            <a:endParaRPr/>
          </a:p>
        </p:txBody>
      </p:sp>
      <p:sp>
        <p:nvSpPr>
          <p:cNvPr id="1319" name="Google Shape;1319;p100"/>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Let’s watch</a:t>
            </a:r>
            <a:endParaRPr/>
          </a:p>
        </p:txBody>
      </p:sp>
      <p:sp>
        <p:nvSpPr>
          <p:cNvPr id="1420" name="Google Shape;1420;p10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None/>
            </a:pPr>
            <a:r>
              <a:rPr lang="en-US"/>
              <a:t>English</a:t>
            </a:r>
            <a:endParaRPr>
              <a:solidFill>
                <a:schemeClr val="hlink"/>
              </a:solidFill>
              <a:uFill>
                <a:noFill/>
              </a:uFill>
              <a:hlinkClick r:id="rId3"/>
            </a:endParaRPr>
          </a:p>
          <a:p>
            <a:pPr indent="0" lvl="0" marL="0" marR="0" rtl="0" algn="l">
              <a:lnSpc>
                <a:spcPct val="90000"/>
              </a:lnSpc>
              <a:spcBef>
                <a:spcPts val="1000"/>
              </a:spcBef>
              <a:spcAft>
                <a:spcPts val="0"/>
              </a:spcAft>
              <a:buClr>
                <a:srgbClr val="006FB6"/>
              </a:buClr>
              <a:buSzPts val="3600"/>
              <a:buNone/>
            </a:pPr>
            <a:r>
              <a:rPr lang="en-US" u="sng">
                <a:solidFill>
                  <a:schemeClr val="hlink"/>
                </a:solidFill>
                <a:hlinkClick r:id="rId4"/>
              </a:rPr>
              <a:t>https://youtu.be/xPZ_bfwu4K8</a:t>
            </a:r>
            <a:endParaRPr/>
          </a:p>
          <a:p>
            <a:pPr indent="0" lvl="0" marL="0" marR="0" rtl="0" algn="l">
              <a:lnSpc>
                <a:spcPct val="90000"/>
              </a:lnSpc>
              <a:spcBef>
                <a:spcPts val="1000"/>
              </a:spcBef>
              <a:spcAft>
                <a:spcPts val="0"/>
              </a:spcAft>
              <a:buClr>
                <a:srgbClr val="006FB6"/>
              </a:buClr>
              <a:buSzPts val="3600"/>
              <a:buNone/>
            </a:pPr>
            <a:r>
              <a:t/>
            </a:r>
            <a:endParaRPr/>
          </a:p>
        </p:txBody>
      </p:sp>
      <p:sp>
        <p:nvSpPr>
          <p:cNvPr id="1421" name="Google Shape;1421;p109"/>
          <p:cNvSpPr txBox="1"/>
          <p:nvPr>
            <p:ph idx="2" type="body"/>
          </p:nvPr>
        </p:nvSpPr>
        <p:spPr>
          <a:xfrm>
            <a:off x="6250420" y="1675513"/>
            <a:ext cx="4830900" cy="4100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None/>
            </a:pPr>
            <a:r>
              <a:rPr lang="en-US"/>
              <a:t>Español</a:t>
            </a:r>
            <a:endParaRPr/>
          </a:p>
          <a:p>
            <a:pPr indent="0" lvl="0" marL="0" marR="0" rtl="0" algn="l">
              <a:lnSpc>
                <a:spcPct val="90000"/>
              </a:lnSpc>
              <a:spcBef>
                <a:spcPts val="1000"/>
              </a:spcBef>
              <a:spcAft>
                <a:spcPts val="0"/>
              </a:spcAft>
              <a:buClr>
                <a:srgbClr val="006FB6"/>
              </a:buClr>
              <a:buSzPts val="3600"/>
              <a:buNone/>
            </a:pPr>
            <a:r>
              <a:rPr lang="en-US" u="sng">
                <a:solidFill>
                  <a:schemeClr val="hlink"/>
                </a:solidFill>
                <a:hlinkClick r:id="rId5"/>
              </a:rPr>
              <a:t>https://youtu.be/xZ_x0QEL_wg</a:t>
            </a:r>
            <a:endParaRPr u="sng"/>
          </a:p>
          <a:p>
            <a:pPr indent="0" lvl="0" marL="0" marR="0" rtl="0" algn="l">
              <a:lnSpc>
                <a:spcPct val="90000"/>
              </a:lnSpc>
              <a:spcBef>
                <a:spcPts val="1000"/>
              </a:spcBef>
              <a:spcAft>
                <a:spcPts val="0"/>
              </a:spcAft>
              <a:buClr>
                <a:srgbClr val="006FB6"/>
              </a:buClr>
              <a:buSzPts val="3600"/>
              <a:buNone/>
            </a:pPr>
            <a:r>
              <a:t/>
            </a:r>
            <a:endParaRPr/>
          </a:p>
          <a:p>
            <a:pPr indent="0" lvl="0" marL="0" marR="0" rtl="0" algn="l">
              <a:lnSpc>
                <a:spcPct val="90000"/>
              </a:lnSpc>
              <a:spcBef>
                <a:spcPts val="1000"/>
              </a:spcBef>
              <a:spcAft>
                <a:spcPts val="0"/>
              </a:spcAft>
              <a:buClr>
                <a:srgbClr val="006FB6"/>
              </a:buClr>
              <a:buSzPts val="3600"/>
              <a:buFont typeface="Arial"/>
              <a:buNone/>
            </a:pPr>
            <a:r>
              <a:t/>
            </a:r>
            <a:endParaRPr/>
          </a:p>
          <a:p>
            <a:pPr indent="0" lvl="0" marL="0" marR="0" rtl="0" algn="l">
              <a:lnSpc>
                <a:spcPct val="90000"/>
              </a:lnSpc>
              <a:spcBef>
                <a:spcPts val="1000"/>
              </a:spcBef>
              <a:spcAft>
                <a:spcPts val="0"/>
              </a:spcAft>
              <a:buClr>
                <a:srgbClr val="006FB6"/>
              </a:buClr>
              <a:buSzPts val="3600"/>
              <a:buNone/>
            </a:pPr>
            <a:r>
              <a:t/>
            </a:r>
            <a:endParaRPr/>
          </a:p>
          <a:p>
            <a:pPr indent="0" lvl="0" marL="0" marR="0" rtl="0" algn="l">
              <a:lnSpc>
                <a:spcPct val="90000"/>
              </a:lnSpc>
              <a:spcBef>
                <a:spcPts val="1000"/>
              </a:spcBef>
              <a:spcAft>
                <a:spcPts val="0"/>
              </a:spcAft>
              <a:buClr>
                <a:srgbClr val="006FB6"/>
              </a:buClr>
              <a:buSzPts val="3600"/>
              <a:buNone/>
            </a:pPr>
            <a:r>
              <a:t/>
            </a:r>
            <a:endParaRPr>
              <a:solidFill>
                <a:schemeClr val="hlink"/>
              </a:solidFill>
              <a:uFill>
                <a:noFill/>
              </a:uFill>
              <a:hlinkClick r:id="rId6"/>
            </a:endParaRPr>
          </a:p>
          <a:p>
            <a:pPr indent="0" lvl="0" marL="0" marR="0" rtl="0" algn="l">
              <a:lnSpc>
                <a:spcPct val="90000"/>
              </a:lnSpc>
              <a:spcBef>
                <a:spcPts val="1000"/>
              </a:spcBef>
              <a:spcAft>
                <a:spcPts val="0"/>
              </a:spcAft>
              <a:buClr>
                <a:srgbClr val="006FB6"/>
              </a:buClr>
              <a:buSzPts val="3600"/>
              <a:buNone/>
            </a:pPr>
            <a:r>
              <a:t/>
            </a:r>
            <a:endParaRPr/>
          </a:p>
          <a:p>
            <a:pPr indent="0" lvl="0" marL="0" marR="0" rtl="0" algn="l">
              <a:lnSpc>
                <a:spcPct val="90000"/>
              </a:lnSpc>
              <a:spcBef>
                <a:spcPts val="1000"/>
              </a:spcBef>
              <a:spcAft>
                <a:spcPts val="0"/>
              </a:spcAft>
              <a:buClr>
                <a:srgbClr val="006FB6"/>
              </a:buClr>
              <a:buSzPts val="3600"/>
              <a:buNone/>
            </a:pPr>
            <a:r>
              <a:t/>
            </a:r>
            <a:endParaRPr/>
          </a:p>
        </p:txBody>
      </p:sp>
      <p:sp>
        <p:nvSpPr>
          <p:cNvPr id="1422" name="Google Shape;1422;p109"/>
          <p:cNvSpPr/>
          <p:nvPr/>
        </p:nvSpPr>
        <p:spPr>
          <a:xfrm>
            <a:off x="545785" y="2346332"/>
            <a:ext cx="1847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7"/>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23" name="Google Shape;1423;p109"/>
          <p:cNvSpPr/>
          <p:nvPr/>
        </p:nvSpPr>
        <p:spPr>
          <a:xfrm>
            <a:off x="6632820" y="2346332"/>
            <a:ext cx="1847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t/>
            </a:r>
            <a:endParaRPr b="0" i="0" sz="3600" u="none" cap="none" strike="noStrike">
              <a:solidFill>
                <a:schemeClr val="hlink"/>
              </a:solidFill>
              <a:uFill>
                <a:noFill/>
              </a:uFill>
              <a:latin typeface="Calibri"/>
              <a:ea typeface="Calibri"/>
              <a:cs typeface="Calibri"/>
              <a:sym typeface="Calibri"/>
              <a:hlinkClick r:id="rId8"/>
            </a:endParaRPr>
          </a:p>
          <a:p>
            <a:pPr indent="0" lvl="0" marL="0" marR="0" rtl="0" algn="l">
              <a:lnSpc>
                <a:spcPct val="90000"/>
              </a:lnSpc>
              <a:spcBef>
                <a:spcPts val="1000"/>
              </a:spcBef>
              <a:spcAft>
                <a:spcPts val="0"/>
              </a:spcAft>
              <a:buClr>
                <a:srgbClr val="006FB6"/>
              </a:buClr>
              <a:buSzPts val="3600"/>
              <a:buFont typeface="Arial"/>
              <a:buNone/>
            </a:pPr>
            <a:r>
              <a:t/>
            </a:r>
            <a:endParaRPr b="0" i="0" sz="3600" u="none" cap="none" strike="noStrike">
              <a:solidFill>
                <a:srgbClr val="006FB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110"/>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29" name="Google Shape;1429;p11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Can you try putting the words in phrases?</a:t>
            </a:r>
            <a:endParaRPr/>
          </a:p>
        </p:txBody>
      </p:sp>
      <p:sp>
        <p:nvSpPr>
          <p:cNvPr id="1430" name="Google Shape;1430;p110"/>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Let’s reread the sentence again, this time without your finger.</a:t>
            </a:r>
            <a:endParaRPr/>
          </a:p>
        </p:txBody>
      </p:sp>
      <p:sp>
        <p:nvSpPr>
          <p:cNvPr id="1431" name="Google Shape;1431;p110"/>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Let’s pause first and figure out the words.</a:t>
            </a:r>
            <a:endParaRPr/>
          </a:p>
        </p:txBody>
      </p:sp>
      <p:sp>
        <p:nvSpPr>
          <p:cNvPr id="1432" name="Google Shape;1432;p110"/>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Let’s scoop these two words together. Try it!</a:t>
            </a:r>
            <a:endParaRPr/>
          </a:p>
        </p:txBody>
      </p:sp>
      <p:pic>
        <p:nvPicPr>
          <p:cNvPr id="1433" name="Google Shape;1433;p110"/>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111"/>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439" name="Google Shape;1439;p111"/>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Great job! Now let’s scoop. What should the phrases be?</a:t>
            </a:r>
            <a:endParaRPr/>
          </a:p>
        </p:txBody>
      </p:sp>
      <p:sp>
        <p:nvSpPr>
          <p:cNvPr id="1440" name="Google Shape;1440;p111"/>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Let’s first read it to figure out the words.</a:t>
            </a:r>
            <a:endParaRPr/>
          </a:p>
        </p:txBody>
      </p:sp>
      <p:sp>
        <p:nvSpPr>
          <p:cNvPr id="1441" name="Google Shape;1441;p111"/>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Let’s reread it again. Can you scoop more words together into longer phrases?</a:t>
            </a:r>
            <a:endParaRPr/>
          </a:p>
        </p:txBody>
      </p:sp>
      <p:pic>
        <p:nvPicPr>
          <p:cNvPr id="1442" name="Google Shape;1442;p111"/>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48" name="Google Shape;1448;p1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Use a guide to review punctuation in English.</a:t>
            </a:r>
            <a:endParaRPr/>
          </a:p>
        </p:txBody>
      </p:sp>
      <p:sp>
        <p:nvSpPr>
          <p:cNvPr id="1449" name="Google Shape;1449;p112"/>
          <p:cNvSpPr txBox="1"/>
          <p:nvPr>
            <p:ph idx="2" type="body"/>
          </p:nvPr>
        </p:nvSpPr>
        <p:spPr>
          <a:xfrm>
            <a:off x="4588042" y="2910565"/>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Discuss the “rhythm” or flow of the English language.</a:t>
            </a:r>
            <a:endParaRPr/>
          </a:p>
        </p:txBody>
      </p:sp>
      <p:pic>
        <p:nvPicPr>
          <p:cNvPr id="1450" name="Google Shape;1450;p112"/>
          <p:cNvPicPr preferRelativeResize="0"/>
          <p:nvPr/>
        </p:nvPicPr>
        <p:blipFill rotWithShape="1">
          <a:blip r:embed="rId3">
            <a:alphaModFix/>
          </a:blip>
          <a:srcRect b="0" l="0" r="0" t="0"/>
          <a:stretch/>
        </p:blipFill>
        <p:spPr>
          <a:xfrm>
            <a:off x="2037286" y="2910575"/>
            <a:ext cx="1058088" cy="1055700"/>
          </a:xfrm>
          <a:prstGeom prst="rect">
            <a:avLst/>
          </a:prstGeom>
          <a:noFill/>
          <a:ln>
            <a:noFill/>
          </a:ln>
        </p:spPr>
      </p:pic>
      <p:pic>
        <p:nvPicPr>
          <p:cNvPr id="1451" name="Google Shape;1451;p112"/>
          <p:cNvPicPr preferRelativeResize="0"/>
          <p:nvPr/>
        </p:nvPicPr>
        <p:blipFill rotWithShape="1">
          <a:blip r:embed="rId4">
            <a:alphaModFix/>
          </a:blip>
          <a:srcRect b="0" l="0" r="0" t="0"/>
          <a:stretch/>
        </p:blipFill>
        <p:spPr>
          <a:xfrm>
            <a:off x="1894845" y="1571708"/>
            <a:ext cx="1342950" cy="891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457" name="Google Shape;1457;p113"/>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Warm up.</a:t>
            </a:r>
            <a:endParaRPr/>
          </a:p>
        </p:txBody>
      </p:sp>
      <p:sp>
        <p:nvSpPr>
          <p:cNvPr id="1458" name="Google Shape;1458;p11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Scoop phrases.</a:t>
            </a:r>
            <a:endParaRPr/>
          </a:p>
        </p:txBody>
      </p:sp>
      <p:sp>
        <p:nvSpPr>
          <p:cNvPr id="1459" name="Google Shape;1459;p11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Put the scoops together.</a:t>
            </a:r>
            <a:endParaRPr/>
          </a:p>
        </p:txBody>
      </p:sp>
      <p:sp>
        <p:nvSpPr>
          <p:cNvPr id="1460" name="Google Shape;1460;p11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61" name="Google Shape;1461;p11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62" name="Google Shape;1462;p11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63" name="Google Shape;1463;p113"/>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464" name="Google Shape;1464;p113"/>
          <p:cNvSpPr/>
          <p:nvPr>
            <p:ph idx="9" type="pic"/>
          </p:nvPr>
        </p:nvSpPr>
        <p:spPr>
          <a:xfrm>
            <a:off x="7967502" y="1420398"/>
            <a:ext cx="3962100" cy="3122700"/>
          </a:xfrm>
          <a:prstGeom prst="rect">
            <a:avLst/>
          </a:prstGeom>
          <a:noFill/>
          <a:ln>
            <a:noFill/>
          </a:ln>
        </p:spPr>
      </p:sp>
      <p:pic>
        <p:nvPicPr>
          <p:cNvPr id="1465" name="Google Shape;1465;p113"/>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1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471" name="Google Shape;1471;p11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472" name="Google Shape;1472;p11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473" name="Google Shape;1473;p114"/>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11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479" name="Google Shape;1479;p115"/>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480" name="Google Shape;1480;p115"/>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481" name="Google Shape;1481;p115"/>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101"/>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Scoop</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102"/>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30" name="Google Shape;1330;p102"/>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31" name="Google Shape;1331;p102"/>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32" name="Google Shape;1332;p10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33" name="Google Shape;1333;p102"/>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34" name="Google Shape;1334;p102"/>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35" name="Google Shape;1335;p102"/>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36" name="Google Shape;1336;p102"/>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37" name="Google Shape;1337;p102"/>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38" name="Google Shape;1338;p102"/>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10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4" name="Google Shape;1344;p10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5" name="Google Shape;1345;p10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6" name="Google Shape;1346;p10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7" name="Google Shape;1347;p103"/>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48" name="Google Shape;1348;p103"/>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49" name="Google Shape;1349;p103"/>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50" name="Google Shape;1350;p103"/>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51" name="Google Shape;1351;p10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52" name="Google Shape;1352;p103"/>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53" name="Google Shape;1353;p103"/>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54" name="Google Shape;1354;p103"/>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55" name="Google Shape;1355;p103"/>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10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Scoop</a:t>
            </a:r>
            <a:endParaRPr/>
          </a:p>
        </p:txBody>
      </p:sp>
      <p:sp>
        <p:nvSpPr>
          <p:cNvPr id="1361" name="Google Shape;1361;p104"/>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100"/>
              <a:buNone/>
            </a:pPr>
            <a:r>
              <a:rPr lang="en-US"/>
              <a:t>Reading in phrases helps us sound like storytellers.</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sp>
        <p:nvSpPr>
          <p:cNvPr id="1362" name="Google Shape;1362;p104"/>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363" name="Google Shape;1363;p104"/>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364" name="Google Shape;1364;p104"/>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Warm-up.</a:t>
            </a:r>
            <a:endParaRPr/>
          </a:p>
        </p:txBody>
      </p:sp>
      <p:sp>
        <p:nvSpPr>
          <p:cNvPr id="1365" name="Google Shape;1365;p104"/>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Scoop phrases.</a:t>
            </a:r>
            <a:endParaRPr/>
          </a:p>
        </p:txBody>
      </p:sp>
      <p:sp>
        <p:nvSpPr>
          <p:cNvPr id="1366" name="Google Shape;1366;p104"/>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Put the scoops together.</a:t>
            </a:r>
            <a:endParaRPr/>
          </a:p>
        </p:txBody>
      </p:sp>
      <p:sp>
        <p:nvSpPr>
          <p:cNvPr id="1367" name="Google Shape;1367;p104"/>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pic>
        <p:nvPicPr>
          <p:cNvPr id="1368" name="Google Shape;1368;p104"/>
          <p:cNvPicPr preferRelativeResize="0"/>
          <p:nvPr/>
        </p:nvPicPr>
        <p:blipFill rotWithShape="1">
          <a:blip r:embed="rId3">
            <a:alphaModFix/>
          </a:blip>
          <a:srcRect b="0" l="0" r="0" t="0"/>
          <a:stretch/>
        </p:blipFill>
        <p:spPr>
          <a:xfrm>
            <a:off x="9422500" y="1771475"/>
            <a:ext cx="2098006" cy="213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10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A group of two or more words in a sentence that has meaning.</a:t>
            </a:r>
            <a:endParaRPr/>
          </a:p>
        </p:txBody>
      </p:sp>
      <p:sp>
        <p:nvSpPr>
          <p:cNvPr id="1374" name="Google Shape;1374;p10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75" name="Google Shape;1375;p10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76" name="Google Shape;1376;p10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77" name="Google Shape;1377;p10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Phrase</a:t>
            </a:r>
            <a:endParaRPr/>
          </a:p>
        </p:txBody>
      </p:sp>
      <p:sp>
        <p:nvSpPr>
          <p:cNvPr id="1378" name="Google Shape;1378;p10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379" name="Google Shape;1379;p10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380" name="Google Shape;1380;p10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381" name="Google Shape;1381;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0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400"/>
              <a:buFont typeface="Calibri"/>
              <a:buNone/>
            </a:pPr>
            <a:r>
              <a:rPr lang="en-US" sz="4400">
                <a:solidFill>
                  <a:srgbClr val="006FB6"/>
                </a:solidFill>
              </a:rPr>
              <a:t>Warm-up</a:t>
            </a:r>
            <a:endParaRPr/>
          </a:p>
        </p:txBody>
      </p:sp>
      <p:sp>
        <p:nvSpPr>
          <p:cNvPr id="1387" name="Google Shape;1387;p106"/>
          <p:cNvSpPr txBox="1"/>
          <p:nvPr>
            <p:ph idx="1" type="body"/>
          </p:nvPr>
        </p:nvSpPr>
        <p:spPr>
          <a:xfrm>
            <a:off x="-80875" y="514031"/>
            <a:ext cx="3497400" cy="549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3600"/>
              <a:buFont typeface="Arial"/>
              <a:buNone/>
            </a:pPr>
            <a:r>
              <a:rPr b="1" i="0" lang="en-US" sz="3600" u="none" cap="none" strike="noStrike">
                <a:solidFill>
                  <a:srgbClr val="006FB6"/>
                </a:solidFill>
                <a:latin typeface="Calibri"/>
                <a:ea typeface="Calibri"/>
                <a:cs typeface="Calibri"/>
                <a:sym typeface="Calibri"/>
              </a:rPr>
              <a:t>Tips and tricks</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388" name="Google Shape;1388;p106"/>
          <p:cNvSpPr txBox="1"/>
          <p:nvPr>
            <p:ph idx="1" type="body"/>
          </p:nvPr>
        </p:nvSpPr>
        <p:spPr>
          <a:xfrm>
            <a:off x="187896" y="1577975"/>
            <a:ext cx="3108300" cy="2262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Encourage slow and accurate reading of each word first. </a:t>
            </a:r>
            <a:endParaRPr>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a:p>
        </p:txBody>
      </p:sp>
      <p:sp>
        <p:nvSpPr>
          <p:cNvPr id="1389" name="Google Shape;1389;p106"/>
          <p:cNvSpPr txBox="1"/>
          <p:nvPr>
            <p:ph idx="2" type="body"/>
          </p:nvPr>
        </p:nvSpPr>
        <p:spPr>
          <a:xfrm>
            <a:off x="187895" y="3992563"/>
            <a:ext cx="3108300" cy="2262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Rushing to sounding like a storyteller on the first try can lead to many mistakes.</a:t>
            </a:r>
            <a:endParaRPr>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a:p>
        </p:txBody>
      </p:sp>
      <p:sp>
        <p:nvSpPr>
          <p:cNvPr id="1390" name="Google Shape;1390;p106"/>
          <p:cNvSpPr txBox="1"/>
          <p:nvPr>
            <p:ph idx="3" type="body"/>
          </p:nvPr>
        </p:nvSpPr>
        <p:spPr>
          <a:xfrm rot="-2153668">
            <a:off x="3943116" y="2303887"/>
            <a:ext cx="2234544" cy="140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Adult</a:t>
            </a:r>
            <a:r>
              <a:rPr lang="en-US">
                <a:solidFill>
                  <a:srgbClr val="006FB6"/>
                </a:solidFill>
              </a:rPr>
              <a:t>: Read this slowly so you can learn the words.</a:t>
            </a:r>
            <a:endParaRPr>
              <a:solidFill>
                <a:srgbClr val="006FB6"/>
              </a:solidFill>
            </a:endParaRPr>
          </a:p>
          <a:p>
            <a:pPr indent="0" lvl="0" marL="0" rtl="0" algn="l">
              <a:lnSpc>
                <a:spcPct val="90000"/>
              </a:lnSpc>
              <a:spcBef>
                <a:spcPts val="1000"/>
              </a:spcBef>
              <a:spcAft>
                <a:spcPts val="0"/>
              </a:spcAft>
              <a:buClr>
                <a:srgbClr val="0771BA"/>
              </a:buClr>
              <a:buSzPts val="2800"/>
              <a:buNone/>
            </a:pPr>
            <a:r>
              <a:t/>
            </a:r>
            <a:endParaRPr/>
          </a:p>
        </p:txBody>
      </p:sp>
      <p:sp>
        <p:nvSpPr>
          <p:cNvPr id="1391" name="Google Shape;1391;p106"/>
          <p:cNvSpPr txBox="1"/>
          <p:nvPr>
            <p:ph idx="4" type="body"/>
          </p:nvPr>
        </p:nvSpPr>
        <p:spPr>
          <a:xfrm rot="860399">
            <a:off x="9357824" y="2241304"/>
            <a:ext cx="2649036" cy="182879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Child: (slowly)</a:t>
            </a:r>
            <a:endParaRPr/>
          </a:p>
          <a:p>
            <a:pPr indent="0" lvl="0" marL="0" rtl="0" algn="l">
              <a:lnSpc>
                <a:spcPct val="90000"/>
              </a:lnSpc>
              <a:spcBef>
                <a:spcPts val="1000"/>
              </a:spcBef>
              <a:spcAft>
                <a:spcPts val="0"/>
              </a:spcAft>
              <a:buClr>
                <a:srgbClr val="006FB6"/>
              </a:buClr>
              <a:buSzPts val="2800"/>
              <a:buNone/>
            </a:pPr>
            <a:r>
              <a:rPr lang="en-US">
                <a:solidFill>
                  <a:srgbClr val="006FB6"/>
                </a:solidFill>
              </a:rPr>
              <a:t>"I…love…this… chocolate… cake!” Tim… yelled… happily.</a:t>
            </a:r>
            <a:endParaRPr>
              <a:solidFill>
                <a:srgbClr val="006FB6"/>
              </a:solidFill>
            </a:endParaRPr>
          </a:p>
          <a:p>
            <a:pPr indent="0" lvl="0" marL="0" rtl="0" algn="l">
              <a:lnSpc>
                <a:spcPct val="90000"/>
              </a:lnSpc>
              <a:spcBef>
                <a:spcPts val="1000"/>
              </a:spcBef>
              <a:spcAft>
                <a:spcPts val="0"/>
              </a:spcAft>
              <a:buClr>
                <a:srgbClr val="0771BA"/>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10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400"/>
              <a:buFont typeface="Calibri"/>
              <a:buNone/>
            </a:pPr>
            <a:r>
              <a:rPr lang="en-US" sz="4400">
                <a:solidFill>
                  <a:srgbClr val="006FB6"/>
                </a:solidFill>
              </a:rPr>
              <a:t>Scoop phrases</a:t>
            </a:r>
            <a:br>
              <a:rPr lang="en-US" sz="4400">
                <a:solidFill>
                  <a:srgbClr val="006FB6"/>
                </a:solidFill>
              </a:rPr>
            </a:br>
            <a:endParaRPr/>
          </a:p>
        </p:txBody>
      </p:sp>
      <p:sp>
        <p:nvSpPr>
          <p:cNvPr id="1397" name="Google Shape;1397;p107"/>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3200"/>
              <a:buNone/>
            </a:pPr>
            <a:r>
              <a:rPr lang="en-US" sz="3200">
                <a:solidFill>
                  <a:srgbClr val="006FB6"/>
                </a:solidFill>
              </a:rPr>
              <a:t>Tips and tricks</a:t>
            </a:r>
            <a:endParaRPr/>
          </a:p>
        </p:txBody>
      </p:sp>
      <p:sp>
        <p:nvSpPr>
          <p:cNvPr id="1398" name="Google Shape;1398;p107"/>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Use your finger or the eraser end of a pencil to visually scoop the phrases together.</a:t>
            </a:r>
            <a:endParaRPr/>
          </a:p>
          <a:p>
            <a:pPr indent="-50800" lvl="0" marL="228600" rtl="0" algn="l">
              <a:lnSpc>
                <a:spcPct val="90000"/>
              </a:lnSpc>
              <a:spcBef>
                <a:spcPts val="1000"/>
              </a:spcBef>
              <a:spcAft>
                <a:spcPts val="0"/>
              </a:spcAft>
              <a:buClr>
                <a:srgbClr val="0771BA"/>
              </a:buClr>
              <a:buSzPts val="2800"/>
              <a:buNone/>
            </a:pPr>
            <a:r>
              <a:t/>
            </a:r>
            <a:endParaRPr/>
          </a:p>
        </p:txBody>
      </p:sp>
      <p:sp>
        <p:nvSpPr>
          <p:cNvPr id="1399" name="Google Shape;1399;p107"/>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Then try doing it with just your eyes.</a:t>
            </a:r>
            <a:endParaRPr/>
          </a:p>
          <a:p>
            <a:pPr indent="-50800" lvl="0" marL="228600" rtl="0" algn="l">
              <a:lnSpc>
                <a:spcPct val="90000"/>
              </a:lnSpc>
              <a:spcBef>
                <a:spcPts val="1000"/>
              </a:spcBef>
              <a:spcAft>
                <a:spcPts val="0"/>
              </a:spcAft>
              <a:buClr>
                <a:srgbClr val="0771BA"/>
              </a:buClr>
              <a:buSzPts val="2800"/>
              <a:buNone/>
            </a:pPr>
            <a:r>
              <a:t/>
            </a:r>
            <a:endParaRPr/>
          </a:p>
        </p:txBody>
      </p:sp>
      <p:sp>
        <p:nvSpPr>
          <p:cNvPr id="1400" name="Google Shape;1400;p107"/>
          <p:cNvSpPr txBox="1"/>
          <p:nvPr>
            <p:ph idx="4" type="body"/>
          </p:nvPr>
        </p:nvSpPr>
        <p:spPr>
          <a:xfrm>
            <a:off x="4104471" y="1561743"/>
            <a:ext cx="7541965" cy="89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sz="3600">
                <a:solidFill>
                  <a:srgbClr val="006FB6"/>
                </a:solidFill>
              </a:rPr>
              <a:t>You’ve figured out the words, now: Scoop phrases!  </a:t>
            </a:r>
            <a:endParaRPr/>
          </a:p>
          <a:p>
            <a:pPr indent="0" lvl="0" marL="0" rtl="0" algn="l">
              <a:lnSpc>
                <a:spcPct val="90000"/>
              </a:lnSpc>
              <a:spcBef>
                <a:spcPts val="1000"/>
              </a:spcBef>
              <a:spcAft>
                <a:spcPts val="0"/>
              </a:spcAft>
              <a:buClr>
                <a:srgbClr val="0771BA"/>
              </a:buClr>
              <a:buSzPts val="3600"/>
              <a:buNone/>
            </a:pPr>
            <a:r>
              <a:t/>
            </a:r>
            <a:endParaRPr sz="3600"/>
          </a:p>
        </p:txBody>
      </p:sp>
      <p:sp>
        <p:nvSpPr>
          <p:cNvPr id="1401" name="Google Shape;1401;p107"/>
          <p:cNvSpPr txBox="1"/>
          <p:nvPr>
            <p:ph idx="6" type="body"/>
          </p:nvPr>
        </p:nvSpPr>
        <p:spPr>
          <a:xfrm>
            <a:off x="3987210" y="4810036"/>
            <a:ext cx="3765872" cy="89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sz="3600">
                <a:solidFill>
                  <a:srgbClr val="006FB6"/>
                </a:solidFill>
              </a:rPr>
              <a:t>Tim yelled happily.</a:t>
            </a:r>
            <a:endParaRPr sz="3600"/>
          </a:p>
        </p:txBody>
      </p:sp>
      <p:sp>
        <p:nvSpPr>
          <p:cNvPr id="1402" name="Google Shape;1402;p107"/>
          <p:cNvSpPr txBox="1"/>
          <p:nvPr>
            <p:ph idx="7" type="body"/>
          </p:nvPr>
        </p:nvSpPr>
        <p:spPr>
          <a:xfrm>
            <a:off x="7397657" y="3224908"/>
            <a:ext cx="4691572" cy="89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sz="3600">
                <a:solidFill>
                  <a:srgbClr val="006FB6"/>
                </a:solidFill>
              </a:rPr>
              <a:t>this chocolate cake!”</a:t>
            </a:r>
            <a:endParaRPr sz="3600"/>
          </a:p>
        </p:txBody>
      </p:sp>
      <p:sp>
        <p:nvSpPr>
          <p:cNvPr id="1403" name="Google Shape;1403;p107"/>
          <p:cNvSpPr/>
          <p:nvPr/>
        </p:nvSpPr>
        <p:spPr>
          <a:xfrm>
            <a:off x="4379488" y="4002916"/>
            <a:ext cx="1800643" cy="363092"/>
          </a:xfrm>
          <a:custGeom>
            <a:rect b="b" l="l" r="r" t="t"/>
            <a:pathLst>
              <a:path extrusionOk="0" h="661233" w="1885070">
                <a:moveTo>
                  <a:pt x="0" y="28136"/>
                </a:moveTo>
                <a:cubicBezTo>
                  <a:pt x="391551" y="347003"/>
                  <a:pt x="783102" y="665871"/>
                  <a:pt x="1097280" y="661182"/>
                </a:cubicBezTo>
                <a:cubicBezTo>
                  <a:pt x="1411458" y="656493"/>
                  <a:pt x="1720947" y="143021"/>
                  <a:pt x="1885070" y="0"/>
                </a:cubicBezTo>
              </a:path>
            </a:pathLst>
          </a:custGeom>
          <a:noFill/>
          <a:ln cap="flat" cmpd="sng" w="7620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4" name="Google Shape;1404;p107"/>
          <p:cNvSpPr/>
          <p:nvPr/>
        </p:nvSpPr>
        <p:spPr>
          <a:xfrm>
            <a:off x="7959163" y="3839940"/>
            <a:ext cx="2283648" cy="363092"/>
          </a:xfrm>
          <a:custGeom>
            <a:rect b="b" l="l" r="r" t="t"/>
            <a:pathLst>
              <a:path extrusionOk="0" h="661233" w="1885070">
                <a:moveTo>
                  <a:pt x="0" y="28136"/>
                </a:moveTo>
                <a:cubicBezTo>
                  <a:pt x="391551" y="347003"/>
                  <a:pt x="783102" y="665871"/>
                  <a:pt x="1097280" y="661182"/>
                </a:cubicBezTo>
                <a:cubicBezTo>
                  <a:pt x="1411458" y="656493"/>
                  <a:pt x="1720947" y="143021"/>
                  <a:pt x="1885070" y="0"/>
                </a:cubicBezTo>
              </a:path>
            </a:pathLst>
          </a:custGeom>
          <a:noFill/>
          <a:ln cap="flat" cmpd="sng" w="7620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5" name="Google Shape;1405;p107"/>
          <p:cNvSpPr/>
          <p:nvPr/>
        </p:nvSpPr>
        <p:spPr>
          <a:xfrm>
            <a:off x="4332765" y="5526490"/>
            <a:ext cx="2701511" cy="363092"/>
          </a:xfrm>
          <a:custGeom>
            <a:rect b="b" l="l" r="r" t="t"/>
            <a:pathLst>
              <a:path extrusionOk="0" h="661233" w="1885070">
                <a:moveTo>
                  <a:pt x="0" y="28136"/>
                </a:moveTo>
                <a:cubicBezTo>
                  <a:pt x="391551" y="347003"/>
                  <a:pt x="783102" y="665871"/>
                  <a:pt x="1097280" y="661182"/>
                </a:cubicBezTo>
                <a:cubicBezTo>
                  <a:pt x="1411458" y="656493"/>
                  <a:pt x="1720947" y="143021"/>
                  <a:pt x="1885070" y="0"/>
                </a:cubicBezTo>
              </a:path>
            </a:pathLst>
          </a:custGeom>
          <a:noFill/>
          <a:ln cap="flat" cmpd="sng" w="7620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6" name="Google Shape;1406;p107"/>
          <p:cNvSpPr txBox="1"/>
          <p:nvPr>
            <p:ph idx="5" type="body"/>
          </p:nvPr>
        </p:nvSpPr>
        <p:spPr>
          <a:xfrm>
            <a:off x="3969386" y="3243174"/>
            <a:ext cx="3428400" cy="897900"/>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Clr>
                <a:srgbClr val="0771BA"/>
              </a:buClr>
              <a:buSzPts val="2800"/>
              <a:buFont typeface="Arial"/>
              <a:buNone/>
            </a:pPr>
            <a:r>
              <a:rPr lang="en-US" sz="3600"/>
              <a:t>"I love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3"/>
                                        </p:tgtEl>
                                        <p:attrNameLst>
                                          <p:attrName>style.visibility</p:attrName>
                                        </p:attrNameLst>
                                      </p:cBhvr>
                                      <p:to>
                                        <p:strVal val="visible"/>
                                      </p:to>
                                    </p:set>
                                    <p:animEffect filter="fade" transition="in">
                                      <p:cBhvr>
                                        <p:cTn dur="500"/>
                                        <p:tgtEl>
                                          <p:spTgt spid="1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4"/>
                                        </p:tgtEl>
                                        <p:attrNameLst>
                                          <p:attrName>style.visibility</p:attrName>
                                        </p:attrNameLst>
                                      </p:cBhvr>
                                      <p:to>
                                        <p:strVal val="visible"/>
                                      </p:to>
                                    </p:set>
                                    <p:animEffect filter="fade" transition="in">
                                      <p:cBhvr>
                                        <p:cTn dur="500"/>
                                        <p:tgtEl>
                                          <p:spTgt spid="1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500"/>
                                        <p:tgtEl>
                                          <p:spTgt spid="1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0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000"/>
              <a:buFont typeface="Arial"/>
              <a:buNone/>
            </a:pPr>
            <a:r>
              <a:rPr lang="en-US" sz="4400">
                <a:solidFill>
                  <a:srgbClr val="006FB6"/>
                </a:solidFill>
              </a:rPr>
              <a:t>Put the scoops together</a:t>
            </a:r>
            <a:endParaRPr sz="4400"/>
          </a:p>
        </p:txBody>
      </p:sp>
      <p:sp>
        <p:nvSpPr>
          <p:cNvPr id="1412" name="Google Shape;1412;p10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006FB6"/>
              </a:buClr>
              <a:buSzPts val="4000"/>
              <a:buNone/>
            </a:pPr>
            <a:r>
              <a:t/>
            </a:r>
            <a:endParaRPr/>
          </a:p>
          <a:p>
            <a:pPr indent="0" lvl="0" marL="0" rtl="0" algn="l">
              <a:lnSpc>
                <a:spcPct val="90000"/>
              </a:lnSpc>
              <a:spcBef>
                <a:spcPts val="1000"/>
              </a:spcBef>
              <a:spcAft>
                <a:spcPts val="0"/>
              </a:spcAft>
              <a:buClr>
                <a:srgbClr val="006FB6"/>
              </a:buClr>
              <a:buSzPts val="4000"/>
              <a:buNone/>
            </a:pPr>
            <a:r>
              <a:rPr lang="en-US"/>
              <a:t>"I love this chocolate cake!" Tim yelled happily.</a:t>
            </a:r>
            <a:endParaRPr/>
          </a:p>
          <a:p>
            <a:pPr indent="0" lvl="0" marL="0" rtl="0" algn="l">
              <a:lnSpc>
                <a:spcPct val="90000"/>
              </a:lnSpc>
              <a:spcBef>
                <a:spcPts val="1000"/>
              </a:spcBef>
              <a:spcAft>
                <a:spcPts val="0"/>
              </a:spcAft>
              <a:buClr>
                <a:srgbClr val="006FB6"/>
              </a:buClr>
              <a:buSzPts val="4000"/>
              <a:buNone/>
            </a:pPr>
            <a:r>
              <a:t/>
            </a:r>
            <a:endParaRPr/>
          </a:p>
        </p:txBody>
      </p:sp>
      <p:sp>
        <p:nvSpPr>
          <p:cNvPr id="1413" name="Google Shape;1413;p10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Arial"/>
              <a:buNone/>
            </a:pPr>
            <a:r>
              <a:rPr lang="en-US"/>
              <a:t>Let’s practice!</a:t>
            </a:r>
            <a:endParaRPr/>
          </a:p>
        </p:txBody>
      </p:sp>
      <p:pic>
        <p:nvPicPr>
          <p:cNvPr descr="A picture containing person, child, laptop, indoor&#10;&#10;Description generated with very high confidence" id="1414" name="Google Shape;1414;p108"/>
          <p:cNvPicPr preferRelativeResize="0"/>
          <p:nvPr>
            <p:ph idx="2" type="pic"/>
          </p:nvPr>
        </p:nvPicPr>
        <p:blipFill rotWithShape="1">
          <a:blip r:embed="rId3">
            <a:alphaModFix/>
          </a:blip>
          <a:srcRect b="0" l="1139" r="1138" t="0"/>
          <a:stretch/>
        </p:blipFill>
        <p:spPr>
          <a:xfrm>
            <a:off x="8832388" y="1251284"/>
            <a:ext cx="3251581" cy="2498913"/>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