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9" r:id="rId1"/>
    <p:sldMasterId id="2147483750" r:id="rId2"/>
    <p:sldMasterId id="2147483751" r:id="rId3"/>
    <p:sldMasterId id="2147483753" r:id="rId4"/>
    <p:sldMasterId id="2147483754" r:id="rId5"/>
    <p:sldMasterId id="2147483755" r:id="rId6"/>
    <p:sldMasterId id="2147483756" r:id="rId7"/>
    <p:sldMasterId id="2147483757" r:id="rId8"/>
    <p:sldMasterId id="2147483758" r:id="rId9"/>
  </p:sldMasterIdLst>
  <p:notesMasterIdLst>
    <p:notesMasterId r:id="rId27"/>
  </p:notesMasterIdLst>
  <p:sldIdLst>
    <p:sldId id="256" r:id="rId10"/>
    <p:sldId id="257" r:id="rId11"/>
    <p:sldId id="258" r:id="rId12"/>
    <p:sldId id="273"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43"/>
  </p:normalViewPr>
  <p:slideViewPr>
    <p:cSldViewPr snapToGrid="0">
      <p:cViewPr varScale="1">
        <p:scale>
          <a:sx n="110" d="100"/>
          <a:sy n="110" d="100"/>
        </p:scale>
        <p:origin x="73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SBCfeedback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Copyright 2022 Springboard Collaborative, all rights reserved.</a:t>
            </a:r>
            <a:endParaRPr/>
          </a:p>
          <a:p>
            <a:pPr marL="457200" lvl="0" indent="-22860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0"/>
              </a:spcBef>
              <a:spcAft>
                <a:spcPts val="0"/>
              </a:spcAft>
              <a:buClr>
                <a:schemeClr val="dk1"/>
              </a:buClr>
              <a:buSzPts val="1400"/>
              <a:buFont typeface="Arial"/>
              <a:buNone/>
            </a:pPr>
            <a:r>
              <a:rPr lang="en-US" b="1"/>
              <a:t>Overview and rationale</a:t>
            </a:r>
            <a:endParaRPr/>
          </a:p>
          <a:p>
            <a:pPr marL="0" lvl="0" indent="0" algn="l" rtl="0">
              <a:lnSpc>
                <a:spcPct val="100000"/>
              </a:lnSpc>
              <a:spcBef>
                <a:spcPts val="0"/>
              </a:spcBef>
              <a:spcAft>
                <a:spcPts val="0"/>
              </a:spcAft>
              <a:buClr>
                <a:schemeClr val="dk1"/>
              </a:buClr>
              <a:buSzPts val="1400"/>
              <a:buFont typeface="Arial"/>
              <a:buNone/>
            </a:pPr>
            <a:r>
              <a:rPr lang="en-US"/>
              <a:t>This is a </a:t>
            </a:r>
            <a:r>
              <a:rPr lang="en-US" b="1"/>
              <a:t>sound like a storyteller </a:t>
            </a:r>
            <a:r>
              <a:rPr lang="en-US"/>
              <a:t>workshop</a:t>
            </a:r>
            <a:r>
              <a:rPr lang="en-US" b="1" i="1"/>
              <a:t> </a:t>
            </a:r>
            <a:r>
              <a:rPr lang="en-US"/>
              <a:t>that focuses on the reading skill of fluency, or sounding like a storyteller. In this workshop, families learn a strategy for </a:t>
            </a:r>
            <a:r>
              <a:rPr lang="en-US" i="1"/>
              <a:t>scooping </a:t>
            </a:r>
            <a:r>
              <a:rPr lang="en-US"/>
              <a:t>the words into phrases as they read by physically scooping with their fingers and then visually scooping with their eyes to build reading fluency.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b="1"/>
              <a:t>Materials: </a:t>
            </a:r>
            <a:endParaRPr b="1"/>
          </a:p>
          <a:p>
            <a:pPr marL="457200" lvl="0" indent="-279400" algn="l" rtl="0">
              <a:lnSpc>
                <a:spcPct val="100000"/>
              </a:lnSpc>
              <a:spcBef>
                <a:spcPts val="0"/>
              </a:spcBef>
              <a:spcAft>
                <a:spcPts val="0"/>
              </a:spcAft>
              <a:buClr>
                <a:schemeClr val="dk1"/>
              </a:buClr>
              <a:buSzPts val="800"/>
              <a:buChar char="●"/>
            </a:pPr>
            <a:r>
              <a:rPr lang="en-US"/>
              <a:t>Corresponding Reading Tip Sheet (in the languages the families need)</a:t>
            </a:r>
            <a:endParaRPr/>
          </a:p>
          <a:p>
            <a:pPr marL="457200" lvl="0" indent="-279400" algn="l" rtl="0">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marL="457200" lvl="0" indent="-279400" algn="l" rtl="0">
              <a:lnSpc>
                <a:spcPct val="100000"/>
              </a:lnSpc>
              <a:spcBef>
                <a:spcPts val="0"/>
              </a:spcBef>
              <a:spcAft>
                <a:spcPts val="0"/>
              </a:spcAft>
              <a:buClr>
                <a:schemeClr val="dk1"/>
              </a:buClr>
              <a:buSzPts val="800"/>
              <a:buChar char="●"/>
            </a:pPr>
            <a:r>
              <a:rPr lang="en-US"/>
              <a:t>Books for families to use during the reading tip explanation and practice time. This strategy works with both fiction and nonfiction texts.</a:t>
            </a:r>
            <a:endParaRPr/>
          </a:p>
          <a:p>
            <a:pPr marL="457200" lvl="0" indent="-279400" algn="l" rtl="0">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marL="457200" lvl="0" indent="-279400" algn="l" rtl="0">
              <a:lnSpc>
                <a:spcPct val="100000"/>
              </a:lnSpc>
              <a:spcBef>
                <a:spcPts val="0"/>
              </a:spcBef>
              <a:spcAft>
                <a:spcPts val="0"/>
              </a:spcAft>
              <a:buClr>
                <a:schemeClr val="dk1"/>
              </a:buClr>
              <a:buSzPts val="800"/>
              <a:buFont typeface="Calibri"/>
              <a:buChar char="●"/>
            </a:pPr>
            <a:r>
              <a:rPr lang="en-US"/>
              <a:t>Name tags (optional but highly recommended)</a:t>
            </a:r>
            <a:endParaRPr/>
          </a:p>
          <a:p>
            <a:pPr marL="45720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b="1"/>
              <a:t>Facilitation notes:</a:t>
            </a:r>
            <a:endParaRPr b="1"/>
          </a:p>
          <a:p>
            <a:pPr marL="0" lvl="0" indent="0" algn="l" rtl="0">
              <a:lnSpc>
                <a:spcPct val="100000"/>
              </a:lnSpc>
              <a:spcBef>
                <a:spcPts val="0"/>
              </a:spcBef>
              <a:spcAft>
                <a:spcPts val="0"/>
              </a:spcAft>
              <a:buClr>
                <a:schemeClr val="dk1"/>
              </a:buClr>
              <a:buSzPts val="1100"/>
              <a:buFont typeface="Arial"/>
              <a:buNone/>
            </a:pPr>
            <a:r>
              <a:rPr lang="en-US" b="1" u="sng"/>
              <a:t>To prepare:</a:t>
            </a:r>
            <a:endParaRPr b="1" u="sng"/>
          </a:p>
          <a:p>
            <a:pPr marL="457200" lvl="0" indent="-279400" algn="l" rtl="0">
              <a:lnSpc>
                <a:spcPct val="100000"/>
              </a:lnSpc>
              <a:spcBef>
                <a:spcPts val="0"/>
              </a:spcBef>
              <a:spcAft>
                <a:spcPts val="0"/>
              </a:spcAft>
              <a:buClr>
                <a:schemeClr val="dk1"/>
              </a:buClr>
              <a:buSzPts val="800"/>
              <a:buChar char="●"/>
            </a:pPr>
            <a:r>
              <a:rPr lang="en-US"/>
              <a:t>In this workshop, you will model how to scoop words together into phrases, both with your fingers and with your eyes. Study the slides in the reading tip section. Think through how you will model and guide practice for the three steps of scooping. </a:t>
            </a:r>
            <a:endParaRPr/>
          </a:p>
          <a:p>
            <a:pPr marL="914400" lvl="1" indent="-317500" algn="l" rtl="0">
              <a:lnSpc>
                <a:spcPct val="100000"/>
              </a:lnSpc>
              <a:spcBef>
                <a:spcPts val="0"/>
              </a:spcBef>
              <a:spcAft>
                <a:spcPts val="0"/>
              </a:spcAft>
              <a:buClr>
                <a:schemeClr val="dk1"/>
              </a:buClr>
              <a:buSzPts val="1400"/>
              <a:buChar char="•"/>
            </a:pPr>
            <a:r>
              <a:rPr lang="en-US"/>
              <a:t>You may want to practice with additional sentences. If this is the case, post them on a white board large enough for families to read.</a:t>
            </a:r>
            <a:endParaRPr/>
          </a:p>
          <a:p>
            <a:pPr marL="914400" lvl="1" indent="-317500" algn="l" rtl="0">
              <a:lnSpc>
                <a:spcPct val="100000"/>
              </a:lnSpc>
              <a:spcBef>
                <a:spcPts val="0"/>
              </a:spcBef>
              <a:spcAft>
                <a:spcPts val="0"/>
              </a:spcAft>
              <a:buClr>
                <a:schemeClr val="dk1"/>
              </a:buClr>
              <a:buSzPts val="1400"/>
              <a:buChar char="•"/>
            </a:pPr>
            <a:r>
              <a:rPr lang="en-US"/>
              <a:t>Consider providing additional group practice after the “Put the scoops together” slide and before the video.</a:t>
            </a:r>
            <a:endParaRPr/>
          </a:p>
          <a:p>
            <a:pPr marL="457200" lvl="0" indent="-279400" algn="l" rtl="0">
              <a:lnSpc>
                <a:spcPct val="100000"/>
              </a:lnSpc>
              <a:spcBef>
                <a:spcPts val="0"/>
              </a:spcBef>
              <a:spcAft>
                <a:spcPts val="0"/>
              </a:spcAft>
              <a:buClr>
                <a:schemeClr val="dk1"/>
              </a:buClr>
              <a:buSzPts val="800"/>
              <a:buChar char="●"/>
            </a:pPr>
            <a:r>
              <a:rPr lang="en-US"/>
              <a:t>Preview the light blue slides and choose the ones that are appropriate for your context.</a:t>
            </a:r>
            <a:endParaRPr/>
          </a:p>
          <a:p>
            <a:pPr marL="457200" lvl="0" indent="-279400" algn="l" rtl="0">
              <a:lnSpc>
                <a:spcPct val="100000"/>
              </a:lnSpc>
              <a:spcBef>
                <a:spcPts val="0"/>
              </a:spcBef>
              <a:spcAft>
                <a:spcPts val="0"/>
              </a:spcAft>
              <a:buClr>
                <a:schemeClr val="dk1"/>
              </a:buClr>
              <a:buSzPts val="800"/>
              <a:buChar char="●"/>
            </a:pPr>
            <a:r>
              <a:rPr lang="en-US"/>
              <a:t>Be sure to familiarize yourself with the content of the presentation so you can talk </a:t>
            </a:r>
            <a:r>
              <a:rPr lang="en-US" i="1"/>
              <a:t>with </a:t>
            </a:r>
            <a:r>
              <a:rPr lang="en-US"/>
              <a:t>families, not “at” them.</a:t>
            </a:r>
            <a:endParaRPr/>
          </a:p>
          <a:p>
            <a:pPr marL="457200" lvl="0" indent="-279400" algn="l" rtl="0">
              <a:lnSpc>
                <a:spcPct val="100000"/>
              </a:lnSpc>
              <a:spcBef>
                <a:spcPts val="0"/>
              </a:spcBef>
              <a:spcAft>
                <a:spcPts val="0"/>
              </a:spcAft>
              <a:buClr>
                <a:schemeClr val="dk1"/>
              </a:buClr>
              <a:buSzPts val="800"/>
              <a:buChar char="●"/>
            </a:pPr>
            <a:r>
              <a:rPr lang="en-US"/>
              <a:t>Test video links and audio equipment for video. Video is available in English and Spanish on Springboard Collaborative’s YouTube channel.</a:t>
            </a:r>
            <a:endParaRPr/>
          </a:p>
          <a:p>
            <a:pPr marL="171450" lvl="0" indent="-82550" algn="l" rtl="0">
              <a:lnSpc>
                <a:spcPct val="100000"/>
              </a:lnSpc>
              <a:spcBef>
                <a:spcPts val="0"/>
              </a:spcBef>
              <a:spcAft>
                <a:spcPts val="0"/>
              </a:spcAft>
              <a:buClr>
                <a:schemeClr val="dk1"/>
              </a:buClr>
              <a:buSzPts val="1400"/>
              <a:buFont typeface="Arial"/>
              <a:buNone/>
            </a:pPr>
            <a:endParaRPr u="sng"/>
          </a:p>
          <a:p>
            <a:pPr marL="0" lvl="0" indent="0" algn="l" rtl="0">
              <a:lnSpc>
                <a:spcPct val="100000"/>
              </a:lnSpc>
              <a:spcBef>
                <a:spcPts val="0"/>
              </a:spcBef>
              <a:spcAft>
                <a:spcPts val="0"/>
              </a:spcAft>
              <a:buClr>
                <a:schemeClr val="dk1"/>
              </a:buClr>
              <a:buSzPts val="1400"/>
              <a:buFont typeface="Arial"/>
              <a:buNone/>
            </a:pPr>
            <a:r>
              <a:rPr lang="en-US" u="sng"/>
              <a:t>During workshop</a:t>
            </a:r>
            <a:endParaRPr/>
          </a:p>
          <a:p>
            <a:pPr marL="457200" lvl="0" indent="-298450" algn="l" rtl="0">
              <a:lnSpc>
                <a:spcPct val="100000"/>
              </a:lnSpc>
              <a:spcBef>
                <a:spcPts val="0"/>
              </a:spcBef>
              <a:spcAft>
                <a:spcPts val="0"/>
              </a:spcAft>
              <a:buClr>
                <a:schemeClr val="dk1"/>
              </a:buClr>
              <a:buSzPts val="1100"/>
              <a:buFont typeface="Calibri"/>
              <a:buChar char="•"/>
            </a:pPr>
            <a:r>
              <a:rPr lang="en-US"/>
              <a:t>Take time to build rapport as a group and individually with families. Little things like learning family members’ names and greeting them at the door go a long way.</a:t>
            </a:r>
            <a:endParaRPr/>
          </a:p>
          <a:p>
            <a:pPr marL="457200" lvl="0" indent="-298450" algn="l" rtl="0">
              <a:lnSpc>
                <a:spcPct val="100000"/>
              </a:lnSpc>
              <a:spcBef>
                <a:spcPts val="0"/>
              </a:spcBef>
              <a:spcAft>
                <a:spcPts val="0"/>
              </a:spcAft>
              <a:buClr>
                <a:schemeClr val="dk1"/>
              </a:buClr>
              <a:buSzPts val="1100"/>
              <a:buFont typeface="Calibri"/>
              <a:buChar char="•"/>
            </a:pPr>
            <a:r>
              <a:rPr lang="en-US"/>
              <a:t>Keep pace so that families have time to practice the tip and also reflect. Being able to practice and reflect helps families internalize the strategy.</a:t>
            </a:r>
            <a:endParaRPr/>
          </a:p>
          <a:p>
            <a:pPr marL="457200" lvl="0" indent="-298450" algn="l" rtl="0">
              <a:lnSpc>
                <a:spcPct val="100000"/>
              </a:lnSpc>
              <a:spcBef>
                <a:spcPts val="0"/>
              </a:spcBef>
              <a:spcAft>
                <a:spcPts val="0"/>
              </a:spcAft>
              <a:buClr>
                <a:schemeClr val="dk1"/>
              </a:buClr>
              <a:buSzPts val="1100"/>
              <a:buFont typeface="Calibri"/>
              <a:buChar char="•"/>
            </a:pPr>
            <a:r>
              <a:rPr lang="en-US"/>
              <a:t>Circulate and check-in with families individually during practice time. See “Practice time” slide for more specific suggestions.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b="1" u="sng"/>
              <a:t>Ideas to differentiate </a:t>
            </a:r>
            <a:endParaRPr b="1"/>
          </a:p>
          <a:p>
            <a:pPr marL="457200" lvl="0" indent="-317500" algn="l" rtl="0">
              <a:lnSpc>
                <a:spcPct val="100000"/>
              </a:lnSpc>
              <a:spcBef>
                <a:spcPts val="0"/>
              </a:spcBef>
              <a:spcAft>
                <a:spcPts val="0"/>
              </a:spcAft>
              <a:buClr>
                <a:schemeClr val="dk1"/>
              </a:buClr>
              <a:buSzPts val="1400"/>
              <a:buChar char="•"/>
            </a:pPr>
            <a:r>
              <a:rPr lang="en-US"/>
              <a:t>Be sure the book you use to model matches the reading abilities of the children in the workshop. Consider modeling with one or two pages from books with differing difficulty. </a:t>
            </a:r>
            <a:endParaRPr/>
          </a:p>
          <a:p>
            <a:pPr marL="457200" lvl="0" indent="-317500" algn="l" rtl="0">
              <a:lnSpc>
                <a:spcPct val="100000"/>
              </a:lnSpc>
              <a:spcBef>
                <a:spcPts val="0"/>
              </a:spcBef>
              <a:spcAft>
                <a:spcPts val="0"/>
              </a:spcAft>
              <a:buClr>
                <a:schemeClr val="dk1"/>
              </a:buClr>
              <a:buSzPts val="1400"/>
              <a:buChar char="•"/>
            </a:pPr>
            <a:r>
              <a:rPr lang="en-US"/>
              <a:t>If teaching this workshop to </a:t>
            </a:r>
            <a:r>
              <a:rPr lang="en-US" b="1"/>
              <a:t>younger readers:</a:t>
            </a:r>
            <a:endParaRPr b="1"/>
          </a:p>
          <a:p>
            <a:pPr marL="685800" lvl="1" indent="-228600" algn="l" rtl="0">
              <a:lnSpc>
                <a:spcPct val="100000"/>
              </a:lnSpc>
              <a:spcBef>
                <a:spcPts val="0"/>
              </a:spcBef>
              <a:spcAft>
                <a:spcPts val="0"/>
              </a:spcAft>
              <a:buClr>
                <a:schemeClr val="dk1"/>
              </a:buClr>
              <a:buSzPts val="1400"/>
              <a:buChar char="•"/>
            </a:pPr>
            <a:r>
              <a:rPr lang="en-US"/>
              <a:t>Choose the appropriate “Reading = conversation” slide. </a:t>
            </a:r>
            <a:endParaRPr/>
          </a:p>
          <a:p>
            <a:pPr marL="685800" lvl="1" indent="-228600" algn="l" rtl="0">
              <a:lnSpc>
                <a:spcPct val="100000"/>
              </a:lnSpc>
              <a:spcBef>
                <a:spcPts val="0"/>
              </a:spcBef>
              <a:spcAft>
                <a:spcPts val="0"/>
              </a:spcAft>
              <a:buClr>
                <a:schemeClr val="dk1"/>
              </a:buClr>
              <a:buSzPts val="1400"/>
              <a:buChar char="•"/>
            </a:pPr>
            <a:r>
              <a:rPr lang="en-US"/>
              <a:t>Use a shorter sentence that consists of one scooped phrase.</a:t>
            </a:r>
            <a:endParaRPr/>
          </a:p>
          <a:p>
            <a:pPr marL="685800" lvl="1" indent="-228600" algn="l" rtl="0">
              <a:lnSpc>
                <a:spcPct val="100000"/>
              </a:lnSpc>
              <a:spcBef>
                <a:spcPts val="0"/>
              </a:spcBef>
              <a:spcAft>
                <a:spcPts val="0"/>
              </a:spcAft>
              <a:buClr>
                <a:schemeClr val="dk1"/>
              </a:buClr>
              <a:buSzPts val="1400"/>
              <a:buChar char="•"/>
            </a:pPr>
            <a:r>
              <a:rPr lang="en-US"/>
              <a:t>Encourage them to read the entire sentence as a phrase if you are presenting this workshop to families with young readers who are still reading books with very short sentences.</a:t>
            </a:r>
            <a:endParaRPr/>
          </a:p>
          <a:p>
            <a:pPr marL="457200" lvl="0" indent="-317500" algn="l" rtl="0">
              <a:lnSpc>
                <a:spcPct val="100000"/>
              </a:lnSpc>
              <a:spcBef>
                <a:spcPts val="0"/>
              </a:spcBef>
              <a:spcAft>
                <a:spcPts val="0"/>
              </a:spcAft>
              <a:buClr>
                <a:schemeClr val="dk1"/>
              </a:buClr>
              <a:buSzPts val="1400"/>
              <a:buChar char="•"/>
            </a:pPr>
            <a:r>
              <a:rPr lang="en-US"/>
              <a:t>If teaching this workshop to families with </a:t>
            </a:r>
            <a:r>
              <a:rPr lang="en-US" b="1"/>
              <a:t>older readers</a:t>
            </a:r>
            <a:r>
              <a:rPr lang="en-US"/>
              <a:t>:</a:t>
            </a:r>
            <a:endParaRPr b="1"/>
          </a:p>
          <a:p>
            <a:pPr marL="685800" lvl="1" indent="-228600" algn="l" rtl="0">
              <a:lnSpc>
                <a:spcPct val="100000"/>
              </a:lnSpc>
              <a:spcBef>
                <a:spcPts val="0"/>
              </a:spcBef>
              <a:spcAft>
                <a:spcPts val="0"/>
              </a:spcAft>
              <a:buClr>
                <a:schemeClr val="dk1"/>
              </a:buClr>
              <a:buSzPts val="1400"/>
              <a:buChar char="•"/>
            </a:pPr>
            <a:r>
              <a:rPr lang="en-US"/>
              <a:t>Choose the appropriate “Reading = conversation” slide.</a:t>
            </a:r>
            <a:endParaRPr/>
          </a:p>
          <a:p>
            <a:pPr marL="685800" lvl="1" indent="-228600" algn="l" rtl="0">
              <a:lnSpc>
                <a:spcPct val="100000"/>
              </a:lnSpc>
              <a:spcBef>
                <a:spcPts val="0"/>
              </a:spcBef>
              <a:spcAft>
                <a:spcPts val="0"/>
              </a:spcAft>
              <a:buClr>
                <a:schemeClr val="dk1"/>
              </a:buClr>
              <a:buSzPts val="1400"/>
              <a:buChar char="•"/>
            </a:pPr>
            <a:r>
              <a:rPr lang="en-US"/>
              <a:t>Consider making a copy of a paragraph of text and using that to practice instead of just one sentence. </a:t>
            </a:r>
            <a:endParaRPr/>
          </a:p>
          <a:p>
            <a:pPr marL="685800" lvl="1" indent="-228600" algn="l" rtl="0">
              <a:lnSpc>
                <a:spcPct val="100000"/>
              </a:lnSpc>
              <a:spcBef>
                <a:spcPts val="0"/>
              </a:spcBef>
              <a:spcAft>
                <a:spcPts val="0"/>
              </a:spcAft>
              <a:buClr>
                <a:schemeClr val="dk1"/>
              </a:buClr>
              <a:buSzPts val="1400"/>
              <a:buChar char="•"/>
            </a:pPr>
            <a:r>
              <a:rPr lang="en-US"/>
              <a:t>Remind families that rereading is valuable practice for building fluency. </a:t>
            </a:r>
            <a:endParaRPr/>
          </a:p>
          <a:p>
            <a:pPr marL="457200" lvl="0" indent="-298450" algn="l" rtl="0">
              <a:lnSpc>
                <a:spcPct val="100000"/>
              </a:lnSpc>
              <a:spcBef>
                <a:spcPts val="0"/>
              </a:spcBef>
              <a:spcAft>
                <a:spcPts val="0"/>
              </a:spcAft>
              <a:buClr>
                <a:schemeClr val="dk1"/>
              </a:buClr>
              <a:buSzPts val="1100"/>
              <a:buFont typeface="Calibri"/>
              <a:buChar char="•"/>
            </a:pPr>
            <a:r>
              <a:rPr lang="en-US"/>
              <a:t>If teaching this workshop to</a:t>
            </a:r>
            <a:r>
              <a:rPr lang="en-US" b="1"/>
              <a:t> Multilingual families</a:t>
            </a:r>
            <a:r>
              <a:rPr lang="en-US"/>
              <a:t>:</a:t>
            </a:r>
            <a:endParaRPr b="1"/>
          </a:p>
          <a:p>
            <a:pPr marL="685800" lvl="1" indent="-228600" algn="l" rtl="0">
              <a:lnSpc>
                <a:spcPct val="100000"/>
              </a:lnSpc>
              <a:spcBef>
                <a:spcPts val="0"/>
              </a:spcBef>
              <a:spcAft>
                <a:spcPts val="0"/>
              </a:spcAft>
              <a:buClr>
                <a:schemeClr val="dk1"/>
              </a:buClr>
              <a:buSzPts val="1400"/>
              <a:buChar char="•"/>
            </a:pPr>
            <a:r>
              <a:rPr lang="en-US"/>
              <a:t>Explicitly talk about the rhythm of the English language and how English is a stress-timed language. </a:t>
            </a:r>
            <a:endParaRPr/>
          </a:p>
          <a:p>
            <a:pPr marL="685800" lvl="1" indent="-228600" algn="l" rtl="0">
              <a:lnSpc>
                <a:spcPct val="100000"/>
              </a:lnSpc>
              <a:spcBef>
                <a:spcPts val="0"/>
              </a:spcBef>
              <a:spcAft>
                <a:spcPts val="0"/>
              </a:spcAft>
              <a:buClr>
                <a:schemeClr val="dk1"/>
              </a:buClr>
              <a:buSzPts val="1400"/>
              <a:buChar char="•"/>
            </a:pPr>
            <a:r>
              <a:rPr lang="en-US"/>
              <a:t>Ask for examples of how rhythm can change for different languages, or even for speakers from different regions of the same country. </a:t>
            </a:r>
            <a:endParaRPr/>
          </a:p>
          <a:p>
            <a:pPr marL="685800" lvl="1" indent="-228600" algn="l" rtl="0">
              <a:lnSpc>
                <a:spcPct val="100000"/>
              </a:lnSpc>
              <a:spcBef>
                <a:spcPts val="0"/>
              </a:spcBef>
              <a:spcAft>
                <a:spcPts val="0"/>
              </a:spcAft>
              <a:buClr>
                <a:schemeClr val="dk1"/>
              </a:buClr>
              <a:buSzPts val="1400"/>
              <a:buChar char="•"/>
            </a:pPr>
            <a:r>
              <a:rPr lang="en-US"/>
              <a:t>You may wish to review common punctuation. </a:t>
            </a:r>
            <a:endParaRPr/>
          </a:p>
          <a:p>
            <a:pPr marL="457200" lvl="0" indent="-317500" algn="l" rtl="0">
              <a:lnSpc>
                <a:spcPct val="100000"/>
              </a:lnSpc>
              <a:spcBef>
                <a:spcPts val="0"/>
              </a:spcBef>
              <a:spcAft>
                <a:spcPts val="0"/>
              </a:spcAft>
              <a:buClr>
                <a:schemeClr val="dk1"/>
              </a:buClr>
              <a:buSzPts val="1400"/>
              <a:buChar char="•"/>
            </a:pPr>
            <a:r>
              <a:rPr lang="en-US"/>
              <a:t>If families are</a:t>
            </a:r>
            <a:r>
              <a:rPr lang="en-US" b="1"/>
              <a:t> familiar with this workshop,</a:t>
            </a:r>
            <a:r>
              <a:rPr lang="en-US"/>
              <a:t> consider how you might leverage their experience. Ask families to share how they helped their child internalize the steps. Invite them (ahead of time) to model one or more steps, if appropriate.</a:t>
            </a:r>
            <a:endParaRPr/>
          </a:p>
          <a:p>
            <a:pPr marL="0" lvl="1" indent="0" algn="l" rtl="0">
              <a:lnSpc>
                <a:spcPct val="100000"/>
              </a:lnSpc>
              <a:spcBef>
                <a:spcPts val="0"/>
              </a:spcBef>
              <a:spcAft>
                <a:spcPts val="0"/>
              </a:spcAft>
              <a:buClr>
                <a:schemeClr val="dk1"/>
              </a:buClr>
              <a:buSzPts val="14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u="sng"/>
              <a:t>Timing considerations for a 60 min workshop</a:t>
            </a:r>
            <a:endParaRPr u="sng"/>
          </a:p>
          <a:p>
            <a:pPr marL="0" lvl="0" indent="0" algn="l" rtl="0">
              <a:lnSpc>
                <a:spcPct val="115000"/>
              </a:lnSpc>
              <a:spcBef>
                <a:spcPts val="0"/>
              </a:spcBef>
              <a:spcAft>
                <a:spcPts val="0"/>
              </a:spcAft>
              <a:buClr>
                <a:schemeClr val="dk1"/>
              </a:buClr>
              <a:buSzPts val="1100"/>
              <a:buFont typeface="Arial"/>
              <a:buNone/>
            </a:pPr>
            <a:r>
              <a:rPr lang="en-US"/>
              <a:t>Welcome: 10 mins</a:t>
            </a:r>
            <a:endParaRPr/>
          </a:p>
          <a:p>
            <a:pPr marL="0" lvl="0" indent="0" algn="l" rtl="0">
              <a:lnSpc>
                <a:spcPct val="115000"/>
              </a:lnSpc>
              <a:spcBef>
                <a:spcPts val="0"/>
              </a:spcBef>
              <a:spcAft>
                <a:spcPts val="0"/>
              </a:spcAft>
              <a:buClr>
                <a:schemeClr val="dk1"/>
              </a:buClr>
              <a:buSzPts val="1100"/>
              <a:buFont typeface="Arial"/>
              <a:buNone/>
            </a:pPr>
            <a:r>
              <a:rPr lang="en-US"/>
              <a:t>Reading tip: 15-20 mins</a:t>
            </a:r>
            <a:endParaRPr/>
          </a:p>
          <a:p>
            <a:pPr marL="0" lvl="0" indent="0" algn="l" rtl="0">
              <a:lnSpc>
                <a:spcPct val="115000"/>
              </a:lnSpc>
              <a:spcBef>
                <a:spcPts val="0"/>
              </a:spcBef>
              <a:spcAft>
                <a:spcPts val="0"/>
              </a:spcAft>
              <a:buClr>
                <a:schemeClr val="dk1"/>
              </a:buClr>
              <a:buSzPts val="1100"/>
              <a:buFont typeface="Arial"/>
              <a:buNone/>
            </a:pPr>
            <a:r>
              <a:rPr lang="en-US"/>
              <a:t>Practice: 15-20 mins</a:t>
            </a:r>
            <a:endParaRPr/>
          </a:p>
          <a:p>
            <a:pPr marL="0" lvl="0" indent="0" algn="l" rtl="0">
              <a:lnSpc>
                <a:spcPct val="115000"/>
              </a:lnSpc>
              <a:spcBef>
                <a:spcPts val="0"/>
              </a:spcBef>
              <a:spcAft>
                <a:spcPts val="0"/>
              </a:spcAft>
              <a:buClr>
                <a:schemeClr val="dk1"/>
              </a:buClr>
              <a:buSzPts val="1100"/>
              <a:buFont typeface="Arial"/>
              <a:buNone/>
            </a:pPr>
            <a:r>
              <a:rPr lang="en-US"/>
              <a:t>Reflection and updates: 10 mins</a:t>
            </a:r>
            <a:endParaRPr/>
          </a:p>
          <a:p>
            <a:pPr marL="457200" lvl="0" indent="-22860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After you use these materials, we want to hear your feedback! Fill out the Family Workshop Facilitator Feedback Form at </a:t>
            </a:r>
            <a:r>
              <a:rPr lang="en-US" u="sng">
                <a:solidFill>
                  <a:schemeClr val="hlink"/>
                </a:solidFill>
                <a:hlinkClick r:id="rId3"/>
              </a:rPr>
              <a:t>https://bit.ly/SBCfeedbackform</a:t>
            </a:r>
            <a:r>
              <a:rPr lang="en-US"/>
              <a:t>. </a:t>
            </a:r>
            <a:endParaRPr/>
          </a:p>
          <a:p>
            <a:pPr marL="457200" lvl="0" indent="-228600" algn="l" rtl="0">
              <a:lnSpc>
                <a:spcPct val="100000"/>
              </a:lnSpc>
              <a:spcBef>
                <a:spcPts val="0"/>
              </a:spcBef>
              <a:spcAft>
                <a:spcPts val="0"/>
              </a:spcAft>
              <a:buClr>
                <a:schemeClr val="dk1"/>
              </a:buClr>
              <a:buSzPts val="1400"/>
              <a:buFont typeface="Arial"/>
              <a:buNone/>
            </a:pPr>
            <a:endParaRPr/>
          </a:p>
          <a:p>
            <a:pPr marL="457200" lvl="0" indent="-228600" algn="l" rtl="0">
              <a:lnSpc>
                <a:spcPct val="100000"/>
              </a:lnSpc>
              <a:spcBef>
                <a:spcPts val="0"/>
              </a:spcBef>
              <a:spcAft>
                <a:spcPts val="0"/>
              </a:spcAft>
              <a:buClr>
                <a:schemeClr val="dk1"/>
              </a:buClr>
              <a:buSzPts val="1400"/>
              <a:buFont typeface="Arial"/>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1354" name="Google Shape;1354;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p10: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5" name="Google Shape;1455;p10: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457200" marR="0" lvl="0" indent="-317500" algn="l" rtl="0">
              <a:lnSpc>
                <a:spcPct val="100000"/>
              </a:lnSpc>
              <a:spcBef>
                <a:spcPts val="0"/>
              </a:spcBef>
              <a:spcAft>
                <a:spcPts val="0"/>
              </a:spcAft>
              <a:buSzPts val="1400"/>
              <a:buChar char="•"/>
            </a:pPr>
            <a:r>
              <a:rPr lang="en-US" b="0"/>
              <a:t>Note: video linked in “Let’s watch” reinforces these steps. You may go quickly through the slides.</a:t>
            </a:r>
            <a:endParaRPr/>
          </a:p>
          <a:p>
            <a:pPr marL="457200" marR="0" lvl="0" indent="-317500" algn="l" rtl="0">
              <a:lnSpc>
                <a:spcPct val="100000"/>
              </a:lnSpc>
              <a:spcBef>
                <a:spcPts val="0"/>
              </a:spcBef>
              <a:spcAft>
                <a:spcPts val="0"/>
              </a:spcAft>
              <a:buSzPts val="1400"/>
              <a:buChar char="•"/>
            </a:pPr>
            <a:r>
              <a:rPr lang="en-US" b="1"/>
              <a:t>Invite families to practice reading </a:t>
            </a:r>
            <a:r>
              <a:rPr lang="en-US" b="0"/>
              <a:t>the sentence on the slide as fluently and with as much expression as they can. </a:t>
            </a:r>
            <a:endParaRPr/>
          </a:p>
          <a:p>
            <a:pPr marL="914400" marR="0" lvl="1" indent="-317500" algn="l" rtl="0">
              <a:lnSpc>
                <a:spcPct val="100000"/>
              </a:lnSpc>
              <a:spcBef>
                <a:spcPts val="0"/>
              </a:spcBef>
              <a:spcAft>
                <a:spcPts val="0"/>
              </a:spcAft>
              <a:buSzPts val="1400"/>
              <a:buChar char="•"/>
            </a:pPr>
            <a:r>
              <a:rPr lang="en-US" b="0"/>
              <a:t>Remind families to pay attention to phrasing and punctuation. </a:t>
            </a:r>
            <a:endParaRPr/>
          </a:p>
          <a:p>
            <a:pPr marL="914400" marR="0" lvl="1" indent="-317500" algn="l" rtl="0">
              <a:lnSpc>
                <a:spcPct val="100000"/>
              </a:lnSpc>
              <a:spcBef>
                <a:spcPts val="0"/>
              </a:spcBef>
              <a:spcAft>
                <a:spcPts val="0"/>
              </a:spcAft>
              <a:buSzPts val="1400"/>
              <a:buChar char="•"/>
            </a:pPr>
            <a:r>
              <a:rPr lang="en-US" b="0"/>
              <a:t>Invite a volunteer to read the sentence aloud fluently for the group.</a:t>
            </a: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p1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171450" marR="0" lvl="0" indent="-171450" algn="l" rtl="0">
              <a:lnSpc>
                <a:spcPct val="100000"/>
              </a:lnSpc>
              <a:spcBef>
                <a:spcPts val="0"/>
              </a:spcBef>
              <a:spcAft>
                <a:spcPts val="0"/>
              </a:spcAft>
              <a:buClr>
                <a:schemeClr val="dk1"/>
              </a:buClr>
              <a:buSzPts val="1200"/>
              <a:buFont typeface="Arial"/>
              <a:buChar char="•"/>
            </a:pPr>
            <a:r>
              <a:rPr lang="en-US" b="1"/>
              <a:t>Play the video (4 min) and ask families to highlight some of the things they saw the mother doing. </a:t>
            </a:r>
            <a:endParaRPr/>
          </a:p>
          <a:p>
            <a:pPr marL="457200" marR="0" lvl="0" indent="0" algn="l" rtl="0">
              <a:lnSpc>
                <a:spcPct val="100000"/>
              </a:lnSpc>
              <a:spcBef>
                <a:spcPts val="0"/>
              </a:spcBef>
              <a:spcAft>
                <a:spcPts val="0"/>
              </a:spcAft>
              <a:buSzPts val="1400"/>
              <a:buNone/>
            </a:pPr>
            <a:endParaRPr/>
          </a:p>
          <a:p>
            <a:pPr marL="171450" marR="0" lvl="0" indent="-95250" algn="l" rtl="0">
              <a:lnSpc>
                <a:spcPct val="100000"/>
              </a:lnSpc>
              <a:spcBef>
                <a:spcPts val="0"/>
              </a:spcBef>
              <a:spcAft>
                <a:spcPts val="0"/>
              </a:spcAft>
              <a:buClr>
                <a:schemeClr val="dk1"/>
              </a:buClr>
              <a:buSzPts val="1200"/>
              <a:buFont typeface="Arial"/>
              <a:buNone/>
            </a:pPr>
            <a:endParaRPr b="0"/>
          </a:p>
          <a:p>
            <a:pPr marL="0" marR="0" lvl="0" indent="0" algn="l" rtl="0">
              <a:lnSpc>
                <a:spcPct val="100000"/>
              </a:lnSpc>
              <a:spcBef>
                <a:spcPts val="0"/>
              </a:spcBef>
              <a:spcAft>
                <a:spcPts val="0"/>
              </a:spcAft>
              <a:buClr>
                <a:schemeClr val="dk1"/>
              </a:buClr>
              <a:buSzPts val="1200"/>
              <a:buFont typeface="Calibri"/>
              <a:buNone/>
            </a:pPr>
            <a:endParaRPr b="0"/>
          </a:p>
        </p:txBody>
      </p:sp>
      <p:sp>
        <p:nvSpPr>
          <p:cNvPr id="1463" name="Google Shape;1463;p1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p1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the </a:t>
            </a:r>
            <a:r>
              <a:rPr lang="en-US" sz="1200" b="1" i="0" u="none" strike="noStrike" cap="none">
                <a:solidFill>
                  <a:schemeClr val="dk1"/>
                </a:solidFill>
                <a:latin typeface="Calibri"/>
                <a:ea typeface="Calibri"/>
                <a:cs typeface="Calibri"/>
                <a:sym typeface="Calibri"/>
              </a:rPr>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i="0" u="none" strike="noStrike" cap="none">
                <a:solidFill>
                  <a:schemeClr val="dk1"/>
                </a:solidFill>
              </a:rPr>
              <a:t>► </a:t>
            </a:r>
            <a:r>
              <a:rPr lang="en-US" i="1" u="none" strike="noStrike" cap="none">
                <a:solidFill>
                  <a:schemeClr val="dk1"/>
                </a:solidFill>
              </a:rPr>
              <a:t>For</a:t>
            </a:r>
            <a:r>
              <a:rPr lang="en-US" i="1"/>
              <a:t> multilingual </a:t>
            </a:r>
            <a:r>
              <a:rPr lang="en-US" i="1" u="none" strike="noStrike" cap="none">
                <a:solidFill>
                  <a:schemeClr val="dk1"/>
                </a:solidFill>
              </a:rPr>
              <a:t>families specifically</a:t>
            </a:r>
            <a:r>
              <a:rPr lang="en-US"/>
              <a:t>:</a:t>
            </a:r>
            <a:r>
              <a:rPr lang="en-US" i="0" u="none" strike="noStrike" cap="none">
                <a:solidFill>
                  <a:schemeClr val="dk1"/>
                </a:solidFill>
              </a:rPr>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i="0" u="none" strike="noStrike" cap="none">
                <a:solidFill>
                  <a:schemeClr val="dk1"/>
                </a:solidFill>
              </a:rPr>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i="0" u="none" strike="noStrike" cap="none">
                <a:solidFill>
                  <a:schemeClr val="dk1"/>
                </a:solidFill>
              </a:rPr>
              <a:t>Although “parent as expert” and “parent as coach” are equally valid positions, asking questions and encouraging children to find the answer out for</a:t>
            </a:r>
            <a:r>
              <a:rPr lang="en-US"/>
              <a:t> </a:t>
            </a:r>
            <a:r>
              <a:rPr lang="en-US" i="0" u="none" strike="noStrike" cap="none">
                <a:solidFill>
                  <a:schemeClr val="dk1"/>
                </a:solidFill>
              </a:rPr>
              <a:t>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i="0" u="none" strike="noStrike" cap="none">
                <a:solidFill>
                  <a:schemeClr val="dk1"/>
                </a:solidFill>
              </a:rPr>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SzPts val="1400"/>
              <a:buChar char="•"/>
            </a:pPr>
            <a:r>
              <a:rPr lang="en-US"/>
              <a:t>There are also sample questions on the Reading Tip Sheet.</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Sample script</a:t>
            </a:r>
            <a:endParaRPr/>
          </a:p>
          <a:p>
            <a:pPr marL="0" marR="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At Springboard, the most important thing we want you to leave with is: to ALWAYS ASK QUESTIONS. You want to </a:t>
            </a:r>
            <a:r>
              <a:rPr lang="en-US" i="1"/>
              <a:t>a</a:t>
            </a:r>
            <a:r>
              <a:rPr lang="en-US" sz="1200" b="0" i="1" u="none" strike="noStrike" cap="none">
                <a:solidFill>
                  <a:schemeClr val="dk1"/>
                </a:solidFill>
                <a:latin typeface="Calibri"/>
                <a:ea typeface="Calibri"/>
                <a:cs typeface="Calibri"/>
                <a:sym typeface="Calibri"/>
              </a:rPr>
              <a:t>sk your child questions to help them </a:t>
            </a:r>
            <a:r>
              <a:rPr lang="en-US" i="1"/>
              <a:t>figure out words, understand what they’re reading, sound more like a storyteller, and enjoy what they are reading. Today we’ve learned questions to help your child scoop phrases together to read more fluently.</a:t>
            </a:r>
            <a:endParaRPr i="1"/>
          </a:p>
          <a:p>
            <a:pPr marL="0" marR="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juntar frases para leer con más fluidez.</a:t>
            </a:r>
            <a:endParaRPr i="1"/>
          </a:p>
          <a:p>
            <a:pPr marL="457200" lvl="0" indent="-228600" algn="l" rtl="0">
              <a:lnSpc>
                <a:spcPct val="100000"/>
              </a:lnSpc>
              <a:spcBef>
                <a:spcPts val="0"/>
              </a:spcBef>
              <a:spcAft>
                <a:spcPts val="0"/>
              </a:spcAft>
              <a:buSzPts val="1400"/>
              <a:buNone/>
            </a:pPr>
            <a:endParaRPr/>
          </a:p>
        </p:txBody>
      </p:sp>
      <p:sp>
        <p:nvSpPr>
          <p:cNvPr id="1472" name="Google Shape;1472;p1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p13: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There are also sample questions on the Reading Tip Sheet.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scoop phrases together to read more fluently.</a:t>
            </a:r>
            <a:endParaRPr i="1"/>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juntar frases para leer con más fluidez.</a:t>
            </a:r>
            <a:endParaRPr i="1"/>
          </a:p>
          <a:p>
            <a:pPr marL="457200" lvl="0" indent="-228600" algn="l" rtl="0">
              <a:lnSpc>
                <a:spcPct val="100000"/>
              </a:lnSpc>
              <a:spcBef>
                <a:spcPts val="0"/>
              </a:spcBef>
              <a:spcAft>
                <a:spcPts val="0"/>
              </a:spcAft>
              <a:buSzPts val="1400"/>
              <a:buNone/>
            </a:pPr>
            <a:endParaRPr/>
          </a:p>
        </p:txBody>
      </p:sp>
      <p:sp>
        <p:nvSpPr>
          <p:cNvPr id="1482" name="Google Shape;1482;p13: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14: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1" name="Google Shape;1491;p1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p1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0" name="Google Shape;1500;p1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Part 3: Practice time</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1:1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also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 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b="1"/>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b="1"/>
              <a:t>Check in on the goal of Family Workshops.</a:t>
            </a:r>
            <a:r>
              <a:rPr lang="en-US"/>
              <a:t>​</a:t>
            </a:r>
            <a:endParaRPr/>
          </a:p>
          <a:p>
            <a:pPr marL="914400" lvl="1" indent="-304800" algn="l" rtl="0">
              <a:lnSpc>
                <a:spcPct val="100000"/>
              </a:lnSpc>
              <a:spcBef>
                <a:spcPts val="0"/>
              </a:spcBef>
              <a:spcAft>
                <a:spcPts val="0"/>
              </a:spcAft>
              <a:buClr>
                <a:schemeClr val="dk1"/>
              </a:buClr>
              <a:buSzPts val="1200"/>
              <a:buFont typeface="Calibri"/>
              <a:buChar char="•"/>
            </a:pPr>
            <a:r>
              <a:rPr lang="en-US"/>
              <a:t>Read “Any questions…”?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14" name="Google Shape;1514;p16: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0"/>
        <p:cNvGrpSpPr/>
        <p:nvPr/>
      </p:nvGrpSpPr>
      <p:grpSpPr>
        <a:xfrm>
          <a:off x="0" y="0"/>
          <a:ext cx="0" cy="0"/>
          <a:chOff x="0" y="0"/>
          <a:chExt cx="0" cy="0"/>
        </a:xfrm>
      </p:grpSpPr>
      <p:sp>
        <p:nvSpPr>
          <p:cNvPr id="1521" name="Google Shape;1521;p1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522" name="Google Shape;1522;p17: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marR="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361" name="Google Shape;1361;p2: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914400" lvl="1" indent="-31750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914400" lvl="1" indent="-317500" algn="l" rtl="0">
              <a:lnSpc>
                <a:spcPct val="100000"/>
              </a:lnSpc>
              <a:spcBef>
                <a:spcPts val="0"/>
              </a:spcBef>
              <a:spcAft>
                <a:spcPts val="0"/>
              </a:spcAft>
              <a:buSzPts val="1400"/>
              <a:buFont typeface="Arial"/>
              <a:buChar char="•"/>
            </a:pPr>
            <a:r>
              <a:rPr lang="en-US"/>
              <a:t>If this is not the first workshop, move quickly through this slide. ​ </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366" name="Google Shape;1366;p3: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 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387" name="Google Shape;1387;p5: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p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r>
              <a:rPr lang="en-US" sz="1200" i="0" u="none" strike="noStrike" cap="none">
                <a:solidFill>
                  <a:schemeClr val="dk1"/>
                </a:solidFill>
              </a:rPr>
              <a:t>Part 2: Reading tip</a:t>
            </a:r>
            <a:endParaRPr sz="1200" b="1" i="0" u="none" strike="noStrike" cap="none">
              <a:solidFill>
                <a:schemeClr val="dk1"/>
              </a:solidFill>
            </a:endParaRPr>
          </a:p>
          <a:p>
            <a:pPr marL="0" marR="0" lvl="0" indent="0" algn="l" rtl="0">
              <a:lnSpc>
                <a:spcPct val="100000"/>
              </a:lnSpc>
              <a:spcBef>
                <a:spcPts val="0"/>
              </a:spcBef>
              <a:spcAft>
                <a:spcPts val="0"/>
              </a:spcAft>
              <a:buSzPts val="1400"/>
              <a:buNone/>
            </a:pPr>
            <a:endParaRPr/>
          </a:p>
          <a:p>
            <a:pPr marL="171450" marR="0" lvl="0" indent="-171450" algn="l" rtl="0">
              <a:lnSpc>
                <a:spcPct val="100000"/>
              </a:lnSpc>
              <a:spcBef>
                <a:spcPts val="0"/>
              </a:spcBef>
              <a:spcAft>
                <a:spcPts val="0"/>
              </a:spcAft>
              <a:buClr>
                <a:schemeClr val="dk1"/>
              </a:buClr>
              <a:buSzPts val="1200"/>
              <a:buFont typeface="Calibri"/>
              <a:buChar char="•"/>
            </a:pPr>
            <a:r>
              <a:rPr lang="en-US"/>
              <a:t>Note: video embedded in “Let’s watch” reinforces these steps. You may go quickly through reading tip slides.</a:t>
            </a:r>
            <a:endParaRPr/>
          </a:p>
          <a:p>
            <a:pPr marL="171450" marR="0" lvl="0" indent="-171450" algn="l" rtl="0">
              <a:lnSpc>
                <a:spcPct val="100000"/>
              </a:lnSpc>
              <a:spcBef>
                <a:spcPts val="0"/>
              </a:spcBef>
              <a:spcAft>
                <a:spcPts val="0"/>
              </a:spcAft>
              <a:buClr>
                <a:schemeClr val="dk1"/>
              </a:buClr>
              <a:buSzPts val="1200"/>
              <a:buFont typeface="Arial"/>
              <a:buChar char="•"/>
            </a:pPr>
            <a:r>
              <a:rPr lang="en-US" b="1"/>
              <a:t>Introduce the 3 parts of the reading tip</a:t>
            </a:r>
            <a:r>
              <a:rPr lang="en-US"/>
              <a:t>.</a:t>
            </a:r>
            <a:endParaRPr/>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Arial"/>
              <a:buNone/>
            </a:pPr>
            <a:r>
              <a:rPr lang="en-US" sz="1200" i="0" u="sng" strike="noStrike" cap="none">
                <a:solidFill>
                  <a:schemeClr val="dk1"/>
                </a:solidFill>
              </a:rPr>
              <a:t>Sample script</a:t>
            </a:r>
            <a:endParaRPr sz="1200" i="1" u="sng" strike="noStrike" cap="none">
              <a:solidFill>
                <a:schemeClr val="dk1"/>
              </a:solidFill>
            </a:endParaRPr>
          </a:p>
          <a:p>
            <a:pPr marL="0" marR="0" lvl="0" indent="0" algn="l" rtl="0">
              <a:lnSpc>
                <a:spcPct val="100000"/>
              </a:lnSpc>
              <a:spcBef>
                <a:spcPts val="0"/>
              </a:spcBef>
              <a:spcAft>
                <a:spcPts val="0"/>
              </a:spcAft>
              <a:buClr>
                <a:schemeClr val="dk1"/>
              </a:buClr>
              <a:buSzPts val="1200"/>
              <a:buFont typeface="Arial"/>
              <a:buNone/>
            </a:pPr>
            <a:r>
              <a:rPr lang="en-US" sz="1200" i="1"/>
              <a:t>Today’s tip has three parts:</a:t>
            </a:r>
            <a:endParaRPr/>
          </a:p>
          <a:p>
            <a:pPr marL="171450" lvl="0" indent="-158750" algn="l" rtl="0">
              <a:lnSpc>
                <a:spcPct val="100000"/>
              </a:lnSpc>
              <a:spcBef>
                <a:spcPts val="0"/>
              </a:spcBef>
              <a:spcAft>
                <a:spcPts val="0"/>
              </a:spcAft>
              <a:buSzPts val="1200"/>
              <a:buFont typeface="Calibri"/>
              <a:buChar char="•"/>
            </a:pPr>
            <a:r>
              <a:rPr lang="en-US" i="1"/>
              <a:t>First, we will pause and do a "practice" This is where we warm-up to read like storytellers.</a:t>
            </a:r>
            <a:endParaRPr sz="1200" i="1"/>
          </a:p>
          <a:p>
            <a:pPr marL="171450" lvl="0" indent="-158750" algn="l" rtl="0">
              <a:lnSpc>
                <a:spcPct val="100000"/>
              </a:lnSpc>
              <a:spcBef>
                <a:spcPts val="0"/>
              </a:spcBef>
              <a:spcAft>
                <a:spcPts val="0"/>
              </a:spcAft>
              <a:buSzPts val="1200"/>
              <a:buFont typeface="Calibri"/>
              <a:buChar char="•"/>
            </a:pPr>
            <a:r>
              <a:rPr lang="en-US" i="1"/>
              <a:t>Second, we practice scooping our fingers under phrases of words rather than point our finger and read word-by-word like choppy robots.</a:t>
            </a:r>
            <a:endParaRPr sz="1200" i="1"/>
          </a:p>
          <a:p>
            <a:pPr marL="171450" lvl="0" indent="-158750" algn="l" rtl="0">
              <a:lnSpc>
                <a:spcPct val="100000"/>
              </a:lnSpc>
              <a:spcBef>
                <a:spcPts val="0"/>
              </a:spcBef>
              <a:spcAft>
                <a:spcPts val="0"/>
              </a:spcAft>
              <a:buSzPts val="1200"/>
              <a:buFont typeface="Calibri"/>
              <a:buChar char="•"/>
            </a:pPr>
            <a:r>
              <a:rPr lang="en-US" i="1"/>
              <a:t>Third, we put it all together and "go!" We read the sentence as smooth as we can. </a:t>
            </a:r>
            <a:endParaRPr/>
          </a:p>
          <a:p>
            <a:pPr marL="628650" lvl="1" indent="-158750" algn="l" rtl="0">
              <a:lnSpc>
                <a:spcPct val="100000"/>
              </a:lnSpc>
              <a:spcBef>
                <a:spcPts val="0"/>
              </a:spcBef>
              <a:spcAft>
                <a:spcPts val="0"/>
              </a:spcAft>
              <a:buSzPts val="1200"/>
              <a:buFont typeface="Calibri"/>
              <a:buChar char="•"/>
            </a:pPr>
            <a:r>
              <a:rPr lang="en-US" i="1"/>
              <a:t>Don't worry about it being perfect the first time. We practice every time we read! </a:t>
            </a:r>
            <a:endParaRPr/>
          </a:p>
          <a:p>
            <a:pPr marL="628650" lvl="1" indent="-82550" algn="l" rtl="0">
              <a:lnSpc>
                <a:spcPct val="100000"/>
              </a:lnSpc>
              <a:spcBef>
                <a:spcPts val="0"/>
              </a:spcBef>
              <a:spcAft>
                <a:spcPts val="0"/>
              </a:spcAft>
              <a:buSzPts val="1400"/>
              <a:buFont typeface="Arial"/>
              <a:buNone/>
            </a:pPr>
            <a:endParaRPr i="1" u="sng"/>
          </a:p>
          <a:p>
            <a:pPr marL="171450" lvl="0" indent="-158750" algn="l" rtl="0">
              <a:lnSpc>
                <a:spcPct val="100000"/>
              </a:lnSpc>
              <a:spcBef>
                <a:spcPts val="0"/>
              </a:spcBef>
              <a:spcAft>
                <a:spcPts val="0"/>
              </a:spcAft>
              <a:buSzPts val="1200"/>
              <a:buFont typeface="Calibri"/>
              <a:buChar char="•"/>
            </a:pPr>
            <a:r>
              <a:rPr lang="en-US" i="1"/>
              <a:t>Why?</a:t>
            </a:r>
            <a:endParaRPr i="1"/>
          </a:p>
          <a:p>
            <a:pPr marL="457200" lvl="0" indent="-304800" algn="l" rtl="0">
              <a:lnSpc>
                <a:spcPct val="100000"/>
              </a:lnSpc>
              <a:spcBef>
                <a:spcPts val="0"/>
              </a:spcBef>
              <a:spcAft>
                <a:spcPts val="0"/>
              </a:spcAft>
              <a:buSzPts val="1200"/>
              <a:buChar char="•"/>
            </a:pPr>
            <a:r>
              <a:rPr lang="en-US" i="1"/>
              <a:t>Reading word-by-word can be robotic and choppy. </a:t>
            </a:r>
            <a:endParaRPr i="1"/>
          </a:p>
          <a:p>
            <a:pPr marL="457200" lvl="0" indent="-304800" algn="l" rtl="0">
              <a:lnSpc>
                <a:spcPct val="100000"/>
              </a:lnSpc>
              <a:spcBef>
                <a:spcPts val="0"/>
              </a:spcBef>
              <a:spcAft>
                <a:spcPts val="0"/>
              </a:spcAft>
              <a:buSzPts val="1200"/>
              <a:buChar char="•"/>
            </a:pPr>
            <a:r>
              <a:rPr lang="en-US" i="1"/>
              <a:t>Scooping allows us to move in the direction of smooth and fluent reading.</a:t>
            </a:r>
            <a:endParaRPr/>
          </a:p>
          <a:p>
            <a:pPr marL="457200" lvl="0" indent="-304800" algn="l" rtl="0">
              <a:lnSpc>
                <a:spcPct val="100000"/>
              </a:lnSpc>
              <a:spcBef>
                <a:spcPts val="0"/>
              </a:spcBef>
              <a:spcAft>
                <a:spcPts val="0"/>
              </a:spcAft>
              <a:buSzPts val="1200"/>
              <a:buChar char="•"/>
            </a:pPr>
            <a:r>
              <a:rPr lang="en-US" i="1"/>
              <a:t>To scoop, we will learn to use our finger to scoop a few words together at a time to eventually put it all together like we are talking smoothly. </a:t>
            </a:r>
            <a:endParaRPr/>
          </a:p>
          <a:p>
            <a:pPr marL="457200" lvl="0" indent="-304800" algn="l" rtl="0">
              <a:lnSpc>
                <a:spcPct val="100000"/>
              </a:lnSpc>
              <a:spcBef>
                <a:spcPts val="0"/>
              </a:spcBef>
              <a:spcAft>
                <a:spcPts val="0"/>
              </a:spcAft>
              <a:buSzPts val="1200"/>
              <a:buChar char="•"/>
            </a:pPr>
            <a:r>
              <a:rPr lang="en-US" i="1"/>
              <a:t>This helps us make more sense of the story or book we are reading. </a:t>
            </a:r>
            <a:endParaRPr i="1"/>
          </a:p>
          <a:p>
            <a:pPr marL="457200" lvl="1" indent="0" algn="l" rtl="0">
              <a:lnSpc>
                <a:spcPct val="100000"/>
              </a:lnSpc>
              <a:spcBef>
                <a:spcPts val="0"/>
              </a:spcBef>
              <a:spcAft>
                <a:spcPts val="0"/>
              </a:spcAft>
              <a:buSzPts val="1400"/>
              <a:buFont typeface="Calibri"/>
              <a:buNone/>
            </a:pPr>
            <a:endParaRPr i="1"/>
          </a:p>
          <a:p>
            <a:pPr marL="0" lvl="0" indent="0" algn="l" rtl="0">
              <a:lnSpc>
                <a:spcPct val="100000"/>
              </a:lnSpc>
              <a:spcBef>
                <a:spcPts val="0"/>
              </a:spcBef>
              <a:spcAft>
                <a:spcPts val="0"/>
              </a:spcAft>
              <a:buClr>
                <a:schemeClr val="dk1"/>
              </a:buClr>
              <a:buSzPts val="1200"/>
              <a:buFont typeface="Arial"/>
              <a:buNone/>
            </a:pPr>
            <a:r>
              <a:rPr lang="en-US" u="sng"/>
              <a:t>Sample script in Spanish</a:t>
            </a:r>
            <a:endParaRPr i="1"/>
          </a:p>
          <a:p>
            <a:pPr marL="0" lvl="0" indent="0" algn="l" rtl="0">
              <a:lnSpc>
                <a:spcPct val="100000"/>
              </a:lnSpc>
              <a:spcBef>
                <a:spcPts val="0"/>
              </a:spcBef>
              <a:spcAft>
                <a:spcPts val="0"/>
              </a:spcAft>
              <a:buClr>
                <a:schemeClr val="dk1"/>
              </a:buClr>
              <a:buSzPts val="1400"/>
              <a:buFont typeface="Arial"/>
              <a:buNone/>
            </a:pPr>
            <a:r>
              <a:rPr lang="en-US" i="1"/>
              <a:t>El consejo de hoy tiene tres partes:</a:t>
            </a:r>
            <a:endParaRPr i="1"/>
          </a:p>
          <a:p>
            <a:pPr marL="457200" lvl="0" indent="-317500" algn="l" rtl="0">
              <a:lnSpc>
                <a:spcPct val="100000"/>
              </a:lnSpc>
              <a:spcBef>
                <a:spcPts val="0"/>
              </a:spcBef>
              <a:spcAft>
                <a:spcPts val="0"/>
              </a:spcAft>
              <a:buSzPts val="1400"/>
              <a:buChar char="•"/>
            </a:pPr>
            <a:r>
              <a:rPr lang="en-US" i="1"/>
              <a:t>Primero, haremos una pausa y practiquemos. Aquí es donde nos calentamos para leer como narradores de historias.</a:t>
            </a:r>
            <a:endParaRPr i="1"/>
          </a:p>
          <a:p>
            <a:pPr marL="457200" lvl="0" indent="-317500" algn="l" rtl="0">
              <a:lnSpc>
                <a:spcPct val="100000"/>
              </a:lnSpc>
              <a:spcBef>
                <a:spcPts val="0"/>
              </a:spcBef>
              <a:spcAft>
                <a:spcPts val="0"/>
              </a:spcAft>
              <a:buSzPts val="1400"/>
              <a:buChar char="•"/>
            </a:pPr>
            <a:r>
              <a:rPr lang="en-US" i="1"/>
              <a:t>Segundo, practicamos la acción de agrupar palabras en una frase en vez de señalar con el dedo y leer palabra-por-palabra como robots. </a:t>
            </a:r>
            <a:endParaRPr i="1"/>
          </a:p>
          <a:p>
            <a:pPr marL="457200" lvl="0" indent="-317500" algn="l" rtl="0">
              <a:lnSpc>
                <a:spcPct val="100000"/>
              </a:lnSpc>
              <a:spcBef>
                <a:spcPts val="0"/>
              </a:spcBef>
              <a:spcAft>
                <a:spcPts val="0"/>
              </a:spcAft>
              <a:buSzPts val="1400"/>
              <a:buChar char="•"/>
            </a:pPr>
            <a:r>
              <a:rPr lang="en-US" i="1"/>
              <a:t>Tercero, lo ponemos todo junto y "¡listo!" Leemos la oración lo más suave como podamos y con fluidez.</a:t>
            </a:r>
            <a:endParaRPr i="1"/>
          </a:p>
          <a:p>
            <a:pPr marL="457200" lvl="0" indent="457200" algn="l" rtl="0">
              <a:lnSpc>
                <a:spcPct val="100000"/>
              </a:lnSpc>
              <a:spcBef>
                <a:spcPts val="0"/>
              </a:spcBef>
              <a:spcAft>
                <a:spcPts val="0"/>
              </a:spcAft>
              <a:buSzPts val="1400"/>
              <a:buNone/>
            </a:pPr>
            <a:r>
              <a:rPr lang="en-US" i="1">
                <a:latin typeface="Arial"/>
                <a:ea typeface="Arial"/>
                <a:cs typeface="Arial"/>
                <a:sym typeface="Arial"/>
              </a:rPr>
              <a:t>-</a:t>
            </a:r>
            <a:r>
              <a:rPr lang="en-US" i="1"/>
              <a:t>No se preocupe por que sea perfecto la primera vez. ¡Practicamos cada vez que leemos!</a:t>
            </a:r>
            <a:endParaRPr i="1"/>
          </a:p>
          <a:p>
            <a:pPr marL="0" lvl="0" indent="0" algn="l" rtl="0">
              <a:lnSpc>
                <a:spcPct val="100000"/>
              </a:lnSpc>
              <a:spcBef>
                <a:spcPts val="0"/>
              </a:spcBef>
              <a:spcAft>
                <a:spcPts val="0"/>
              </a:spcAft>
              <a:buSzPts val="1400"/>
              <a:buNone/>
            </a:pPr>
            <a:r>
              <a:rPr lang="en-US" i="1"/>
              <a:t>¿Por qué?</a:t>
            </a:r>
            <a:endParaRPr i="1"/>
          </a:p>
          <a:p>
            <a:pPr marL="457200" lvl="0" indent="-317500" algn="l" rtl="0">
              <a:lnSpc>
                <a:spcPct val="100000"/>
              </a:lnSpc>
              <a:spcBef>
                <a:spcPts val="0"/>
              </a:spcBef>
              <a:spcAft>
                <a:spcPts val="0"/>
              </a:spcAft>
              <a:buSzPts val="1400"/>
              <a:buChar char="•"/>
            </a:pPr>
            <a:r>
              <a:rPr lang="en-US" i="1"/>
              <a:t>Leer palabra por palabra puede ser robótico y entrecortado.</a:t>
            </a:r>
            <a:endParaRPr i="1"/>
          </a:p>
          <a:p>
            <a:pPr marL="457200" lvl="0" indent="-317500" algn="l" rtl="0">
              <a:lnSpc>
                <a:spcPct val="100000"/>
              </a:lnSpc>
              <a:spcBef>
                <a:spcPts val="0"/>
              </a:spcBef>
              <a:spcAft>
                <a:spcPts val="0"/>
              </a:spcAft>
              <a:buSzPts val="1400"/>
              <a:buChar char="•"/>
            </a:pPr>
            <a:r>
              <a:rPr lang="en-US" i="1"/>
              <a:t>Agrupando nos permite movernos en la dirección de una lectura suave y fluida.</a:t>
            </a:r>
            <a:endParaRPr i="1"/>
          </a:p>
          <a:p>
            <a:pPr marL="457200" lvl="0" indent="-317500" algn="l" rtl="0">
              <a:lnSpc>
                <a:spcPct val="100000"/>
              </a:lnSpc>
              <a:spcBef>
                <a:spcPts val="0"/>
              </a:spcBef>
              <a:spcAft>
                <a:spcPts val="0"/>
              </a:spcAft>
              <a:buSzPts val="1400"/>
              <a:buChar char="•"/>
            </a:pPr>
            <a:r>
              <a:rPr lang="en-US" i="1"/>
              <a:t>Para agrupar, aprenderemos a usar nuestro dedo para juntar unas pocas palabras a la vez para finalmente juntarlas todas como si estuviéramos hablando sin problemas.</a:t>
            </a:r>
            <a:endParaRPr i="1"/>
          </a:p>
          <a:p>
            <a:pPr marL="457200" lvl="0" indent="-317500" algn="l" rtl="0">
              <a:lnSpc>
                <a:spcPct val="100000"/>
              </a:lnSpc>
              <a:spcBef>
                <a:spcPts val="0"/>
              </a:spcBef>
              <a:spcAft>
                <a:spcPts val="0"/>
              </a:spcAft>
              <a:buSzPts val="1400"/>
              <a:buChar char="•"/>
            </a:pPr>
            <a:r>
              <a:rPr lang="en-US" i="1"/>
              <a:t>Esto nos ayuda a dar más sentido a la historia o el libro que estamos leyendo.</a:t>
            </a:r>
            <a:endParaRPr i="1"/>
          </a:p>
          <a:p>
            <a:pPr marL="457200" lvl="0" indent="0" algn="l" rtl="0">
              <a:lnSpc>
                <a:spcPct val="100000"/>
              </a:lnSpc>
              <a:spcBef>
                <a:spcPts val="0"/>
              </a:spcBef>
              <a:spcAft>
                <a:spcPts val="0"/>
              </a:spcAft>
              <a:buSzPts val="1400"/>
              <a:buNone/>
            </a:pPr>
            <a:endParaRPr i="1"/>
          </a:p>
        </p:txBody>
      </p:sp>
      <p:sp>
        <p:nvSpPr>
          <p:cNvPr id="1404" name="Google Shape;1404;p6:notes"/>
          <p:cNvSpPr>
            <a:spLocks noGrp="1" noRot="1" noChangeAspect="1"/>
          </p:cNvSpPr>
          <p:nvPr>
            <p:ph type="sldImg" idx="2"/>
          </p:nvPr>
        </p:nvSpPr>
        <p:spPr>
          <a:xfrm>
            <a:off x="3533775" y="127000"/>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7: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7" name="Google Shape;1417;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p8:notes"/>
          <p:cNvSpPr>
            <a:spLocks noGrp="1" noRot="1" noChangeAspect="1"/>
          </p:cNvSpPr>
          <p:nvPr>
            <p:ph type="sldImg" idx="2"/>
          </p:nvPr>
        </p:nvSpPr>
        <p:spPr>
          <a:xfrm>
            <a:off x="3533775" y="115888"/>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0" name="Google Shape;1430;p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171450" marR="0" lvl="0" indent="-171450" algn="l" rtl="0">
              <a:lnSpc>
                <a:spcPct val="100000"/>
              </a:lnSpc>
              <a:spcBef>
                <a:spcPts val="0"/>
              </a:spcBef>
              <a:spcAft>
                <a:spcPts val="0"/>
              </a:spcAft>
              <a:buClr>
                <a:schemeClr val="dk1"/>
              </a:buClr>
              <a:buSzPts val="1200"/>
              <a:buFont typeface="Arial"/>
              <a:buChar char="•"/>
            </a:pPr>
            <a:r>
              <a:rPr lang="en-US" b="0"/>
              <a:t>Note: video linked in “Let’s watch” reinforces these steps. You may go quickly through the slides.</a:t>
            </a:r>
            <a:endParaRPr/>
          </a:p>
          <a:p>
            <a:pPr marL="171450" marR="0" lvl="0" indent="-171450" algn="l" rtl="0">
              <a:lnSpc>
                <a:spcPct val="100000"/>
              </a:lnSpc>
              <a:spcBef>
                <a:spcPts val="0"/>
              </a:spcBef>
              <a:spcAft>
                <a:spcPts val="0"/>
              </a:spcAft>
              <a:buClr>
                <a:schemeClr val="dk1"/>
              </a:buClr>
              <a:buSzPts val="1200"/>
              <a:buFont typeface="Arial"/>
              <a:buChar char="•"/>
            </a:pPr>
            <a:r>
              <a:rPr lang="en-US" b="1"/>
              <a:t>Use the sample conversation on the slide to model </a:t>
            </a:r>
            <a:r>
              <a:rPr lang="en-US" b="0"/>
              <a:t>what a child sounds like when they read choppy. Then model slowing down and getting the words right first.</a:t>
            </a:r>
            <a:endParaRPr/>
          </a:p>
          <a:p>
            <a:pPr marL="628650" marR="0" lvl="1" indent="-171450" algn="l" rtl="0">
              <a:lnSpc>
                <a:spcPct val="100000"/>
              </a:lnSpc>
              <a:spcBef>
                <a:spcPts val="0"/>
              </a:spcBef>
              <a:spcAft>
                <a:spcPts val="0"/>
              </a:spcAft>
              <a:buClr>
                <a:schemeClr val="dk1"/>
              </a:buClr>
              <a:buSzPts val="1200"/>
              <a:buFont typeface="Arial"/>
              <a:buChar char="•"/>
            </a:pPr>
            <a:r>
              <a:rPr lang="en-US" b="0"/>
              <a:t>Alternatively you could ask a child volunteer to cold read something without attending to fluency. Be sure to clear this with the child ahead of time. </a:t>
            </a:r>
            <a:endParaRPr/>
          </a:p>
          <a:p>
            <a:pPr marL="171450" marR="0" lvl="0" indent="-171450" algn="l" rtl="0">
              <a:lnSpc>
                <a:spcPct val="100000"/>
              </a:lnSpc>
              <a:spcBef>
                <a:spcPts val="0"/>
              </a:spcBef>
              <a:spcAft>
                <a:spcPts val="0"/>
              </a:spcAft>
              <a:buClr>
                <a:schemeClr val="dk1"/>
              </a:buClr>
              <a:buSzPts val="1200"/>
              <a:buFont typeface="Arial"/>
              <a:buChar char="•"/>
            </a:pPr>
            <a:r>
              <a:rPr lang="en-US" b="0"/>
              <a:t>Use the tips and tricks column to remind families that slow and accurate reading is an important first step and they shouldn’t rush through this.  </a:t>
            </a: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p9: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0" name="Google Shape;1440;p9: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i="0" u="none" strike="noStrike" cap="none">
              <a:solidFill>
                <a:schemeClr val="dk1"/>
              </a:solidFill>
            </a:endParaRPr>
          </a:p>
          <a:p>
            <a:pPr marL="171450" marR="0" lvl="0" indent="-171450" algn="l" rtl="0">
              <a:lnSpc>
                <a:spcPct val="100000"/>
              </a:lnSpc>
              <a:spcBef>
                <a:spcPts val="0"/>
              </a:spcBef>
              <a:spcAft>
                <a:spcPts val="0"/>
              </a:spcAft>
              <a:buClr>
                <a:schemeClr val="dk1"/>
              </a:buClr>
              <a:buSzPts val="1200"/>
              <a:buFont typeface="Calibri"/>
              <a:buChar char="•"/>
            </a:pPr>
            <a:r>
              <a:rPr lang="en-US"/>
              <a:t>Note: video linked in “Let’s watch” reinforces these steps. You may go quickly through the slides.</a:t>
            </a:r>
            <a:endParaRPr/>
          </a:p>
          <a:p>
            <a:pPr marL="171450" marR="0" lvl="0" indent="-171450" algn="l" rtl="0">
              <a:lnSpc>
                <a:spcPct val="100000"/>
              </a:lnSpc>
              <a:spcBef>
                <a:spcPts val="0"/>
              </a:spcBef>
              <a:spcAft>
                <a:spcPts val="0"/>
              </a:spcAft>
              <a:buClr>
                <a:schemeClr val="dk1"/>
              </a:buClr>
              <a:buSzPts val="1200"/>
              <a:buFont typeface="Calibri"/>
              <a:buChar char="•"/>
            </a:pPr>
            <a:r>
              <a:rPr lang="en-US" i="0" u="none" strike="noStrike" cap="none">
                <a:solidFill>
                  <a:schemeClr val="dk1"/>
                </a:solidFill>
              </a:rPr>
              <a:t>Note: the scoop underlines are animated and will appear when screen/mouse clicks. </a:t>
            </a:r>
            <a:endParaRPr/>
          </a:p>
          <a:p>
            <a:pPr marL="171450" marR="0" lvl="0" indent="-171450" algn="l" rtl="0">
              <a:lnSpc>
                <a:spcPct val="100000"/>
              </a:lnSpc>
              <a:spcBef>
                <a:spcPts val="0"/>
              </a:spcBef>
              <a:spcAft>
                <a:spcPts val="0"/>
              </a:spcAft>
              <a:buClr>
                <a:schemeClr val="dk1"/>
              </a:buClr>
              <a:buSzPts val="1200"/>
              <a:buFont typeface="Arial"/>
              <a:buChar char="•"/>
            </a:pPr>
            <a:r>
              <a:rPr lang="en-US" b="1"/>
              <a:t>Use the sample sentence on the slide to model </a:t>
            </a:r>
            <a:r>
              <a:rPr lang="en-US"/>
              <a:t>what is sounds like to scoop phrases together with your voice. </a:t>
            </a:r>
            <a:endParaRPr/>
          </a:p>
          <a:p>
            <a:pPr marL="628650" marR="0" lvl="1" indent="-171450" algn="l" rtl="0">
              <a:lnSpc>
                <a:spcPct val="100000"/>
              </a:lnSpc>
              <a:spcBef>
                <a:spcPts val="0"/>
              </a:spcBef>
              <a:spcAft>
                <a:spcPts val="0"/>
              </a:spcAft>
              <a:buClr>
                <a:schemeClr val="dk1"/>
              </a:buClr>
              <a:buSzPts val="1200"/>
              <a:buFont typeface="Calibri"/>
              <a:buChar char="•"/>
            </a:pPr>
            <a:r>
              <a:rPr lang="en-US"/>
              <a:t>Alternatively you could ask a child volunteer to read the sentence by scooping together. </a:t>
            </a:r>
            <a:endParaRPr/>
          </a:p>
          <a:p>
            <a:pPr marL="171450" marR="0" lvl="0" indent="-171450" algn="l" rtl="0">
              <a:lnSpc>
                <a:spcPct val="100000"/>
              </a:lnSpc>
              <a:spcBef>
                <a:spcPts val="0"/>
              </a:spcBef>
              <a:spcAft>
                <a:spcPts val="0"/>
              </a:spcAft>
              <a:buClr>
                <a:schemeClr val="dk1"/>
              </a:buClr>
              <a:buSzPts val="1200"/>
              <a:buFont typeface="Calibri"/>
              <a:buChar char="•"/>
            </a:pPr>
            <a:r>
              <a:rPr lang="en-US"/>
              <a:t>Use the tips and tricks column to remind families they can do this physically, with a finger, or just with their eyes.</a:t>
            </a:r>
            <a:endParaRPr/>
          </a:p>
          <a:p>
            <a:pPr marL="171450" marR="0" lvl="0" indent="-171450" algn="l" rtl="0">
              <a:lnSpc>
                <a:spcPct val="100000"/>
              </a:lnSpc>
              <a:spcBef>
                <a:spcPts val="0"/>
              </a:spcBef>
              <a:spcAft>
                <a:spcPts val="0"/>
              </a:spcAft>
              <a:buClr>
                <a:schemeClr val="dk1"/>
              </a:buClr>
              <a:buSzPts val="1200"/>
              <a:buFont typeface="Calibri"/>
              <a:buChar char="•"/>
            </a:pPr>
            <a:r>
              <a:rPr lang="en-US" b="1"/>
              <a:t>Invite families to try reading the sentence in phrases and with expression. </a:t>
            </a:r>
            <a:endParaRPr/>
          </a:p>
          <a:p>
            <a:pPr marL="628650" marR="0" lvl="1" indent="-171450" algn="l" rtl="0">
              <a:lnSpc>
                <a:spcPct val="100000"/>
              </a:lnSpc>
              <a:spcBef>
                <a:spcPts val="0"/>
              </a:spcBef>
              <a:spcAft>
                <a:spcPts val="0"/>
              </a:spcAft>
              <a:buClr>
                <a:schemeClr val="dk1"/>
              </a:buClr>
              <a:buSzPts val="1200"/>
              <a:buFont typeface="Calibri"/>
              <a:buChar char="•"/>
            </a:pPr>
            <a:r>
              <a:rPr lang="en-US" i="0" u="none"/>
              <a:t>Circulate and support. Bring everyone back after 45 sec–1 min. </a:t>
            </a:r>
            <a:endParaRPr/>
          </a:p>
          <a:p>
            <a:pPr marL="0" marR="0" lvl="0" indent="0" algn="l" rtl="0">
              <a:lnSpc>
                <a:spcPct val="100000"/>
              </a:lnSpc>
              <a:spcBef>
                <a:spcPts val="0"/>
              </a:spcBef>
              <a:spcAft>
                <a:spcPts val="0"/>
              </a:spcAft>
              <a:buClr>
                <a:schemeClr val="dk1"/>
              </a:buClr>
              <a:buSzPts val="1200"/>
              <a:buFont typeface="Calibri"/>
              <a:buNone/>
            </a:pPr>
            <a:endParaRPr i="0" u="none" strike="noStrike" cap="none">
              <a:solidFill>
                <a:schemeClr val="dk1"/>
              </a:solidFill>
            </a:endParaRPr>
          </a:p>
          <a:p>
            <a:pPr marL="0" marR="0" lvl="0" indent="0" algn="l" rtl="0">
              <a:lnSpc>
                <a:spcPct val="100000"/>
              </a:lnSpc>
              <a:spcBef>
                <a:spcPts val="0"/>
              </a:spcBef>
              <a:spcAft>
                <a:spcPts val="0"/>
              </a:spcAft>
              <a:buClr>
                <a:schemeClr val="dk1"/>
              </a:buClr>
              <a:buSzPts val="1200"/>
              <a:buFont typeface="Arial"/>
              <a:buNone/>
            </a:pPr>
            <a:r>
              <a:rPr lang="en-US" i="0" u="sng" strike="noStrike" cap="none">
                <a:solidFill>
                  <a:schemeClr val="dk1"/>
                </a:solidFill>
              </a:rPr>
              <a:t>Sample script:</a:t>
            </a:r>
            <a:endParaRPr i="1"/>
          </a:p>
          <a:p>
            <a:pPr marL="0" marR="0" lvl="1" indent="0" algn="l" rtl="0">
              <a:lnSpc>
                <a:spcPct val="100000"/>
              </a:lnSpc>
              <a:spcBef>
                <a:spcPts val="0"/>
              </a:spcBef>
              <a:spcAft>
                <a:spcPts val="0"/>
              </a:spcAft>
              <a:buClr>
                <a:schemeClr val="dk1"/>
              </a:buClr>
              <a:buSzPts val="1200"/>
              <a:buFont typeface="Calibri"/>
              <a:buNone/>
            </a:pPr>
            <a:r>
              <a:rPr lang="en-US" i="1" u="none" strike="noStrike" cap="none">
                <a:solidFill>
                  <a:schemeClr val="dk1"/>
                </a:solidFill>
              </a:rPr>
              <a:t>Now that we have made sure you know the words, now we will go to the scooping! </a:t>
            </a:r>
            <a:endParaRPr/>
          </a:p>
          <a:p>
            <a:pPr marL="0" marR="0" lvl="1" indent="0" algn="l" rtl="0">
              <a:lnSpc>
                <a:spcPct val="100000"/>
              </a:lnSpc>
              <a:spcBef>
                <a:spcPts val="0"/>
              </a:spcBef>
              <a:spcAft>
                <a:spcPts val="0"/>
              </a:spcAft>
              <a:buClr>
                <a:schemeClr val="dk1"/>
              </a:buClr>
              <a:buSzPts val="1200"/>
              <a:buFont typeface="Calibri"/>
              <a:buNone/>
            </a:pPr>
            <a:r>
              <a:rPr lang="en-US" i="1" u="none" strike="noStrike" cap="none">
                <a:solidFill>
                  <a:schemeClr val="dk1"/>
                </a:solidFill>
              </a:rPr>
              <a:t>Scooping is just like it sounds – it means we are scooping a few words together at a time in longer sentences before we put it all together. That is because we do that in real life. I don’t talk monotone when I’m speaking to you now – I pause and then continue. We are going to try this. First, you’ll watch me and then you’ll have a second to turn and talk with your child or other families. </a:t>
            </a:r>
            <a:endParaRPr i="1" u="none" strike="noStrike" cap="none">
              <a:solidFill>
                <a:schemeClr val="dk1"/>
              </a:solidFill>
            </a:endParaRPr>
          </a:p>
          <a:p>
            <a:pPr marL="0" marR="0" lvl="1" indent="0" algn="l" rtl="0">
              <a:lnSpc>
                <a:spcPct val="100000"/>
              </a:lnSpc>
              <a:spcBef>
                <a:spcPts val="0"/>
              </a:spcBef>
              <a:spcAft>
                <a:spcPts val="0"/>
              </a:spcAft>
              <a:buClr>
                <a:schemeClr val="dk1"/>
              </a:buClr>
              <a:buSzPts val="1200"/>
              <a:buFont typeface="Calibri"/>
              <a:buNone/>
            </a:pPr>
            <a:r>
              <a:rPr lang="en-US" i="1" u="none" strike="noStrike" cap="none">
                <a:solidFill>
                  <a:schemeClr val="dk1"/>
                </a:solidFill>
              </a:rPr>
              <a:t>First, I’m going to mark the phrases [</a:t>
            </a:r>
            <a:r>
              <a:rPr lang="en-US" i="0" u="none" strike="noStrike" cap="none">
                <a:solidFill>
                  <a:schemeClr val="dk1"/>
                </a:solidFill>
              </a:rPr>
              <a:t>Animate the slides to get the grey lines to appear]. </a:t>
            </a:r>
            <a:r>
              <a:rPr lang="en-US" i="1" u="none" strike="noStrike" cap="none">
                <a:solidFill>
                  <a:schemeClr val="dk1"/>
                </a:solidFill>
              </a:rPr>
              <a:t>You could do this with your finger or even with the eraser end of a pencil. Once your child has some practice with this, do it just with your eyes. </a:t>
            </a:r>
            <a:endParaRPr i="0" u="none" strike="noStrike" cap="none">
              <a:solidFill>
                <a:schemeClr val="dk1"/>
              </a:solidFill>
            </a:endParaRPr>
          </a:p>
          <a:p>
            <a:pPr marL="0" marR="0" lvl="1" indent="0" algn="l" rtl="0">
              <a:lnSpc>
                <a:spcPct val="100000"/>
              </a:lnSpc>
              <a:spcBef>
                <a:spcPts val="0"/>
              </a:spcBef>
              <a:spcAft>
                <a:spcPts val="0"/>
              </a:spcAft>
              <a:buClr>
                <a:schemeClr val="dk1"/>
              </a:buClr>
              <a:buSzPts val="1200"/>
              <a:buFont typeface="Calibri"/>
              <a:buNone/>
            </a:pPr>
            <a:r>
              <a:rPr lang="en-US" i="0" u="none"/>
              <a:t>[Take your finger/pointer and underline the scooped blue lines underneath each phrase as you read the words.]</a:t>
            </a:r>
            <a:endParaRPr/>
          </a:p>
          <a:p>
            <a:pPr marL="457200" marR="0" lvl="2" indent="0" algn="l" rtl="0">
              <a:lnSpc>
                <a:spcPct val="100000"/>
              </a:lnSpc>
              <a:spcBef>
                <a:spcPts val="0"/>
              </a:spcBef>
              <a:spcAft>
                <a:spcPts val="0"/>
              </a:spcAft>
              <a:buClr>
                <a:schemeClr val="dk1"/>
              </a:buClr>
              <a:buSzPts val="1200"/>
              <a:buFont typeface="Calibri"/>
              <a:buNone/>
            </a:pPr>
            <a:r>
              <a:rPr lang="en-US" i="1" u="none"/>
              <a:t>“</a:t>
            </a:r>
            <a:r>
              <a:rPr lang="en-US" i="1"/>
              <a:t>I love</a:t>
            </a:r>
            <a:r>
              <a:rPr lang="en-US" i="1" u="none"/>
              <a:t>/ </a:t>
            </a:r>
            <a:r>
              <a:rPr lang="en-US" i="1"/>
              <a:t>this chocolate cake</a:t>
            </a:r>
            <a:r>
              <a:rPr lang="en-US" i="1" u="none"/>
              <a:t>/ Tim yelled </a:t>
            </a:r>
            <a:r>
              <a:rPr lang="en-US" i="1"/>
              <a:t>happily</a:t>
            </a:r>
            <a:r>
              <a:rPr lang="en-US" i="1" u="none"/>
              <a:t>.” </a:t>
            </a:r>
            <a:endParaRPr/>
          </a:p>
          <a:p>
            <a:pPr marL="0" marR="0" lvl="1" indent="0" algn="l" rtl="0">
              <a:lnSpc>
                <a:spcPct val="100000"/>
              </a:lnSpc>
              <a:spcBef>
                <a:spcPts val="0"/>
              </a:spcBef>
              <a:spcAft>
                <a:spcPts val="0"/>
              </a:spcAft>
              <a:buClr>
                <a:schemeClr val="dk1"/>
              </a:buClr>
              <a:buSzPts val="1200"/>
              <a:buFont typeface="Calibri"/>
              <a:buNone/>
            </a:pPr>
            <a:r>
              <a:rPr lang="en-US" i="1" u="none"/>
              <a:t>See how I paused slightly between scoops? I do that because I want the scooped phrases to go together smoothly so I pause between scoops to make sure I know where I am going. Here’s a secret: I push my eyes forward to the next scoop even when I’m finishing the first scoop.</a:t>
            </a:r>
            <a:endParaRPr i="1" u="none"/>
          </a:p>
          <a:p>
            <a:pPr marL="0" marR="0" lvl="1" indent="0" algn="l" rtl="0">
              <a:lnSpc>
                <a:spcPct val="100000"/>
              </a:lnSpc>
              <a:spcBef>
                <a:spcPts val="0"/>
              </a:spcBef>
              <a:spcAft>
                <a:spcPts val="0"/>
              </a:spcAft>
              <a:buClr>
                <a:schemeClr val="dk1"/>
              </a:buClr>
              <a:buSzPts val="1200"/>
              <a:buFont typeface="Calibri"/>
              <a:buNone/>
            </a:pPr>
            <a:r>
              <a:rPr lang="en-US" i="1" u="none"/>
              <a:t>Now take turns reading this sentence with your child. </a:t>
            </a:r>
            <a:endParaRPr i="1" u="none"/>
          </a:p>
          <a:p>
            <a:pPr marL="457200" marR="0" lvl="1" indent="0" algn="l" rtl="0">
              <a:lnSpc>
                <a:spcPct val="100000"/>
              </a:lnSpc>
              <a:spcBef>
                <a:spcPts val="0"/>
              </a:spcBef>
              <a:spcAft>
                <a:spcPts val="0"/>
              </a:spcAft>
              <a:buClr>
                <a:schemeClr val="dk1"/>
              </a:buClr>
              <a:buSzPts val="1200"/>
              <a:buFont typeface="Calibri"/>
              <a:buNone/>
            </a:pPr>
            <a:endParaRPr i="1"/>
          </a:p>
          <a:p>
            <a:pPr marL="0" lvl="0" indent="0" algn="l" rtl="0">
              <a:lnSpc>
                <a:spcPct val="100000"/>
              </a:lnSpc>
              <a:spcBef>
                <a:spcPts val="0"/>
              </a:spcBef>
              <a:spcAft>
                <a:spcPts val="0"/>
              </a:spcAft>
              <a:buClr>
                <a:schemeClr val="dk1"/>
              </a:buClr>
              <a:buSzPts val="1200"/>
              <a:buFont typeface="Arial"/>
              <a:buNone/>
            </a:pPr>
            <a:r>
              <a:rPr lang="en-US" u="sng"/>
              <a:t>Sample script in Spanish:</a:t>
            </a:r>
            <a:endParaRPr i="1"/>
          </a:p>
          <a:p>
            <a:pPr marL="0" lvl="1" indent="0" algn="l" rtl="0">
              <a:lnSpc>
                <a:spcPct val="100000"/>
              </a:lnSpc>
              <a:spcBef>
                <a:spcPts val="0"/>
              </a:spcBef>
              <a:spcAft>
                <a:spcPts val="0"/>
              </a:spcAft>
              <a:buClr>
                <a:schemeClr val="dk1"/>
              </a:buClr>
              <a:buSzPts val="1200"/>
              <a:buFont typeface="Arial"/>
              <a:buNone/>
            </a:pPr>
            <a:r>
              <a:rPr lang="en-US" i="1"/>
              <a:t>Ahora que nos aseguramos que conocen las palabras, vamos a agrupar las. </a:t>
            </a:r>
            <a:endParaRPr/>
          </a:p>
          <a:p>
            <a:pPr marL="0" lvl="1" indent="0" algn="l" rtl="0">
              <a:lnSpc>
                <a:spcPct val="100000"/>
              </a:lnSpc>
              <a:spcBef>
                <a:spcPts val="0"/>
              </a:spcBef>
              <a:spcAft>
                <a:spcPts val="0"/>
              </a:spcAft>
              <a:buClr>
                <a:schemeClr val="dk1"/>
              </a:buClr>
              <a:buSzPts val="1200"/>
              <a:buFont typeface="Arial"/>
              <a:buNone/>
            </a:pPr>
            <a:r>
              <a:rPr lang="en-US" i="1"/>
              <a:t>Agrupar es lo que parece - quiere decir agrupar algunas palabras juntas en oraciones más largas antes de juntar todo. Lo hacemos porque así hablamos en la vida normal. No hablo en monótono cuando hablo con ustedes ahora - tomo una pausa y luego sigo. Vamos a intentarlo. Primero, me van a observar y luego van a voltear y hablar con su hijo y otras familias. </a:t>
            </a:r>
            <a:endParaRPr/>
          </a:p>
          <a:p>
            <a:pPr marL="0" lvl="1" indent="0" algn="l" rtl="0">
              <a:lnSpc>
                <a:spcPct val="100000"/>
              </a:lnSpc>
              <a:spcBef>
                <a:spcPts val="0"/>
              </a:spcBef>
              <a:spcAft>
                <a:spcPts val="0"/>
              </a:spcAft>
              <a:buClr>
                <a:schemeClr val="dk1"/>
              </a:buClr>
              <a:buSzPts val="1200"/>
              <a:buFont typeface="Arial"/>
              <a:buNone/>
            </a:pPr>
            <a:r>
              <a:rPr lang="en-US" i="1"/>
              <a:t>Primero, voy a marcar las frases. [</a:t>
            </a:r>
            <a:r>
              <a:rPr lang="en-US"/>
              <a:t>Animate the slides to get the grey lines to appear]. </a:t>
            </a:r>
            <a:r>
              <a:rPr lang="en-US" i="1"/>
              <a:t>Puede hacerlo con el dedo o con el lado del borrador de una lápiz. Ya que su hijo lo haya practicado, lo puede hacer solamente con los ojos. </a:t>
            </a:r>
            <a:endParaRPr i="1"/>
          </a:p>
          <a:p>
            <a:pPr marL="0" lvl="1" indent="0" algn="l" rtl="0">
              <a:lnSpc>
                <a:spcPct val="100000"/>
              </a:lnSpc>
              <a:spcBef>
                <a:spcPts val="0"/>
              </a:spcBef>
              <a:spcAft>
                <a:spcPts val="0"/>
              </a:spcAft>
              <a:buClr>
                <a:schemeClr val="dk1"/>
              </a:buClr>
              <a:buSzPts val="1200"/>
              <a:buFont typeface="Arial"/>
              <a:buNone/>
            </a:pPr>
            <a:r>
              <a:rPr lang="en-US"/>
              <a:t>[Take your finger/pointer and underline the scooped blue lines underneath each phrase as you read the words.]</a:t>
            </a:r>
            <a:endParaRPr/>
          </a:p>
          <a:p>
            <a:pPr marL="457200" lvl="2" indent="0" algn="l" rtl="0">
              <a:lnSpc>
                <a:spcPct val="100000"/>
              </a:lnSpc>
              <a:spcBef>
                <a:spcPts val="0"/>
              </a:spcBef>
              <a:spcAft>
                <a:spcPts val="0"/>
              </a:spcAft>
              <a:buClr>
                <a:schemeClr val="dk1"/>
              </a:buClr>
              <a:buSzPts val="1200"/>
              <a:buFont typeface="Calibri"/>
              <a:buNone/>
            </a:pPr>
            <a:r>
              <a:rPr lang="en-US" i="1"/>
              <a:t>“I love/ this chocolate cake/ Tim yelled happily.” </a:t>
            </a:r>
            <a:endParaRPr/>
          </a:p>
          <a:p>
            <a:pPr marL="0" lvl="1" indent="0" algn="l" rtl="0">
              <a:lnSpc>
                <a:spcPct val="100000"/>
              </a:lnSpc>
              <a:spcBef>
                <a:spcPts val="0"/>
              </a:spcBef>
              <a:spcAft>
                <a:spcPts val="0"/>
              </a:spcAft>
              <a:buClr>
                <a:schemeClr val="dk1"/>
              </a:buClr>
              <a:buSzPts val="1200"/>
              <a:buFont typeface="Arial"/>
              <a:buNone/>
            </a:pPr>
            <a:r>
              <a:rPr lang="en-US" i="1"/>
              <a:t>¿Observan como di una pausa entre los grupos? Lo hago porque quiero que las frases agrupadas se junten con fluidez entonces doy una pausa entre los grupos para asegurar que sepa hasta donde voy a llegar. Hay un secreto: Mis ojos están ya viendo un poco adelante para el próximo grupo cuando estoy terminando de leer el primer grupo. Tomen turnos para leer esta oración con su hijo. </a:t>
            </a:r>
            <a:endParaRPr/>
          </a:p>
          <a:p>
            <a:pPr marL="0" marR="0" lvl="1" indent="0" algn="l" rtl="0">
              <a:lnSpc>
                <a:spcPct val="100000"/>
              </a:lnSpc>
              <a:spcBef>
                <a:spcPts val="0"/>
              </a:spcBef>
              <a:spcAft>
                <a:spcPts val="0"/>
              </a:spcAft>
              <a:buClr>
                <a:schemeClr val="dk1"/>
              </a:buClr>
              <a:buSzPts val="1200"/>
              <a:buFont typeface="Calibri"/>
              <a:buNone/>
            </a:pPr>
            <a:endParaRPr i="1"/>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5.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 name="Google Shape;158;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 name="Google Shape;159;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0" name="Google Shape;160;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 name="Google Shape;162;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3" name="Google Shape;163;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4" name="Google Shape;164;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5" name="Google Shape;165;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8" name="Google Shape;178;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4" name="Google Shape;184;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6" name="Google Shape;186;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7"/>
        <p:cNvGrpSpPr/>
        <p:nvPr/>
      </p:nvGrpSpPr>
      <p:grpSpPr>
        <a:xfrm>
          <a:off x="0" y="0"/>
          <a:ext cx="0" cy="0"/>
          <a:chOff x="0" y="0"/>
          <a:chExt cx="0" cy="0"/>
        </a:xfrm>
      </p:grpSpPr>
      <p:sp>
        <p:nvSpPr>
          <p:cNvPr id="188" name="Google Shape;188;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9" name="Google Shape;189;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9" name="Google Shape;199;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5"/>
        <p:cNvGrpSpPr/>
        <p:nvPr/>
      </p:nvGrpSpPr>
      <p:grpSpPr>
        <a:xfrm>
          <a:off x="0" y="0"/>
          <a:ext cx="0" cy="0"/>
          <a:chOff x="0" y="0"/>
          <a:chExt cx="0" cy="0"/>
        </a:xfrm>
      </p:grpSpPr>
      <p:sp>
        <p:nvSpPr>
          <p:cNvPr id="206" name="Google Shape;206;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7" name="Google Shape;207;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1" name="Google Shape;211;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9" name="Google Shape;219;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3"/>
        <p:cNvGrpSpPr/>
        <p:nvPr/>
      </p:nvGrpSpPr>
      <p:grpSpPr>
        <a:xfrm>
          <a:off x="0" y="0"/>
          <a:ext cx="0" cy="0"/>
          <a:chOff x="0" y="0"/>
          <a:chExt cx="0" cy="0"/>
        </a:xfrm>
      </p:grpSpPr>
      <p:sp>
        <p:nvSpPr>
          <p:cNvPr id="224" name="Google Shape;224;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3" name="Google Shape;233;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1" name="Google Shape;241;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0" name="Google Shape;250;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1" name="Google Shape;251;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2" name="Google Shape;252;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3" name="Google Shape;253;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 name="Google Shape;261;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6" name="Google Shape;266;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0" name="Google Shape;270;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1" name="Google Shape;271;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2" name="Google Shape;272;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2" name="Google Shape;282;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3" name="Google Shape;283;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2" name="Google Shape;292;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3" name="Google Shape;293;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5" name="Google Shape;295;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6" name="Google Shape;296;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27" name="Google Shape;27;p4"/>
          <p:cNvSpPr/>
          <p:nvPr/>
        </p:nvSpPr>
        <p:spPr>
          <a:xfrm>
            <a:off x="-4600" y="0"/>
            <a:ext cx="12222900" cy="5610900"/>
          </a:xfrm>
          <a:prstGeom prst="rect">
            <a:avLst/>
          </a:prstGeom>
          <a:solidFill>
            <a:srgbClr val="006FB6">
              <a:alpha val="3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6" name="Google Shape;316;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7" name="Google Shape;317;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1" name="Google Shape;321;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2" name="Google Shape;322;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4" name="Google Shape;334;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7" name="Google Shape;337;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9" name="Google Shape;339;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0" name="Google Shape;340;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1" name="Google Shape;341;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5" name="Google Shape;345;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6" name="Google Shape;346;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7" name="Google Shape;347;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1" name="Google Shape;351;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2" name="Google Shape;352;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3" name="Google Shape;353;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5"/>
        <p:cNvGrpSpPr/>
        <p:nvPr/>
      </p:nvGrpSpPr>
      <p:grpSpPr>
        <a:xfrm>
          <a:off x="0" y="0"/>
          <a:ext cx="0" cy="0"/>
          <a:chOff x="0" y="0"/>
          <a:chExt cx="0" cy="0"/>
        </a:xfrm>
      </p:grpSpPr>
      <p:sp>
        <p:nvSpPr>
          <p:cNvPr id="356" name="Google Shape;356;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7" name="Google Shape;357;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ts val="0"/>
              </a:spcBef>
              <a:spcAft>
                <a:spcPts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ts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ts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ts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ts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ts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ts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240185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1"/>
        <p:cNvGrpSpPr/>
        <p:nvPr/>
      </p:nvGrpSpPr>
      <p:grpSpPr>
        <a:xfrm>
          <a:off x="0" y="0"/>
          <a:ext cx="0" cy="0"/>
          <a:chOff x="0" y="0"/>
          <a:chExt cx="0" cy="0"/>
        </a:xfrm>
      </p:grpSpPr>
      <p:sp>
        <p:nvSpPr>
          <p:cNvPr id="412" name="Google Shape;412;p4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4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p4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4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4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4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4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4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4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1" name="Google Shape;421;p4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22" name="Google Shape;422;p4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3" name="Google Shape;423;p4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4" name="Google Shape;424;p4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5" name="Google Shape;425;p4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4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27" name="Google Shape;427;p4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8" name="Google Shape;428;p4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9" name="Google Shape;429;p4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30"/>
        <p:cNvGrpSpPr/>
        <p:nvPr/>
      </p:nvGrpSpPr>
      <p:grpSpPr>
        <a:xfrm>
          <a:off x="0" y="0"/>
          <a:ext cx="0" cy="0"/>
          <a:chOff x="0" y="0"/>
          <a:chExt cx="0" cy="0"/>
        </a:xfrm>
      </p:grpSpPr>
      <p:sp>
        <p:nvSpPr>
          <p:cNvPr id="431" name="Google Shape;431;p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2" name="Google Shape;432;p4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33" name="Google Shape;433;p4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4" name="Google Shape;434;p4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5" name="Google Shape;435;p4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6" name="Google Shape;436;p4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7" name="Google Shape;437;p4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38" name="Google Shape;438;p4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39" name="Google Shape;439;p4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40" name="Google Shape;440;p4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41" name="Google Shape;441;p4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2" name="Google Shape;442;p4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3" name="Google Shape;443;p4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4" name="Google Shape;444;p4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5" name="Google Shape;445;p4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6" name="Google Shape;446;p4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7" name="Google Shape;447;p4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8" name="Google Shape;448;p4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9"/>
        <p:cNvGrpSpPr/>
        <p:nvPr/>
      </p:nvGrpSpPr>
      <p:grpSpPr>
        <a:xfrm>
          <a:off x="0" y="0"/>
          <a:ext cx="0" cy="0"/>
          <a:chOff x="0" y="0"/>
          <a:chExt cx="0" cy="0"/>
        </a:xfrm>
      </p:grpSpPr>
      <p:sp>
        <p:nvSpPr>
          <p:cNvPr id="450" name="Google Shape;450;p4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1" name="Google Shape;451;p44"/>
          <p:cNvPicPr preferRelativeResize="0"/>
          <p:nvPr/>
        </p:nvPicPr>
        <p:blipFill rotWithShape="1">
          <a:blip r:embed="rId2">
            <a:alphaModFix/>
          </a:blip>
          <a:srcRect/>
          <a:stretch/>
        </p:blipFill>
        <p:spPr>
          <a:xfrm>
            <a:off x="2097147" y="6246434"/>
            <a:ext cx="309931" cy="493980"/>
          </a:xfrm>
          <a:prstGeom prst="rect">
            <a:avLst/>
          </a:prstGeom>
          <a:noFill/>
          <a:ln>
            <a:noFill/>
          </a:ln>
        </p:spPr>
      </p:pic>
      <p:pic>
        <p:nvPicPr>
          <p:cNvPr id="452" name="Google Shape;452;p44"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453" name="Google Shape;453;p4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4" name="Google Shape;454;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5" name="Google Shape;455;p4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7" name="Google Shape;457;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458" name="Google Shape;458;p44"/>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9" name="Google Shape;459;p4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60" name="Google Shape;460;p4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61" name="Google Shape;461;p44"/>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2" name="Google Shape;462;p4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63" name="Google Shape;463;p44"/>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 name="Google Shape;464;p44"/>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p44"/>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6" name="Google Shape;466;p44"/>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7" name="Google Shape;467;p44"/>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44"/>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69"/>
        <p:cNvGrpSpPr/>
        <p:nvPr/>
      </p:nvGrpSpPr>
      <p:grpSpPr>
        <a:xfrm>
          <a:off x="0" y="0"/>
          <a:ext cx="0" cy="0"/>
          <a:chOff x="0" y="0"/>
          <a:chExt cx="0" cy="0"/>
        </a:xfrm>
      </p:grpSpPr>
      <p:pic>
        <p:nvPicPr>
          <p:cNvPr id="470" name="Google Shape;470;p45"/>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71" name="Google Shape;471;p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2" name="Google Shape;472;p45"/>
          <p:cNvPicPr preferRelativeResize="0"/>
          <p:nvPr/>
        </p:nvPicPr>
        <p:blipFill rotWithShape="1">
          <a:blip r:embed="rId3">
            <a:alphaModFix/>
          </a:blip>
          <a:srcRect/>
          <a:stretch/>
        </p:blipFill>
        <p:spPr>
          <a:xfrm>
            <a:off x="2097147" y="6246434"/>
            <a:ext cx="309931" cy="493980"/>
          </a:xfrm>
          <a:prstGeom prst="rect">
            <a:avLst/>
          </a:prstGeom>
          <a:noFill/>
          <a:ln>
            <a:noFill/>
          </a:ln>
        </p:spPr>
      </p:pic>
      <p:cxnSp>
        <p:nvCxnSpPr>
          <p:cNvPr id="473" name="Google Shape;473;p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4" name="Google Shape;474;p4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5" name="Google Shape;475;p4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6" name="Google Shape;476;p4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7" name="Google Shape;477;p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8" name="Google Shape;478;p4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79" name="Google Shape;479;p45"/>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80" name="Google Shape;480;p45"/>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1" name="Google Shape;481;p4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82" name="Google Shape;482;p45"/>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3" name="Google Shape;483;p45"/>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45"/>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45"/>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6" name="Google Shape;486;p45"/>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2"/>
          <a:stretch/>
        </p:blipFill>
        <p:spPr>
          <a:xfrm>
            <a:off x="22160" y="0"/>
            <a:ext cx="12192000" cy="6857993"/>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36" name="Google Shape;36;p5"/>
          <p:cNvSpPr/>
          <p:nvPr/>
        </p:nvSpPr>
        <p:spPr>
          <a:xfrm>
            <a:off x="0" y="-38100"/>
            <a:ext cx="12222900" cy="5610900"/>
          </a:xfrm>
          <a:prstGeom prst="rect">
            <a:avLst/>
          </a:prstGeom>
          <a:solidFill>
            <a:srgbClr val="006FB6">
              <a:alpha val="3058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87"/>
        <p:cNvGrpSpPr/>
        <p:nvPr/>
      </p:nvGrpSpPr>
      <p:grpSpPr>
        <a:xfrm>
          <a:off x="0" y="0"/>
          <a:ext cx="0" cy="0"/>
          <a:chOff x="0" y="0"/>
          <a:chExt cx="0" cy="0"/>
        </a:xfrm>
      </p:grpSpPr>
      <p:sp>
        <p:nvSpPr>
          <p:cNvPr id="488" name="Google Shape;488;p4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489" name="Google Shape;489;p4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4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4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2" name="Google Shape;492;p4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3" name="Google Shape;493;p4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94" name="Google Shape;494;p4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5" name="Google Shape;495;p4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6" name="Google Shape;496;p4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7" name="Google Shape;497;p4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8" name="Google Shape;498;p4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99" name="Google Shape;499;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0" name="Google Shape;500;p4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1" name="Google Shape;501;p4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2" name="Google Shape;502;p4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03" name="Google Shape;503;p4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04" name="Google Shape;504;p4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5"/>
        <p:cNvGrpSpPr/>
        <p:nvPr/>
      </p:nvGrpSpPr>
      <p:grpSpPr>
        <a:xfrm>
          <a:off x="0" y="0"/>
          <a:ext cx="0" cy="0"/>
          <a:chOff x="0" y="0"/>
          <a:chExt cx="0" cy="0"/>
        </a:xfrm>
      </p:grpSpPr>
      <p:sp>
        <p:nvSpPr>
          <p:cNvPr id="506" name="Google Shape;506;p4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47"/>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9" name="Google Shape;509;p47"/>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10" name="Google Shape;510;p4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1" name="Google Shape;511;p4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2" name="Google Shape;512;p4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3" name="Google Shape;513;p4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4" name="Google Shape;514;p4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5" name="Google Shape;515;p4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6" name="Google Shape;516;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7" name="Google Shape;517;p4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8" name="Google Shape;518;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19" name="Google Shape;519;p4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20" name="Google Shape;520;p4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1" name="Google Shape;521;p47"/>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22" name="Google Shape;522;p47"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3"/>
        <p:cNvGrpSpPr/>
        <p:nvPr/>
      </p:nvGrpSpPr>
      <p:grpSpPr>
        <a:xfrm>
          <a:off x="0" y="0"/>
          <a:ext cx="0" cy="0"/>
          <a:chOff x="0" y="0"/>
          <a:chExt cx="0" cy="0"/>
        </a:xfrm>
      </p:grpSpPr>
      <p:sp>
        <p:nvSpPr>
          <p:cNvPr id="524" name="Google Shape;524;p4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5" name="Google Shape;525;p4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6" name="Google Shape;526;p48"/>
          <p:cNvSpPr txBox="1">
            <a:spLocks noGrp="1"/>
          </p:cNvSpPr>
          <p:nvPr>
            <p:ph type="body" idx="2"/>
          </p:nvPr>
        </p:nvSpPr>
        <p:spPr>
          <a:xfrm>
            <a:off x="0" y="1657350"/>
            <a:ext cx="12192000" cy="35244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27" name="Google Shape;527;p48"/>
          <p:cNvGrpSpPr/>
          <p:nvPr/>
        </p:nvGrpSpPr>
        <p:grpSpPr>
          <a:xfrm>
            <a:off x="1" y="5607273"/>
            <a:ext cx="12196128" cy="83414"/>
            <a:chOff x="-33239" y="5603791"/>
            <a:chExt cx="9147325" cy="83414"/>
          </a:xfrm>
        </p:grpSpPr>
        <p:cxnSp>
          <p:nvCxnSpPr>
            <p:cNvPr id="528" name="Google Shape;528;p48"/>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29" name="Google Shape;529;p4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535"/>
        <p:cNvGrpSpPr/>
        <p:nvPr/>
      </p:nvGrpSpPr>
      <p:grpSpPr>
        <a:xfrm>
          <a:off x="0" y="0"/>
          <a:ext cx="0" cy="0"/>
          <a:chOff x="0" y="0"/>
          <a:chExt cx="0" cy="0"/>
        </a:xfrm>
      </p:grpSpPr>
      <p:sp>
        <p:nvSpPr>
          <p:cNvPr id="536" name="Google Shape;536;p5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7" name="Google Shape;537;p5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38" name="Google Shape;538;p5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9" name="Google Shape;539;p5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40" name="Google Shape;540;p5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1" name="Google Shape;541;p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2" name="Google Shape;542;p5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3" name="Google Shape;543;p5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44" name="Google Shape;544;p50"/>
          <p:cNvSpPr>
            <a:spLocks noGrp="1"/>
          </p:cNvSpPr>
          <p:nvPr>
            <p:ph type="pic" idx="2"/>
          </p:nvPr>
        </p:nvSpPr>
        <p:spPr>
          <a:xfrm>
            <a:off x="9282749" y="1283634"/>
            <a:ext cx="2377440" cy="3172968"/>
          </a:xfrm>
          <a:prstGeom prst="rect">
            <a:avLst/>
          </a:prstGeom>
          <a:noFill/>
          <a:ln>
            <a:noFill/>
          </a:ln>
        </p:spPr>
      </p:sp>
      <p:sp>
        <p:nvSpPr>
          <p:cNvPr id="545" name="Google Shape;545;p50"/>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6" name="Google Shape;546;p5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p50"/>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8" name="Google Shape;548;p5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9" name="Google Shape;549;p5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0" name="Google Shape;550;p50"/>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1" name="Google Shape;551;p5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2" name="Google Shape;552;p50"/>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3" name="Google Shape;553;p5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54"/>
        <p:cNvGrpSpPr/>
        <p:nvPr/>
      </p:nvGrpSpPr>
      <p:grpSpPr>
        <a:xfrm>
          <a:off x="0" y="0"/>
          <a:ext cx="0" cy="0"/>
          <a:chOff x="0" y="0"/>
          <a:chExt cx="0" cy="0"/>
        </a:xfrm>
      </p:grpSpPr>
      <p:sp>
        <p:nvSpPr>
          <p:cNvPr id="555" name="Google Shape;555;p5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56" name="Google Shape;556;p51"/>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57" name="Google Shape;557;p51"/>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58" name="Google Shape;558;p5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59" name="Google Shape;559;p5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60" name="Google Shape;560;p5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61" name="Google Shape;561;p5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62" name="Google Shape;562;p51"/>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63" name="Google Shape;563;p51"/>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51"/>
          <p:cNvSpPr>
            <a:spLocks noGrp="1"/>
          </p:cNvSpPr>
          <p:nvPr>
            <p:ph type="pic" idx="2"/>
          </p:nvPr>
        </p:nvSpPr>
        <p:spPr>
          <a:xfrm>
            <a:off x="8832388" y="1251284"/>
            <a:ext cx="3251581" cy="2498913"/>
          </a:xfrm>
          <a:prstGeom prst="rect">
            <a:avLst/>
          </a:prstGeom>
          <a:noFill/>
          <a:ln>
            <a:noFill/>
          </a:ln>
        </p:spPr>
      </p:sp>
      <p:sp>
        <p:nvSpPr>
          <p:cNvPr id="565" name="Google Shape;565;p51"/>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66"/>
        <p:cNvGrpSpPr/>
        <p:nvPr/>
      </p:nvGrpSpPr>
      <p:grpSpPr>
        <a:xfrm>
          <a:off x="0" y="0"/>
          <a:ext cx="0" cy="0"/>
          <a:chOff x="0" y="0"/>
          <a:chExt cx="0" cy="0"/>
        </a:xfrm>
      </p:grpSpPr>
      <p:sp>
        <p:nvSpPr>
          <p:cNvPr id="567" name="Google Shape;567;p52"/>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68" name="Google Shape;568;p52"/>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569" name="Google Shape;569;p52"/>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70" name="Google Shape;570;p5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1" name="Google Shape;571;p5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72" name="Google Shape;572;p52"/>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73" name="Google Shape;573;p52"/>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74" name="Google Shape;574;p52"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575" name="Google Shape;575;p52"/>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6" name="Google Shape;576;p52"/>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7" name="Google Shape;577;p52"/>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52"/>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9" name="Google Shape;579;p52"/>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580"/>
        <p:cNvGrpSpPr/>
        <p:nvPr/>
      </p:nvGrpSpPr>
      <p:grpSpPr>
        <a:xfrm>
          <a:off x="0" y="0"/>
          <a:ext cx="0" cy="0"/>
          <a:chOff x="0" y="0"/>
          <a:chExt cx="0" cy="0"/>
        </a:xfrm>
      </p:grpSpPr>
      <p:sp>
        <p:nvSpPr>
          <p:cNvPr id="581" name="Google Shape;581;p5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2" name="Google Shape;582;p5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3" name="Google Shape;583;p5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4" name="Google Shape;584;p5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85" name="Google Shape;585;p5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86" name="Google Shape;586;p5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87" name="Google Shape;587;p5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88" name="Google Shape;588;p5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89" name="Google Shape;589;p53"/>
          <p:cNvSpPr>
            <a:spLocks noGrp="1"/>
          </p:cNvSpPr>
          <p:nvPr>
            <p:ph type="pic" idx="2"/>
          </p:nvPr>
        </p:nvSpPr>
        <p:spPr>
          <a:xfrm>
            <a:off x="9093038" y="1058781"/>
            <a:ext cx="2715768" cy="2715768"/>
          </a:xfrm>
          <a:prstGeom prst="rect">
            <a:avLst/>
          </a:prstGeom>
          <a:noFill/>
          <a:ln>
            <a:noFill/>
          </a:ln>
        </p:spPr>
      </p:sp>
      <p:sp>
        <p:nvSpPr>
          <p:cNvPr id="590" name="Google Shape;590;p53"/>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1" name="Google Shape;591;p53"/>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2" name="Google Shape;592;p53"/>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3" name="Google Shape;593;p53"/>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p53"/>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5" name="Google Shape;595;p53"/>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6" name="Google Shape;596;p53"/>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597"/>
        <p:cNvGrpSpPr/>
        <p:nvPr/>
      </p:nvGrpSpPr>
      <p:grpSpPr>
        <a:xfrm>
          <a:off x="0" y="0"/>
          <a:ext cx="0" cy="0"/>
          <a:chOff x="0" y="0"/>
          <a:chExt cx="0" cy="0"/>
        </a:xfrm>
      </p:grpSpPr>
      <p:sp>
        <p:nvSpPr>
          <p:cNvPr id="598" name="Google Shape;598;p5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9" name="Google Shape;599;p54"/>
          <p:cNvSpPr>
            <a:spLocks noGrp="1"/>
          </p:cNvSpPr>
          <p:nvPr>
            <p:ph type="pic" idx="2"/>
          </p:nvPr>
        </p:nvSpPr>
        <p:spPr>
          <a:xfrm>
            <a:off x="8953152" y="1444919"/>
            <a:ext cx="2916936" cy="2596896"/>
          </a:xfrm>
          <a:prstGeom prst="rect">
            <a:avLst/>
          </a:prstGeom>
          <a:noFill/>
          <a:ln>
            <a:noFill/>
          </a:ln>
        </p:spPr>
      </p:sp>
      <p:sp>
        <p:nvSpPr>
          <p:cNvPr id="600" name="Google Shape;600;p54"/>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01" name="Google Shape;601;p5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2" name="Google Shape;602;p5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3" name="Google Shape;603;p5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04" name="Google Shape;604;p5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05" name="Google Shape;605;p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06" name="Google Shape;606;p5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07" name="Google Shape;607;p5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08" name="Google Shape;608;p54"/>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609"/>
        <p:cNvGrpSpPr/>
        <p:nvPr/>
      </p:nvGrpSpPr>
      <p:grpSpPr>
        <a:xfrm>
          <a:off x="0" y="0"/>
          <a:ext cx="0" cy="0"/>
          <a:chOff x="0" y="0"/>
          <a:chExt cx="0" cy="0"/>
        </a:xfrm>
      </p:grpSpPr>
      <p:sp>
        <p:nvSpPr>
          <p:cNvPr id="610" name="Google Shape;610;p55"/>
          <p:cNvSpPr>
            <a:spLocks noGrp="1"/>
          </p:cNvSpPr>
          <p:nvPr>
            <p:ph type="pic" idx="2"/>
          </p:nvPr>
        </p:nvSpPr>
        <p:spPr>
          <a:xfrm>
            <a:off x="9810967" y="1562916"/>
            <a:ext cx="1152144" cy="1143000"/>
          </a:xfrm>
          <a:prstGeom prst="rect">
            <a:avLst/>
          </a:prstGeom>
          <a:noFill/>
          <a:ln>
            <a:noFill/>
          </a:ln>
        </p:spPr>
      </p:sp>
      <p:sp>
        <p:nvSpPr>
          <p:cNvPr id="611" name="Google Shape;611;p55"/>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2" name="Google Shape;612;p55"/>
          <p:cNvSpPr>
            <a:spLocks noGrp="1"/>
          </p:cNvSpPr>
          <p:nvPr>
            <p:ph type="pic" idx="3"/>
          </p:nvPr>
        </p:nvSpPr>
        <p:spPr>
          <a:xfrm>
            <a:off x="9757009" y="3260706"/>
            <a:ext cx="1216152" cy="987552"/>
          </a:xfrm>
          <a:prstGeom prst="rect">
            <a:avLst/>
          </a:prstGeom>
          <a:noFill/>
          <a:ln>
            <a:noFill/>
          </a:ln>
        </p:spPr>
      </p:sp>
      <p:sp>
        <p:nvSpPr>
          <p:cNvPr id="613" name="Google Shape;613;p55"/>
          <p:cNvSpPr>
            <a:spLocks noGrp="1"/>
          </p:cNvSpPr>
          <p:nvPr>
            <p:ph type="pic" idx="4"/>
          </p:nvPr>
        </p:nvSpPr>
        <p:spPr>
          <a:xfrm>
            <a:off x="9810967" y="4777725"/>
            <a:ext cx="1143000" cy="1143000"/>
          </a:xfrm>
          <a:prstGeom prst="rect">
            <a:avLst/>
          </a:prstGeom>
          <a:noFill/>
          <a:ln>
            <a:noFill/>
          </a:ln>
        </p:spPr>
      </p:sp>
      <p:cxnSp>
        <p:nvCxnSpPr>
          <p:cNvPr id="614" name="Google Shape;614;p55"/>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5" name="Google Shape;615;p55"/>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6" name="Google Shape;616;p55"/>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17" name="Google Shape;617;p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18" name="Google Shape;618;p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19" name="Google Shape;619;p55"/>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20" name="Google Shape;620;p5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21" name="Google Shape;621;p5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622"/>
        <p:cNvGrpSpPr/>
        <p:nvPr/>
      </p:nvGrpSpPr>
      <p:grpSpPr>
        <a:xfrm>
          <a:off x="0" y="0"/>
          <a:ext cx="0" cy="0"/>
          <a:chOff x="0" y="0"/>
          <a:chExt cx="0" cy="0"/>
        </a:xfrm>
      </p:grpSpPr>
      <p:sp>
        <p:nvSpPr>
          <p:cNvPr id="623" name="Google Shape;623;p5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24" name="Google Shape;624;p56"/>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25" name="Google Shape;625;p56"/>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26" name="Google Shape;626;p56"/>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27" name="Google Shape;627;p5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28" name="Google Shape;628;p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29" name="Google Shape;629;p5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30" name="Google Shape;630;p56"/>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31" name="Google Shape;631;p56"/>
          <p:cNvSpPr>
            <a:spLocks noGrp="1"/>
          </p:cNvSpPr>
          <p:nvPr>
            <p:ph type="pic" idx="2"/>
          </p:nvPr>
        </p:nvSpPr>
        <p:spPr>
          <a:xfrm>
            <a:off x="9209369" y="1251283"/>
            <a:ext cx="2404501" cy="2950013"/>
          </a:xfrm>
          <a:prstGeom prst="rect">
            <a:avLst/>
          </a:prstGeom>
          <a:noFill/>
          <a:ln>
            <a:noFill/>
          </a:ln>
        </p:spPr>
      </p:sp>
      <p:sp>
        <p:nvSpPr>
          <p:cNvPr id="632" name="Google Shape;632;p56"/>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3" name="Google Shape;633;p56"/>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4" name="Google Shape;634;p56"/>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15450" y="0"/>
            <a:ext cx="12222900" cy="5610900"/>
          </a:xfrm>
          <a:prstGeom prst="rect">
            <a:avLst/>
          </a:prstGeom>
          <a:solidFill>
            <a:srgbClr val="006FB6">
              <a:alpha val="3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35"/>
        <p:cNvGrpSpPr/>
        <p:nvPr/>
      </p:nvGrpSpPr>
      <p:grpSpPr>
        <a:xfrm>
          <a:off x="0" y="0"/>
          <a:ext cx="0" cy="0"/>
          <a:chOff x="0" y="0"/>
          <a:chExt cx="0" cy="0"/>
        </a:xfrm>
      </p:grpSpPr>
      <p:sp>
        <p:nvSpPr>
          <p:cNvPr id="636" name="Google Shape;636;p5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7" name="Google Shape;637;p57"/>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8" name="Google Shape;638;p57"/>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9" name="Google Shape;639;p57"/>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0" name="Google Shape;640;p57"/>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41"/>
        <p:cNvGrpSpPr/>
        <p:nvPr/>
      </p:nvGrpSpPr>
      <p:grpSpPr>
        <a:xfrm>
          <a:off x="0" y="0"/>
          <a:ext cx="0" cy="0"/>
          <a:chOff x="0" y="0"/>
          <a:chExt cx="0" cy="0"/>
        </a:xfrm>
      </p:grpSpPr>
      <p:sp>
        <p:nvSpPr>
          <p:cNvPr id="642" name="Google Shape;642;p58"/>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43"/>
        <p:cNvGrpSpPr/>
        <p:nvPr/>
      </p:nvGrpSpPr>
      <p:grpSpPr>
        <a:xfrm>
          <a:off x="0" y="0"/>
          <a:ext cx="0" cy="0"/>
          <a:chOff x="0" y="0"/>
          <a:chExt cx="0" cy="0"/>
        </a:xfrm>
      </p:grpSpPr>
      <p:sp>
        <p:nvSpPr>
          <p:cNvPr id="644" name="Google Shape;644;p5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45" name="Google Shape;645;p59"/>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46" name="Google Shape;646;p59"/>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47" name="Google Shape;647;p59"/>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48" name="Google Shape;648;p5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49" name="Google Shape;649;p5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50" name="Google Shape;650;p5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51" name="Google Shape;651;p59"/>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52" name="Google Shape;652;p59"/>
          <p:cNvSpPr>
            <a:spLocks noGrp="1"/>
          </p:cNvSpPr>
          <p:nvPr>
            <p:ph type="pic" idx="2"/>
          </p:nvPr>
        </p:nvSpPr>
        <p:spPr>
          <a:xfrm>
            <a:off x="8916576" y="1661249"/>
            <a:ext cx="2990088" cy="2715768"/>
          </a:xfrm>
          <a:prstGeom prst="rect">
            <a:avLst/>
          </a:prstGeom>
          <a:noFill/>
          <a:ln>
            <a:noFill/>
          </a:ln>
        </p:spPr>
      </p:sp>
      <p:sp>
        <p:nvSpPr>
          <p:cNvPr id="653" name="Google Shape;653;p59"/>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4" name="Google Shape;654;p59"/>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5" name="Google Shape;655;p59"/>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6" name="Google Shape;656;p59"/>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57"/>
        <p:cNvGrpSpPr/>
        <p:nvPr/>
      </p:nvGrpSpPr>
      <p:grpSpPr>
        <a:xfrm>
          <a:off x="0" y="0"/>
          <a:ext cx="0" cy="0"/>
          <a:chOff x="0" y="0"/>
          <a:chExt cx="0" cy="0"/>
        </a:xfrm>
      </p:grpSpPr>
      <p:sp>
        <p:nvSpPr>
          <p:cNvPr id="658" name="Google Shape;658;p6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59" name="Google Shape;659;p60"/>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60" name="Google Shape;660;p60"/>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61" name="Google Shape;661;p60"/>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62" name="Google Shape;662;p6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63" name="Google Shape;663;p6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64" name="Google Shape;664;p60"/>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65" name="Google Shape;665;p6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66" name="Google Shape;666;p60"/>
          <p:cNvSpPr>
            <a:spLocks noGrp="1"/>
          </p:cNvSpPr>
          <p:nvPr>
            <p:ph type="pic" idx="2"/>
          </p:nvPr>
        </p:nvSpPr>
        <p:spPr>
          <a:xfrm>
            <a:off x="9093038" y="1058781"/>
            <a:ext cx="2715768" cy="2715768"/>
          </a:xfrm>
          <a:prstGeom prst="rect">
            <a:avLst/>
          </a:prstGeom>
          <a:noFill/>
          <a:ln>
            <a:noFill/>
          </a:ln>
        </p:spPr>
      </p:sp>
      <p:sp>
        <p:nvSpPr>
          <p:cNvPr id="667" name="Google Shape;667;p60"/>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8" name="Google Shape;668;p60"/>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9" name="Google Shape;669;p60"/>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0" name="Google Shape;670;p60"/>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1" name="Google Shape;671;p60"/>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2" name="Google Shape;672;p60"/>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3" name="Google Shape;673;p60"/>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674"/>
        <p:cNvGrpSpPr/>
        <p:nvPr/>
      </p:nvGrpSpPr>
      <p:grpSpPr>
        <a:xfrm>
          <a:off x="0" y="0"/>
          <a:ext cx="0" cy="0"/>
          <a:chOff x="0" y="0"/>
          <a:chExt cx="0" cy="0"/>
        </a:xfrm>
      </p:grpSpPr>
      <p:sp>
        <p:nvSpPr>
          <p:cNvPr id="675" name="Google Shape;675;p6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6" name="Google Shape;676;p61"/>
          <p:cNvSpPr>
            <a:spLocks noGrp="1"/>
          </p:cNvSpPr>
          <p:nvPr>
            <p:ph type="pic" idx="2"/>
          </p:nvPr>
        </p:nvSpPr>
        <p:spPr>
          <a:xfrm>
            <a:off x="9510134" y="1431036"/>
            <a:ext cx="1965960" cy="3995928"/>
          </a:xfrm>
          <a:prstGeom prst="rect">
            <a:avLst/>
          </a:prstGeom>
          <a:noFill/>
          <a:ln>
            <a:noFill/>
          </a:ln>
        </p:spPr>
      </p:sp>
      <p:cxnSp>
        <p:nvCxnSpPr>
          <p:cNvPr id="677" name="Google Shape;677;p61"/>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8" name="Google Shape;678;p6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9" name="Google Shape;679;p61"/>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80" name="Google Shape;680;p6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81" name="Google Shape;681;p6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82" name="Google Shape;682;p61"/>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83" name="Google Shape;683;p6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84" name="Google Shape;684;p61"/>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5" name="Google Shape;685;p61"/>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6" name="Google Shape;686;p61"/>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7" name="Google Shape;687;p61"/>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8" name="Google Shape;688;p61"/>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9" name="Google Shape;689;p61"/>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0" name="Google Shape;690;p61"/>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1" name="Google Shape;691;p61"/>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697"/>
        <p:cNvGrpSpPr/>
        <p:nvPr/>
      </p:nvGrpSpPr>
      <p:grpSpPr>
        <a:xfrm>
          <a:off x="0" y="0"/>
          <a:ext cx="0" cy="0"/>
          <a:chOff x="0" y="0"/>
          <a:chExt cx="0" cy="0"/>
        </a:xfrm>
      </p:grpSpPr>
      <p:sp>
        <p:nvSpPr>
          <p:cNvPr id="698" name="Google Shape;698;p6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9" name="Google Shape;699;p63"/>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0" name="Google Shape;700;p63"/>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01" name="Google Shape;701;p63"/>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02" name="Google Shape;702;p6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03" name="Google Shape;703;p63"/>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04" name="Google Shape;704;p6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05" name="Google Shape;705;p6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06" name="Google Shape;706;p63"/>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07" name="Google Shape;707;p63"/>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708" name="Google Shape;708;p63"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709" name="Google Shape;709;p63"/>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0" name="Google Shape;710;p63"/>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1" name="Google Shape;711;p63"/>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2" name="Google Shape;712;p63"/>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3" name="Google Shape;713;p63"/>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714"/>
        <p:cNvGrpSpPr/>
        <p:nvPr/>
      </p:nvGrpSpPr>
      <p:grpSpPr>
        <a:xfrm>
          <a:off x="0" y="0"/>
          <a:ext cx="0" cy="0"/>
          <a:chOff x="0" y="0"/>
          <a:chExt cx="0" cy="0"/>
        </a:xfrm>
      </p:grpSpPr>
      <p:sp>
        <p:nvSpPr>
          <p:cNvPr id="715" name="Google Shape;715;p6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6" name="Google Shape;716;p64"/>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7" name="Google Shape;717;p64"/>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8" name="Google Shape;718;p64"/>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19" name="Google Shape;719;p64"/>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20" name="Google Shape;720;p64"/>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21" name="Google Shape;721;p64"/>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22" name="Google Shape;722;p6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23" name="Google Shape;723;p6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24" name="Google Shape;724;p6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25" name="Google Shape;725;p64"/>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726" name="Google Shape;726;p64"/>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7" name="Google Shape;727;p64"/>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8" name="Google Shape;728;p64"/>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9" name="Google Shape;729;p64"/>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730"/>
        <p:cNvGrpSpPr/>
        <p:nvPr/>
      </p:nvGrpSpPr>
      <p:grpSpPr>
        <a:xfrm>
          <a:off x="0" y="0"/>
          <a:ext cx="0" cy="0"/>
          <a:chOff x="0" y="0"/>
          <a:chExt cx="0" cy="0"/>
        </a:xfrm>
      </p:grpSpPr>
      <p:sp>
        <p:nvSpPr>
          <p:cNvPr id="731" name="Google Shape;731;p65"/>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32" name="Google Shape;732;p65"/>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33" name="Google Shape;733;p65"/>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734" name="Google Shape;734;p65"/>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735" name="Google Shape;735;p6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736" name="Google Shape;736;p65"/>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737" name="Google Shape;737;p65"/>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738" name="Google Shape;738;p65"/>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739" name="Google Shape;739;p65"/>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0" name="Google Shape;740;p65"/>
          <p:cNvSpPr>
            <a:spLocks noGrp="1"/>
          </p:cNvSpPr>
          <p:nvPr>
            <p:ph type="pic" idx="2"/>
          </p:nvPr>
        </p:nvSpPr>
        <p:spPr>
          <a:xfrm>
            <a:off x="457146" y="524736"/>
            <a:ext cx="2514600" cy="2935200"/>
          </a:xfrm>
          <a:prstGeom prst="rect">
            <a:avLst/>
          </a:prstGeom>
          <a:noFill/>
          <a:ln>
            <a:noFill/>
          </a:ln>
        </p:spPr>
      </p:sp>
      <p:sp>
        <p:nvSpPr>
          <p:cNvPr id="741" name="Google Shape;741;p65"/>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42"/>
        <p:cNvGrpSpPr/>
        <p:nvPr/>
      </p:nvGrpSpPr>
      <p:grpSpPr>
        <a:xfrm>
          <a:off x="0" y="0"/>
          <a:ext cx="0" cy="0"/>
          <a:chOff x="0" y="0"/>
          <a:chExt cx="0" cy="0"/>
        </a:xfrm>
      </p:grpSpPr>
      <p:sp>
        <p:nvSpPr>
          <p:cNvPr id="743" name="Google Shape;743;p6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4" name="Google Shape;744;p66"/>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5" name="Google Shape;745;p66"/>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6" name="Google Shape;746;p66"/>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7" name="Google Shape;747;p66"/>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48" name="Google Shape;748;p6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49" name="Google Shape;749;p6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50" name="Google Shape;750;p6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51" name="Google Shape;751;p6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52" name="Google Shape;752;p6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53" name="Google Shape;753;p6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54" name="Google Shape;754;p66"/>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55"/>
        <p:cNvGrpSpPr/>
        <p:nvPr/>
      </p:nvGrpSpPr>
      <p:grpSpPr>
        <a:xfrm>
          <a:off x="0" y="0"/>
          <a:ext cx="0" cy="0"/>
          <a:chOff x="0" y="0"/>
          <a:chExt cx="0" cy="0"/>
        </a:xfrm>
      </p:grpSpPr>
      <p:sp>
        <p:nvSpPr>
          <p:cNvPr id="756" name="Google Shape;756;p6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57" name="Google Shape;757;p67"/>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758" name="Google Shape;758;p6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59" name="Google Shape;759;p67"/>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60" name="Google Shape;760;p6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61" name="Google Shape;761;p67"/>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762" name="Google Shape;762;p67"/>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763" name="Google Shape;763;p67"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549" t="8195" r="-548" b="738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64"/>
        <p:cNvGrpSpPr/>
        <p:nvPr/>
      </p:nvGrpSpPr>
      <p:grpSpPr>
        <a:xfrm>
          <a:off x="0" y="0"/>
          <a:ext cx="0" cy="0"/>
          <a:chOff x="0" y="0"/>
          <a:chExt cx="0" cy="0"/>
        </a:xfrm>
      </p:grpSpPr>
      <p:sp>
        <p:nvSpPr>
          <p:cNvPr id="765" name="Google Shape;765;p6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66" name="Google Shape;766;p6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67" name="Google Shape;767;p6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68" name="Google Shape;768;p6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69" name="Google Shape;769;p6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70" name="Google Shape;770;p6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71" name="Google Shape;771;p6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72" name="Google Shape;772;p68"/>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73"/>
        <p:cNvGrpSpPr/>
        <p:nvPr/>
      </p:nvGrpSpPr>
      <p:grpSpPr>
        <a:xfrm>
          <a:off x="0" y="0"/>
          <a:ext cx="0" cy="0"/>
          <a:chOff x="0" y="0"/>
          <a:chExt cx="0" cy="0"/>
        </a:xfrm>
      </p:grpSpPr>
      <p:sp>
        <p:nvSpPr>
          <p:cNvPr id="774" name="Google Shape;774;p6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75" name="Google Shape;775;p6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76" name="Google Shape;776;p69"/>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777" name="Google Shape;777;p6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78" name="Google Shape;778;p69"/>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779" name="Google Shape;779;p69"/>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780" name="Google Shape;780;p69"/>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781" name="Google Shape;781;p69"/>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782"/>
        <p:cNvGrpSpPr/>
        <p:nvPr/>
      </p:nvGrpSpPr>
      <p:grpSpPr>
        <a:xfrm>
          <a:off x="0" y="0"/>
          <a:ext cx="0" cy="0"/>
          <a:chOff x="0" y="0"/>
          <a:chExt cx="0" cy="0"/>
        </a:xfrm>
      </p:grpSpPr>
      <p:sp>
        <p:nvSpPr>
          <p:cNvPr id="783" name="Google Shape;783;p70"/>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84" name="Google Shape;784;p70"/>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85" name="Google Shape;785;p70"/>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786" name="Google Shape;786;p70"/>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787" name="Google Shape;787;p7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788" name="Google Shape;788;p70"/>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789" name="Google Shape;789;p70"/>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790" name="Google Shape;790;p70"/>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791" name="Google Shape;791;p70"/>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2" name="Google Shape;792;p70"/>
          <p:cNvSpPr>
            <a:spLocks noGrp="1"/>
          </p:cNvSpPr>
          <p:nvPr>
            <p:ph type="pic" idx="2"/>
          </p:nvPr>
        </p:nvSpPr>
        <p:spPr>
          <a:xfrm>
            <a:off x="457146" y="524736"/>
            <a:ext cx="2514600" cy="2935200"/>
          </a:xfrm>
          <a:prstGeom prst="rect">
            <a:avLst/>
          </a:prstGeom>
          <a:noFill/>
          <a:ln>
            <a:noFill/>
          </a:ln>
        </p:spPr>
      </p:sp>
      <p:sp>
        <p:nvSpPr>
          <p:cNvPr id="793" name="Google Shape;793;p70"/>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799"/>
        <p:cNvGrpSpPr/>
        <p:nvPr/>
      </p:nvGrpSpPr>
      <p:grpSpPr>
        <a:xfrm>
          <a:off x="0" y="0"/>
          <a:ext cx="0" cy="0"/>
          <a:chOff x="0" y="0"/>
          <a:chExt cx="0" cy="0"/>
        </a:xfrm>
      </p:grpSpPr>
      <p:sp>
        <p:nvSpPr>
          <p:cNvPr id="800" name="Google Shape;800;p7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1" name="Google Shape;801;p72"/>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2" name="Google Shape;802;p72"/>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03" name="Google Shape;803;p7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04" name="Google Shape;804;p7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5" name="Google Shape;805;p7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06" name="Google Shape;806;p7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07" name="Google Shape;807;p7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8" name="Google Shape;808;p7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09" name="Google Shape;809;p7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10" name="Google Shape;810;p7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811" name="Google Shape;811;p7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812"/>
        <p:cNvGrpSpPr/>
        <p:nvPr/>
      </p:nvGrpSpPr>
      <p:grpSpPr>
        <a:xfrm>
          <a:off x="0" y="0"/>
          <a:ext cx="0" cy="0"/>
          <a:chOff x="0" y="0"/>
          <a:chExt cx="0" cy="0"/>
        </a:xfrm>
      </p:grpSpPr>
      <p:pic>
        <p:nvPicPr>
          <p:cNvPr id="813" name="Google Shape;813;p7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14" name="Google Shape;814;p7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5" name="Google Shape;815;p7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16" name="Google Shape;816;p7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17" name="Google Shape;817;p7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18" name="Google Shape;818;p7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19" name="Google Shape;819;p7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0" name="Google Shape;820;p7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21" name="Google Shape;821;p7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22" name="Google Shape;822;p7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3" name="Google Shape;823;p73"/>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4" name="Google Shape;824;p73"/>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5" name="Google Shape;825;p73"/>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6" name="Google Shape;826;p73"/>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7" name="Google Shape;827;p73"/>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8" name="Google Shape;828;p73"/>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9" name="Google Shape;829;p73"/>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0" name="Google Shape;830;p73"/>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1" name="Google Shape;831;p73"/>
          <p:cNvSpPr>
            <a:spLocks noGrp="1"/>
          </p:cNvSpPr>
          <p:nvPr>
            <p:ph type="pic" idx="9"/>
          </p:nvPr>
        </p:nvSpPr>
        <p:spPr>
          <a:xfrm>
            <a:off x="7967502" y="1420398"/>
            <a:ext cx="3962194" cy="3122713"/>
          </a:xfrm>
          <a:prstGeom prst="rect">
            <a:avLst/>
          </a:prstGeom>
          <a:noFill/>
          <a:ln>
            <a:noFill/>
          </a:ln>
        </p:spPr>
      </p:sp>
      <p:sp>
        <p:nvSpPr>
          <p:cNvPr id="832" name="Google Shape;832;p73"/>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833"/>
        <p:cNvGrpSpPr/>
        <p:nvPr/>
      </p:nvGrpSpPr>
      <p:grpSpPr>
        <a:xfrm>
          <a:off x="0" y="0"/>
          <a:ext cx="0" cy="0"/>
          <a:chOff x="0" y="0"/>
          <a:chExt cx="0" cy="0"/>
        </a:xfrm>
      </p:grpSpPr>
      <p:sp>
        <p:nvSpPr>
          <p:cNvPr id="834" name="Google Shape;834;p74"/>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835" name="Google Shape;835;p74"/>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6" name="Google Shape;836;p74"/>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7" name="Google Shape;837;p74"/>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8" name="Google Shape;838;p7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9" name="Google Shape;839;p74"/>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40" name="Google Shape;840;p7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41" name="Google Shape;841;p7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2" name="Google Shape;842;p7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3" name="Google Shape;843;p7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4" name="Google Shape;844;p7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5" name="Google Shape;845;p7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46" name="Google Shape;846;p7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47" name="Google Shape;847;p7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8" name="Google Shape;848;p7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49" name="Google Shape;849;p74"/>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0" name="Google Shape;850;p74"/>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1" name="Google Shape;851;p74"/>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2" name="Google Shape;852;p74"/>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53"/>
        <p:cNvGrpSpPr/>
        <p:nvPr/>
      </p:nvGrpSpPr>
      <p:grpSpPr>
        <a:xfrm>
          <a:off x="0" y="0"/>
          <a:ext cx="0" cy="0"/>
          <a:chOff x="0" y="0"/>
          <a:chExt cx="0" cy="0"/>
        </a:xfrm>
      </p:grpSpPr>
      <p:sp>
        <p:nvSpPr>
          <p:cNvPr id="854" name="Google Shape;854;p75"/>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5" name="Google Shape;855;p75"/>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6" name="Google Shape;856;p75"/>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7" name="Google Shape;857;p75"/>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58" name="Google Shape;858;p7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59" name="Google Shape;859;p75"/>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60" name="Google Shape;860;p7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61" name="Google Shape;861;p7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62" name="Google Shape;862;p7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63" name="Google Shape;863;p7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64" name="Google Shape;864;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65" name="Google Shape;865;p7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66" name="Google Shape;866;p7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67" name="Google Shape;867;p75"/>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8" name="Google Shape;868;p75"/>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69" name="Google Shape;869;p75"/>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870"/>
        <p:cNvGrpSpPr/>
        <p:nvPr/>
      </p:nvGrpSpPr>
      <p:grpSpPr>
        <a:xfrm>
          <a:off x="0" y="0"/>
          <a:ext cx="0" cy="0"/>
          <a:chOff x="0" y="0"/>
          <a:chExt cx="0" cy="0"/>
        </a:xfrm>
      </p:grpSpPr>
      <p:sp>
        <p:nvSpPr>
          <p:cNvPr id="871" name="Google Shape;871;p7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72" name="Google Shape;872;p76"/>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73" name="Google Shape;873;p76"/>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4" name="Google Shape;874;p7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5" name="Google Shape;875;p7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76" name="Google Shape;876;p7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77" name="Google Shape;877;p7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78" name="Google Shape;878;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79" name="Google Shape;879;p7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80" name="Google Shape;880;p7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81" name="Google Shape;881;p76"/>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2" name="Google Shape;882;p76"/>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83" name="Google Shape;883;p76"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884"/>
        <p:cNvGrpSpPr/>
        <p:nvPr/>
      </p:nvGrpSpPr>
      <p:grpSpPr>
        <a:xfrm>
          <a:off x="0" y="0"/>
          <a:ext cx="0" cy="0"/>
          <a:chOff x="0" y="0"/>
          <a:chExt cx="0" cy="0"/>
        </a:xfrm>
      </p:grpSpPr>
      <p:pic>
        <p:nvPicPr>
          <p:cNvPr id="885" name="Google Shape;885;p7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86" name="Google Shape;886;p7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7" name="Google Shape;887;p7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8" name="Google Shape;888;p77"/>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89" name="Google Shape;889;p77"/>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890" name="Google Shape;890;p7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1" name="Google Shape;891;p7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92" name="Google Shape;892;p7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93" name="Google Shape;893;p7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94" name="Google Shape;894;p7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5" name="Google Shape;895;p77"/>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6" name="Google Shape;896;p77"/>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897"/>
        <p:cNvGrpSpPr/>
        <p:nvPr/>
      </p:nvGrpSpPr>
      <p:grpSpPr>
        <a:xfrm>
          <a:off x="0" y="0"/>
          <a:ext cx="0" cy="0"/>
          <a:chOff x="0" y="0"/>
          <a:chExt cx="0" cy="0"/>
        </a:xfrm>
      </p:grpSpPr>
      <p:sp>
        <p:nvSpPr>
          <p:cNvPr id="898" name="Google Shape;898;p78"/>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9" name="Google Shape;899;p78"/>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0" name="Google Shape;900;p78"/>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1" name="Google Shape;901;p78"/>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2" name="Google Shape;902;p78"/>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3" name="Google Shape;903;p78"/>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4" name="Google Shape;904;p78"/>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5" name="Google Shape;905;p78"/>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6" name="Google Shape;906;p78"/>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07" name="Google Shape;907;p7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08" name="Google Shape;908;p78"/>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09" name="Google Shape;909;p7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10" name="Google Shape;910;p7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1" name="Google Shape;911;p7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2" name="Google Shape;912;p7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13" name="Google Shape;913;p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14" name="Google Shape;914;p7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15" name="Google Shape;915;p7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4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916"/>
        <p:cNvGrpSpPr/>
        <p:nvPr/>
      </p:nvGrpSpPr>
      <p:grpSpPr>
        <a:xfrm>
          <a:off x="0" y="0"/>
          <a:ext cx="0" cy="0"/>
          <a:chOff x="0" y="0"/>
          <a:chExt cx="0" cy="0"/>
        </a:xfrm>
      </p:grpSpPr>
      <p:sp>
        <p:nvSpPr>
          <p:cNvPr id="917" name="Google Shape;917;p79"/>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918" name="Google Shape;918;p79"/>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9" name="Google Shape;919;p79"/>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0" name="Google Shape;920;p7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1" name="Google Shape;921;p79"/>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22" name="Google Shape;922;p7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23" name="Google Shape;923;p7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24" name="Google Shape;924;p7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25" name="Google Shape;925;p7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26" name="Google Shape;926;p7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27" name="Google Shape;927;p7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28" name="Google Shape;928;p7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29" name="Google Shape;929;p7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30" name="Google Shape;930;p7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31" name="Google Shape;931;p79"/>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932" name="Google Shape;932;p79"/>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933" name="Google Shape;933;p79"/>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934"/>
        <p:cNvGrpSpPr/>
        <p:nvPr/>
      </p:nvGrpSpPr>
      <p:grpSpPr>
        <a:xfrm>
          <a:off x="0" y="0"/>
          <a:ext cx="0" cy="0"/>
          <a:chOff x="0" y="0"/>
          <a:chExt cx="0" cy="0"/>
        </a:xfrm>
      </p:grpSpPr>
      <p:sp>
        <p:nvSpPr>
          <p:cNvPr id="935" name="Google Shape;935;p80"/>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936" name="Google Shape;936;p80"/>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7" name="Google Shape;937;p80"/>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8" name="Google Shape;938;p8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9" name="Google Shape;939;p80"/>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40" name="Google Shape;940;p8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41" name="Google Shape;941;p8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42" name="Google Shape;942;p8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43" name="Google Shape;943;p8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44" name="Google Shape;944;p8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45" name="Google Shape;945;p8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46" name="Google Shape;946;p8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47" name="Google Shape;947;p8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48" name="Google Shape;948;p8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49" name="Google Shape;949;p80"/>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950" name="Google Shape;950;p80"/>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951" name="Google Shape;951;p80"/>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952"/>
        <p:cNvGrpSpPr/>
        <p:nvPr/>
      </p:nvGrpSpPr>
      <p:grpSpPr>
        <a:xfrm>
          <a:off x="0" y="0"/>
          <a:ext cx="0" cy="0"/>
          <a:chOff x="0" y="0"/>
          <a:chExt cx="0" cy="0"/>
        </a:xfrm>
      </p:grpSpPr>
      <p:sp>
        <p:nvSpPr>
          <p:cNvPr id="953" name="Google Shape;953;p81"/>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4" name="Google Shape;954;p81"/>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5" name="Google Shape;955;p81"/>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6" name="Google Shape;956;p81"/>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7" name="Google Shape;957;p81"/>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8" name="Google Shape;958;p81"/>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9" name="Google Shape;959;p81"/>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0" name="Google Shape;960;p81"/>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1" name="Google Shape;961;p81"/>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62" name="Google Shape;962;p8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63" name="Google Shape;963;p8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4" name="Google Shape;964;p8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5" name="Google Shape;965;p8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6" name="Google Shape;966;p8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7" name="Google Shape;967;p8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68" name="Google Shape;968;p8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69" name="Google Shape;969;p8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70" name="Google Shape;970;p8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971"/>
        <p:cNvGrpSpPr/>
        <p:nvPr/>
      </p:nvGrpSpPr>
      <p:grpSpPr>
        <a:xfrm>
          <a:off x="0" y="0"/>
          <a:ext cx="0" cy="0"/>
          <a:chOff x="0" y="0"/>
          <a:chExt cx="0" cy="0"/>
        </a:xfrm>
      </p:grpSpPr>
      <p:pic>
        <p:nvPicPr>
          <p:cNvPr id="972" name="Google Shape;972;p8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73" name="Google Shape;973;p8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4" name="Google Shape;974;p8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75" name="Google Shape;975;p8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76" name="Google Shape;976;p8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77" name="Google Shape;977;p8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78" name="Google Shape;978;p8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9" name="Google Shape;979;p8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80" name="Google Shape;980;p8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81" name="Google Shape;981;p8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2" name="Google Shape;982;p82"/>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3" name="Google Shape;983;p82"/>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4" name="Google Shape;984;p82"/>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5" name="Google Shape;985;p82"/>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6" name="Google Shape;986;p82"/>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7" name="Google Shape;987;p82"/>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8" name="Google Shape;988;p82"/>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9" name="Google Shape;989;p82"/>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90" name="Google Shape;990;p82"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991"/>
        <p:cNvGrpSpPr/>
        <p:nvPr/>
      </p:nvGrpSpPr>
      <p:grpSpPr>
        <a:xfrm>
          <a:off x="0" y="0"/>
          <a:ext cx="0" cy="0"/>
          <a:chOff x="0" y="0"/>
          <a:chExt cx="0" cy="0"/>
        </a:xfrm>
      </p:grpSpPr>
      <p:pic>
        <p:nvPicPr>
          <p:cNvPr id="992" name="Google Shape;992;p8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93" name="Google Shape;993;p8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94" name="Google Shape;994;p8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95" name="Google Shape;995;p8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96" name="Google Shape;996;p8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97" name="Google Shape;997;p8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98" name="Google Shape;998;p8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99" name="Google Shape;999;p8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00" name="Google Shape;1000;p8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01" name="Google Shape;1001;p8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02" name="Google Shape;1002;p83"/>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3" name="Google Shape;1003;p83"/>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4" name="Google Shape;1004;p83"/>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5" name="Google Shape;1005;p83"/>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6" name="Google Shape;1006;p83"/>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7" name="Google Shape;1007;p83"/>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8" name="Google Shape;1008;p83"/>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9" name="Google Shape;1009;p83"/>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0" name="Google Shape;1010;p83"/>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11" name="Google Shape;1011;p83"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1012" name="Google Shape;1012;p83"/>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13" name="Google Shape;1013;p83"/>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14" name="Google Shape;1014;p83"/>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15"/>
        <p:cNvGrpSpPr/>
        <p:nvPr/>
      </p:nvGrpSpPr>
      <p:grpSpPr>
        <a:xfrm>
          <a:off x="0" y="0"/>
          <a:ext cx="0" cy="0"/>
          <a:chOff x="0" y="0"/>
          <a:chExt cx="0" cy="0"/>
        </a:xfrm>
      </p:grpSpPr>
      <p:pic>
        <p:nvPicPr>
          <p:cNvPr id="1016" name="Google Shape;1016;p8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17" name="Google Shape;1017;p8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8" name="Google Shape;1018;p8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19" name="Google Shape;1019;p8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20" name="Google Shape;1020;p8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1" name="Google Shape;1021;p8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22" name="Google Shape;1022;p8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23" name="Google Shape;1023;p84"/>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024" name="Google Shape;1024;p8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25" name="Google Shape;1025;p8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6" name="Google Shape;1026;p84"/>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7" name="Google Shape;1027;p84"/>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1028"/>
        <p:cNvGrpSpPr/>
        <p:nvPr/>
      </p:nvGrpSpPr>
      <p:grpSpPr>
        <a:xfrm>
          <a:off x="0" y="0"/>
          <a:ext cx="0" cy="0"/>
          <a:chOff x="0" y="0"/>
          <a:chExt cx="0" cy="0"/>
        </a:xfrm>
      </p:grpSpPr>
      <p:pic>
        <p:nvPicPr>
          <p:cNvPr id="1029" name="Google Shape;1029;p8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30" name="Google Shape;1030;p8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31" name="Google Shape;1031;p8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32" name="Google Shape;1032;p8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33" name="Google Shape;1033;p8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34" name="Google Shape;1034;p8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35" name="Google Shape;1035;p8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36" name="Google Shape;1036;p8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37" name="Google Shape;1037;p8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38" name="Google Shape;1038;p8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9" name="Google Shape;1039;p85"/>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0" name="Google Shape;1040;p85"/>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1041"/>
        <p:cNvGrpSpPr/>
        <p:nvPr/>
      </p:nvGrpSpPr>
      <p:grpSpPr>
        <a:xfrm>
          <a:off x="0" y="0"/>
          <a:ext cx="0" cy="0"/>
          <a:chOff x="0" y="0"/>
          <a:chExt cx="0" cy="0"/>
        </a:xfrm>
      </p:grpSpPr>
      <p:pic>
        <p:nvPicPr>
          <p:cNvPr id="1042" name="Google Shape;1042;p8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43" name="Google Shape;1043;p8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4" name="Google Shape;1044;p8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45" name="Google Shape;1045;p8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46" name="Google Shape;1046;p8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47" name="Google Shape;1047;p8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48" name="Google Shape;1048;p8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9" name="Google Shape;1049;p8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50" name="Google Shape;1050;p8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51" name="Google Shape;1051;p8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52" name="Google Shape;1052;p86"/>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3" name="Google Shape;1053;p86"/>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4" name="Google Shape;1054;p86"/>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5" name="Google Shape;1055;p86"/>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6" name="Google Shape;1056;p86"/>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7" name="Google Shape;1057;p86"/>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8" name="Google Shape;1058;p86"/>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059"/>
        <p:cNvGrpSpPr/>
        <p:nvPr/>
      </p:nvGrpSpPr>
      <p:grpSpPr>
        <a:xfrm>
          <a:off x="0" y="0"/>
          <a:ext cx="0" cy="0"/>
          <a:chOff x="0" y="0"/>
          <a:chExt cx="0" cy="0"/>
        </a:xfrm>
      </p:grpSpPr>
      <p:pic>
        <p:nvPicPr>
          <p:cNvPr id="1060" name="Google Shape;1060;p8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61" name="Google Shape;1061;p8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2" name="Google Shape;1062;p8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63" name="Google Shape;1063;p87"/>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64" name="Google Shape;1064;p87"/>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065" name="Google Shape;1065;p8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6" name="Google Shape;1066;p8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67" name="Google Shape;1067;p8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68" name="Google Shape;1068;p8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69" name="Google Shape;1069;p8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0" name="Google Shape;1070;p87"/>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071"/>
        <p:cNvGrpSpPr/>
        <p:nvPr/>
      </p:nvGrpSpPr>
      <p:grpSpPr>
        <a:xfrm>
          <a:off x="0" y="0"/>
          <a:ext cx="0" cy="0"/>
          <a:chOff x="0" y="0"/>
          <a:chExt cx="0" cy="0"/>
        </a:xfrm>
      </p:grpSpPr>
      <p:pic>
        <p:nvPicPr>
          <p:cNvPr id="1072" name="Google Shape;1072;p8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73" name="Google Shape;1073;p8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4" name="Google Shape;1074;p8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75" name="Google Shape;1075;p88"/>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76" name="Google Shape;1076;p88"/>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077" name="Google Shape;1077;p8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8" name="Google Shape;1078;p8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79" name="Google Shape;1079;p8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80" name="Google Shape;1080;p8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81" name="Google Shape;1081;p8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2" name="Google Shape;1082;p88"/>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3" name="Google Shape;1083;p88"/>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084"/>
        <p:cNvGrpSpPr/>
        <p:nvPr/>
      </p:nvGrpSpPr>
      <p:grpSpPr>
        <a:xfrm>
          <a:off x="0" y="0"/>
          <a:ext cx="0" cy="0"/>
          <a:chOff x="0" y="0"/>
          <a:chExt cx="0" cy="0"/>
        </a:xfrm>
      </p:grpSpPr>
      <p:sp>
        <p:nvSpPr>
          <p:cNvPr id="1085" name="Google Shape;1085;p89"/>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086" name="Google Shape;1086;p89"/>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7" name="Google Shape;1087;p8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093"/>
        <p:cNvGrpSpPr/>
        <p:nvPr/>
      </p:nvGrpSpPr>
      <p:grpSpPr>
        <a:xfrm>
          <a:off x="0" y="0"/>
          <a:ext cx="0" cy="0"/>
          <a:chOff x="0" y="0"/>
          <a:chExt cx="0" cy="0"/>
        </a:xfrm>
      </p:grpSpPr>
      <p:sp>
        <p:nvSpPr>
          <p:cNvPr id="1094" name="Google Shape;1094;p91"/>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95" name="Google Shape;1095;p91"/>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96" name="Google Shape;1096;p91"/>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097" name="Google Shape;1097;p91"/>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098" name="Google Shape;1098;p9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099" name="Google Shape;1099;p91"/>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00" name="Google Shape;1100;p91"/>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101" name="Google Shape;1101;p91"/>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02" name="Google Shape;1102;p91"/>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3" name="Google Shape;1103;p91"/>
          <p:cNvSpPr>
            <a:spLocks noGrp="1"/>
          </p:cNvSpPr>
          <p:nvPr>
            <p:ph type="pic" idx="2"/>
          </p:nvPr>
        </p:nvSpPr>
        <p:spPr>
          <a:xfrm>
            <a:off x="457146" y="524736"/>
            <a:ext cx="2514600" cy="2935200"/>
          </a:xfrm>
          <a:prstGeom prst="rect">
            <a:avLst/>
          </a:prstGeom>
          <a:noFill/>
          <a:ln>
            <a:noFill/>
          </a:ln>
        </p:spPr>
      </p:sp>
      <p:sp>
        <p:nvSpPr>
          <p:cNvPr id="1104" name="Google Shape;1104;p91"/>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105"/>
        <p:cNvGrpSpPr/>
        <p:nvPr/>
      </p:nvGrpSpPr>
      <p:grpSpPr>
        <a:xfrm>
          <a:off x="0" y="0"/>
          <a:ext cx="0" cy="0"/>
          <a:chOff x="0" y="0"/>
          <a:chExt cx="0" cy="0"/>
        </a:xfrm>
      </p:grpSpPr>
      <p:sp>
        <p:nvSpPr>
          <p:cNvPr id="1106" name="Google Shape;1106;p9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7" name="Google Shape;1107;p92"/>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8" name="Google Shape;1108;p92"/>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09" name="Google Shape;1109;p92"/>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0" name="Google Shape;1110;p9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11" name="Google Shape;1111;p92"/>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12" name="Google Shape;1112;p9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13" name="Google Shape;1113;p9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14" name="Google Shape;1114;p92"/>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15" name="Google Shape;1115;p92"/>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1116" name="Google Shape;1116;p92"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117" name="Google Shape;1117;p92"/>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8" name="Google Shape;1118;p92"/>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9" name="Google Shape;1119;p92"/>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0" name="Google Shape;1120;p92"/>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1" name="Google Shape;1121;p92"/>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122"/>
        <p:cNvGrpSpPr/>
        <p:nvPr/>
      </p:nvGrpSpPr>
      <p:grpSpPr>
        <a:xfrm>
          <a:off x="0" y="0"/>
          <a:ext cx="0" cy="0"/>
          <a:chOff x="0" y="0"/>
          <a:chExt cx="0" cy="0"/>
        </a:xfrm>
      </p:grpSpPr>
      <p:sp>
        <p:nvSpPr>
          <p:cNvPr id="1123" name="Google Shape;1123;p9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4" name="Google Shape;1124;p93"/>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5" name="Google Shape;1125;p93"/>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6" name="Google Shape;1126;p93"/>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27" name="Google Shape;1127;p93"/>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28" name="Google Shape;1128;p9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29" name="Google Shape;1129;p93"/>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30" name="Google Shape;1130;p9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31" name="Google Shape;1131;p9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32" name="Google Shape;1132;p93"/>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33" name="Google Shape;1133;p93"/>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134" name="Google Shape;1134;p93"/>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5" name="Google Shape;1135;p93"/>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6" name="Google Shape;1136;p93"/>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7" name="Google Shape;1137;p93"/>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38"/>
        <p:cNvGrpSpPr/>
        <p:nvPr/>
      </p:nvGrpSpPr>
      <p:grpSpPr>
        <a:xfrm>
          <a:off x="0" y="0"/>
          <a:ext cx="0" cy="0"/>
          <a:chOff x="0" y="0"/>
          <a:chExt cx="0" cy="0"/>
        </a:xfrm>
      </p:grpSpPr>
      <p:sp>
        <p:nvSpPr>
          <p:cNvPr id="1139" name="Google Shape;1139;p9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0" name="Google Shape;1140;p94"/>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1" name="Google Shape;1141;p94"/>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2" name="Google Shape;1142;p94"/>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3" name="Google Shape;1143;p94"/>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44" name="Google Shape;1144;p94"/>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45" name="Google Shape;1145;p94"/>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46" name="Google Shape;1146;p94"/>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7" name="Google Shape;1147;p9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48" name="Google Shape;1148;p9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49" name="Google Shape;1149;p9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50" name="Google Shape;1150;p94"/>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51"/>
        <p:cNvGrpSpPr/>
        <p:nvPr/>
      </p:nvGrpSpPr>
      <p:grpSpPr>
        <a:xfrm>
          <a:off x="0" y="0"/>
          <a:ext cx="0" cy="0"/>
          <a:chOff x="0" y="0"/>
          <a:chExt cx="0" cy="0"/>
        </a:xfrm>
      </p:grpSpPr>
      <p:sp>
        <p:nvSpPr>
          <p:cNvPr id="1152" name="Google Shape;1152;p9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53" name="Google Shape;1153;p95"/>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154" name="Google Shape;1154;p9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55" name="Google Shape;1155;p95"/>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6" name="Google Shape;1156;p9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57" name="Google Shape;1157;p95"/>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158" name="Google Shape;1158;p95"/>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159" name="Google Shape;1159;p95"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60"/>
        <p:cNvGrpSpPr/>
        <p:nvPr/>
      </p:nvGrpSpPr>
      <p:grpSpPr>
        <a:xfrm>
          <a:off x="0" y="0"/>
          <a:ext cx="0" cy="0"/>
          <a:chOff x="0" y="0"/>
          <a:chExt cx="0" cy="0"/>
        </a:xfrm>
      </p:grpSpPr>
      <p:sp>
        <p:nvSpPr>
          <p:cNvPr id="1161" name="Google Shape;1161;p9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62" name="Google Shape;1162;p9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63" name="Google Shape;1163;p9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64" name="Google Shape;1164;p9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65" name="Google Shape;1165;p9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66" name="Google Shape;1166;p9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67" name="Google Shape;1167;p9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68" name="Google Shape;1168;p96"/>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69"/>
        <p:cNvGrpSpPr/>
        <p:nvPr/>
      </p:nvGrpSpPr>
      <p:grpSpPr>
        <a:xfrm>
          <a:off x="0" y="0"/>
          <a:ext cx="0" cy="0"/>
          <a:chOff x="0" y="0"/>
          <a:chExt cx="0" cy="0"/>
        </a:xfrm>
      </p:grpSpPr>
      <p:sp>
        <p:nvSpPr>
          <p:cNvPr id="1170" name="Google Shape;1170;p9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71" name="Google Shape;1171;p9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72" name="Google Shape;1172;p97"/>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73" name="Google Shape;1173;p9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74" name="Google Shape;1174;p97"/>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175" name="Google Shape;1175;p97"/>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76" name="Google Shape;1176;p97"/>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177" name="Google Shape;1177;p97"/>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178"/>
        <p:cNvGrpSpPr/>
        <p:nvPr/>
      </p:nvGrpSpPr>
      <p:grpSpPr>
        <a:xfrm>
          <a:off x="0" y="0"/>
          <a:ext cx="0" cy="0"/>
          <a:chOff x="0" y="0"/>
          <a:chExt cx="0" cy="0"/>
        </a:xfrm>
      </p:grpSpPr>
      <p:sp>
        <p:nvSpPr>
          <p:cNvPr id="1179" name="Google Shape;1179;p98"/>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0" name="Google Shape;1180;p98"/>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81" name="Google Shape;1181;p98"/>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82" name="Google Shape;1182;p98"/>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83" name="Google Shape;1183;p9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84" name="Google Shape;1184;p98"/>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85" name="Google Shape;1185;p98"/>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186" name="Google Shape;1186;p98"/>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87" name="Google Shape;1187;p98"/>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8" name="Google Shape;1188;p98"/>
          <p:cNvSpPr>
            <a:spLocks noGrp="1"/>
          </p:cNvSpPr>
          <p:nvPr>
            <p:ph type="pic" idx="2"/>
          </p:nvPr>
        </p:nvSpPr>
        <p:spPr>
          <a:xfrm>
            <a:off x="457146" y="524736"/>
            <a:ext cx="2514600" cy="2935200"/>
          </a:xfrm>
          <a:prstGeom prst="rect">
            <a:avLst/>
          </a:prstGeom>
          <a:noFill/>
          <a:ln>
            <a:noFill/>
          </a:ln>
        </p:spPr>
      </p:sp>
      <p:sp>
        <p:nvSpPr>
          <p:cNvPr id="1189" name="Google Shape;1189;p98"/>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195"/>
        <p:cNvGrpSpPr/>
        <p:nvPr/>
      </p:nvGrpSpPr>
      <p:grpSpPr>
        <a:xfrm>
          <a:off x="0" y="0"/>
          <a:ext cx="0" cy="0"/>
          <a:chOff x="0" y="0"/>
          <a:chExt cx="0" cy="0"/>
        </a:xfrm>
      </p:grpSpPr>
      <p:sp>
        <p:nvSpPr>
          <p:cNvPr id="1196" name="Google Shape;1196;p10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7" name="Google Shape;1197;p100"/>
          <p:cNvSpPr>
            <a:spLocks noGrp="1"/>
          </p:cNvSpPr>
          <p:nvPr>
            <p:ph type="pic" idx="2"/>
          </p:nvPr>
        </p:nvSpPr>
        <p:spPr>
          <a:xfrm>
            <a:off x="8953152" y="1444919"/>
            <a:ext cx="2916900" cy="2596800"/>
          </a:xfrm>
          <a:prstGeom prst="rect">
            <a:avLst/>
          </a:prstGeom>
          <a:noFill/>
          <a:ln>
            <a:noFill/>
          </a:ln>
        </p:spPr>
      </p:sp>
      <p:sp>
        <p:nvSpPr>
          <p:cNvPr id="1198" name="Google Shape;1198;p100"/>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99" name="Google Shape;1199;p100"/>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00" name="Google Shape;1200;p100"/>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01" name="Google Shape;1201;p100"/>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02" name="Google Shape;1202;p10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03" name="Google Shape;1203;p10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04" name="Google Shape;1204;p100"/>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205" name="Google Shape;1205;p10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06" name="Google Shape;1206;p100"/>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207"/>
        <p:cNvGrpSpPr/>
        <p:nvPr/>
      </p:nvGrpSpPr>
      <p:grpSpPr>
        <a:xfrm>
          <a:off x="0" y="0"/>
          <a:ext cx="0" cy="0"/>
          <a:chOff x="0" y="0"/>
          <a:chExt cx="0" cy="0"/>
        </a:xfrm>
      </p:grpSpPr>
      <p:sp>
        <p:nvSpPr>
          <p:cNvPr id="1208" name="Google Shape;1208;p101"/>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09" name="Google Shape;1209;p101"/>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210" name="Google Shape;1210;p101"/>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11" name="Google Shape;1211;p101"/>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12" name="Google Shape;1212;p10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13" name="Google Shape;1213;p101"/>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214" name="Google Shape;1214;p101"/>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215" name="Google Shape;1215;p101"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216" name="Google Shape;1216;p101"/>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7" name="Google Shape;1217;p101"/>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8" name="Google Shape;1218;p101"/>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9" name="Google Shape;1219;p101"/>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0" name="Google Shape;1220;p101"/>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221"/>
        <p:cNvGrpSpPr/>
        <p:nvPr/>
      </p:nvGrpSpPr>
      <p:grpSpPr>
        <a:xfrm>
          <a:off x="0" y="0"/>
          <a:ext cx="0" cy="0"/>
          <a:chOff x="0" y="0"/>
          <a:chExt cx="0" cy="0"/>
        </a:xfrm>
      </p:grpSpPr>
      <p:sp>
        <p:nvSpPr>
          <p:cNvPr id="1222" name="Google Shape;1222;p10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23" name="Google Shape;1223;p10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24" name="Google Shape;1224;p10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25" name="Google Shape;1225;p10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26" name="Google Shape;1226;p10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27" name="Google Shape;1227;p10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28" name="Google Shape;1228;p10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29" name="Google Shape;1229;p102"/>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230" name="Google Shape;1230;p102"/>
          <p:cNvSpPr>
            <a:spLocks noGrp="1"/>
          </p:cNvSpPr>
          <p:nvPr>
            <p:ph type="pic" idx="2"/>
          </p:nvPr>
        </p:nvSpPr>
        <p:spPr>
          <a:xfrm>
            <a:off x="9282749" y="1283634"/>
            <a:ext cx="2377500" cy="3173100"/>
          </a:xfrm>
          <a:prstGeom prst="rect">
            <a:avLst/>
          </a:prstGeom>
          <a:noFill/>
          <a:ln>
            <a:noFill/>
          </a:ln>
        </p:spPr>
      </p:sp>
      <p:sp>
        <p:nvSpPr>
          <p:cNvPr id="1231" name="Google Shape;1231;p102"/>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2" name="Google Shape;1232;p102"/>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3" name="Google Shape;1233;p102"/>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4" name="Google Shape;1234;p102"/>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5" name="Google Shape;1235;p102"/>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6" name="Google Shape;1236;p102"/>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7" name="Google Shape;1237;p102"/>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8" name="Google Shape;1238;p102"/>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9" name="Google Shape;1239;p102"/>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240"/>
        <p:cNvGrpSpPr/>
        <p:nvPr/>
      </p:nvGrpSpPr>
      <p:grpSpPr>
        <a:xfrm>
          <a:off x="0" y="0"/>
          <a:ext cx="0" cy="0"/>
          <a:chOff x="0" y="0"/>
          <a:chExt cx="0" cy="0"/>
        </a:xfrm>
      </p:grpSpPr>
      <p:sp>
        <p:nvSpPr>
          <p:cNvPr id="1241" name="Google Shape;1241;p10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42" name="Google Shape;1242;p103"/>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3" name="Google Shape;1243;p103"/>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44" name="Google Shape;1244;p103"/>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45" name="Google Shape;1245;p10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46" name="Google Shape;1246;p10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47" name="Google Shape;1247;p10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48" name="Google Shape;1248;p103"/>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249" name="Google Shape;1249;p103"/>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0" name="Google Shape;1250;p103"/>
          <p:cNvSpPr>
            <a:spLocks noGrp="1"/>
          </p:cNvSpPr>
          <p:nvPr>
            <p:ph type="pic" idx="2"/>
          </p:nvPr>
        </p:nvSpPr>
        <p:spPr>
          <a:xfrm>
            <a:off x="8832388" y="1251284"/>
            <a:ext cx="3251700" cy="2499000"/>
          </a:xfrm>
          <a:prstGeom prst="rect">
            <a:avLst/>
          </a:prstGeom>
          <a:noFill/>
          <a:ln>
            <a:noFill/>
          </a:ln>
        </p:spPr>
      </p:sp>
      <p:sp>
        <p:nvSpPr>
          <p:cNvPr id="1251" name="Google Shape;1251;p103"/>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252"/>
        <p:cNvGrpSpPr/>
        <p:nvPr/>
      </p:nvGrpSpPr>
      <p:grpSpPr>
        <a:xfrm>
          <a:off x="0" y="0"/>
          <a:ext cx="0" cy="0"/>
          <a:chOff x="0" y="0"/>
          <a:chExt cx="0" cy="0"/>
        </a:xfrm>
      </p:grpSpPr>
      <p:sp>
        <p:nvSpPr>
          <p:cNvPr id="1253" name="Google Shape;1253;p104"/>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54" name="Google Shape;1254;p104"/>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5" name="Google Shape;1255;p10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6" name="Google Shape;1256;p104"/>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57" name="Google Shape;1257;p10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58" name="Google Shape;1258;p10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59" name="Google Shape;1259;p104"/>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260" name="Google Shape;1260;p10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61" name="Google Shape;1261;p104"/>
          <p:cNvSpPr>
            <a:spLocks noGrp="1"/>
          </p:cNvSpPr>
          <p:nvPr>
            <p:ph type="pic" idx="2"/>
          </p:nvPr>
        </p:nvSpPr>
        <p:spPr>
          <a:xfrm>
            <a:off x="9093038" y="1058781"/>
            <a:ext cx="2715900" cy="2715900"/>
          </a:xfrm>
          <a:prstGeom prst="rect">
            <a:avLst/>
          </a:prstGeom>
          <a:noFill/>
          <a:ln>
            <a:noFill/>
          </a:ln>
        </p:spPr>
      </p:sp>
      <p:sp>
        <p:nvSpPr>
          <p:cNvPr id="1262" name="Google Shape;1262;p104"/>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3" name="Google Shape;1263;p104"/>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4" name="Google Shape;1264;p104"/>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5" name="Google Shape;1265;p104"/>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6" name="Google Shape;1266;p104"/>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7" name="Google Shape;1267;p104"/>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8" name="Google Shape;1268;p104"/>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269"/>
        <p:cNvGrpSpPr/>
        <p:nvPr/>
      </p:nvGrpSpPr>
      <p:grpSpPr>
        <a:xfrm>
          <a:off x="0" y="0"/>
          <a:ext cx="0" cy="0"/>
          <a:chOff x="0" y="0"/>
          <a:chExt cx="0" cy="0"/>
        </a:xfrm>
      </p:grpSpPr>
      <p:sp>
        <p:nvSpPr>
          <p:cNvPr id="1270" name="Google Shape;1270;p105"/>
          <p:cNvSpPr>
            <a:spLocks noGrp="1"/>
          </p:cNvSpPr>
          <p:nvPr>
            <p:ph type="pic" idx="2"/>
          </p:nvPr>
        </p:nvSpPr>
        <p:spPr>
          <a:xfrm>
            <a:off x="9810967" y="1562916"/>
            <a:ext cx="1152000" cy="1143000"/>
          </a:xfrm>
          <a:prstGeom prst="rect">
            <a:avLst/>
          </a:prstGeom>
          <a:noFill/>
          <a:ln>
            <a:noFill/>
          </a:ln>
        </p:spPr>
      </p:sp>
      <p:sp>
        <p:nvSpPr>
          <p:cNvPr id="1271" name="Google Shape;1271;p105"/>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2" name="Google Shape;1272;p105"/>
          <p:cNvSpPr>
            <a:spLocks noGrp="1"/>
          </p:cNvSpPr>
          <p:nvPr>
            <p:ph type="pic" idx="3"/>
          </p:nvPr>
        </p:nvSpPr>
        <p:spPr>
          <a:xfrm>
            <a:off x="9757009" y="3260706"/>
            <a:ext cx="1216200" cy="987600"/>
          </a:xfrm>
          <a:prstGeom prst="rect">
            <a:avLst/>
          </a:prstGeom>
          <a:noFill/>
          <a:ln>
            <a:noFill/>
          </a:ln>
        </p:spPr>
      </p:sp>
      <p:sp>
        <p:nvSpPr>
          <p:cNvPr id="1273" name="Google Shape;1273;p105"/>
          <p:cNvSpPr>
            <a:spLocks noGrp="1"/>
          </p:cNvSpPr>
          <p:nvPr>
            <p:ph type="pic" idx="4"/>
          </p:nvPr>
        </p:nvSpPr>
        <p:spPr>
          <a:xfrm>
            <a:off x="9810967" y="4777725"/>
            <a:ext cx="1143000" cy="1143000"/>
          </a:xfrm>
          <a:prstGeom prst="rect">
            <a:avLst/>
          </a:prstGeom>
          <a:noFill/>
          <a:ln>
            <a:noFill/>
          </a:ln>
        </p:spPr>
      </p:sp>
      <p:cxnSp>
        <p:nvCxnSpPr>
          <p:cNvPr id="1274" name="Google Shape;1274;p105"/>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75" name="Google Shape;1275;p105"/>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76" name="Google Shape;1276;p105"/>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77" name="Google Shape;1277;p10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78" name="Google Shape;1278;p10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79" name="Google Shape;1279;p105"/>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280" name="Google Shape;1280;p10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81" name="Google Shape;1281;p10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282"/>
        <p:cNvGrpSpPr/>
        <p:nvPr/>
      </p:nvGrpSpPr>
      <p:grpSpPr>
        <a:xfrm>
          <a:off x="0" y="0"/>
          <a:ext cx="0" cy="0"/>
          <a:chOff x="0" y="0"/>
          <a:chExt cx="0" cy="0"/>
        </a:xfrm>
      </p:grpSpPr>
      <p:sp>
        <p:nvSpPr>
          <p:cNvPr id="1283" name="Google Shape;1283;p10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84" name="Google Shape;1284;p106"/>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5" name="Google Shape;1285;p106"/>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86" name="Google Shape;1286;p106"/>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87" name="Google Shape;1287;p10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88" name="Google Shape;1288;p10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89" name="Google Shape;1289;p10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90" name="Google Shape;1290;p106"/>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291" name="Google Shape;1291;p106"/>
          <p:cNvSpPr>
            <a:spLocks noGrp="1"/>
          </p:cNvSpPr>
          <p:nvPr>
            <p:ph type="pic" idx="2"/>
          </p:nvPr>
        </p:nvSpPr>
        <p:spPr>
          <a:xfrm>
            <a:off x="9209369" y="1251283"/>
            <a:ext cx="2404500" cy="2949900"/>
          </a:xfrm>
          <a:prstGeom prst="rect">
            <a:avLst/>
          </a:prstGeom>
          <a:noFill/>
          <a:ln>
            <a:noFill/>
          </a:ln>
        </p:spPr>
      </p:sp>
      <p:sp>
        <p:nvSpPr>
          <p:cNvPr id="1292" name="Google Shape;1292;p106"/>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3" name="Google Shape;1293;p106"/>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4" name="Google Shape;1294;p106"/>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95"/>
        <p:cNvGrpSpPr/>
        <p:nvPr/>
      </p:nvGrpSpPr>
      <p:grpSpPr>
        <a:xfrm>
          <a:off x="0" y="0"/>
          <a:ext cx="0" cy="0"/>
          <a:chOff x="0" y="0"/>
          <a:chExt cx="0" cy="0"/>
        </a:xfrm>
      </p:grpSpPr>
      <p:sp>
        <p:nvSpPr>
          <p:cNvPr id="1296" name="Google Shape;1296;p107"/>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7" name="Google Shape;1297;p107"/>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8" name="Google Shape;1298;p107"/>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9" name="Google Shape;1299;p107"/>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0" name="Google Shape;1300;p107"/>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01"/>
        <p:cNvGrpSpPr/>
        <p:nvPr/>
      </p:nvGrpSpPr>
      <p:grpSpPr>
        <a:xfrm>
          <a:off x="0" y="0"/>
          <a:ext cx="0" cy="0"/>
          <a:chOff x="0" y="0"/>
          <a:chExt cx="0" cy="0"/>
        </a:xfrm>
      </p:grpSpPr>
      <p:sp>
        <p:nvSpPr>
          <p:cNvPr id="1302" name="Google Shape;1302;p108"/>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303"/>
        <p:cNvGrpSpPr/>
        <p:nvPr/>
      </p:nvGrpSpPr>
      <p:grpSpPr>
        <a:xfrm>
          <a:off x="0" y="0"/>
          <a:ext cx="0" cy="0"/>
          <a:chOff x="0" y="0"/>
          <a:chExt cx="0" cy="0"/>
        </a:xfrm>
      </p:grpSpPr>
      <p:sp>
        <p:nvSpPr>
          <p:cNvPr id="1304" name="Google Shape;1304;p10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05" name="Google Shape;1305;p109"/>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06" name="Google Shape;1306;p109"/>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07" name="Google Shape;1307;p109"/>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8" name="Google Shape;1308;p10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09" name="Google Shape;1309;p10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10" name="Google Shape;1310;p10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11" name="Google Shape;1311;p109"/>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12" name="Google Shape;1312;p109"/>
          <p:cNvSpPr>
            <a:spLocks noGrp="1"/>
          </p:cNvSpPr>
          <p:nvPr>
            <p:ph type="pic" idx="2"/>
          </p:nvPr>
        </p:nvSpPr>
        <p:spPr>
          <a:xfrm>
            <a:off x="8916576" y="1661249"/>
            <a:ext cx="2990100" cy="2715900"/>
          </a:xfrm>
          <a:prstGeom prst="rect">
            <a:avLst/>
          </a:prstGeom>
          <a:noFill/>
          <a:ln>
            <a:noFill/>
          </a:ln>
        </p:spPr>
      </p:sp>
      <p:sp>
        <p:nvSpPr>
          <p:cNvPr id="1313" name="Google Shape;1313;p109"/>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4" name="Google Shape;1314;p109"/>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5" name="Google Shape;1315;p109"/>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6" name="Google Shape;1316;p109"/>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17"/>
        <p:cNvGrpSpPr/>
        <p:nvPr/>
      </p:nvGrpSpPr>
      <p:grpSpPr>
        <a:xfrm>
          <a:off x="0" y="0"/>
          <a:ext cx="0" cy="0"/>
          <a:chOff x="0" y="0"/>
          <a:chExt cx="0" cy="0"/>
        </a:xfrm>
      </p:grpSpPr>
      <p:sp>
        <p:nvSpPr>
          <p:cNvPr id="1318" name="Google Shape;1318;p110"/>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19" name="Google Shape;1319;p110"/>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0" name="Google Shape;1320;p110"/>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1" name="Google Shape;1321;p110"/>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22" name="Google Shape;1322;p11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23" name="Google Shape;1323;p11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24" name="Google Shape;1324;p110"/>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25" name="Google Shape;1325;p11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26" name="Google Shape;1326;p110"/>
          <p:cNvSpPr>
            <a:spLocks noGrp="1"/>
          </p:cNvSpPr>
          <p:nvPr>
            <p:ph type="pic" idx="2"/>
          </p:nvPr>
        </p:nvSpPr>
        <p:spPr>
          <a:xfrm>
            <a:off x="9093038" y="1058781"/>
            <a:ext cx="2715900" cy="2715900"/>
          </a:xfrm>
          <a:prstGeom prst="rect">
            <a:avLst/>
          </a:prstGeom>
          <a:noFill/>
          <a:ln>
            <a:noFill/>
          </a:ln>
        </p:spPr>
      </p:sp>
      <p:sp>
        <p:nvSpPr>
          <p:cNvPr id="1327" name="Google Shape;1327;p110"/>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8" name="Google Shape;1328;p110"/>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9" name="Google Shape;1329;p110"/>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0" name="Google Shape;1330;p110"/>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1" name="Google Shape;1331;p110"/>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2" name="Google Shape;1332;p110"/>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3" name="Google Shape;1333;p110"/>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334"/>
        <p:cNvGrpSpPr/>
        <p:nvPr/>
      </p:nvGrpSpPr>
      <p:grpSpPr>
        <a:xfrm>
          <a:off x="0" y="0"/>
          <a:ext cx="0" cy="0"/>
          <a:chOff x="0" y="0"/>
          <a:chExt cx="0" cy="0"/>
        </a:xfrm>
      </p:grpSpPr>
      <p:sp>
        <p:nvSpPr>
          <p:cNvPr id="1335" name="Google Shape;1335;p11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6" name="Google Shape;1336;p111"/>
          <p:cNvSpPr>
            <a:spLocks noGrp="1"/>
          </p:cNvSpPr>
          <p:nvPr>
            <p:ph type="pic" idx="2"/>
          </p:nvPr>
        </p:nvSpPr>
        <p:spPr>
          <a:xfrm>
            <a:off x="9510134" y="1431036"/>
            <a:ext cx="1965900" cy="3996000"/>
          </a:xfrm>
          <a:prstGeom prst="rect">
            <a:avLst/>
          </a:prstGeom>
          <a:noFill/>
          <a:ln>
            <a:noFill/>
          </a:ln>
        </p:spPr>
      </p:sp>
      <p:cxnSp>
        <p:nvCxnSpPr>
          <p:cNvPr id="1337" name="Google Shape;1337;p111"/>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38" name="Google Shape;1338;p111"/>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39" name="Google Shape;1339;p111"/>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40" name="Google Shape;1340;p11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41" name="Google Shape;1341;p11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42" name="Google Shape;1342;p111"/>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43" name="Google Shape;1343;p11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44" name="Google Shape;1344;p111"/>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5" name="Google Shape;1345;p111"/>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6" name="Google Shape;1346;p111"/>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7" name="Google Shape;1347;p111"/>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8" name="Google Shape;1348;p111"/>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9" name="Google Shape;1349;p111"/>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0" name="Google Shape;1350;p111"/>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1" name="Google Shape;1351;p111"/>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6.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6.png"/><Relationship Id="rId4" Type="http://schemas.openxmlformats.org/officeDocument/2006/relationships/slideLayout" Target="../slideLayouts/slideLayout4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image" Target="../media/image6.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theme" Target="../theme/theme7.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10" Type="http://schemas.openxmlformats.org/officeDocument/2006/relationships/image" Target="../media/image6.png"/><Relationship Id="rId4" Type="http://schemas.openxmlformats.org/officeDocument/2006/relationships/slideLayout" Target="../slideLayouts/slideLayout7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9.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1" y="5607273"/>
            <a:ext cx="12213728" cy="1252537"/>
            <a:chOff x="-33239" y="5603791"/>
            <a:chExt cx="9160525" cy="1252537"/>
          </a:xfrm>
        </p:grpSpPr>
        <p:sp>
          <p:nvSpPr>
            <p:cNvPr id="16" name="Google Shape;16;p3"/>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75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4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09" name="Google Shape;409;p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10" name="Google Shape;410;p41"/>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49"/>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532" name="Google Shape;532;p49"/>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533" name="Google Shape;533;p4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4" name="Google Shape;534;p49"/>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2"/>
        <p:cNvGrpSpPr/>
        <p:nvPr/>
      </p:nvGrpSpPr>
      <p:grpSpPr>
        <a:xfrm>
          <a:off x="0" y="0"/>
          <a:ext cx="0" cy="0"/>
          <a:chOff x="0" y="0"/>
          <a:chExt cx="0" cy="0"/>
        </a:xfrm>
      </p:grpSpPr>
      <p:sp>
        <p:nvSpPr>
          <p:cNvPr id="693" name="Google Shape;693;p62"/>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694" name="Google Shape;694;p62"/>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695" name="Google Shape;695;p62"/>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696" name="Google Shape;696;p6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4"/>
        <p:cNvGrpSpPr/>
        <p:nvPr/>
      </p:nvGrpSpPr>
      <p:grpSpPr>
        <a:xfrm>
          <a:off x="0" y="0"/>
          <a:ext cx="0" cy="0"/>
          <a:chOff x="0" y="0"/>
          <a:chExt cx="0" cy="0"/>
        </a:xfrm>
      </p:grpSpPr>
      <p:sp>
        <p:nvSpPr>
          <p:cNvPr id="795" name="Google Shape;795;p71"/>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796" name="Google Shape;796;p71"/>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797" name="Google Shape;797;p71"/>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798" name="Google Shape;798;p71"/>
          <p:cNvPicPr preferRelativeResize="0"/>
          <p:nvPr/>
        </p:nvPicPr>
        <p:blipFill rotWithShape="1">
          <a:blip r:embed="rId20">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8"/>
        <p:cNvGrpSpPr/>
        <p:nvPr/>
      </p:nvGrpSpPr>
      <p:grpSpPr>
        <a:xfrm>
          <a:off x="0" y="0"/>
          <a:ext cx="0" cy="0"/>
          <a:chOff x="0" y="0"/>
          <a:chExt cx="0" cy="0"/>
        </a:xfrm>
      </p:grpSpPr>
      <p:sp>
        <p:nvSpPr>
          <p:cNvPr id="1089" name="Google Shape;1089;p90"/>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90" name="Google Shape;1090;p90"/>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091" name="Google Shape;1091;p90"/>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092" name="Google Shape;1092;p9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0"/>
        <p:cNvGrpSpPr/>
        <p:nvPr/>
      </p:nvGrpSpPr>
      <p:grpSpPr>
        <a:xfrm>
          <a:off x="0" y="0"/>
          <a:ext cx="0" cy="0"/>
          <a:chOff x="0" y="0"/>
          <a:chExt cx="0" cy="0"/>
        </a:xfrm>
      </p:grpSpPr>
      <p:sp>
        <p:nvSpPr>
          <p:cNvPr id="1191" name="Google Shape;1191;p99"/>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92" name="Google Shape;1192;p99"/>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193" name="Google Shape;1193;p99"/>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94" name="Google Shape;1194;p99"/>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p22hlxCoaEk" TargetMode="External"/><Relationship Id="rId2" Type="http://schemas.openxmlformats.org/officeDocument/2006/relationships/notesSlide" Target="../notesSlides/notesSlide11.xml"/><Relationship Id="rId1" Type="http://schemas.openxmlformats.org/officeDocument/2006/relationships/slideLayout" Target="../slideLayouts/slideLayout53.xml"/><Relationship Id="rId6" Type="http://schemas.openxmlformats.org/officeDocument/2006/relationships/hyperlink" Target="https://vimeo.com/405904789" TargetMode="External"/><Relationship Id="rId5" Type="http://schemas.openxmlformats.org/officeDocument/2006/relationships/hyperlink" Target="https://youtu.be/xZ_x0QEL_wg" TargetMode="External"/><Relationship Id="rId4" Type="http://schemas.openxmlformats.org/officeDocument/2006/relationships/hyperlink" Target="https://youtu.be/xPZ_bfwu4K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79.xml"/><Relationship Id="rId4" Type="http://schemas.openxmlformats.org/officeDocument/2006/relationships/image" Target="../media/image4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sp>
        <p:nvSpPr>
          <p:cNvPr id="1356" name="Google Shape;1356;p112"/>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357" name="Google Shape;1357;p11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US">
                <a:solidFill>
                  <a:srgbClr val="006FB6"/>
                </a:solidFill>
              </a:rPr>
              <a:t>Agrupar (Scoop)</a:t>
            </a:r>
            <a:endParaRPr>
              <a:solidFill>
                <a:srgbClr val="006FB6"/>
              </a:solidFill>
            </a:endParaRPr>
          </a:p>
        </p:txBody>
      </p:sp>
      <p:sp>
        <p:nvSpPr>
          <p:cNvPr id="1358" name="Google Shape;1358;p11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sp>
        <p:nvSpPr>
          <p:cNvPr id="1457" name="Google Shape;1457;p12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endParaRPr sz="4400">
              <a:solidFill>
                <a:srgbClr val="006FB6"/>
              </a:solidFill>
            </a:endParaRPr>
          </a:p>
          <a:p>
            <a:pPr marL="0" lvl="0" indent="0" algn="l" rtl="0">
              <a:lnSpc>
                <a:spcPct val="90000"/>
              </a:lnSpc>
              <a:spcBef>
                <a:spcPts val="0"/>
              </a:spcBef>
              <a:spcAft>
                <a:spcPts val="0"/>
              </a:spcAft>
              <a:buClr>
                <a:schemeClr val="dk1"/>
              </a:buClr>
              <a:buSzPts val="2800"/>
              <a:buFont typeface="Arial"/>
              <a:buNone/>
            </a:pPr>
            <a:r>
              <a:rPr lang="en-US" sz="4400">
                <a:solidFill>
                  <a:srgbClr val="006FB6"/>
                </a:solidFill>
              </a:rPr>
              <a:t>Poner las agrupaciones juntas.</a:t>
            </a:r>
            <a:endParaRPr sz="4400">
              <a:solidFill>
                <a:srgbClr val="006FB6"/>
              </a:solidFill>
            </a:endParaRPr>
          </a:p>
          <a:p>
            <a:pPr marL="0" lvl="0" indent="0" algn="l" rtl="0">
              <a:lnSpc>
                <a:spcPct val="90000"/>
              </a:lnSpc>
              <a:spcBef>
                <a:spcPts val="0"/>
              </a:spcBef>
              <a:spcAft>
                <a:spcPts val="0"/>
              </a:spcAft>
              <a:buClr>
                <a:srgbClr val="006FB6"/>
              </a:buClr>
              <a:buSzPts val="4000"/>
              <a:buFont typeface="Arial"/>
              <a:buNone/>
            </a:pPr>
            <a:endParaRPr sz="4400">
              <a:solidFill>
                <a:srgbClr val="006FB6"/>
              </a:solidFill>
            </a:endParaRPr>
          </a:p>
        </p:txBody>
      </p:sp>
      <p:sp>
        <p:nvSpPr>
          <p:cNvPr id="1458" name="Google Shape;1458;p121"/>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6FB6"/>
              </a:buClr>
              <a:buSzPts val="4000"/>
              <a:buNone/>
            </a:pPr>
            <a:endParaRPr/>
          </a:p>
          <a:p>
            <a:pPr marL="0" lvl="0" indent="0" algn="l" rtl="0">
              <a:lnSpc>
                <a:spcPct val="90000"/>
              </a:lnSpc>
              <a:spcBef>
                <a:spcPts val="1000"/>
              </a:spcBef>
              <a:spcAft>
                <a:spcPts val="0"/>
              </a:spcAft>
              <a:buClr>
                <a:srgbClr val="006FB6"/>
              </a:buClr>
              <a:buSzPts val="4000"/>
              <a:buNone/>
            </a:pPr>
            <a:r>
              <a:rPr lang="en-US"/>
              <a:t>"I love this chocolate cake!" Tim yelled happily.</a:t>
            </a:r>
            <a:endParaRPr/>
          </a:p>
          <a:p>
            <a:pPr marL="0" lvl="0" indent="0" algn="l" rtl="0">
              <a:lnSpc>
                <a:spcPct val="90000"/>
              </a:lnSpc>
              <a:spcBef>
                <a:spcPts val="1000"/>
              </a:spcBef>
              <a:spcAft>
                <a:spcPts val="0"/>
              </a:spcAft>
              <a:buClr>
                <a:srgbClr val="006FB6"/>
              </a:buClr>
              <a:buSzPts val="4000"/>
              <a:buNone/>
            </a:pPr>
            <a:endParaRPr/>
          </a:p>
        </p:txBody>
      </p:sp>
      <p:sp>
        <p:nvSpPr>
          <p:cNvPr id="1459" name="Google Shape;1459;p121"/>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2100"/>
              <a:buFont typeface="Arial"/>
              <a:buNone/>
            </a:pPr>
            <a:r>
              <a:rPr lang="en-US"/>
              <a:t>¡Vamos a practicar!</a:t>
            </a:r>
            <a:endParaRPr/>
          </a:p>
        </p:txBody>
      </p:sp>
      <p:pic>
        <p:nvPicPr>
          <p:cNvPr id="1460" name="Google Shape;1460;p121" descr="A picture containing person, child, laptop, indoor&#10;&#10;Description generated with very high confidence"/>
          <p:cNvPicPr preferRelativeResize="0">
            <a:picLocks noGrp="1"/>
          </p:cNvPicPr>
          <p:nvPr>
            <p:ph type="pic" idx="2"/>
          </p:nvPr>
        </p:nvPicPr>
        <p:blipFill rotWithShape="1">
          <a:blip r:embed="rId3">
            <a:alphaModFix/>
          </a:blip>
          <a:srcRect l="1139" r="1138"/>
          <a:stretch/>
        </p:blipFill>
        <p:spPr>
          <a:xfrm>
            <a:off x="8832388" y="1251284"/>
            <a:ext cx="3251581" cy="2498913"/>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sp>
        <p:nvSpPr>
          <p:cNvPr id="1465" name="Google Shape;1465;p12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771BA"/>
              </a:buClr>
              <a:buSzPts val="5000"/>
              <a:buFont typeface="Calibri"/>
              <a:buNone/>
            </a:pPr>
            <a:endParaRPr>
              <a:solidFill>
                <a:srgbClr val="0771BA"/>
              </a:solidFill>
            </a:endParaRPr>
          </a:p>
          <a:p>
            <a:pPr marL="0" lvl="0" indent="0" algn="l" rtl="0">
              <a:lnSpc>
                <a:spcPct val="90000"/>
              </a:lnSpc>
              <a:spcBef>
                <a:spcPts val="0"/>
              </a:spcBef>
              <a:spcAft>
                <a:spcPts val="0"/>
              </a:spcAft>
              <a:buClr>
                <a:srgbClr val="0771BA"/>
              </a:buClr>
              <a:buSzPts val="5000"/>
              <a:buFont typeface="Calibri"/>
              <a:buNone/>
            </a:pPr>
            <a:r>
              <a:rPr lang="en-US">
                <a:solidFill>
                  <a:srgbClr val="0771BA"/>
                </a:solidFill>
              </a:rPr>
              <a:t>Vamos a ver el video</a:t>
            </a:r>
            <a:endParaRPr>
              <a:solidFill>
                <a:srgbClr val="0771BA"/>
              </a:solidFill>
            </a:endParaRPr>
          </a:p>
          <a:p>
            <a:pPr marL="0" lvl="0" indent="0" algn="l" rtl="0">
              <a:lnSpc>
                <a:spcPct val="90000"/>
              </a:lnSpc>
              <a:spcBef>
                <a:spcPts val="0"/>
              </a:spcBef>
              <a:spcAft>
                <a:spcPts val="0"/>
              </a:spcAft>
              <a:buClr>
                <a:srgbClr val="006FB6"/>
              </a:buClr>
              <a:buSzPts val="5000"/>
              <a:buFont typeface="Calibri"/>
              <a:buNone/>
            </a:pPr>
            <a:endParaRPr/>
          </a:p>
        </p:txBody>
      </p:sp>
      <p:sp>
        <p:nvSpPr>
          <p:cNvPr id="1466" name="Google Shape;1466;p122"/>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06FB6"/>
              </a:buClr>
              <a:buSzPts val="3600"/>
              <a:buNone/>
            </a:pPr>
            <a:r>
              <a:rPr lang="en-US"/>
              <a:t>English</a:t>
            </a:r>
            <a:endParaRPr>
              <a:solidFill>
                <a:schemeClr val="hlink"/>
              </a:solidFill>
              <a:uFill>
                <a:noFill/>
              </a:uFill>
              <a:hlinkClick r:id="rId3"/>
            </a:endParaRPr>
          </a:p>
          <a:p>
            <a:pPr marL="0" marR="0" lvl="0" indent="0" algn="l" rtl="0">
              <a:lnSpc>
                <a:spcPct val="90000"/>
              </a:lnSpc>
              <a:spcBef>
                <a:spcPts val="1000"/>
              </a:spcBef>
              <a:spcAft>
                <a:spcPts val="0"/>
              </a:spcAft>
              <a:buClr>
                <a:srgbClr val="006FB6"/>
              </a:buClr>
              <a:buSzPts val="3600"/>
              <a:buNone/>
            </a:pPr>
            <a:r>
              <a:rPr lang="en-US" u="sng">
                <a:solidFill>
                  <a:schemeClr val="hlink"/>
                </a:solidFill>
                <a:hlinkClick r:id="rId4"/>
              </a:rPr>
              <a:t>https://youtu.be/xPZ_bfwu4K8</a:t>
            </a:r>
            <a:endParaRPr/>
          </a:p>
          <a:p>
            <a:pPr marL="0" marR="0" lvl="0" indent="0" algn="l" rtl="0">
              <a:lnSpc>
                <a:spcPct val="90000"/>
              </a:lnSpc>
              <a:spcBef>
                <a:spcPts val="1000"/>
              </a:spcBef>
              <a:spcAft>
                <a:spcPts val="0"/>
              </a:spcAft>
              <a:buClr>
                <a:srgbClr val="006FB6"/>
              </a:buClr>
              <a:buSzPts val="3600"/>
              <a:buNone/>
            </a:pPr>
            <a:endParaRPr/>
          </a:p>
        </p:txBody>
      </p:sp>
      <p:sp>
        <p:nvSpPr>
          <p:cNvPr id="1467" name="Google Shape;1467;p122"/>
          <p:cNvSpPr txBox="1">
            <a:spLocks noGrp="1"/>
          </p:cNvSpPr>
          <p:nvPr>
            <p:ph type="body" idx="2"/>
          </p:nvPr>
        </p:nvSpPr>
        <p:spPr>
          <a:xfrm>
            <a:off x="6250420" y="1675513"/>
            <a:ext cx="4830900" cy="4100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06FB6"/>
              </a:buClr>
              <a:buSzPts val="3600"/>
              <a:buNone/>
            </a:pPr>
            <a:r>
              <a:rPr lang="en-US"/>
              <a:t>Español</a:t>
            </a:r>
            <a:endParaRPr/>
          </a:p>
          <a:p>
            <a:pPr marL="0" marR="0" lvl="0" indent="0" algn="l" rtl="0">
              <a:lnSpc>
                <a:spcPct val="90000"/>
              </a:lnSpc>
              <a:spcBef>
                <a:spcPts val="1000"/>
              </a:spcBef>
              <a:spcAft>
                <a:spcPts val="0"/>
              </a:spcAft>
              <a:buClr>
                <a:srgbClr val="006FB6"/>
              </a:buClr>
              <a:buSzPts val="3600"/>
              <a:buNone/>
            </a:pPr>
            <a:r>
              <a:rPr lang="en-US">
                <a:solidFill>
                  <a:schemeClr val="hlink"/>
                </a:solidFill>
                <a:uFill>
                  <a:noFill/>
                </a:uFill>
                <a:hlinkClick r:id="rId5"/>
              </a:rPr>
              <a:t>https://youtu.be/xZ_x0QEL_wg</a:t>
            </a:r>
            <a:endParaRPr/>
          </a:p>
          <a:p>
            <a:pPr marL="0" marR="0" lvl="0" indent="0" algn="l" rtl="0">
              <a:lnSpc>
                <a:spcPct val="90000"/>
              </a:lnSpc>
              <a:spcBef>
                <a:spcPts val="1000"/>
              </a:spcBef>
              <a:spcAft>
                <a:spcPts val="0"/>
              </a:spcAft>
              <a:buClr>
                <a:srgbClr val="006FB6"/>
              </a:buClr>
              <a:buSzPts val="3600"/>
              <a:buNone/>
            </a:pPr>
            <a:endParaRPr/>
          </a:p>
          <a:p>
            <a:pPr marL="0" marR="0" lvl="0" indent="0" algn="l" rtl="0">
              <a:lnSpc>
                <a:spcPct val="90000"/>
              </a:lnSpc>
              <a:spcBef>
                <a:spcPts val="1000"/>
              </a:spcBef>
              <a:spcAft>
                <a:spcPts val="0"/>
              </a:spcAft>
              <a:buClr>
                <a:srgbClr val="006FB6"/>
              </a:buClr>
              <a:buSzPts val="3600"/>
              <a:buFont typeface="Arial"/>
              <a:buNone/>
            </a:pPr>
            <a:endParaRPr/>
          </a:p>
          <a:p>
            <a:pPr marL="0" marR="0" lvl="0" indent="0" algn="l" rtl="0">
              <a:lnSpc>
                <a:spcPct val="90000"/>
              </a:lnSpc>
              <a:spcBef>
                <a:spcPts val="1000"/>
              </a:spcBef>
              <a:spcAft>
                <a:spcPts val="0"/>
              </a:spcAft>
              <a:buClr>
                <a:srgbClr val="006FB6"/>
              </a:buClr>
              <a:buSzPts val="3600"/>
              <a:buNone/>
            </a:pPr>
            <a:endParaRPr/>
          </a:p>
          <a:p>
            <a:pPr marL="0" marR="0" lvl="0" indent="0" algn="l" rtl="0">
              <a:lnSpc>
                <a:spcPct val="90000"/>
              </a:lnSpc>
              <a:spcBef>
                <a:spcPts val="1000"/>
              </a:spcBef>
              <a:spcAft>
                <a:spcPts val="0"/>
              </a:spcAft>
              <a:buClr>
                <a:srgbClr val="006FB6"/>
              </a:buClr>
              <a:buSzPts val="3600"/>
              <a:buNone/>
            </a:pPr>
            <a:endParaRPr>
              <a:solidFill>
                <a:schemeClr val="hlink"/>
              </a:solidFill>
              <a:uFill>
                <a:noFill/>
              </a:uFill>
              <a:hlinkClick r:id="rId6"/>
            </a:endParaRPr>
          </a:p>
          <a:p>
            <a:pPr marL="0" marR="0" lvl="0" indent="0" algn="l" rtl="0">
              <a:lnSpc>
                <a:spcPct val="90000"/>
              </a:lnSpc>
              <a:spcBef>
                <a:spcPts val="1000"/>
              </a:spcBef>
              <a:spcAft>
                <a:spcPts val="0"/>
              </a:spcAft>
              <a:buClr>
                <a:srgbClr val="006FB6"/>
              </a:buClr>
              <a:buSzPts val="3600"/>
              <a:buNone/>
            </a:pPr>
            <a:endParaRPr/>
          </a:p>
          <a:p>
            <a:pPr marL="0" marR="0" lvl="0" indent="0" algn="l" rtl="0">
              <a:lnSpc>
                <a:spcPct val="90000"/>
              </a:lnSpc>
              <a:spcBef>
                <a:spcPts val="1000"/>
              </a:spcBef>
              <a:spcAft>
                <a:spcPts val="0"/>
              </a:spcAft>
              <a:buClr>
                <a:srgbClr val="006FB6"/>
              </a:buClr>
              <a:buSzPts val="3600"/>
              <a:buNone/>
            </a:pPr>
            <a:endParaRPr/>
          </a:p>
        </p:txBody>
      </p:sp>
      <p:sp>
        <p:nvSpPr>
          <p:cNvPr id="1468" name="Google Shape;1468;p122"/>
          <p:cNvSpPr/>
          <p:nvPr/>
        </p:nvSpPr>
        <p:spPr>
          <a:xfrm>
            <a:off x="545785" y="2346332"/>
            <a:ext cx="184731" cy="10772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sng" strike="noStrike" cap="none">
              <a:solidFill>
                <a:schemeClr val="hlink"/>
              </a:solidFill>
              <a:latin typeface="Calibri"/>
              <a:ea typeface="Calibri"/>
              <a:cs typeface="Calibri"/>
              <a:sym typeface="Calibri"/>
              <a:hlinkClick r:id="rId3"/>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1469" name="Google Shape;1469;p122"/>
          <p:cNvSpPr/>
          <p:nvPr/>
        </p:nvSpPr>
        <p:spPr>
          <a:xfrm>
            <a:off x="6632820" y="2346332"/>
            <a:ext cx="184731" cy="107721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06FB6"/>
              </a:buClr>
              <a:buSzPts val="3600"/>
              <a:buFont typeface="Arial"/>
              <a:buNone/>
            </a:pPr>
            <a:endParaRPr sz="3600" b="0" i="0" u="none" strike="noStrike" cap="none">
              <a:solidFill>
                <a:schemeClr val="hlink"/>
              </a:solidFill>
              <a:uFill>
                <a:noFill/>
              </a:uFill>
              <a:latin typeface="Calibri"/>
              <a:ea typeface="Calibri"/>
              <a:cs typeface="Calibri"/>
              <a:sym typeface="Calibri"/>
              <a:hlinkClick r:id="rId3"/>
            </a:endParaRPr>
          </a:p>
          <a:p>
            <a:pPr marL="0" marR="0" lvl="0" indent="0" algn="l" rtl="0">
              <a:lnSpc>
                <a:spcPct val="90000"/>
              </a:lnSpc>
              <a:spcBef>
                <a:spcPts val="1000"/>
              </a:spcBef>
              <a:spcAft>
                <a:spcPts val="0"/>
              </a:spcAft>
              <a:buClr>
                <a:srgbClr val="006FB6"/>
              </a:buClr>
              <a:buSzPts val="3600"/>
              <a:buFont typeface="Arial"/>
              <a:buNone/>
            </a:pPr>
            <a:endParaRPr sz="3600" b="0" i="0" u="none" strike="noStrike" cap="none">
              <a:solidFill>
                <a:srgbClr val="006FB6"/>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sp>
        <p:nvSpPr>
          <p:cNvPr id="1474" name="Google Shape;1474;p123"/>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Leer = conversación (K-1)</a:t>
            </a:r>
            <a:endParaRPr/>
          </a:p>
        </p:txBody>
      </p:sp>
      <p:sp>
        <p:nvSpPr>
          <p:cNvPr id="1475" name="Google Shape;1475;p123"/>
          <p:cNvSpPr txBox="1">
            <a:spLocks noGrp="1"/>
          </p:cNvSpPr>
          <p:nvPr>
            <p:ph type="body" idx="1"/>
          </p:nvPr>
        </p:nvSpPr>
        <p:spPr>
          <a:xfrm>
            <a:off x="1743476" y="2939675"/>
            <a:ext cx="37380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¿Puedes intentar poner las palabras en frases?</a:t>
            </a:r>
            <a:endParaRPr/>
          </a:p>
        </p:txBody>
      </p:sp>
      <p:sp>
        <p:nvSpPr>
          <p:cNvPr id="1476" name="Google Shape;1476;p123"/>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p>
            <a:pPr marL="233363" marR="0" lvl="0" indent="-4763" algn="l" rtl="0">
              <a:lnSpc>
                <a:spcPct val="90000"/>
              </a:lnSpc>
              <a:spcBef>
                <a:spcPts val="1000"/>
              </a:spcBef>
              <a:spcAft>
                <a:spcPts val="0"/>
              </a:spcAft>
              <a:buClr>
                <a:srgbClr val="0771BA"/>
              </a:buClr>
              <a:buSzPts val="2800"/>
              <a:buFont typeface="Arial"/>
              <a:buNone/>
            </a:pPr>
            <a:r>
              <a:rPr lang="en-US">
                <a:solidFill>
                  <a:srgbClr val="006FB6"/>
                </a:solidFill>
              </a:rPr>
              <a:t>Volvamos a leer la oración nuevamente, esta vez sin tu dedo.</a:t>
            </a:r>
            <a:endParaRPr/>
          </a:p>
        </p:txBody>
      </p:sp>
      <p:sp>
        <p:nvSpPr>
          <p:cNvPr id="1477" name="Google Shape;1477;p123"/>
          <p:cNvSpPr txBox="1">
            <a:spLocks noGrp="1"/>
          </p:cNvSpPr>
          <p:nvPr>
            <p:ph type="body" idx="3"/>
          </p:nvPr>
        </p:nvSpPr>
        <p:spPr>
          <a:xfrm>
            <a:off x="240926" y="1445825"/>
            <a:ext cx="37380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Hagamos una pausa primero y averigüemos las palabras.</a:t>
            </a:r>
            <a:endParaRPr/>
          </a:p>
        </p:txBody>
      </p:sp>
      <p:sp>
        <p:nvSpPr>
          <p:cNvPr id="1478" name="Google Shape;1478;p123"/>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US">
                <a:solidFill>
                  <a:srgbClr val="006FB6"/>
                </a:solidFill>
              </a:rPr>
              <a:t>Juntemos estas dos palabras. ¡Intentalo!</a:t>
            </a:r>
            <a:endParaRPr/>
          </a:p>
        </p:txBody>
      </p:sp>
      <p:pic>
        <p:nvPicPr>
          <p:cNvPr id="1479" name="Google Shape;1479;p123"/>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sp>
        <p:nvSpPr>
          <p:cNvPr id="1484" name="Google Shape;1484;p124"/>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Leer = conversación (2-3)</a:t>
            </a:r>
            <a:endParaRPr/>
          </a:p>
        </p:txBody>
      </p:sp>
      <p:sp>
        <p:nvSpPr>
          <p:cNvPr id="1485" name="Google Shape;1485;p124"/>
          <p:cNvSpPr txBox="1">
            <a:spLocks noGrp="1"/>
          </p:cNvSpPr>
          <p:nvPr>
            <p:ph type="body" idx="1"/>
          </p:nvPr>
        </p:nvSpPr>
        <p:spPr>
          <a:xfrm>
            <a:off x="8450575" y="3165425"/>
            <a:ext cx="35952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¡Gran trabajo! Ahora vamos agrupar. ¿Cuáles deben ser las frases?</a:t>
            </a:r>
            <a:endParaRPr/>
          </a:p>
        </p:txBody>
      </p:sp>
      <p:sp>
        <p:nvSpPr>
          <p:cNvPr id="1486" name="Google Shape;1486;p124"/>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Primero vamos a leerlo para descifrar las palabras.</a:t>
            </a:r>
            <a:endParaRPr/>
          </a:p>
        </p:txBody>
      </p:sp>
      <p:sp>
        <p:nvSpPr>
          <p:cNvPr id="1487" name="Google Shape;1487;p124"/>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Volvamos a leerlo de nuevo. ¿Puedes juntar más palabras en fases más largas?</a:t>
            </a:r>
            <a:endParaRPr/>
          </a:p>
        </p:txBody>
      </p:sp>
      <p:pic>
        <p:nvPicPr>
          <p:cNvPr id="1488" name="Google Shape;1488;p124"/>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1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Familias multilingües</a:t>
            </a:r>
            <a:endParaRPr/>
          </a:p>
        </p:txBody>
      </p:sp>
      <p:sp>
        <p:nvSpPr>
          <p:cNvPr id="1494" name="Google Shape;1494;p125"/>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1000"/>
              </a:spcBef>
              <a:spcAft>
                <a:spcPts val="0"/>
              </a:spcAft>
              <a:buSzPts val="3200"/>
              <a:buNone/>
            </a:pPr>
            <a:r>
              <a:rPr lang="en-US"/>
              <a:t>Usar una guía para repasar la puntuación en inglés.</a:t>
            </a:r>
            <a:endParaRPr/>
          </a:p>
        </p:txBody>
      </p:sp>
      <p:sp>
        <p:nvSpPr>
          <p:cNvPr id="1495" name="Google Shape;1495;p125"/>
          <p:cNvSpPr txBox="1">
            <a:spLocks noGrp="1"/>
          </p:cNvSpPr>
          <p:nvPr>
            <p:ph type="body" idx="2"/>
          </p:nvPr>
        </p:nvSpPr>
        <p:spPr>
          <a:xfrm>
            <a:off x="4588042" y="2910565"/>
            <a:ext cx="7205400" cy="10557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1000"/>
              </a:spcBef>
              <a:spcAft>
                <a:spcPts val="0"/>
              </a:spcAft>
              <a:buSzPts val="3200"/>
              <a:buNone/>
            </a:pPr>
            <a:r>
              <a:rPr lang="en-US"/>
              <a:t>Hablar sobre el “ritmo” o el flujo de inglés.</a:t>
            </a:r>
            <a:endParaRPr/>
          </a:p>
        </p:txBody>
      </p:sp>
      <p:pic>
        <p:nvPicPr>
          <p:cNvPr id="1496" name="Google Shape;1496;p125"/>
          <p:cNvPicPr preferRelativeResize="0"/>
          <p:nvPr/>
        </p:nvPicPr>
        <p:blipFill rotWithShape="1">
          <a:blip r:embed="rId3">
            <a:alphaModFix/>
          </a:blip>
          <a:srcRect/>
          <a:stretch/>
        </p:blipFill>
        <p:spPr>
          <a:xfrm>
            <a:off x="2037286" y="2910575"/>
            <a:ext cx="1058088" cy="1055700"/>
          </a:xfrm>
          <a:prstGeom prst="rect">
            <a:avLst/>
          </a:prstGeom>
          <a:noFill/>
          <a:ln>
            <a:noFill/>
          </a:ln>
        </p:spPr>
      </p:pic>
      <p:pic>
        <p:nvPicPr>
          <p:cNvPr id="1497" name="Google Shape;1497;p125"/>
          <p:cNvPicPr preferRelativeResize="0"/>
          <p:nvPr/>
        </p:nvPicPr>
        <p:blipFill rotWithShape="1">
          <a:blip r:embed="rId4">
            <a:alphaModFix/>
          </a:blip>
          <a:srcRect/>
          <a:stretch/>
        </p:blipFill>
        <p:spPr>
          <a:xfrm>
            <a:off x="1894845" y="1571708"/>
            <a:ext cx="1342950" cy="891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502" name="Google Shape;1502;p12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Tiempo de práctica </a:t>
            </a:r>
            <a:endParaRPr/>
          </a:p>
        </p:txBody>
      </p:sp>
      <p:sp>
        <p:nvSpPr>
          <p:cNvPr id="1503" name="Google Shape;1503;p126"/>
          <p:cNvSpPr txBox="1">
            <a:spLocks noGrp="1"/>
          </p:cNvSpPr>
          <p:nvPr>
            <p:ph type="body" idx="1"/>
          </p:nvPr>
        </p:nvSpPr>
        <p:spPr>
          <a:xfrm>
            <a:off x="1639575" y="1374425"/>
            <a:ext cx="3534600" cy="1055700"/>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100000"/>
              </a:lnSpc>
              <a:spcBef>
                <a:spcPts val="0"/>
              </a:spcBef>
              <a:spcAft>
                <a:spcPts val="0"/>
              </a:spcAft>
              <a:buSzPct val="100000"/>
              <a:buNone/>
            </a:pPr>
            <a:endParaRPr sz="3200"/>
          </a:p>
          <a:p>
            <a:pPr marL="0" lvl="0" indent="0" algn="l" rtl="0">
              <a:lnSpc>
                <a:spcPct val="100000"/>
              </a:lnSpc>
              <a:spcBef>
                <a:spcPts val="0"/>
              </a:spcBef>
              <a:spcAft>
                <a:spcPts val="0"/>
              </a:spcAft>
              <a:buClr>
                <a:schemeClr val="dk1"/>
              </a:buClr>
              <a:buSzPct val="70329"/>
              <a:buFont typeface="Arial"/>
              <a:buNone/>
            </a:pPr>
            <a:r>
              <a:rPr lang="en-US" sz="4550"/>
              <a:t>Calentamiento.</a:t>
            </a:r>
            <a:endParaRPr sz="4550"/>
          </a:p>
          <a:p>
            <a:pPr marL="0" lvl="0" indent="0" algn="l" rtl="0">
              <a:lnSpc>
                <a:spcPct val="90000"/>
              </a:lnSpc>
              <a:spcBef>
                <a:spcPts val="0"/>
              </a:spcBef>
              <a:spcAft>
                <a:spcPts val="0"/>
              </a:spcAft>
              <a:buSzPct val="87500"/>
              <a:buNone/>
            </a:pPr>
            <a:endParaRPr sz="3200"/>
          </a:p>
        </p:txBody>
      </p:sp>
      <p:sp>
        <p:nvSpPr>
          <p:cNvPr id="1504" name="Google Shape;1504;p126"/>
          <p:cNvSpPr txBox="1">
            <a:spLocks noGrp="1"/>
          </p:cNvSpPr>
          <p:nvPr>
            <p:ph type="body" idx="2"/>
          </p:nvPr>
        </p:nvSpPr>
        <p:spPr>
          <a:xfrm>
            <a:off x="1628000" y="2592250"/>
            <a:ext cx="3962100" cy="1055700"/>
          </a:xfrm>
          <a:prstGeom prst="rect">
            <a:avLst/>
          </a:prstGeom>
          <a:noFill/>
          <a:ln>
            <a:noFill/>
          </a:ln>
        </p:spPr>
        <p:txBody>
          <a:bodyPr spcFirstLastPara="1" wrap="square" lIns="91425" tIns="45700" rIns="91425" bIns="45700" anchor="ctr" anchorCtr="0">
            <a:normAutofit fontScale="62500" lnSpcReduction="20000"/>
          </a:bodyPr>
          <a:lstStyle/>
          <a:p>
            <a:pPr marL="0" lvl="0" indent="0" algn="l" rtl="0">
              <a:lnSpc>
                <a:spcPct val="100000"/>
              </a:lnSpc>
              <a:spcBef>
                <a:spcPts val="0"/>
              </a:spcBef>
              <a:spcAft>
                <a:spcPts val="0"/>
              </a:spcAft>
              <a:buSzPct val="100000"/>
              <a:buNone/>
            </a:pPr>
            <a:endParaRPr sz="3200"/>
          </a:p>
          <a:p>
            <a:pPr marL="0" lvl="0" indent="0" algn="l" rtl="0">
              <a:lnSpc>
                <a:spcPct val="100000"/>
              </a:lnSpc>
              <a:spcBef>
                <a:spcPts val="0"/>
              </a:spcBef>
              <a:spcAft>
                <a:spcPts val="0"/>
              </a:spcAft>
              <a:buClr>
                <a:schemeClr val="dk1"/>
              </a:buClr>
              <a:buSzPct val="55172"/>
              <a:buFont typeface="Arial"/>
              <a:buNone/>
            </a:pPr>
            <a:r>
              <a:rPr lang="en-US" sz="5800"/>
              <a:t>Frases de agrupación. </a:t>
            </a:r>
            <a:endParaRPr sz="5800"/>
          </a:p>
          <a:p>
            <a:pPr marL="0" lvl="0" indent="0" algn="l" rtl="0">
              <a:lnSpc>
                <a:spcPct val="90000"/>
              </a:lnSpc>
              <a:spcBef>
                <a:spcPts val="0"/>
              </a:spcBef>
              <a:spcAft>
                <a:spcPts val="0"/>
              </a:spcAft>
              <a:buSzPct val="87500"/>
              <a:buNone/>
            </a:pPr>
            <a:endParaRPr sz="3200"/>
          </a:p>
        </p:txBody>
      </p:sp>
      <p:sp>
        <p:nvSpPr>
          <p:cNvPr id="1505" name="Google Shape;1505;p126"/>
          <p:cNvSpPr txBox="1">
            <a:spLocks noGrp="1"/>
          </p:cNvSpPr>
          <p:nvPr>
            <p:ph type="body" idx="3"/>
          </p:nvPr>
        </p:nvSpPr>
        <p:spPr>
          <a:xfrm>
            <a:off x="1639575" y="3810075"/>
            <a:ext cx="5133600" cy="12960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lnSpc>
                <a:spcPct val="90000"/>
              </a:lnSpc>
              <a:spcBef>
                <a:spcPts val="0"/>
              </a:spcBef>
              <a:spcAft>
                <a:spcPts val="0"/>
              </a:spcAft>
              <a:buSzPct val="87500"/>
              <a:buNone/>
            </a:pPr>
            <a:endParaRPr sz="3200"/>
          </a:p>
          <a:p>
            <a:pPr marL="0" lvl="0" indent="0" algn="l" rtl="0">
              <a:lnSpc>
                <a:spcPct val="90000"/>
              </a:lnSpc>
              <a:spcBef>
                <a:spcPts val="0"/>
              </a:spcBef>
              <a:spcAft>
                <a:spcPts val="0"/>
              </a:spcAft>
              <a:buSzPct val="54900"/>
              <a:buNone/>
            </a:pPr>
            <a:r>
              <a:rPr lang="en-US" sz="5100"/>
              <a:t>Poner las agrupaciones </a:t>
            </a:r>
            <a:endParaRPr sz="5100"/>
          </a:p>
          <a:p>
            <a:pPr marL="0" lvl="0" indent="0" algn="l" rtl="0">
              <a:lnSpc>
                <a:spcPct val="90000"/>
              </a:lnSpc>
              <a:spcBef>
                <a:spcPts val="0"/>
              </a:spcBef>
              <a:spcAft>
                <a:spcPts val="0"/>
              </a:spcAft>
              <a:buClr>
                <a:schemeClr val="dk1"/>
              </a:buClr>
              <a:buSzPct val="54900"/>
              <a:buFont typeface="Arial"/>
              <a:buNone/>
            </a:pPr>
            <a:r>
              <a:rPr lang="en-US" sz="5100"/>
              <a:t>juntas.</a:t>
            </a:r>
            <a:endParaRPr sz="5100"/>
          </a:p>
          <a:p>
            <a:pPr marL="0" lvl="0" indent="0" algn="l" rtl="0">
              <a:lnSpc>
                <a:spcPct val="90000"/>
              </a:lnSpc>
              <a:spcBef>
                <a:spcPts val="0"/>
              </a:spcBef>
              <a:spcAft>
                <a:spcPts val="0"/>
              </a:spcAft>
              <a:buSzPct val="87500"/>
              <a:buNone/>
            </a:pPr>
            <a:endParaRPr sz="3200"/>
          </a:p>
        </p:txBody>
      </p:sp>
      <p:sp>
        <p:nvSpPr>
          <p:cNvPr id="1506" name="Google Shape;1506;p126"/>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507" name="Google Shape;1507;p126"/>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
        <p:nvSpPr>
          <p:cNvPr id="1508" name="Google Shape;1508;p126"/>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509" name="Google Shape;1509;p126"/>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Clr>
                <a:schemeClr val="dk1"/>
              </a:buClr>
              <a:buSzPts val="3400"/>
              <a:buFont typeface="Arial"/>
              <a:buNone/>
            </a:pPr>
            <a:r>
              <a:rPr lang="en-US" sz="3000"/>
              <a:t>¡Llamenme cuando tengan una pregunta!</a:t>
            </a:r>
            <a:endParaRPr/>
          </a:p>
        </p:txBody>
      </p:sp>
      <p:sp>
        <p:nvSpPr>
          <p:cNvPr id="1510" name="Google Shape;1510;p126"/>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511" name="Google Shape;1511;p126"/>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sp>
        <p:nvSpPr>
          <p:cNvPr id="1516" name="Google Shape;1516;p127"/>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Reflejar</a:t>
            </a:r>
            <a:endParaRPr/>
          </a:p>
        </p:txBody>
      </p:sp>
      <p:sp>
        <p:nvSpPr>
          <p:cNvPr id="1517" name="Google Shape;1517;p127"/>
          <p:cNvSpPr txBox="1">
            <a:spLocks noGrp="1"/>
          </p:cNvSpPr>
          <p:nvPr>
            <p:ph type="body" idx="1"/>
          </p:nvPr>
        </p:nvSpPr>
        <p:spPr>
          <a:xfrm>
            <a:off x="3921675" y="1577349"/>
            <a:ext cx="7773000" cy="42300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2400"/>
              </a:spcBef>
              <a:spcAft>
                <a:spcPts val="0"/>
              </a:spcAft>
              <a:buClr>
                <a:srgbClr val="006FB6"/>
              </a:buClr>
              <a:buSzPts val="3400"/>
              <a:buFont typeface="Arial"/>
              <a:buChar char="•"/>
            </a:pPr>
            <a:r>
              <a:rPr lang="en-US"/>
              <a:t>¿Alguna pregunta sobre el consejo de lectura?</a:t>
            </a:r>
            <a:endParaRPr/>
          </a:p>
          <a:p>
            <a:pPr marL="457200" lvl="0" indent="-457200" algn="l" rtl="0">
              <a:lnSpc>
                <a:spcPct val="100000"/>
              </a:lnSpc>
              <a:spcBef>
                <a:spcPts val="2400"/>
              </a:spcBef>
              <a:spcAft>
                <a:spcPts val="0"/>
              </a:spcAft>
              <a:buClr>
                <a:srgbClr val="006FB6"/>
              </a:buClr>
              <a:buSzPts val="3400"/>
              <a:buFont typeface="Arial"/>
              <a:buChar char="•"/>
            </a:pPr>
            <a:r>
              <a:rPr lang="en-US"/>
              <a:t>Voltéese y hable con su hijo: ¿Nos sentimos listos para probar este consejo de lectura en casa?</a:t>
            </a:r>
            <a:endParaRPr/>
          </a:p>
          <a:p>
            <a:pPr marL="457200" lvl="0" indent="-457200" algn="l" rtl="0">
              <a:lnSpc>
                <a:spcPct val="100000"/>
              </a:lnSpc>
              <a:spcBef>
                <a:spcPts val="2400"/>
              </a:spcBef>
              <a:spcAft>
                <a:spcPts val="0"/>
              </a:spcAft>
              <a:buClr>
                <a:srgbClr val="006FB6"/>
              </a:buClr>
              <a:buSzPts val="3400"/>
              <a:buFont typeface="Arial"/>
              <a:buChar char="•"/>
            </a:pPr>
            <a:r>
              <a:rPr lang="en-US"/>
              <a:t>Por favor, comparte cómo podrían usar esto en casa.</a:t>
            </a:r>
            <a:endParaRPr b="1"/>
          </a:p>
        </p:txBody>
      </p:sp>
      <p:sp>
        <p:nvSpPr>
          <p:cNvPr id="1518" name="Google Shape;1518;p127"/>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¡Su pregunta ayudará a alguien más en este espacio!</a:t>
            </a:r>
            <a:endParaRPr/>
          </a:p>
        </p:txBody>
      </p:sp>
      <p:pic>
        <p:nvPicPr>
          <p:cNvPr id="1519" name="Google Shape;1519;p127" descr="A close up of a logo&#10;&#10;Description automatically generated"/>
          <p:cNvPicPr preferRelativeResize="0">
            <a:picLocks noGrp="1"/>
          </p:cNvPicPr>
          <p:nvPr>
            <p:ph type="pic" idx="2"/>
          </p:nvPr>
        </p:nvPicPr>
        <p:blipFill rotWithShape="1">
          <a:blip r:embed="rId3">
            <a:alphaModFix/>
          </a:blip>
          <a:srcRect l="6934" r="6936"/>
          <a:stretch/>
        </p:blipFill>
        <p:spPr>
          <a:xfrm>
            <a:off x="457146" y="524736"/>
            <a:ext cx="2514599" cy="293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3"/>
        <p:cNvGrpSpPr/>
        <p:nvPr/>
      </p:nvGrpSpPr>
      <p:grpSpPr>
        <a:xfrm>
          <a:off x="0" y="0"/>
          <a:ext cx="0" cy="0"/>
          <a:chOff x="0" y="0"/>
          <a:chExt cx="0" cy="0"/>
        </a:xfrm>
      </p:grpSpPr>
      <p:sp>
        <p:nvSpPr>
          <p:cNvPr id="1524" name="Google Shape;1524;p12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Comentarios, por favor</a:t>
            </a:r>
            <a:endParaRPr/>
          </a:p>
        </p:txBody>
      </p:sp>
      <p:pic>
        <p:nvPicPr>
          <p:cNvPr id="1525" name="Google Shape;1525;p128"/>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526" name="Google Shape;1526;p128"/>
          <p:cNvSpPr txBox="1">
            <a:spLocks noGrp="1"/>
          </p:cNvSpPr>
          <p:nvPr>
            <p:ph type="body" idx="1"/>
          </p:nvPr>
        </p:nvSpPr>
        <p:spPr>
          <a:xfrm>
            <a:off x="8894625" y="4254800"/>
            <a:ext cx="31854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¡Su aporte y comentarios mejora nuestro tiempo juntos!</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527" name="Google Shape;1527;p128"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63" name="Google Shape;1363;p113"/>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US" sz="4400"/>
              <a:t>Agrupar </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114"/>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Font typeface="Arial"/>
              <a:buNone/>
            </a:pPr>
            <a:r>
              <a:rPr lang="en-US"/>
              <a:t>Bienvenida </a:t>
            </a:r>
            <a:endParaRPr/>
          </a:p>
        </p:txBody>
      </p:sp>
      <p:sp>
        <p:nvSpPr>
          <p:cNvPr id="1369" name="Google Shape;1369;p114"/>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Consejo de lectura</a:t>
            </a:r>
            <a:endParaRPr/>
          </a:p>
        </p:txBody>
      </p:sp>
      <p:sp>
        <p:nvSpPr>
          <p:cNvPr id="1370" name="Google Shape;1370;p114"/>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Tiempo de práctica</a:t>
            </a:r>
            <a:endParaRPr/>
          </a:p>
        </p:txBody>
      </p:sp>
      <p:sp>
        <p:nvSpPr>
          <p:cNvPr id="1371" name="Google Shape;1371;p1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372" name="Google Shape;1372;p114"/>
          <p:cNvSpPr txBox="1">
            <a:spLocks noGrp="1"/>
          </p:cNvSpPr>
          <p:nvPr>
            <p:ph type="body" idx="5"/>
          </p:nvPr>
        </p:nvSpPr>
        <p:spPr>
          <a:xfrm>
            <a:off x="1660575" y="4992075"/>
            <a:ext cx="4514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Reflexión y actualizaciones</a:t>
            </a:r>
            <a:endParaRPr/>
          </a:p>
        </p:txBody>
      </p:sp>
      <p:pic>
        <p:nvPicPr>
          <p:cNvPr id="1373" name="Google Shape;1373;p114"/>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374" name="Google Shape;1374;p114"/>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375" name="Google Shape;1375;p114"/>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376" name="Google Shape;1376;p114"/>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377" name="Google Shape;1377;p114"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pPr>
              <a:spcBef>
                <a:spcPct val="0"/>
              </a:spcBef>
              <a:spcAft>
                <a:spcPct val="0"/>
              </a:spcAft>
            </a:pPr>
            <a:r>
              <a:rPr lang="en"/>
              <a:t>Encuesta de confianza familiar</a:t>
            </a:r>
            <a:endParaRPr/>
          </a:p>
        </p:txBody>
      </p:sp>
      <p:sp>
        <p:nvSpPr>
          <p:cNvPr id="104" name="Google Shape;104;p27"/>
          <p:cNvSpPr txBox="1"/>
          <p:nvPr/>
        </p:nvSpPr>
        <p:spPr>
          <a:xfrm>
            <a:off x="518033" y="1666701"/>
            <a:ext cx="5127200" cy="4899186"/>
          </a:xfrm>
          <a:prstGeom prst="rect">
            <a:avLst/>
          </a:prstGeom>
          <a:noFill/>
          <a:ln>
            <a:noFill/>
          </a:ln>
        </p:spPr>
        <p:txBody>
          <a:bodyPr spcFirstLastPara="1" wrap="square" lIns="121900" tIns="121900" rIns="121900" bIns="121900" anchor="t" anchorCtr="0">
            <a:spAutoFit/>
          </a:bodyPr>
          <a:lstStyle/>
          <a:p>
            <a:pPr>
              <a:lnSpc>
                <a:spcPct val="90000"/>
              </a:lnSpc>
              <a:spcBef>
                <a:spcPct val="0"/>
              </a:spcBef>
              <a:spcAft>
                <a:spcPct val="0"/>
              </a:spcAft>
            </a:pPr>
            <a:r>
              <a:rPr lang="en" sz="2933" b="1" dirty="0" err="1">
                <a:solidFill>
                  <a:srgbClr val="0771BA"/>
                </a:solidFill>
                <a:latin typeface="Calibri"/>
                <a:ea typeface="Calibri"/>
                <a:cs typeface="Calibri"/>
                <a:sym typeface="Calibri"/>
              </a:rPr>
              <a:t>Escaneen</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este</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código</a:t>
            </a:r>
            <a:r>
              <a:rPr lang="en" sz="2933" b="1" dirty="0">
                <a:solidFill>
                  <a:srgbClr val="0771BA"/>
                </a:solidFill>
                <a:latin typeface="Calibri"/>
                <a:ea typeface="Calibri"/>
                <a:cs typeface="Calibri"/>
                <a:sym typeface="Calibri"/>
              </a:rPr>
              <a:t> para </a:t>
            </a:r>
            <a:r>
              <a:rPr lang="en" sz="2933" b="1" dirty="0" err="1">
                <a:solidFill>
                  <a:srgbClr val="0771BA"/>
                </a:solidFill>
                <a:latin typeface="Calibri"/>
                <a:ea typeface="Calibri"/>
                <a:cs typeface="Calibri"/>
                <a:sym typeface="Calibri"/>
              </a:rPr>
              <a:t>compartir</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cómo</a:t>
            </a:r>
            <a:r>
              <a:rPr lang="en" sz="2933" b="1" dirty="0">
                <a:solidFill>
                  <a:srgbClr val="0771BA"/>
                </a:solidFill>
                <a:latin typeface="Calibri"/>
                <a:ea typeface="Calibri"/>
                <a:cs typeface="Calibri"/>
                <a:sym typeface="Calibri"/>
              </a:rPr>
              <a:t> se </a:t>
            </a:r>
            <a:r>
              <a:rPr lang="en" sz="2933" b="1" dirty="0" err="1">
                <a:solidFill>
                  <a:srgbClr val="0771BA"/>
                </a:solidFill>
                <a:latin typeface="Calibri"/>
                <a:ea typeface="Calibri"/>
                <a:cs typeface="Calibri"/>
                <a:sym typeface="Calibri"/>
              </a:rPr>
              <a:t>sienten</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acerca</a:t>
            </a:r>
            <a:r>
              <a:rPr lang="en" sz="2933" b="1" dirty="0">
                <a:solidFill>
                  <a:srgbClr val="0771BA"/>
                </a:solidFill>
                <a:latin typeface="Calibri"/>
                <a:ea typeface="Calibri"/>
                <a:cs typeface="Calibri"/>
                <a:sym typeface="Calibri"/>
              </a:rPr>
              <a:t> de la </a:t>
            </a:r>
            <a:r>
              <a:rPr lang="en" sz="2933" b="1" dirty="0" err="1">
                <a:solidFill>
                  <a:srgbClr val="0771BA"/>
                </a:solidFill>
                <a:latin typeface="Calibri"/>
                <a:ea typeface="Calibri"/>
                <a:cs typeface="Calibri"/>
                <a:sym typeface="Calibri"/>
              </a:rPr>
              <a:t>lectura</a:t>
            </a:r>
            <a:r>
              <a:rPr lang="en" sz="2933" b="1" dirty="0">
                <a:solidFill>
                  <a:srgbClr val="0771BA"/>
                </a:solidFill>
                <a:latin typeface="Calibri"/>
                <a:ea typeface="Calibri"/>
                <a:cs typeface="Calibri"/>
                <a:sym typeface="Calibri"/>
              </a:rPr>
              <a:t> con sus </a:t>
            </a:r>
            <a:r>
              <a:rPr lang="en" sz="2933" b="1" dirty="0" err="1">
                <a:solidFill>
                  <a:srgbClr val="0771BA"/>
                </a:solidFill>
                <a:latin typeface="Calibri"/>
                <a:ea typeface="Calibri"/>
                <a:cs typeface="Calibri"/>
                <a:sym typeface="Calibri"/>
              </a:rPr>
              <a:t>hijos</a:t>
            </a:r>
            <a:r>
              <a:rPr lang="en" sz="2933" b="1" dirty="0">
                <a:solidFill>
                  <a:srgbClr val="0771BA"/>
                </a:solidFill>
                <a:latin typeface="Calibri"/>
                <a:ea typeface="Calibri"/>
                <a:cs typeface="Calibri"/>
                <a:sym typeface="Calibri"/>
              </a:rPr>
              <a:t>. Los </a:t>
            </a:r>
            <a:r>
              <a:rPr lang="en" sz="2933" b="1" dirty="0" err="1">
                <a:solidFill>
                  <a:srgbClr val="0771BA"/>
                </a:solidFill>
                <a:latin typeface="Calibri"/>
                <a:ea typeface="Calibri"/>
                <a:cs typeface="Calibri"/>
                <a:sym typeface="Calibri"/>
              </a:rPr>
              <a:t>participantes</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serán</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inscritos</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en</a:t>
            </a:r>
            <a:r>
              <a:rPr lang="en" sz="2933" b="1" dirty="0">
                <a:solidFill>
                  <a:srgbClr val="0771BA"/>
                </a:solidFill>
                <a:latin typeface="Calibri"/>
                <a:ea typeface="Calibri"/>
                <a:cs typeface="Calibri"/>
                <a:sym typeface="Calibri"/>
              </a:rPr>
              <a:t> un </a:t>
            </a:r>
            <a:r>
              <a:rPr lang="en" sz="2933" b="1" dirty="0" err="1">
                <a:solidFill>
                  <a:srgbClr val="0771BA"/>
                </a:solidFill>
                <a:latin typeface="Calibri"/>
                <a:ea typeface="Calibri"/>
                <a:cs typeface="Calibri"/>
                <a:sym typeface="Calibri"/>
              </a:rPr>
              <a:t>sorteo</a:t>
            </a:r>
            <a:r>
              <a:rPr lang="en" sz="2933" b="1" dirty="0">
                <a:solidFill>
                  <a:srgbClr val="0771BA"/>
                </a:solidFill>
                <a:latin typeface="Calibri"/>
                <a:ea typeface="Calibri"/>
                <a:cs typeface="Calibri"/>
                <a:sym typeface="Calibri"/>
              </a:rPr>
              <a:t> para </a:t>
            </a:r>
            <a:r>
              <a:rPr lang="en" sz="2933" b="1" dirty="0" err="1">
                <a:solidFill>
                  <a:srgbClr val="0771BA"/>
                </a:solidFill>
                <a:latin typeface="Calibri"/>
                <a:ea typeface="Calibri"/>
                <a:cs typeface="Calibri"/>
                <a:sym typeface="Calibri"/>
              </a:rPr>
              <a:t>ganar</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una</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tarjeta</a:t>
            </a:r>
            <a:r>
              <a:rPr lang="en" sz="2933" b="1" dirty="0">
                <a:solidFill>
                  <a:srgbClr val="0771BA"/>
                </a:solidFill>
                <a:latin typeface="Calibri"/>
                <a:ea typeface="Calibri"/>
                <a:cs typeface="Calibri"/>
                <a:sym typeface="Calibri"/>
              </a:rPr>
              <a:t> de regalo de $15. Se </a:t>
            </a:r>
            <a:r>
              <a:rPr lang="en" sz="2933" b="1" dirty="0" err="1">
                <a:solidFill>
                  <a:srgbClr val="0771BA"/>
                </a:solidFill>
                <a:latin typeface="Calibri"/>
                <a:ea typeface="Calibri"/>
                <a:cs typeface="Calibri"/>
                <a:sym typeface="Calibri"/>
              </a:rPr>
              <a:t>elegirá</a:t>
            </a:r>
            <a:r>
              <a:rPr lang="en" sz="2933" b="1" dirty="0">
                <a:solidFill>
                  <a:srgbClr val="0771BA"/>
                </a:solidFill>
                <a:latin typeface="Calibri"/>
                <a:ea typeface="Calibri"/>
                <a:cs typeface="Calibri"/>
                <a:sym typeface="Calibri"/>
              </a:rPr>
              <a:t> un </a:t>
            </a:r>
            <a:r>
              <a:rPr lang="en" sz="2933" b="1" dirty="0" err="1">
                <a:solidFill>
                  <a:srgbClr val="0771BA"/>
                </a:solidFill>
                <a:latin typeface="Calibri"/>
                <a:ea typeface="Calibri"/>
                <a:cs typeface="Calibri"/>
                <a:sym typeface="Calibri"/>
              </a:rPr>
              <a:t>ganador</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por</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escuela</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después</a:t>
            </a:r>
            <a:r>
              <a:rPr lang="en" sz="2933" b="1" dirty="0">
                <a:solidFill>
                  <a:srgbClr val="0771BA"/>
                </a:solidFill>
                <a:latin typeface="Calibri"/>
                <a:ea typeface="Calibri"/>
                <a:cs typeface="Calibri"/>
                <a:sym typeface="Calibri"/>
              </a:rPr>
              <a:t> del primer y </a:t>
            </a:r>
            <a:r>
              <a:rPr lang="en" sz="2933" b="1" dirty="0" err="1">
                <a:solidFill>
                  <a:srgbClr val="0771BA"/>
                </a:solidFill>
                <a:latin typeface="Calibri"/>
                <a:ea typeface="Calibri"/>
                <a:cs typeface="Calibri"/>
                <a:sym typeface="Calibri"/>
              </a:rPr>
              <a:t>último</a:t>
            </a:r>
            <a:r>
              <a:rPr lang="en" sz="2933" b="1" dirty="0">
                <a:solidFill>
                  <a:srgbClr val="0771BA"/>
                </a:solidFill>
                <a:latin typeface="Calibri"/>
                <a:ea typeface="Calibri"/>
                <a:cs typeface="Calibri"/>
                <a:sym typeface="Calibri"/>
              </a:rPr>
              <a:t> taller.</a:t>
            </a:r>
            <a:endParaRPr sz="2933" b="1" dirty="0">
              <a:solidFill>
                <a:srgbClr val="0771BA"/>
              </a:solidFill>
              <a:latin typeface="Calibri"/>
              <a:ea typeface="Calibri"/>
              <a:cs typeface="Calibri"/>
              <a:sym typeface="Calibri"/>
            </a:endParaRPr>
          </a:p>
          <a:p>
            <a:pPr>
              <a:lnSpc>
                <a:spcPct val="90000"/>
              </a:lnSpc>
              <a:spcBef>
                <a:spcPct val="0"/>
              </a:spcBef>
              <a:spcAft>
                <a:spcPct val="0"/>
              </a:spcAft>
            </a:pPr>
            <a:endParaRPr sz="3467" b="1" dirty="0">
              <a:solidFill>
                <a:srgbClr val="0771BA"/>
              </a:solidFill>
              <a:latin typeface="Calibri"/>
              <a:ea typeface="Calibri"/>
              <a:cs typeface="Calibri"/>
              <a:sym typeface="Calibri"/>
            </a:endParaRPr>
          </a:p>
          <a:p>
            <a:pPr>
              <a:lnSpc>
                <a:spcPct val="90000"/>
              </a:lnSpc>
              <a:spcBef>
                <a:spcPct val="0"/>
              </a:spcBef>
              <a:spcAft>
                <a:spcPct val="0"/>
              </a:spcAft>
            </a:pPr>
            <a:r>
              <a:rPr lang="en" sz="3733" b="1" u="sng" dirty="0">
                <a:solidFill>
                  <a:schemeClr val="hlink"/>
                </a:solidFill>
                <a:latin typeface="Calibri"/>
                <a:ea typeface="Calibri"/>
                <a:cs typeface="Calibri"/>
                <a:sym typeface="Calibri"/>
                <a:hlinkClick r:id="rId3"/>
              </a:rPr>
              <a:t>bit.ly/3BUBxbx</a:t>
            </a:r>
            <a:endParaRPr sz="3733" b="1" dirty="0">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1" y="1461500"/>
            <a:ext cx="5200401" cy="5200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p116"/>
          <p:cNvSpPr txBox="1">
            <a:spLocks noGrp="1"/>
          </p:cNvSpPr>
          <p:nvPr>
            <p:ph type="body" idx="1"/>
          </p:nvPr>
        </p:nvSpPr>
        <p:spPr>
          <a:xfrm>
            <a:off x="4943592" y="15025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90" name="Google Shape;1390;p116"/>
          <p:cNvSpPr txBox="1">
            <a:spLocks noGrp="1"/>
          </p:cNvSpPr>
          <p:nvPr>
            <p:ph type="body" idx="2"/>
          </p:nvPr>
        </p:nvSpPr>
        <p:spPr>
          <a:xfrm>
            <a:off x="4943592" y="26661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91" name="Google Shape;1391;p116"/>
          <p:cNvSpPr txBox="1">
            <a:spLocks noGrp="1"/>
          </p:cNvSpPr>
          <p:nvPr>
            <p:ph type="body" idx="3"/>
          </p:nvPr>
        </p:nvSpPr>
        <p:spPr>
          <a:xfrm>
            <a:off x="4943592" y="38297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92" name="Google Shape;1392;p116"/>
          <p:cNvSpPr txBox="1">
            <a:spLocks noGrp="1"/>
          </p:cNvSpPr>
          <p:nvPr>
            <p:ph type="body" idx="4"/>
          </p:nvPr>
        </p:nvSpPr>
        <p:spPr>
          <a:xfrm>
            <a:off x="4943592" y="50047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93" name="Google Shape;1393;p116"/>
          <p:cNvSpPr txBox="1">
            <a:spLocks noGrp="1"/>
          </p:cNvSpPr>
          <p:nvPr>
            <p:ph type="body" idx="5"/>
          </p:nvPr>
        </p:nvSpPr>
        <p:spPr>
          <a:xfrm>
            <a:off x="1044450" y="1502500"/>
            <a:ext cx="37908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Estar preparado.</a:t>
            </a:r>
            <a:endParaRPr/>
          </a:p>
        </p:txBody>
      </p:sp>
      <p:sp>
        <p:nvSpPr>
          <p:cNvPr id="1394" name="Google Shape;1394;p116"/>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Estar presente.</a:t>
            </a:r>
            <a:endParaRPr/>
          </a:p>
        </p:txBody>
      </p:sp>
      <p:sp>
        <p:nvSpPr>
          <p:cNvPr id="1395" name="Google Shape;1395;p116"/>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Ser cortés.</a:t>
            </a:r>
            <a:endParaRPr/>
          </a:p>
        </p:txBody>
      </p:sp>
      <p:sp>
        <p:nvSpPr>
          <p:cNvPr id="1396" name="Google Shape;1396;p116"/>
          <p:cNvSpPr txBox="1">
            <a:spLocks noGrp="1"/>
          </p:cNvSpPr>
          <p:nvPr>
            <p:ph type="body" idx="8"/>
          </p:nvPr>
        </p:nvSpPr>
        <p:spPr>
          <a:xfrm>
            <a:off x="1044450" y="4959550"/>
            <a:ext cx="36660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Haga preguntas.</a:t>
            </a:r>
            <a:endParaRPr/>
          </a:p>
        </p:txBody>
      </p:sp>
      <p:sp>
        <p:nvSpPr>
          <p:cNvPr id="1397" name="Google Shape;1397;p1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Las normas de los talleres</a:t>
            </a:r>
            <a:endParaRPr/>
          </a:p>
        </p:txBody>
      </p:sp>
      <p:pic>
        <p:nvPicPr>
          <p:cNvPr id="1398" name="Google Shape;1398;p116"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399" name="Google Shape;1399;p116"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400" name="Google Shape;1400;p116"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401" name="Google Shape;1401;p116"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1406" name="Google Shape;1406;p11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SzPts val="1800"/>
              <a:buNone/>
            </a:pPr>
            <a:r>
              <a:rPr lang="en-US">
                <a:solidFill>
                  <a:srgbClr val="006FB6"/>
                </a:solidFill>
              </a:rPr>
              <a:t>Agrupar </a:t>
            </a:r>
            <a:endParaRPr/>
          </a:p>
        </p:txBody>
      </p:sp>
      <p:sp>
        <p:nvSpPr>
          <p:cNvPr id="1407" name="Google Shape;1407;p117"/>
          <p:cNvSpPr txBox="1">
            <a:spLocks noGrp="1"/>
          </p:cNvSpPr>
          <p:nvPr>
            <p:ph type="body" idx="1"/>
          </p:nvPr>
        </p:nvSpPr>
        <p:spPr>
          <a:xfrm>
            <a:off x="9222900" y="4748864"/>
            <a:ext cx="2497200" cy="21324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chemeClr val="dk1"/>
              </a:buClr>
              <a:buSzPts val="1100"/>
              <a:buNone/>
            </a:pPr>
            <a:r>
              <a:rPr lang="en-US"/>
              <a:t>Leer en frases nos ayuda a sonar como narradoras.</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sp>
        <p:nvSpPr>
          <p:cNvPr id="1408" name="Google Shape;1408;p117"/>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409" name="Google Shape;1409;p117"/>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410" name="Google Shape;1410;p117"/>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Calentamiento.</a:t>
            </a:r>
            <a:endParaRPr/>
          </a:p>
        </p:txBody>
      </p:sp>
      <p:sp>
        <p:nvSpPr>
          <p:cNvPr id="1411" name="Google Shape;1411;p117"/>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Frases de agrupación. </a:t>
            </a:r>
            <a:endParaRPr/>
          </a:p>
        </p:txBody>
      </p:sp>
      <p:sp>
        <p:nvSpPr>
          <p:cNvPr id="1412" name="Google Shape;1412;p117"/>
          <p:cNvSpPr txBox="1">
            <a:spLocks noGrp="1"/>
          </p:cNvSpPr>
          <p:nvPr>
            <p:ph type="body" idx="8"/>
          </p:nvPr>
        </p:nvSpPr>
        <p:spPr>
          <a:xfrm>
            <a:off x="1340850" y="3624725"/>
            <a:ext cx="5585400" cy="1023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Arial"/>
              <a:buNone/>
            </a:pPr>
            <a:r>
              <a:rPr lang="en-US"/>
              <a:t>Poner las agrupaciones juntas.</a:t>
            </a:r>
            <a:endParaRPr/>
          </a:p>
        </p:txBody>
      </p:sp>
      <p:sp>
        <p:nvSpPr>
          <p:cNvPr id="1413" name="Google Shape;1413;p117"/>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pic>
        <p:nvPicPr>
          <p:cNvPr id="1414" name="Google Shape;1414;p117"/>
          <p:cNvPicPr preferRelativeResize="0"/>
          <p:nvPr/>
        </p:nvPicPr>
        <p:blipFill rotWithShape="1">
          <a:blip r:embed="rId3">
            <a:alphaModFix/>
          </a:blip>
          <a:srcRect/>
          <a:stretch/>
        </p:blipFill>
        <p:spPr>
          <a:xfrm>
            <a:off x="9422500" y="1771475"/>
            <a:ext cx="2098006" cy="2132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Google Shape;1419;p118"/>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sz="3000"/>
              <a:t>Un grupo de dos o más palabras en una oración que tiene significado.</a:t>
            </a:r>
            <a:endParaRPr/>
          </a:p>
        </p:txBody>
      </p:sp>
      <p:sp>
        <p:nvSpPr>
          <p:cNvPr id="1420" name="Google Shape;1420;p118"/>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21" name="Google Shape;1421;p118"/>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22" name="Google Shape;1422;p118"/>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23" name="Google Shape;1423;p118"/>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4000"/>
              <a:buFont typeface="Arial"/>
              <a:buNone/>
            </a:pPr>
            <a:r>
              <a:rPr lang="en-US" sz="4000" b="1"/>
              <a:t>Frase</a:t>
            </a:r>
            <a:endParaRPr/>
          </a:p>
        </p:txBody>
      </p:sp>
      <p:sp>
        <p:nvSpPr>
          <p:cNvPr id="1424" name="Google Shape;1424;p118"/>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25" name="Google Shape;1425;p118"/>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26" name="Google Shape;1426;p118"/>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27" name="Google Shape;1427;p1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chemeClr val="dk1"/>
              </a:buClr>
              <a:buSzPts val="5000"/>
              <a:buFont typeface="Arial"/>
              <a:buNone/>
            </a:pPr>
            <a:r>
              <a:rPr lang="en-US"/>
              <a:t>Verifique los términos de </a:t>
            </a:r>
            <a:endParaRPr/>
          </a:p>
          <a:p>
            <a:pPr marL="0" lvl="0" indent="0" algn="l" rtl="0">
              <a:lnSpc>
                <a:spcPct val="90000"/>
              </a:lnSpc>
              <a:spcBef>
                <a:spcPts val="0"/>
              </a:spcBef>
              <a:spcAft>
                <a:spcPts val="0"/>
              </a:spcAft>
              <a:buClr>
                <a:schemeClr val="dk1"/>
              </a:buClr>
              <a:buSzPts val="5000"/>
              <a:buFont typeface="Arial"/>
              <a:buNone/>
            </a:pPr>
            <a:r>
              <a:rPr lang="en-US"/>
              <a:t>alfabetización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2" name="Google Shape;1432;p11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06FB6"/>
              </a:buClr>
              <a:buSzPts val="4400"/>
              <a:buFont typeface="Calibri"/>
              <a:buNone/>
            </a:pPr>
            <a:r>
              <a:rPr lang="en-US" sz="4400">
                <a:solidFill>
                  <a:srgbClr val="006FB6"/>
                </a:solidFill>
              </a:rPr>
              <a:t>Calentamiento</a:t>
            </a:r>
            <a:endParaRPr/>
          </a:p>
        </p:txBody>
      </p:sp>
      <p:sp>
        <p:nvSpPr>
          <p:cNvPr id="1433" name="Google Shape;1433;p119"/>
          <p:cNvSpPr txBox="1">
            <a:spLocks noGrp="1"/>
          </p:cNvSpPr>
          <p:nvPr>
            <p:ph type="body" idx="1"/>
          </p:nvPr>
        </p:nvSpPr>
        <p:spPr>
          <a:xfrm>
            <a:off x="-80875" y="93031"/>
            <a:ext cx="3497400" cy="549300"/>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Clr>
                <a:srgbClr val="0771BA"/>
              </a:buClr>
              <a:buSzPts val="2800"/>
              <a:buFont typeface="Arial"/>
              <a:buNone/>
            </a:pPr>
            <a:r>
              <a:rPr lang="en-US" sz="3600" b="1"/>
              <a:t>Consejos y trucos</a:t>
            </a:r>
            <a:endParaRPr sz="3600" b="1"/>
          </a:p>
          <a:p>
            <a:pPr marL="0" marR="0" lvl="0" indent="0" algn="ctr" rtl="0">
              <a:lnSpc>
                <a:spcPct val="90000"/>
              </a:lnSpc>
              <a:spcBef>
                <a:spcPts val="0"/>
              </a:spcBef>
              <a:spcAft>
                <a:spcPts val="0"/>
              </a:spcAft>
              <a:buClr>
                <a:srgbClr val="006FB6"/>
              </a:buClr>
              <a:buSzPts val="3600"/>
              <a:buFont typeface="Arial"/>
              <a:buNone/>
            </a:pPr>
            <a:endParaRPr sz="3600" b="1">
              <a:solidFill>
                <a:srgbClr val="006FB6"/>
              </a:solidFill>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sp>
        <p:nvSpPr>
          <p:cNvPr id="1434" name="Google Shape;1434;p119"/>
          <p:cNvSpPr txBox="1">
            <a:spLocks noGrp="1"/>
          </p:cNvSpPr>
          <p:nvPr>
            <p:ph type="body" idx="1"/>
          </p:nvPr>
        </p:nvSpPr>
        <p:spPr>
          <a:xfrm>
            <a:off x="187896" y="1577975"/>
            <a:ext cx="3108300" cy="22623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6FB6"/>
              </a:buClr>
              <a:buSzPts val="2800"/>
              <a:buChar char="•"/>
            </a:pPr>
            <a:r>
              <a:rPr lang="en-US">
                <a:solidFill>
                  <a:srgbClr val="006FB6"/>
                </a:solidFill>
              </a:rPr>
              <a:t>Anime a su hijo que primero lea la lectura lenta y precisa de cada palabra. </a:t>
            </a:r>
            <a:endParaRPr>
              <a:solidFill>
                <a:srgbClr val="006FB6"/>
              </a:solidFill>
            </a:endParaRPr>
          </a:p>
          <a:p>
            <a:pPr marL="228600" lvl="0" indent="-50800" algn="l" rtl="0">
              <a:lnSpc>
                <a:spcPct val="90000"/>
              </a:lnSpc>
              <a:spcBef>
                <a:spcPts val="1000"/>
              </a:spcBef>
              <a:spcAft>
                <a:spcPts val="0"/>
              </a:spcAft>
              <a:buClr>
                <a:srgbClr val="0771BA"/>
              </a:buClr>
              <a:buSzPts val="2800"/>
              <a:buNone/>
            </a:pPr>
            <a:endParaRPr/>
          </a:p>
        </p:txBody>
      </p:sp>
      <p:sp>
        <p:nvSpPr>
          <p:cNvPr id="1435" name="Google Shape;1435;p119"/>
          <p:cNvSpPr txBox="1">
            <a:spLocks noGrp="1"/>
          </p:cNvSpPr>
          <p:nvPr>
            <p:ph type="body" idx="2"/>
          </p:nvPr>
        </p:nvSpPr>
        <p:spPr>
          <a:xfrm>
            <a:off x="187895" y="3992563"/>
            <a:ext cx="3108300" cy="22623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6FB6"/>
              </a:buClr>
              <a:buSzPts val="2800"/>
              <a:buChar char="•"/>
            </a:pPr>
            <a:r>
              <a:rPr lang="en-US">
                <a:solidFill>
                  <a:srgbClr val="006FB6"/>
                </a:solidFill>
              </a:rPr>
              <a:t>Apresurarse a sonar como un narrador en el primer intento puede resultar en muchos errores.</a:t>
            </a:r>
            <a:endParaRPr>
              <a:solidFill>
                <a:srgbClr val="006FB6"/>
              </a:solidFill>
            </a:endParaRPr>
          </a:p>
          <a:p>
            <a:pPr marL="228600" lvl="0" indent="-50800" algn="l" rtl="0">
              <a:lnSpc>
                <a:spcPct val="90000"/>
              </a:lnSpc>
              <a:spcBef>
                <a:spcPts val="1000"/>
              </a:spcBef>
              <a:spcAft>
                <a:spcPts val="0"/>
              </a:spcAft>
              <a:buClr>
                <a:srgbClr val="0771BA"/>
              </a:buClr>
              <a:buSzPts val="2800"/>
              <a:buNone/>
            </a:pPr>
            <a:endParaRPr/>
          </a:p>
        </p:txBody>
      </p:sp>
      <p:sp>
        <p:nvSpPr>
          <p:cNvPr id="1436" name="Google Shape;1436;p119"/>
          <p:cNvSpPr txBox="1">
            <a:spLocks noGrp="1"/>
          </p:cNvSpPr>
          <p:nvPr>
            <p:ph type="body" idx="3"/>
          </p:nvPr>
        </p:nvSpPr>
        <p:spPr>
          <a:xfrm rot="-2153486">
            <a:off x="3737635" y="2266489"/>
            <a:ext cx="2807329" cy="140912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800"/>
              <a:buNone/>
            </a:pPr>
            <a:r>
              <a:rPr lang="en-US" sz="2400" b="1">
                <a:solidFill>
                  <a:srgbClr val="006FB6"/>
                </a:solidFill>
              </a:rPr>
              <a:t>Adulto:</a:t>
            </a:r>
            <a:r>
              <a:rPr lang="en-US" sz="2200">
                <a:solidFill>
                  <a:srgbClr val="006FB6"/>
                </a:solidFill>
              </a:rPr>
              <a:t> </a:t>
            </a:r>
            <a:r>
              <a:rPr lang="en-US" sz="2400">
                <a:solidFill>
                  <a:srgbClr val="006FB6"/>
                </a:solidFill>
              </a:rPr>
              <a:t>Lee esto lentamente para que puedas aprender las palabras.</a:t>
            </a:r>
            <a:endParaRPr sz="2400">
              <a:solidFill>
                <a:srgbClr val="006FB6"/>
              </a:solidFill>
            </a:endParaRPr>
          </a:p>
          <a:p>
            <a:pPr marL="0" lvl="0" indent="0" algn="l" rtl="0">
              <a:lnSpc>
                <a:spcPct val="90000"/>
              </a:lnSpc>
              <a:spcBef>
                <a:spcPts val="1000"/>
              </a:spcBef>
              <a:spcAft>
                <a:spcPts val="0"/>
              </a:spcAft>
              <a:buClr>
                <a:srgbClr val="0771BA"/>
              </a:buClr>
              <a:buSzPts val="2800"/>
              <a:buNone/>
            </a:pPr>
            <a:endParaRPr/>
          </a:p>
        </p:txBody>
      </p:sp>
      <p:sp>
        <p:nvSpPr>
          <p:cNvPr id="1437" name="Google Shape;1437;p119"/>
          <p:cNvSpPr txBox="1">
            <a:spLocks noGrp="1"/>
          </p:cNvSpPr>
          <p:nvPr>
            <p:ph type="body" idx="4"/>
          </p:nvPr>
        </p:nvSpPr>
        <p:spPr>
          <a:xfrm rot="860399">
            <a:off x="9357824" y="2241304"/>
            <a:ext cx="2649036" cy="182879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None/>
            </a:pPr>
            <a:r>
              <a:rPr lang="en-US" b="1">
                <a:solidFill>
                  <a:srgbClr val="006FB6"/>
                </a:solidFill>
              </a:rPr>
              <a:t>Niño: (lentamente)</a:t>
            </a:r>
            <a:endParaRPr b="1">
              <a:solidFill>
                <a:srgbClr val="006FB6"/>
              </a:solidFill>
            </a:endParaRPr>
          </a:p>
          <a:p>
            <a:pPr marL="0" lvl="0" indent="0" algn="l" rtl="0">
              <a:lnSpc>
                <a:spcPct val="90000"/>
              </a:lnSpc>
              <a:spcBef>
                <a:spcPts val="0"/>
              </a:spcBef>
              <a:spcAft>
                <a:spcPts val="0"/>
              </a:spcAft>
              <a:buClr>
                <a:schemeClr val="dk1"/>
              </a:buClr>
              <a:buSzPts val="1100"/>
              <a:buNone/>
            </a:pPr>
            <a:r>
              <a:rPr lang="en-US" sz="2600">
                <a:solidFill>
                  <a:srgbClr val="006FB6"/>
                </a:solidFill>
              </a:rPr>
              <a:t>"I…love…this… chocolate… cake!” Tim… yelled… happily</a:t>
            </a:r>
            <a:r>
              <a:rPr lang="en-US">
                <a:solidFill>
                  <a:srgbClr val="006FB6"/>
                </a:solidFill>
              </a:rPr>
              <a:t>.”</a:t>
            </a:r>
            <a:endParaRPr>
              <a:solidFill>
                <a:srgbClr val="006FB6"/>
              </a:solidFill>
            </a:endParaRPr>
          </a:p>
          <a:p>
            <a:pPr marL="0" lvl="0" indent="0" algn="l" rtl="0">
              <a:lnSpc>
                <a:spcPct val="90000"/>
              </a:lnSpc>
              <a:spcBef>
                <a:spcPts val="1000"/>
              </a:spcBef>
              <a:spcAft>
                <a:spcPts val="0"/>
              </a:spcAft>
              <a:buClr>
                <a:srgbClr val="0771BA"/>
              </a:buClr>
              <a:buSzPts val="2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120"/>
          <p:cNvSpPr txBox="1">
            <a:spLocks noGrp="1"/>
          </p:cNvSpPr>
          <p:nvPr>
            <p:ph type="title"/>
          </p:nvPr>
        </p:nvSpPr>
        <p:spPr>
          <a:xfrm>
            <a:off x="3497958" y="-165675"/>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chemeClr val="dk1"/>
              </a:buClr>
              <a:buSzPts val="3200"/>
              <a:buFont typeface="Arial"/>
              <a:buNone/>
            </a:pPr>
            <a:r>
              <a:rPr lang="en-US" sz="4400">
                <a:solidFill>
                  <a:srgbClr val="006FB6"/>
                </a:solidFill>
              </a:rPr>
              <a:t>Frases de agrupación. </a:t>
            </a:r>
            <a:endParaRPr sz="5400"/>
          </a:p>
        </p:txBody>
      </p:sp>
      <p:sp>
        <p:nvSpPr>
          <p:cNvPr id="1443" name="Google Shape;1443;p120"/>
          <p:cNvSpPr txBox="1">
            <a:spLocks noGrp="1"/>
          </p:cNvSpPr>
          <p:nvPr>
            <p:ph type="body" idx="1"/>
          </p:nvPr>
        </p:nvSpPr>
        <p:spPr>
          <a:xfrm>
            <a:off x="-75500" y="227500"/>
            <a:ext cx="3428400" cy="865500"/>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Clr>
                <a:srgbClr val="0771BA"/>
              </a:buClr>
              <a:buSzPts val="2800"/>
              <a:buFont typeface="Arial"/>
              <a:buNone/>
            </a:pPr>
            <a:r>
              <a:rPr lang="en-US" sz="3600"/>
              <a:t>Consejos y trucos</a:t>
            </a:r>
            <a:endParaRPr sz="3600"/>
          </a:p>
          <a:p>
            <a:pPr marL="0" lvl="0" indent="0" algn="ctr" rtl="0">
              <a:lnSpc>
                <a:spcPct val="90000"/>
              </a:lnSpc>
              <a:spcBef>
                <a:spcPts val="0"/>
              </a:spcBef>
              <a:spcAft>
                <a:spcPts val="0"/>
              </a:spcAft>
              <a:buClr>
                <a:srgbClr val="006FB6"/>
              </a:buClr>
              <a:buSzPts val="3200"/>
              <a:buNone/>
            </a:pPr>
            <a:endParaRPr sz="3200">
              <a:solidFill>
                <a:srgbClr val="006FB6"/>
              </a:solidFill>
            </a:endParaRPr>
          </a:p>
        </p:txBody>
      </p:sp>
      <p:sp>
        <p:nvSpPr>
          <p:cNvPr id="1444" name="Google Shape;1444;p120"/>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6FB6"/>
              </a:buClr>
              <a:buSzPts val="2800"/>
              <a:buChar char="•"/>
            </a:pPr>
            <a:r>
              <a:rPr lang="en-US">
                <a:solidFill>
                  <a:srgbClr val="006FB6"/>
                </a:solidFill>
              </a:rPr>
              <a:t>Use your finger or the eraser end of a pencil to visually scoop the phrases together.</a:t>
            </a:r>
            <a:endParaRPr/>
          </a:p>
          <a:p>
            <a:pPr marL="228600" lvl="0" indent="-50800" algn="l" rtl="0">
              <a:lnSpc>
                <a:spcPct val="90000"/>
              </a:lnSpc>
              <a:spcBef>
                <a:spcPts val="1000"/>
              </a:spcBef>
              <a:spcAft>
                <a:spcPts val="0"/>
              </a:spcAft>
              <a:buClr>
                <a:srgbClr val="0771BA"/>
              </a:buClr>
              <a:buSzPts val="2800"/>
              <a:buNone/>
            </a:pPr>
            <a:endParaRPr/>
          </a:p>
        </p:txBody>
      </p:sp>
      <p:sp>
        <p:nvSpPr>
          <p:cNvPr id="1445" name="Google Shape;1445;p120"/>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6FB6"/>
              </a:buClr>
              <a:buSzPts val="2800"/>
              <a:buChar char="•"/>
            </a:pPr>
            <a:r>
              <a:rPr lang="en-US">
                <a:solidFill>
                  <a:srgbClr val="006FB6"/>
                </a:solidFill>
              </a:rPr>
              <a:t>Luego intente hacerlo solo con los ojos.</a:t>
            </a:r>
            <a:endParaRPr/>
          </a:p>
          <a:p>
            <a:pPr marL="228600" lvl="0" indent="-50800" algn="l" rtl="0">
              <a:lnSpc>
                <a:spcPct val="90000"/>
              </a:lnSpc>
              <a:spcBef>
                <a:spcPts val="1000"/>
              </a:spcBef>
              <a:spcAft>
                <a:spcPts val="0"/>
              </a:spcAft>
              <a:buClr>
                <a:srgbClr val="0771BA"/>
              </a:buClr>
              <a:buSzPts val="2800"/>
              <a:buNone/>
            </a:pPr>
            <a:endParaRPr/>
          </a:p>
        </p:txBody>
      </p:sp>
      <p:sp>
        <p:nvSpPr>
          <p:cNvPr id="1446" name="Google Shape;1446;p120"/>
          <p:cNvSpPr txBox="1">
            <a:spLocks noGrp="1"/>
          </p:cNvSpPr>
          <p:nvPr>
            <p:ph type="body" idx="4"/>
          </p:nvPr>
        </p:nvSpPr>
        <p:spPr>
          <a:xfrm>
            <a:off x="4104471" y="1561743"/>
            <a:ext cx="7541965" cy="898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600"/>
              <a:buNone/>
            </a:pPr>
            <a:r>
              <a:rPr lang="en-US" sz="3600">
                <a:solidFill>
                  <a:srgbClr val="006FB6"/>
                </a:solidFill>
              </a:rPr>
              <a:t>Ya has descubierto las palabras, ahora: ¡agrupa frases!</a:t>
            </a:r>
            <a:endParaRPr/>
          </a:p>
          <a:p>
            <a:pPr marL="0" lvl="0" indent="0" algn="l" rtl="0">
              <a:lnSpc>
                <a:spcPct val="90000"/>
              </a:lnSpc>
              <a:spcBef>
                <a:spcPts val="1000"/>
              </a:spcBef>
              <a:spcAft>
                <a:spcPts val="0"/>
              </a:spcAft>
              <a:buClr>
                <a:srgbClr val="0771BA"/>
              </a:buClr>
              <a:buSzPts val="3600"/>
              <a:buNone/>
            </a:pPr>
            <a:endParaRPr sz="3600"/>
          </a:p>
        </p:txBody>
      </p:sp>
      <p:sp>
        <p:nvSpPr>
          <p:cNvPr id="1447" name="Google Shape;1447;p120"/>
          <p:cNvSpPr txBox="1">
            <a:spLocks noGrp="1"/>
          </p:cNvSpPr>
          <p:nvPr>
            <p:ph type="body" idx="6"/>
          </p:nvPr>
        </p:nvSpPr>
        <p:spPr>
          <a:xfrm>
            <a:off x="3987210" y="4810036"/>
            <a:ext cx="3765872" cy="898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600"/>
              <a:buNone/>
            </a:pPr>
            <a:r>
              <a:rPr lang="en-US" sz="3600">
                <a:solidFill>
                  <a:srgbClr val="006FB6"/>
                </a:solidFill>
              </a:rPr>
              <a:t>Tim yelled happily.</a:t>
            </a:r>
            <a:endParaRPr sz="3600"/>
          </a:p>
        </p:txBody>
      </p:sp>
      <p:sp>
        <p:nvSpPr>
          <p:cNvPr id="1448" name="Google Shape;1448;p120"/>
          <p:cNvSpPr txBox="1">
            <a:spLocks noGrp="1"/>
          </p:cNvSpPr>
          <p:nvPr>
            <p:ph type="body" idx="7"/>
          </p:nvPr>
        </p:nvSpPr>
        <p:spPr>
          <a:xfrm>
            <a:off x="7397657" y="3224908"/>
            <a:ext cx="4691572" cy="898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600"/>
              <a:buNone/>
            </a:pPr>
            <a:r>
              <a:rPr lang="en-US" sz="3600">
                <a:solidFill>
                  <a:srgbClr val="006FB6"/>
                </a:solidFill>
              </a:rPr>
              <a:t>this chocolate cake!”</a:t>
            </a:r>
            <a:endParaRPr sz="3600"/>
          </a:p>
        </p:txBody>
      </p:sp>
      <p:sp>
        <p:nvSpPr>
          <p:cNvPr id="1449" name="Google Shape;1449;p120"/>
          <p:cNvSpPr/>
          <p:nvPr/>
        </p:nvSpPr>
        <p:spPr>
          <a:xfrm>
            <a:off x="4379488" y="4002916"/>
            <a:ext cx="1800643" cy="363092"/>
          </a:xfrm>
          <a:custGeom>
            <a:avLst/>
            <a:gdLst/>
            <a:ahLst/>
            <a:cxnLst/>
            <a:rect l="l" t="t" r="r" b="b"/>
            <a:pathLst>
              <a:path w="1885070" h="661233" extrusionOk="0">
                <a:moveTo>
                  <a:pt x="0" y="28136"/>
                </a:moveTo>
                <a:cubicBezTo>
                  <a:pt x="391551" y="347003"/>
                  <a:pt x="783102" y="665871"/>
                  <a:pt x="1097280" y="661182"/>
                </a:cubicBezTo>
                <a:cubicBezTo>
                  <a:pt x="1411458" y="656493"/>
                  <a:pt x="1720947" y="143021"/>
                  <a:pt x="1885070" y="0"/>
                </a:cubicBezTo>
              </a:path>
            </a:pathLst>
          </a:custGeom>
          <a:noFill/>
          <a:ln w="7620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50" name="Google Shape;1450;p120"/>
          <p:cNvSpPr/>
          <p:nvPr/>
        </p:nvSpPr>
        <p:spPr>
          <a:xfrm>
            <a:off x="7959163" y="3839940"/>
            <a:ext cx="2283648" cy="363092"/>
          </a:xfrm>
          <a:custGeom>
            <a:avLst/>
            <a:gdLst/>
            <a:ahLst/>
            <a:cxnLst/>
            <a:rect l="l" t="t" r="r" b="b"/>
            <a:pathLst>
              <a:path w="1885070" h="661233" extrusionOk="0">
                <a:moveTo>
                  <a:pt x="0" y="28136"/>
                </a:moveTo>
                <a:cubicBezTo>
                  <a:pt x="391551" y="347003"/>
                  <a:pt x="783102" y="665871"/>
                  <a:pt x="1097280" y="661182"/>
                </a:cubicBezTo>
                <a:cubicBezTo>
                  <a:pt x="1411458" y="656493"/>
                  <a:pt x="1720947" y="143021"/>
                  <a:pt x="1885070" y="0"/>
                </a:cubicBezTo>
              </a:path>
            </a:pathLst>
          </a:custGeom>
          <a:noFill/>
          <a:ln w="7620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51" name="Google Shape;1451;p120"/>
          <p:cNvSpPr/>
          <p:nvPr/>
        </p:nvSpPr>
        <p:spPr>
          <a:xfrm>
            <a:off x="4332765" y="5526490"/>
            <a:ext cx="2701511" cy="363092"/>
          </a:xfrm>
          <a:custGeom>
            <a:avLst/>
            <a:gdLst/>
            <a:ahLst/>
            <a:cxnLst/>
            <a:rect l="l" t="t" r="r" b="b"/>
            <a:pathLst>
              <a:path w="1885070" h="661233" extrusionOk="0">
                <a:moveTo>
                  <a:pt x="0" y="28136"/>
                </a:moveTo>
                <a:cubicBezTo>
                  <a:pt x="391551" y="347003"/>
                  <a:pt x="783102" y="665871"/>
                  <a:pt x="1097280" y="661182"/>
                </a:cubicBezTo>
                <a:cubicBezTo>
                  <a:pt x="1411458" y="656493"/>
                  <a:pt x="1720947" y="143021"/>
                  <a:pt x="1885070" y="0"/>
                </a:cubicBezTo>
              </a:path>
            </a:pathLst>
          </a:custGeom>
          <a:noFill/>
          <a:ln w="7620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52" name="Google Shape;1452;p120"/>
          <p:cNvSpPr txBox="1">
            <a:spLocks noGrp="1"/>
          </p:cNvSpPr>
          <p:nvPr>
            <p:ph type="body" idx="5"/>
          </p:nvPr>
        </p:nvSpPr>
        <p:spPr>
          <a:xfrm>
            <a:off x="3969386" y="3243174"/>
            <a:ext cx="3428271" cy="898000"/>
          </a:xfrm>
          <a:prstGeom prst="rect">
            <a:avLst/>
          </a:prstGeom>
          <a:noFill/>
          <a:ln>
            <a:noFill/>
          </a:ln>
        </p:spPr>
        <p:txBody>
          <a:bodyPr spcFirstLastPara="1" wrap="square" lIns="91425" tIns="45700" rIns="91425" bIns="45700" anchor="t" anchorCtr="0">
            <a:noAutofit/>
          </a:bodyPr>
          <a:lstStyle/>
          <a:p>
            <a:pPr marL="238125" marR="0" lvl="0" indent="-9525" algn="l" rtl="0">
              <a:lnSpc>
                <a:spcPct val="90000"/>
              </a:lnSpc>
              <a:spcBef>
                <a:spcPts val="1000"/>
              </a:spcBef>
              <a:spcAft>
                <a:spcPts val="0"/>
              </a:spcAft>
              <a:buClr>
                <a:srgbClr val="0771BA"/>
              </a:buClr>
              <a:buSzPts val="2800"/>
              <a:buFont typeface="Arial"/>
              <a:buNone/>
            </a:pPr>
            <a:r>
              <a:rPr lang="en-US" sz="3600"/>
              <a:t>"I love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9"/>
                                        </p:tgtEl>
                                        <p:attrNameLst>
                                          <p:attrName>style.visibility</p:attrName>
                                        </p:attrNameLst>
                                      </p:cBhvr>
                                      <p:to>
                                        <p:strVal val="visible"/>
                                      </p:to>
                                    </p:set>
                                    <p:animEffect transition="in" filter="fade">
                                      <p:cBhvr>
                                        <p:cTn id="7" dur="500"/>
                                        <p:tgtEl>
                                          <p:spTgt spid="14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0"/>
                                        </p:tgtEl>
                                        <p:attrNameLst>
                                          <p:attrName>style.visibility</p:attrName>
                                        </p:attrNameLst>
                                      </p:cBhvr>
                                      <p:to>
                                        <p:strVal val="visible"/>
                                      </p:to>
                                    </p:set>
                                    <p:animEffect transition="in" filter="fade">
                                      <p:cBhvr>
                                        <p:cTn id="12" dur="500"/>
                                        <p:tgtEl>
                                          <p:spTgt spid="14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51"/>
                                        </p:tgtEl>
                                        <p:attrNameLst>
                                          <p:attrName>style.visibility</p:attrName>
                                        </p:attrNameLst>
                                      </p:cBhvr>
                                      <p:to>
                                        <p:strVal val="visible"/>
                                      </p:to>
                                    </p:set>
                                    <p:animEffect transition="in" filter="fade">
                                      <p:cBhvr>
                                        <p:cTn id="17" dur="500"/>
                                        <p:tgtEl>
                                          <p:spTgt spid="1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4919</Words>
  <Application>Microsoft Macintosh PowerPoint</Application>
  <PresentationFormat>Widescreen</PresentationFormat>
  <Paragraphs>333</Paragraphs>
  <Slides>17</Slides>
  <Notes>17</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17</vt:i4>
      </vt:variant>
    </vt:vector>
  </HeadingPairs>
  <TitlesOfParts>
    <vt:vector size="29" baseType="lpstr">
      <vt:lpstr>Arial</vt:lpstr>
      <vt:lpstr>Calibri</vt:lpstr>
      <vt:lpstr>Noto Sans Symbols</vt:lpstr>
      <vt:lpstr>1_Custom Design</vt:lpstr>
      <vt:lpstr>Title Slides</vt:lpstr>
      <vt:lpstr>Main Slides</vt:lpstr>
      <vt:lpstr>Custom Design</vt:lpstr>
      <vt:lpstr>Right Side Bar Slides</vt:lpstr>
      <vt:lpstr>Left Sidebar Slides</vt:lpstr>
      <vt:lpstr>Main Slides</vt:lpstr>
      <vt:lpstr>Left Sidebar Slides</vt:lpstr>
      <vt:lpstr>Right Side Bar Slides</vt:lpstr>
      <vt:lpstr>Workshop guide</vt:lpstr>
      <vt:lpstr>Agrupar </vt:lpstr>
      <vt:lpstr>Agenda</vt:lpstr>
      <vt:lpstr>Encuesta de confianza familiar</vt:lpstr>
      <vt:lpstr>Las normas de los talleres</vt:lpstr>
      <vt:lpstr>Agrupar </vt:lpstr>
      <vt:lpstr>Verifique los términos de  alfabetización</vt:lpstr>
      <vt:lpstr>Calentamiento</vt:lpstr>
      <vt:lpstr>Frases de agrupación. </vt:lpstr>
      <vt:lpstr> Poner las agrupaciones juntas. </vt:lpstr>
      <vt:lpstr> Vamos a ver el video </vt:lpstr>
      <vt:lpstr>Leer = conversación (K-1)</vt:lpstr>
      <vt:lpstr>Leer = conversación (2-3)</vt:lpstr>
      <vt:lpstr>Familias multilingües</vt:lpstr>
      <vt:lpstr>Tiempo de práctica </vt:lpstr>
      <vt:lpstr>Reflejar</vt:lpstr>
      <vt:lpstr>Comentarios, por favor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Aidan O'Donnell</cp:lastModifiedBy>
  <cp:revision>1</cp:revision>
  <dcterms:modified xsi:type="dcterms:W3CDTF">2025-01-28T04:47:53Z</dcterms:modified>
</cp:coreProperties>
</file>