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6" r:id="rId4"/>
    <p:sldMasterId id="2147483747" r:id="rId5"/>
    <p:sldMasterId id="2147483748" r:id="rId6"/>
    <p:sldMasterId id="2147483749" r:id="rId7"/>
    <p:sldMasterId id="2147483750" r:id="rId8"/>
    <p:sldMasterId id="2147483751" r:id="rId9"/>
    <p:sldMasterId id="2147483752" r:id="rId10"/>
    <p:sldMasterId id="2147483753" r:id="rId11"/>
    <p:sldMasterId id="2147483754" r:id="rId12"/>
    <p:sldMasterId id="2147483755"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5.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i="1"/>
          </a:p>
          <a:p>
            <a:pPr indent="0" lvl="0" marL="0" rtl="0" algn="l">
              <a:lnSpc>
                <a:spcPct val="100000"/>
              </a:lnSpc>
              <a:spcBef>
                <a:spcPts val="0"/>
              </a:spcBef>
              <a:spcAft>
                <a:spcPts val="0"/>
              </a:spcAft>
              <a:buSzPts val="1400"/>
              <a:buNone/>
            </a:pPr>
            <a:r>
              <a:rPr lang="en-US"/>
              <a:t>This is a </a:t>
            </a:r>
            <a:r>
              <a:rPr b="1" lang="en-US"/>
              <a:t>sound like a storyteller </a:t>
            </a:r>
            <a:r>
              <a:rPr lang="en-US"/>
              <a:t>workshop</a:t>
            </a:r>
            <a:r>
              <a:rPr b="1" lang="en-US"/>
              <a:t>. </a:t>
            </a:r>
            <a:r>
              <a:rPr lang="en-US"/>
              <a:t>Effective readers can read and comprehend a text without reading it aloud. In this workshop, families learn to help their child to first read the words to themselves, then read them aloud while encouraging reading comprehension and accuracy.</a:t>
            </a:r>
            <a:endParaRPr/>
          </a:p>
          <a:p>
            <a:pPr indent="0" lvl="0" marL="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Photocopy (or display) of short passage to model with</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reading a passage inside your head, creating pictures in your mind as you read a text and answering questions about what you understood. Then you will read the passage aloud. Choose a passage that is appropriate for your students.</a:t>
            </a:r>
            <a:endParaRPr/>
          </a:p>
          <a:p>
            <a:pPr indent="-298450" lvl="1" marL="9144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reading in your head. </a:t>
            </a:r>
            <a:endParaRPr i="1"/>
          </a:p>
          <a:p>
            <a:pPr indent="-317500" lvl="1" marL="914400" rtl="0" algn="l">
              <a:lnSpc>
                <a:spcPct val="100000"/>
              </a:lnSpc>
              <a:spcBef>
                <a:spcPts val="0"/>
              </a:spcBef>
              <a:spcAft>
                <a:spcPts val="0"/>
              </a:spcAft>
              <a:buClr>
                <a:schemeClr val="dk1"/>
              </a:buClr>
              <a:buSzPts val="1400"/>
              <a:buChar char="•"/>
            </a:pPr>
            <a:r>
              <a:rPr lang="en-US"/>
              <a:t>Consider providing additional group practice after the “Let’s all practice” slide.</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82550" lvl="0" marL="171450" rtl="0" algn="l">
              <a:lnSpc>
                <a:spcPct val="100000"/>
              </a:lnSpc>
              <a:spcBef>
                <a:spcPts val="0"/>
              </a:spcBef>
              <a:spcAft>
                <a:spcPts val="0"/>
              </a:spcAft>
              <a:buSzPts val="14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Use the side panels to help families get started with reading “inside” if their children are currently tracking words with their fingers on a page. For example, children could practice by whispering the words first, then only moving their mouth to ‘say’ the words.</a:t>
            </a:r>
            <a:endParaRPr/>
          </a:p>
          <a:p>
            <a:pPr indent="-317500" lvl="1" marL="914400" rtl="0" algn="l">
              <a:lnSpc>
                <a:spcPct val="100000"/>
              </a:lnSpc>
              <a:spcBef>
                <a:spcPts val="0"/>
              </a:spcBef>
              <a:spcAft>
                <a:spcPts val="0"/>
              </a:spcAft>
              <a:buSzPts val="1400"/>
              <a:buChar char="•"/>
            </a:pPr>
            <a:r>
              <a:rPr lang="en-US"/>
              <a:t>Amend the “Let’s all practice” slide to be more appropriately matched to your students.</a:t>
            </a:r>
            <a:endParaRPr/>
          </a:p>
          <a:p>
            <a:pPr indent="-317500" lvl="1" marL="914400" rtl="0" algn="l">
              <a:lnSpc>
                <a:spcPct val="100000"/>
              </a:lnSpc>
              <a:spcBef>
                <a:spcPts val="0"/>
              </a:spcBef>
              <a:spcAft>
                <a:spcPts val="0"/>
              </a:spcAft>
              <a:buSzPts val="1400"/>
              <a:buChar char="•"/>
            </a:pPr>
            <a:r>
              <a:rPr lang="en-US"/>
              <a:t>Consider amending the steps so that reading inside is “whisper reading.”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a:t>
            </a:r>
            <a:endParaRPr/>
          </a:p>
          <a:p>
            <a:pPr indent="-317500" lvl="1" marL="914400" rtl="0" algn="l">
              <a:lnSpc>
                <a:spcPct val="100000"/>
              </a:lnSpc>
              <a:spcBef>
                <a:spcPts val="0"/>
              </a:spcBef>
              <a:spcAft>
                <a:spcPts val="0"/>
              </a:spcAft>
              <a:buClr>
                <a:schemeClr val="dk1"/>
              </a:buClr>
              <a:buSzPts val="1400"/>
              <a:buChar char="•"/>
            </a:pPr>
            <a:r>
              <a:rPr lang="en-US"/>
              <a:t>Help families choose longer passages to read inside and then read outside. </a:t>
            </a:r>
            <a:endParaRPr/>
          </a:p>
          <a:p>
            <a:pPr indent="-317500" lvl="1" marL="914400" rtl="0" algn="l">
              <a:lnSpc>
                <a:spcPct val="100000"/>
              </a:lnSpc>
              <a:spcBef>
                <a:spcPts val="0"/>
              </a:spcBef>
              <a:spcAft>
                <a:spcPts val="0"/>
              </a:spcAft>
              <a:buClr>
                <a:schemeClr val="dk1"/>
              </a:buClr>
              <a:buSzPts val="1400"/>
              <a:buChar char="•"/>
            </a:pPr>
            <a:r>
              <a:rPr lang="en-US"/>
              <a:t>Encourage families to reread passages until the child sounds like a storyteller. </a:t>
            </a:r>
            <a:endParaRPr/>
          </a:p>
          <a:p>
            <a:pPr indent="-317500" lvl="1" marL="914400" rtl="0" algn="l">
              <a:lnSpc>
                <a:spcPct val="100000"/>
              </a:lnSpc>
              <a:spcBef>
                <a:spcPts val="0"/>
              </a:spcBef>
              <a:spcAft>
                <a:spcPts val="0"/>
              </a:spcAft>
              <a:buSzPts val="1400"/>
              <a:buChar char="•"/>
            </a:pPr>
            <a:r>
              <a:rPr lang="en-US"/>
              <a:t>Amend the “Let’s all practice” slide to be more appropriately matched to your students.</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Font typeface="Arial"/>
              <a:buChar char="•"/>
            </a:pPr>
            <a:r>
              <a:rPr lang="en-US"/>
              <a:t>Consider providing sentence stems for families who may be speaking in a group. </a:t>
            </a:r>
            <a:endParaRPr/>
          </a:p>
          <a:p>
            <a:pPr indent="-228600" lvl="1" marL="685800" rtl="0" algn="l">
              <a:lnSpc>
                <a:spcPct val="100000"/>
              </a:lnSpc>
              <a:spcBef>
                <a:spcPts val="0"/>
              </a:spcBef>
              <a:spcAft>
                <a:spcPts val="0"/>
              </a:spcAft>
              <a:buSzPts val="1400"/>
              <a:buFont typeface="Arial"/>
              <a:buChar char="•"/>
            </a:pPr>
            <a:r>
              <a:rPr i="0" lang="en-US"/>
              <a:t>Explicitly talk about the rhythm of the English language and how English is a stress-timed language. </a:t>
            </a:r>
            <a:endParaRPr/>
          </a:p>
          <a:p>
            <a:pPr indent="-228600" lvl="1" marL="685800" rtl="0" algn="l">
              <a:lnSpc>
                <a:spcPct val="100000"/>
              </a:lnSpc>
              <a:spcBef>
                <a:spcPts val="0"/>
              </a:spcBef>
              <a:spcAft>
                <a:spcPts val="0"/>
              </a:spcAft>
              <a:buSzPts val="1400"/>
              <a:buChar char="•"/>
            </a:pPr>
            <a:r>
              <a:rPr lang="en-US"/>
              <a:t>Ask for examples of how rhythm can change for different languages, or even for speakers from different regions of the same country. </a:t>
            </a:r>
            <a:endParaRPr/>
          </a:p>
          <a:p>
            <a:pPr indent="-228600" lvl="1" marL="685800" rtl="0" algn="l">
              <a:lnSpc>
                <a:spcPct val="100000"/>
              </a:lnSpc>
              <a:spcBef>
                <a:spcPts val="0"/>
              </a:spcBef>
              <a:spcAft>
                <a:spcPts val="0"/>
              </a:spcAft>
              <a:buSzPts val="1400"/>
              <a:buFont typeface="Arial"/>
              <a:buChar char="•"/>
            </a:pPr>
            <a:r>
              <a:rPr lang="en-US"/>
              <a:t>R</a:t>
            </a:r>
            <a:r>
              <a:rPr i="0" lang="en-US"/>
              <a:t>eview common punctuation. </a:t>
            </a:r>
            <a:r>
              <a:rPr lang="en-US"/>
              <a:t>Consider using this: https://7esl.com/punctuation-marks/</a:t>
            </a:r>
            <a:r>
              <a:rPr i="0" lang="en-US"/>
              <a:t> </a:t>
            </a:r>
            <a:endParaRPr i="0"/>
          </a:p>
          <a:p>
            <a:pPr indent="-228600" lvl="1" marL="685800" rtl="0" algn="l">
              <a:lnSpc>
                <a:spcPct val="100000"/>
              </a:lnSpc>
              <a:spcBef>
                <a:spcPts val="0"/>
              </a:spcBef>
              <a:spcAft>
                <a:spcPts val="0"/>
              </a:spcAft>
              <a:buSzPts val="1400"/>
              <a:buChar char="•"/>
            </a:pPr>
            <a:r>
              <a:rPr lang="en-US"/>
              <a:t>Provide a translation of the passage on the “Let’s all practice.”</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t>Timing considerations for a 60 min workshop</a:t>
            </a:r>
            <a:endParaRPr u="sng"/>
          </a:p>
          <a:p>
            <a:pPr indent="0" lvl="0" marL="0" rtl="0" algn="l">
              <a:lnSpc>
                <a:spcPct val="100000"/>
              </a:lnSpc>
              <a:spcBef>
                <a:spcPts val="0"/>
              </a:spcBef>
              <a:spcAft>
                <a:spcPts val="0"/>
              </a:spcAft>
              <a:buSzPts val="1100"/>
              <a:buNone/>
            </a:pPr>
            <a:r>
              <a:rPr lang="en-US"/>
              <a:t>Welcome: 10 mins</a:t>
            </a:r>
            <a:endParaRPr/>
          </a:p>
          <a:p>
            <a:pPr indent="0" lvl="0" marL="0" rtl="0" algn="l">
              <a:lnSpc>
                <a:spcPct val="100000"/>
              </a:lnSpc>
              <a:spcBef>
                <a:spcPts val="0"/>
              </a:spcBef>
              <a:spcAft>
                <a:spcPts val="0"/>
              </a:spcAft>
              <a:buSzPts val="1100"/>
              <a:buNone/>
            </a:pPr>
            <a:r>
              <a:rPr lang="en-US"/>
              <a:t>Reading tip: 15-20 mins</a:t>
            </a:r>
            <a:endParaRPr/>
          </a:p>
          <a:p>
            <a:pPr indent="0" lvl="0" marL="0" rtl="0" algn="l">
              <a:lnSpc>
                <a:spcPct val="100000"/>
              </a:lnSpc>
              <a:spcBef>
                <a:spcPts val="0"/>
              </a:spcBef>
              <a:spcAft>
                <a:spcPts val="0"/>
              </a:spcAft>
              <a:buSzPts val="1100"/>
              <a:buNone/>
            </a:pPr>
            <a:r>
              <a:rPr lang="en-US"/>
              <a:t>Practice: 15-20 mins</a:t>
            </a:r>
            <a:endParaRPr/>
          </a:p>
          <a:p>
            <a:pPr indent="0" lvl="0" marL="0" rtl="0" algn="l">
              <a:lnSpc>
                <a:spcPct val="100000"/>
              </a:lnSpc>
              <a:spcBef>
                <a:spcPts val="0"/>
              </a:spcBef>
              <a:spcAft>
                <a:spcPts val="0"/>
              </a:spcAft>
              <a:buSzPts val="1100"/>
              <a:buNone/>
            </a:pPr>
            <a:r>
              <a:rPr lang="en-US"/>
              <a:t>Reflection and updates: 10 mins</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452" name="Google Shape;14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11:notes"/>
          <p:cNvSpPr/>
          <p:nvPr>
            <p:ph idx="2" type="sldImg"/>
          </p:nvPr>
        </p:nvSpPr>
        <p:spPr>
          <a:xfrm>
            <a:off x="3533775" y="115888"/>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b="1" lang="en-US"/>
              <a:t>Explain the last step.</a:t>
            </a:r>
            <a:endParaRPr b="1"/>
          </a:p>
          <a:p>
            <a:pPr indent="-317500" lvl="0" marL="457200" rtl="0" algn="l">
              <a:lnSpc>
                <a:spcPct val="100000"/>
              </a:lnSpc>
              <a:spcBef>
                <a:spcPts val="0"/>
              </a:spcBef>
              <a:spcAft>
                <a:spcPts val="0"/>
              </a:spcAft>
              <a:buClr>
                <a:schemeClr val="dk1"/>
              </a:buClr>
              <a:buSzPts val="1400"/>
              <a:buChar char="•"/>
            </a:pPr>
            <a:r>
              <a:rPr b="1" lang="en-US"/>
              <a:t>Model </a:t>
            </a:r>
            <a:r>
              <a:rPr lang="en-US"/>
              <a:t>reading the passage aloud.</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marR="0" rtl="0" algn="l">
              <a:lnSpc>
                <a:spcPct val="100000"/>
              </a:lnSpc>
              <a:spcBef>
                <a:spcPts val="0"/>
              </a:spcBef>
              <a:spcAft>
                <a:spcPts val="0"/>
              </a:spcAft>
              <a:buSzPts val="1400"/>
              <a:buNone/>
            </a:pPr>
            <a:r>
              <a:rPr i="1" lang="en-US"/>
              <a:t>The final step is for me read it aloud. Since I have read it in my head and understood it, the goal is to read aloud without any errors, with expression, and at a good pace. If it takes your child a few times that’s ok! They may want to reread it two or three times.</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lang="en-US"/>
              <a:t>[Model reading the passage aloud with expression and accuracy].</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El paso final para mí es leerlo en voz alta. Como lo he leído en mi cabeza y lo he entendido, el objetivo es leer en voz alta sin errores, con expresión y con buen ritmo. Si le toma a su hijo varias veces, ¡está bien! Es posible que quieran volver a leerlo dos o tres veces.</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[Model reading the passage aloud with expression and accuracy].</a:t>
            </a:r>
            <a:endParaRPr i="1" u="sng"/>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2: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8" name="Google Shape;1558;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17500" lvl="0" marL="457200" rtl="0" algn="l">
              <a:lnSpc>
                <a:spcPct val="100000"/>
              </a:lnSpc>
              <a:spcBef>
                <a:spcPts val="0"/>
              </a:spcBef>
              <a:spcAft>
                <a:spcPts val="0"/>
              </a:spcAft>
              <a:buClr>
                <a:schemeClr val="dk1"/>
              </a:buClr>
              <a:buSzPts val="1400"/>
              <a:buChar char="•"/>
            </a:pPr>
            <a:r>
              <a:rPr lang="en-US"/>
              <a:t>Note: Adapt the decodable text on the slide to fit the age and skills of the students in your group.</a:t>
            </a:r>
            <a:endParaRPr/>
          </a:p>
          <a:p>
            <a:pPr indent="-317500" lvl="0" marL="457200" rtl="0" algn="l">
              <a:lnSpc>
                <a:spcPct val="100000"/>
              </a:lnSpc>
              <a:spcBef>
                <a:spcPts val="0"/>
              </a:spcBef>
              <a:spcAft>
                <a:spcPts val="0"/>
              </a:spcAft>
              <a:buClr>
                <a:schemeClr val="dk1"/>
              </a:buClr>
              <a:buSzPts val="1400"/>
              <a:buChar char="•"/>
            </a:pPr>
            <a:r>
              <a:rPr b="1" lang="en-US"/>
              <a:t>Lead families on a group guided practice.</a:t>
            </a:r>
            <a:endParaRPr b="1"/>
          </a:p>
          <a:p>
            <a:pPr indent="-317500" lvl="1" marL="914400" rtl="0" algn="l">
              <a:lnSpc>
                <a:spcPct val="100000"/>
              </a:lnSpc>
              <a:spcBef>
                <a:spcPts val="0"/>
              </a:spcBef>
              <a:spcAft>
                <a:spcPts val="0"/>
              </a:spcAft>
              <a:buClr>
                <a:schemeClr val="dk1"/>
              </a:buClr>
              <a:buSzPts val="1400"/>
              <a:buChar char="•"/>
            </a:pPr>
            <a:r>
              <a:rPr lang="en-US"/>
              <a:t>Ask families to read inside their head. </a:t>
            </a:r>
            <a:endParaRPr/>
          </a:p>
          <a:p>
            <a:pPr indent="-317500" lvl="2" marL="1371600" rtl="0" algn="l">
              <a:lnSpc>
                <a:spcPct val="100000"/>
              </a:lnSpc>
              <a:spcBef>
                <a:spcPts val="0"/>
              </a:spcBef>
              <a:spcAft>
                <a:spcPts val="0"/>
              </a:spcAft>
              <a:buClr>
                <a:schemeClr val="dk1"/>
              </a:buClr>
              <a:buSzPts val="1400"/>
              <a:buChar char="•"/>
            </a:pPr>
            <a:r>
              <a:rPr lang="en-US"/>
              <a:t>For families who need it, distribute a translation:</a:t>
            </a:r>
            <a:endParaRPr/>
          </a:p>
          <a:p>
            <a:pPr indent="0" lvl="0" marL="1371600" rtl="0" algn="l">
              <a:lnSpc>
                <a:spcPct val="100000"/>
              </a:lnSpc>
              <a:spcBef>
                <a:spcPts val="0"/>
              </a:spcBef>
              <a:spcAft>
                <a:spcPts val="0"/>
              </a:spcAft>
              <a:buSzPts val="1400"/>
              <a:buNone/>
            </a:pPr>
            <a:r>
              <a:rPr i="1" lang="en-US"/>
              <a:t>Mike y yo tuvimos una carrera hacia el lago. Mike aceleró en su bicicleta. Corrí al lado. Yo era rápido, pero Mike era un hot rod y también montaba rápido. Estábamos cerca.</a:t>
            </a:r>
            <a:endParaRPr i="1"/>
          </a:p>
          <a:p>
            <a:pPr indent="0" lvl="0" marL="1371600" rtl="0" algn="l">
              <a:lnSpc>
                <a:spcPct val="100000"/>
              </a:lnSpc>
              <a:spcBef>
                <a:spcPts val="0"/>
              </a:spcBef>
              <a:spcAft>
                <a:spcPts val="0"/>
              </a:spcAft>
              <a:buSzPts val="1400"/>
              <a:buNone/>
            </a:pPr>
            <a:r>
              <a:rPr i="1" lang="en-US"/>
              <a:t>Entonces su bicicleta comenzó a temblar. ¡Se rompió el tubo de la llanta de su bicicleta! ¡Oh no, Mike tenía un llanta desinflada!</a:t>
            </a:r>
            <a:endParaRPr i="1"/>
          </a:p>
          <a:p>
            <a:pPr indent="0" lvl="0" marL="1371600" rtl="0" algn="l">
              <a:lnSpc>
                <a:spcPct val="100000"/>
              </a:lnSpc>
              <a:spcBef>
                <a:spcPts val="0"/>
              </a:spcBef>
              <a:spcAft>
                <a:spcPts val="0"/>
              </a:spcAft>
              <a:buSzPts val="1400"/>
              <a:buNone/>
            </a:pPr>
            <a:r>
              <a:rPr i="1" lang="en-US"/>
              <a:t>Tuve que parar y ayudar a mi amigo. Ambos llegamos al lago. ¿Quieres tener una carrera de natación, Mike?</a:t>
            </a:r>
            <a:endParaRPr/>
          </a:p>
          <a:p>
            <a:pPr indent="-317500" lvl="1" marL="914400" rtl="0" algn="l">
              <a:lnSpc>
                <a:spcPct val="100000"/>
              </a:lnSpc>
              <a:spcBef>
                <a:spcPts val="0"/>
              </a:spcBef>
              <a:spcAft>
                <a:spcPts val="0"/>
              </a:spcAft>
              <a:buClr>
                <a:schemeClr val="dk1"/>
              </a:buClr>
              <a:buSzPts val="1400"/>
              <a:buChar char="•"/>
            </a:pPr>
            <a:r>
              <a:rPr lang="en-US"/>
              <a:t>Invite adults to ask questions of their child to gauge comprehension. Refer families to Reading Tip Sheets. Invite volunteered to share whole group the questions they asked.</a:t>
            </a:r>
            <a:endParaRPr i="1"/>
          </a:p>
          <a:p>
            <a:pPr indent="-317500" lvl="1" marL="914400" rtl="0" algn="l">
              <a:lnSpc>
                <a:spcPct val="100000"/>
              </a:lnSpc>
              <a:spcBef>
                <a:spcPts val="0"/>
              </a:spcBef>
              <a:spcAft>
                <a:spcPts val="0"/>
              </a:spcAft>
              <a:buClr>
                <a:schemeClr val="dk1"/>
              </a:buClr>
              <a:buSzPts val="1400"/>
              <a:buChar char="•"/>
            </a:pPr>
            <a:r>
              <a:rPr lang="en-US"/>
              <a:t>Ask for a</a:t>
            </a:r>
            <a:r>
              <a:rPr b="1" lang="en-US"/>
              <a:t> child volunteer to read outside. </a:t>
            </a:r>
            <a:r>
              <a:rPr lang="en-US"/>
              <a:t>Reinforce good fluency practices.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 </a:t>
            </a:r>
            <a:r>
              <a:rPr i="1" lang="en-US"/>
              <a:t>Multilingual</a:t>
            </a:r>
            <a:r>
              <a:rPr i="1" lang="en-US" u="none" cap="none" strike="noStrike">
                <a:solidFill>
                  <a:schemeClr val="dk1"/>
                </a:solidFill>
              </a:rPr>
              <a:t> families specifically:</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Share with families that 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At Springboard, the most important thing we want you to leave with is: to ALWAYS ASK QUESTIONS. You want to </a:t>
            </a:r>
            <a:r>
              <a:rPr i="1" lang="en-US"/>
              <a:t>a</a:t>
            </a:r>
            <a:r>
              <a:rPr b="0" i="1" lang="en-US" sz="1200" u="none" cap="none" strike="noStrike">
                <a:solidFill>
                  <a:schemeClr val="dk1"/>
                </a:solidFill>
                <a:latin typeface="Calibri"/>
                <a:ea typeface="Calibri"/>
                <a:cs typeface="Calibri"/>
                <a:sym typeface="Calibri"/>
              </a:rPr>
              <a:t>sk your child questions to help them </a:t>
            </a:r>
            <a:r>
              <a:rPr i="1" lang="en-US"/>
              <a:t>figure out words, understand what they’re reading, sound more like a storyteller, and enjoy what they are reading. Today we’ve learned questions to help your child read with accuracy.</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con precisión.</a:t>
            </a:r>
            <a:endParaRPr/>
          </a:p>
        </p:txBody>
      </p:sp>
      <p:sp>
        <p:nvSpPr>
          <p:cNvPr id="1565" name="Google Shape;1565;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read with accuracy.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leer con precisión.</a:t>
            </a:r>
            <a:endParaRPr/>
          </a:p>
          <a:p>
            <a:pPr indent="-228600" lvl="0" marL="457200" rtl="0" algn="l">
              <a:lnSpc>
                <a:spcPct val="100000"/>
              </a:lnSpc>
              <a:spcBef>
                <a:spcPts val="0"/>
              </a:spcBef>
              <a:spcAft>
                <a:spcPts val="0"/>
              </a:spcAft>
              <a:buSzPts val="1400"/>
              <a:buNone/>
            </a:pPr>
            <a:r>
              <a:t/>
            </a:r>
            <a:endParaRPr u="sng"/>
          </a:p>
        </p:txBody>
      </p:sp>
      <p:sp>
        <p:nvSpPr>
          <p:cNvPr id="1575" name="Google Shape;1575;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p15: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4" name="Google Shape;1584;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3" name="Google Shape;1593;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09" name="Google Shape;1609;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1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617" name="Google Shape;1617;p18: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59" name="Google Shape;14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64" name="Google Shape;1464;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78" name="Google Shape;1478;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i="0" lang="en-US" sz="1200" u="none" cap="none" strike="noStrike">
                <a:solidFill>
                  <a:schemeClr val="dk1"/>
                </a:solidFill>
              </a:rPr>
              <a:t>Part 2: Reading tip</a:t>
            </a:r>
            <a:endParaRPr b="1" i="0" sz="1200" u="none" cap="none" strike="noStrike">
              <a:solidFill>
                <a:schemeClr val="dk1"/>
              </a:solidFill>
            </a:endParaRPr>
          </a:p>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en-US"/>
              <a:t>Introduce the 4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a:t>
            </a:r>
            <a:r>
              <a:rPr i="1" lang="en-US"/>
              <a:t>four</a:t>
            </a:r>
            <a:r>
              <a:rPr i="1" lang="en-US" sz="1200"/>
              <a:t> parts:</a:t>
            </a:r>
            <a:endParaRPr i="1"/>
          </a:p>
          <a:p>
            <a:pPr indent="-171450" lvl="0" marL="171450" rtl="0" algn="l">
              <a:lnSpc>
                <a:spcPct val="100000"/>
              </a:lnSpc>
              <a:spcBef>
                <a:spcPts val="0"/>
              </a:spcBef>
              <a:spcAft>
                <a:spcPts val="0"/>
              </a:spcAft>
              <a:buSzPts val="1400"/>
              <a:buFont typeface="Calibri"/>
              <a:buChar char="•"/>
            </a:pPr>
            <a:r>
              <a:rPr i="1" lang="en-US"/>
              <a:t>First, we will read inside our head.</a:t>
            </a:r>
            <a:endParaRPr i="1"/>
          </a:p>
          <a:p>
            <a:pPr indent="-317500" lvl="1" marL="914400" rtl="0" algn="l">
              <a:lnSpc>
                <a:spcPct val="100000"/>
              </a:lnSpc>
              <a:spcBef>
                <a:spcPts val="0"/>
              </a:spcBef>
              <a:spcAft>
                <a:spcPts val="0"/>
              </a:spcAft>
              <a:buClr>
                <a:schemeClr val="dk1"/>
              </a:buClr>
              <a:buSzPts val="1400"/>
              <a:buChar char="•"/>
            </a:pPr>
            <a:r>
              <a:rPr i="1" lang="en-US"/>
              <a:t>Don't worry about it being perfect the first time. We’ll practice whispering the words first.</a:t>
            </a:r>
            <a:endParaRPr i="1"/>
          </a:p>
          <a:p>
            <a:pPr indent="-171450" lvl="0" marL="171450" rtl="0" algn="l">
              <a:lnSpc>
                <a:spcPct val="100000"/>
              </a:lnSpc>
              <a:spcBef>
                <a:spcPts val="0"/>
              </a:spcBef>
              <a:spcAft>
                <a:spcPts val="0"/>
              </a:spcAft>
              <a:buSzPts val="1400"/>
              <a:buFont typeface="Calibri"/>
              <a:buChar char="•"/>
            </a:pPr>
            <a:r>
              <a:rPr i="1" lang="en-US"/>
              <a:t>We will picture the action of the words as we are reading. </a:t>
            </a:r>
            <a:endParaRPr i="1"/>
          </a:p>
          <a:p>
            <a:pPr indent="-171450" lvl="0" marL="171450" rtl="0" algn="l">
              <a:lnSpc>
                <a:spcPct val="100000"/>
              </a:lnSpc>
              <a:spcBef>
                <a:spcPts val="0"/>
              </a:spcBef>
              <a:spcAft>
                <a:spcPts val="0"/>
              </a:spcAft>
              <a:buSzPts val="1400"/>
              <a:buFont typeface="Calibri"/>
              <a:buChar char="•"/>
            </a:pPr>
            <a:r>
              <a:rPr i="1" lang="en-US"/>
              <a:t>Third, we’ll discuss what the text was all about</a:t>
            </a:r>
            <a:endParaRPr i="1"/>
          </a:p>
          <a:p>
            <a:pPr indent="-171450" lvl="0" marL="171450" rtl="0" algn="l">
              <a:lnSpc>
                <a:spcPct val="100000"/>
              </a:lnSpc>
              <a:spcBef>
                <a:spcPts val="0"/>
              </a:spcBef>
              <a:spcAft>
                <a:spcPts val="0"/>
              </a:spcAft>
              <a:buSzPts val="1400"/>
              <a:buChar char="•"/>
            </a:pPr>
            <a:r>
              <a:rPr i="1" lang="en-US"/>
              <a:t>Finally, we will go back and read it aloud. The goal is to read without any errors!</a:t>
            </a:r>
            <a:endParaRPr i="1"/>
          </a:p>
          <a:p>
            <a:pPr indent="-82550" lvl="1" marL="628650" rtl="0" algn="l">
              <a:lnSpc>
                <a:spcPct val="100000"/>
              </a:lnSpc>
              <a:spcBef>
                <a:spcPts val="0"/>
              </a:spcBef>
              <a:spcAft>
                <a:spcPts val="0"/>
              </a:spcAft>
              <a:buSzPts val="1400"/>
              <a:buFont typeface="Arial"/>
              <a:buNone/>
            </a:pPr>
            <a:r>
              <a:t/>
            </a:r>
            <a:endParaRPr i="1" u="sng"/>
          </a:p>
          <a:p>
            <a:pPr indent="-171450" lvl="0" marL="171450" rtl="0" algn="l">
              <a:lnSpc>
                <a:spcPct val="100000"/>
              </a:lnSpc>
              <a:spcBef>
                <a:spcPts val="0"/>
              </a:spcBef>
              <a:spcAft>
                <a:spcPts val="0"/>
              </a:spcAft>
              <a:buSzPts val="1400"/>
              <a:buFont typeface="Calibri"/>
              <a:buChar char="•"/>
            </a:pPr>
            <a:r>
              <a:rPr i="1" lang="en-US"/>
              <a:t>Why?</a:t>
            </a:r>
            <a:endParaRPr i="1"/>
          </a:p>
          <a:p>
            <a:pPr indent="0" lvl="0" marL="0" rtl="0" algn="l">
              <a:lnSpc>
                <a:spcPct val="100000"/>
              </a:lnSpc>
              <a:spcBef>
                <a:spcPts val="0"/>
              </a:spcBef>
              <a:spcAft>
                <a:spcPts val="0"/>
              </a:spcAft>
              <a:buSzPts val="1400"/>
              <a:buNone/>
            </a:pPr>
            <a:r>
              <a:rPr i="1" lang="en-US"/>
              <a:t>Fluency develops over time and with practice. When a child can fluently read aloud, we also know they can read to themselves just as fluently. When your child spends time reading to themselves, they practice relying on their own understanding of the text. When your child reads aloud, they confirm their reading fluency and have the opportunity to correct errors and practice sounding like a storyteller. </a:t>
            </a:r>
            <a:endParaRPr i="1"/>
          </a:p>
          <a:p>
            <a:pPr indent="0" lvl="0" marL="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100"/>
              <a:buFont typeface="Arial"/>
              <a:buNone/>
            </a:pPr>
            <a:r>
              <a:rPr i="1" lang="en-US"/>
              <a:t>El consejo de hoy tiene cuatro partes:</a:t>
            </a:r>
            <a:endParaRPr i="1"/>
          </a:p>
          <a:p>
            <a:pPr indent="-292100" lvl="0" marL="457200" rtl="0" algn="l">
              <a:lnSpc>
                <a:spcPct val="100000"/>
              </a:lnSpc>
              <a:spcBef>
                <a:spcPts val="0"/>
              </a:spcBef>
              <a:spcAft>
                <a:spcPts val="0"/>
              </a:spcAft>
              <a:buClr>
                <a:schemeClr val="dk1"/>
              </a:buClr>
              <a:buSzPts val="1000"/>
              <a:buFont typeface="Calibri"/>
              <a:buChar char="●"/>
            </a:pPr>
            <a:r>
              <a:rPr i="1" lang="en-US"/>
              <a:t>Primero, leeremos dentro de nuestra cabeza.</a:t>
            </a:r>
            <a:endParaRPr i="1"/>
          </a:p>
          <a:p>
            <a:pPr indent="-292100" lvl="1" marL="914400" rtl="0" algn="l">
              <a:lnSpc>
                <a:spcPct val="100000"/>
              </a:lnSpc>
              <a:spcBef>
                <a:spcPts val="0"/>
              </a:spcBef>
              <a:spcAft>
                <a:spcPts val="0"/>
              </a:spcAft>
              <a:buClr>
                <a:schemeClr val="dk1"/>
              </a:buClr>
              <a:buSzPts val="1000"/>
              <a:buFont typeface="Calibri"/>
              <a:buChar char="•"/>
            </a:pPr>
            <a:r>
              <a:rPr i="1" lang="en-US"/>
              <a:t>No te preocupes porque sea perfecto la primera vez. Practicaremos susurrando las palabras primero.</a:t>
            </a:r>
            <a:endParaRPr i="1"/>
          </a:p>
          <a:p>
            <a:pPr indent="-292100" lvl="0" marL="457200" rtl="0" algn="l">
              <a:lnSpc>
                <a:spcPct val="100000"/>
              </a:lnSpc>
              <a:spcBef>
                <a:spcPts val="0"/>
              </a:spcBef>
              <a:spcAft>
                <a:spcPts val="0"/>
              </a:spcAft>
              <a:buClr>
                <a:schemeClr val="dk1"/>
              </a:buClr>
              <a:buSzPts val="1000"/>
              <a:buFont typeface="Calibri"/>
              <a:buChar char="●"/>
            </a:pPr>
            <a:r>
              <a:rPr i="1" lang="en-US"/>
              <a:t>Nos imaginamos la acción de las palabras mientras leemos.</a:t>
            </a:r>
            <a:endParaRPr i="1"/>
          </a:p>
          <a:p>
            <a:pPr indent="-292100" lvl="0" marL="457200" rtl="0" algn="l">
              <a:lnSpc>
                <a:spcPct val="100000"/>
              </a:lnSpc>
              <a:spcBef>
                <a:spcPts val="0"/>
              </a:spcBef>
              <a:spcAft>
                <a:spcPts val="0"/>
              </a:spcAft>
              <a:buClr>
                <a:schemeClr val="dk1"/>
              </a:buClr>
              <a:buSzPts val="1000"/>
              <a:buFont typeface="Calibri"/>
              <a:buChar char="●"/>
            </a:pPr>
            <a:r>
              <a:rPr i="1" lang="en-US"/>
              <a:t>Tercero, discutiremos de qué se trataba el mensaje de texto.</a:t>
            </a:r>
            <a:endParaRPr i="1"/>
          </a:p>
          <a:p>
            <a:pPr indent="-292100" lvl="0" marL="457200" rtl="0" algn="l">
              <a:lnSpc>
                <a:spcPct val="100000"/>
              </a:lnSpc>
              <a:spcBef>
                <a:spcPts val="0"/>
              </a:spcBef>
              <a:spcAft>
                <a:spcPts val="0"/>
              </a:spcAft>
              <a:buClr>
                <a:schemeClr val="dk1"/>
              </a:buClr>
              <a:buSzPts val="1000"/>
              <a:buFont typeface="Calibri"/>
              <a:buChar char="●"/>
            </a:pPr>
            <a:r>
              <a:rPr i="1" lang="en-US"/>
              <a:t>Finalmente, regresaremos y lo leeremos en voz alta. ¡El objetivo es leer sin errores!</a:t>
            </a:r>
            <a:endParaRPr i="1"/>
          </a:p>
          <a:p>
            <a:pPr indent="0" lvl="0" marL="457200" rtl="0" algn="l">
              <a:lnSpc>
                <a:spcPct val="100000"/>
              </a:lnSpc>
              <a:spcBef>
                <a:spcPts val="0"/>
              </a:spcBef>
              <a:spcAft>
                <a:spcPts val="0"/>
              </a:spcAft>
              <a:buClr>
                <a:schemeClr val="dk1"/>
              </a:buClr>
              <a:buSzPts val="1100"/>
              <a:buFont typeface="Arial"/>
              <a:buNone/>
            </a:pPr>
            <a:r>
              <a:t/>
            </a:r>
            <a:endParaRPr i="1"/>
          </a:p>
          <a:p>
            <a:pPr indent="-292100" lvl="0" marL="457200" rtl="0" algn="l">
              <a:lnSpc>
                <a:spcPct val="100000"/>
              </a:lnSpc>
              <a:spcBef>
                <a:spcPts val="0"/>
              </a:spcBef>
              <a:spcAft>
                <a:spcPts val="0"/>
              </a:spcAft>
              <a:buClr>
                <a:schemeClr val="dk1"/>
              </a:buClr>
              <a:buSzPts val="1000"/>
              <a:buFont typeface="Calibri"/>
              <a:buChar char="●"/>
            </a:pPr>
            <a:r>
              <a:rPr i="1" lang="en-US"/>
              <a:t>¿Por que?</a:t>
            </a:r>
            <a:endParaRPr i="1"/>
          </a:p>
          <a:p>
            <a:pPr indent="0" lvl="0" marL="0" rtl="0" algn="l">
              <a:lnSpc>
                <a:spcPct val="100000"/>
              </a:lnSpc>
              <a:spcBef>
                <a:spcPts val="0"/>
              </a:spcBef>
              <a:spcAft>
                <a:spcPts val="0"/>
              </a:spcAft>
              <a:buClr>
                <a:schemeClr val="dk1"/>
              </a:buClr>
              <a:buSzPts val="1400"/>
              <a:buFont typeface="Arial"/>
              <a:buNone/>
            </a:pPr>
            <a:r>
              <a:rPr i="1" lang="en-US"/>
              <a:t>La fluidez se desarrolla con el tiempo y con la práctica. Cuando un niño puede leer en voz alta con fluidez, también sabemos que puede leer solo con la misma fluidez. Cuando su hijo pasa tiempo leyendo solo, práctica confiando en su propia comprensión del texto. Cuando su hijo lee en voz alta, confirma su fluidez de lectura y tiene la oportunidad de corregir errores y practicar sonar como un narrador.</a:t>
            </a:r>
            <a:endParaRPr u="sng"/>
          </a:p>
          <a:p>
            <a:pPr indent="-228600" lvl="0" marL="457200" rtl="0" algn="l">
              <a:lnSpc>
                <a:spcPct val="100000"/>
              </a:lnSpc>
              <a:spcBef>
                <a:spcPts val="0"/>
              </a:spcBef>
              <a:spcAft>
                <a:spcPts val="0"/>
              </a:spcAft>
              <a:buSzPts val="1400"/>
              <a:buNone/>
            </a:pPr>
            <a:r>
              <a:t/>
            </a:r>
            <a:endParaRPr/>
          </a:p>
        </p:txBody>
      </p:sp>
      <p:sp>
        <p:nvSpPr>
          <p:cNvPr id="1495" name="Google Shape;1495;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0" name="Google Shape;1510;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p8: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3" name="Google Shape;1523;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b="1" lang="en-US"/>
              <a:t>Explain </a:t>
            </a:r>
            <a:r>
              <a:rPr lang="en-US"/>
              <a:t>how to</a:t>
            </a:r>
            <a:r>
              <a:rPr b="1" lang="en-US"/>
              <a:t> </a:t>
            </a:r>
            <a:r>
              <a:rPr lang="en-US"/>
              <a:t>read</a:t>
            </a:r>
            <a:r>
              <a:rPr b="1" lang="en-US"/>
              <a:t> </a:t>
            </a:r>
            <a:r>
              <a:rPr lang="en-US"/>
              <a:t>inside your head.</a:t>
            </a:r>
            <a:endParaRPr/>
          </a:p>
          <a:p>
            <a:pPr indent="-317500" lvl="1" marL="914400" rtl="0" algn="l">
              <a:lnSpc>
                <a:spcPct val="100000"/>
              </a:lnSpc>
              <a:spcBef>
                <a:spcPts val="0"/>
              </a:spcBef>
              <a:spcAft>
                <a:spcPts val="0"/>
              </a:spcAft>
              <a:buClr>
                <a:schemeClr val="dk1"/>
              </a:buClr>
              <a:buSzPts val="1400"/>
              <a:buChar char="•"/>
            </a:pPr>
            <a:r>
              <a:rPr lang="en-US"/>
              <a:t>Remind families to pay attention to punctuation. </a:t>
            </a:r>
            <a:endParaRPr/>
          </a:p>
          <a:p>
            <a:pPr indent="-317500" lvl="1" marL="914400" rtl="0" algn="l">
              <a:lnSpc>
                <a:spcPct val="100000"/>
              </a:lnSpc>
              <a:spcBef>
                <a:spcPts val="0"/>
              </a:spcBef>
              <a:spcAft>
                <a:spcPts val="0"/>
              </a:spcAft>
              <a:buClr>
                <a:schemeClr val="dk1"/>
              </a:buClr>
              <a:buSzPts val="1400"/>
              <a:buChar char="•"/>
            </a:pPr>
            <a:r>
              <a:rPr lang="en-US"/>
              <a:t>Remind families to read with expression and at an appropriate pace.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sng" cap="none" strike="noStrike">
                <a:solidFill>
                  <a:schemeClr val="dk1"/>
                </a:solidFill>
                <a:latin typeface="Calibri"/>
                <a:ea typeface="Calibri"/>
                <a:cs typeface="Calibri"/>
                <a:sym typeface="Calibri"/>
              </a:rPr>
              <a:t>Sample script</a:t>
            </a:r>
            <a:endParaRPr i="1"/>
          </a:p>
          <a:p>
            <a:pPr indent="0" lvl="0" marL="0" marR="0" rtl="0" algn="l">
              <a:lnSpc>
                <a:spcPct val="100000"/>
              </a:lnSpc>
              <a:spcBef>
                <a:spcPts val="0"/>
              </a:spcBef>
              <a:spcAft>
                <a:spcPts val="0"/>
              </a:spcAft>
              <a:buClr>
                <a:schemeClr val="dk1"/>
              </a:buClr>
              <a:buSzPts val="1200"/>
              <a:buFont typeface="Arial"/>
              <a:buNone/>
            </a:pPr>
            <a:r>
              <a:rPr i="1" lang="en-US"/>
              <a:t>As your child grows in their reading, they will begin to read more in their head instead of out loud. They should still be able to ‘hear’ themselves reading, in their mind. It sounds like a soft whisper inside of your head. This is why it is important to sound like a storyteller even when you are reading to yourself. This means reading at an appropriate pace and with expression, which includes paying attention to punctuation. For younger kids, first try whispering the words as you read. Then, try with just your eyes, not making a sound. It takes practice!</a:t>
            </a:r>
            <a:endParaRPr i="1"/>
          </a:p>
          <a:p>
            <a:pPr indent="0" lvl="0" marL="0" marR="0" rtl="0" algn="l">
              <a:lnSpc>
                <a:spcPct val="100000"/>
              </a:lnSpc>
              <a:spcBef>
                <a:spcPts val="0"/>
              </a:spcBef>
              <a:spcAft>
                <a:spcPts val="0"/>
              </a:spcAft>
              <a:buClr>
                <a:schemeClr val="dk1"/>
              </a:buClr>
              <a:buSzPts val="1200"/>
              <a:buFont typeface="Arial"/>
              <a:buNone/>
            </a:pPr>
            <a:r>
              <a:t/>
            </a:r>
            <a:endParaRPr i="1"/>
          </a:p>
          <a:p>
            <a:pPr indent="0" lvl="0" marL="0" marR="0" rtl="0" algn="l">
              <a:lnSpc>
                <a:spcPct val="100000"/>
              </a:lnSpc>
              <a:spcBef>
                <a:spcPts val="0"/>
              </a:spcBef>
              <a:spcAft>
                <a:spcPts val="0"/>
              </a:spcAft>
              <a:buClr>
                <a:schemeClr val="dk1"/>
              </a:buClr>
              <a:buSzPts val="1200"/>
              <a:buFont typeface="Arial"/>
              <a:buNone/>
            </a:pPr>
            <a:r>
              <a:rPr i="1" lang="en-US"/>
              <a:t>It is important to note that the main goal here is reading comprehension. When we read in our heads, we still need to understand what the text is all about. We do this by picturing in our mind what’s going on in the text as we read. </a:t>
            </a:r>
            <a:endParaRPr i="1"/>
          </a:p>
          <a:p>
            <a:pPr indent="0" lvl="1"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A medida que su hijo crezca en su lectura, comenzará a leer más mentalmente en lugar de en voz alta. Todavía deberían poder 'escucharse' a sí mismos leyendo, en su mente. Suena como un suave susurro dentro de tu cabeza. Por eso es importante sonar como un narrador de historias, incluso cuando estás leyendo para ti mismo. Esto significa leer a un ritmo adecuado y con expresión, lo que incluye prestar atención a la puntuación. Para los niños más pequeños, primero intente susurrar las palabras mientras lee. Luego, intente solo con los ojos, sin hacer ruido. ¡Se necesita práctica!</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Es importante tener en cuenta que el objetivo principal aquí es la comprensión de lectura. Cuando leemos mentalmente, todavía necesitamos entender de qué se trata el texto. Hacemos esto imaginando en nuestra mente lo que está pasando en el texto mientras leemos.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9: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2" name="Google Shape;1532;p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400"/>
              <a:buChar char="•"/>
            </a:pPr>
            <a:r>
              <a:rPr b="1" lang="en-US"/>
              <a:t>Model </a:t>
            </a:r>
            <a:r>
              <a:rPr lang="en-US"/>
              <a:t>how to picture</a:t>
            </a:r>
            <a:r>
              <a:rPr b="1" lang="en-US"/>
              <a:t> </a:t>
            </a:r>
            <a:r>
              <a:rPr lang="en-US"/>
              <a:t>the action that is happening as you read. </a:t>
            </a:r>
            <a:endParaRPr/>
          </a:p>
          <a:p>
            <a:pPr indent="-317500" lvl="1" marL="914400" rtl="0" algn="l">
              <a:lnSpc>
                <a:spcPct val="100000"/>
              </a:lnSpc>
              <a:spcBef>
                <a:spcPts val="0"/>
              </a:spcBef>
              <a:spcAft>
                <a:spcPts val="0"/>
              </a:spcAft>
              <a:buClr>
                <a:schemeClr val="dk1"/>
              </a:buClr>
              <a:buSzPts val="1400"/>
              <a:buChar char="•"/>
            </a:pPr>
            <a:r>
              <a:rPr lang="en-US"/>
              <a:t>Distribute a photocopy of a </a:t>
            </a:r>
            <a:r>
              <a:rPr b="1" lang="en-US"/>
              <a:t>short passage </a:t>
            </a:r>
            <a:r>
              <a:rPr lang="en-US"/>
              <a:t>or display it large enough for families to read along.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Arial"/>
              <a:buNone/>
            </a:pPr>
            <a:r>
              <a:rPr b="0" i="0" lang="en-US" sz="1200" u="sng" cap="none" strike="noStrike">
                <a:solidFill>
                  <a:schemeClr val="dk1"/>
                </a:solidFill>
                <a:latin typeface="Calibri"/>
                <a:ea typeface="Calibri"/>
                <a:cs typeface="Calibri"/>
                <a:sym typeface="Calibri"/>
              </a:rPr>
              <a:t>Sample script</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i="1" lang="en-US">
                <a:solidFill>
                  <a:srgbClr val="222222"/>
                </a:solidFill>
              </a:rPr>
              <a:t>Now that we know how to read in our heads and how it ties into reading comprehension, let’s practice. I’m going to begin reading. And while I’m reading I’m going to pay attention to the voice in my head and the words so I can picture the action.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rPr lang="en-US">
                <a:solidFill>
                  <a:srgbClr val="222222"/>
                </a:solidFill>
              </a:rPr>
              <a:t>[Model reading silently in your head] </a:t>
            </a:r>
            <a:endParaRPr>
              <a:solidFill>
                <a:srgbClr val="222222"/>
              </a:solidFill>
            </a:endParaRPr>
          </a:p>
          <a:p>
            <a:pPr indent="0" lvl="0" marL="0" marR="0" rtl="0" algn="l">
              <a:lnSpc>
                <a:spcPct val="100000"/>
              </a:lnSpc>
              <a:spcBef>
                <a:spcPts val="0"/>
              </a:spcBef>
              <a:spcAft>
                <a:spcPts val="0"/>
              </a:spcAft>
              <a:buClr>
                <a:schemeClr val="dk1"/>
              </a:buClr>
              <a:buSzPts val="1200"/>
              <a:buFont typeface="Arial"/>
              <a:buNone/>
            </a:pPr>
            <a:r>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rPr i="1" lang="en-US">
                <a:solidFill>
                  <a:srgbClr val="222222"/>
                </a:solidFill>
              </a:rPr>
              <a:t>After a few sentences, or paragraphs (for older children), pause to focus on the image of what is happening so far. Think of what the setting may look like, how the character may look,or what they’re doing. To take it a step further, think of your five senses. What may it taste, feel, hear, or smell like?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rPr lang="en-US">
                <a:solidFill>
                  <a:srgbClr val="222222"/>
                </a:solidFill>
              </a:rPr>
              <a:t>[Change example as needed]</a:t>
            </a:r>
            <a:r>
              <a:rPr i="1" lang="en-US">
                <a:solidFill>
                  <a:srgbClr val="222222"/>
                </a:solidFill>
              </a:rPr>
              <a:t> For example, I read this section of the Three Little Pigs to myself: The first little pig built a house made of straw, he thatched and he thatched till he couldn’t thatch any more. As I am reading, I am picturing a pink pig standing on two legs while building a house jam packed with straws.</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t/>
            </a:r>
            <a:endParaRPr i="1">
              <a:solidFill>
                <a:srgbClr val="222222"/>
              </a:solidFill>
            </a:endParaRPr>
          </a:p>
          <a:p>
            <a:pPr indent="0" lvl="0" marL="0" marR="0" rtl="0" algn="l">
              <a:lnSpc>
                <a:spcPct val="100000"/>
              </a:lnSpc>
              <a:spcBef>
                <a:spcPts val="0"/>
              </a:spcBef>
              <a:spcAft>
                <a:spcPts val="0"/>
              </a:spcAft>
              <a:buClr>
                <a:schemeClr val="dk1"/>
              </a:buClr>
              <a:buSzPts val="1200"/>
              <a:buFont typeface="Arial"/>
              <a:buNone/>
            </a:pPr>
            <a:r>
              <a:rPr i="1" lang="en-US">
                <a:solidFill>
                  <a:srgbClr val="222222"/>
                </a:solidFill>
              </a:rPr>
              <a:t>For younger kids, it may help if they draw brig pictures of what they read. Then, talk about which words from the text helped them draw their picture.</a:t>
            </a:r>
            <a:endParaRPr i="1">
              <a:solidFill>
                <a:srgbClr val="222222"/>
              </a:solidFill>
            </a:endParaRPr>
          </a:p>
          <a:p>
            <a:pPr indent="0" lvl="0" marL="0" rtl="0" algn="l">
              <a:lnSpc>
                <a:spcPct val="100000"/>
              </a:lnSpc>
              <a:spcBef>
                <a:spcPts val="0"/>
              </a:spcBef>
              <a:spcAft>
                <a:spcPts val="0"/>
              </a:spcAft>
              <a:buClr>
                <a:schemeClr val="dk1"/>
              </a:buClr>
              <a:buSzPts val="1200"/>
              <a:buFont typeface="Arial"/>
              <a:buNone/>
            </a:pPr>
            <a:r>
              <a:t/>
            </a:r>
            <a:endParaRPr i="1" u="sng">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u="sng">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US"/>
              <a:t>Ahora que sabemos cómo leer mentalmente y cómo se relaciona con la comprensión de lectura, practiquemos. Voy a empezar a leer. Y mientras estoy leyendo voy a prestar atención a la voz en mi cabeza y las palabras para poder imaginar la acción.</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a:solidFill>
                  <a:srgbClr val="222222"/>
                </a:solidFill>
              </a:rPr>
              <a:t>[Model reading silently in your head] </a:t>
            </a:r>
            <a:endParaRPr>
              <a:solidFill>
                <a:srgbClr val="222222"/>
              </a:solidFill>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Después de algunas oraciones o párrafos (para niños mayores), haga una pausa para concentrarse en la imagen de lo que está sucediendo hasta el momento. Piense en cómo se vería el escenario, cómo se vería el personaje o qué está haciendo. Para ir un paso más allá, piense en sus cinco sentidos. ¿A qué puede saber, sentir, oír o oler?</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a:solidFill>
                  <a:srgbClr val="222222"/>
                </a:solidFill>
              </a:rPr>
              <a:t>[Change example as needed]</a:t>
            </a:r>
            <a:r>
              <a:rPr i="1" lang="en-US">
                <a:solidFill>
                  <a:srgbClr val="222222"/>
                </a:solidFill>
              </a:rPr>
              <a:t> Por ejemplo, me leí a mi mismo esta sección de Los tres cerditos : El primer cerdito construyó una casa de paja, puso techo de paja hasta que ya no pudo más. Mientras leo, me imagino a un cerdo rosado parado sobre dos patas mientras construye una casa repleta de pajitas.</a:t>
            </a:r>
            <a:endParaRPr i="1">
              <a:solidFill>
                <a:srgbClr val="222222"/>
              </a:solidFill>
            </a:endParaRPr>
          </a:p>
          <a:p>
            <a:pPr indent="0" lvl="0" marL="0" rtl="0" algn="l">
              <a:lnSpc>
                <a:spcPct val="100000"/>
              </a:lnSpc>
              <a:spcBef>
                <a:spcPts val="0"/>
              </a:spcBef>
              <a:spcAft>
                <a:spcPts val="0"/>
              </a:spcAft>
              <a:buClr>
                <a:schemeClr val="dk1"/>
              </a:buClr>
              <a:buSzPts val="1200"/>
              <a:buFont typeface="Arial"/>
              <a:buNone/>
            </a:pPr>
            <a:r>
              <a:t/>
            </a:r>
            <a:endParaRPr i="1">
              <a:solidFill>
                <a:srgbClr val="222222"/>
              </a:solidFill>
            </a:endParaRPr>
          </a:p>
          <a:p>
            <a:pPr indent="0" lvl="0" marL="0" rtl="0" algn="l">
              <a:lnSpc>
                <a:spcPct val="100000"/>
              </a:lnSpc>
              <a:spcBef>
                <a:spcPts val="0"/>
              </a:spcBef>
              <a:spcAft>
                <a:spcPts val="0"/>
              </a:spcAft>
              <a:buClr>
                <a:schemeClr val="dk1"/>
              </a:buClr>
              <a:buSzPts val="1200"/>
              <a:buFont typeface="Arial"/>
              <a:buNone/>
            </a:pPr>
            <a:r>
              <a:rPr i="1" lang="en-US">
                <a:solidFill>
                  <a:srgbClr val="222222"/>
                </a:solidFill>
              </a:rPr>
              <a:t>Para los niños más pequeños, puede ser útil si hacen dibujos grandes de lo que leen. Luego, hable sobre qué palabras del texto les ayudaron a hacer su dibujo.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p10: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1" name="Google Shape;1541;p10: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b="1" lang="en-US"/>
              <a:t>Model </a:t>
            </a:r>
            <a:r>
              <a:rPr lang="en-US"/>
              <a:t>being the child and telling what you read in your head.</a:t>
            </a:r>
            <a:endParaRPr/>
          </a:p>
          <a:p>
            <a:pPr indent="-317500" lvl="1" marL="914400" rtl="0" algn="l">
              <a:lnSpc>
                <a:spcPct val="100000"/>
              </a:lnSpc>
              <a:spcBef>
                <a:spcPts val="0"/>
              </a:spcBef>
              <a:spcAft>
                <a:spcPts val="0"/>
              </a:spcAft>
              <a:buClr>
                <a:schemeClr val="dk1"/>
              </a:buClr>
              <a:buSzPts val="1400"/>
              <a:buChar char="•"/>
            </a:pPr>
            <a:r>
              <a:rPr lang="en-US"/>
              <a:t>Solicit a volunteer to ask you the questions on the slide.</a:t>
            </a:r>
            <a:endParaRPr/>
          </a:p>
          <a:p>
            <a:pPr indent="-317500" lvl="1" marL="914400" rtl="0" algn="l">
              <a:lnSpc>
                <a:spcPct val="100000"/>
              </a:lnSpc>
              <a:spcBef>
                <a:spcPts val="0"/>
              </a:spcBef>
              <a:spcAft>
                <a:spcPts val="0"/>
              </a:spcAft>
              <a:buClr>
                <a:schemeClr val="dk1"/>
              </a:buClr>
              <a:buSzPts val="1400"/>
              <a:buChar char="•"/>
            </a:pPr>
            <a:r>
              <a:rPr lang="en-US"/>
              <a:t>Note that follow up questions may need to help their child.</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lang="en-US" u="sng"/>
              <a:t>Sample script</a:t>
            </a:r>
            <a:endParaRPr u="sng"/>
          </a:p>
          <a:p>
            <a:pPr indent="0" lvl="0" marL="0" marR="0" rtl="0" algn="l">
              <a:lnSpc>
                <a:spcPct val="100000"/>
              </a:lnSpc>
              <a:spcBef>
                <a:spcPts val="0"/>
              </a:spcBef>
              <a:spcAft>
                <a:spcPts val="0"/>
              </a:spcAft>
              <a:buSzPts val="1400"/>
              <a:buNone/>
            </a:pPr>
            <a:r>
              <a:rPr i="1" lang="en-US"/>
              <a:t>Now that I have read the text in my head and pictured what has happened, my coach would help me talk about what I read. Can I have a volunteer be my adult coach and use the questions on the slide to help me explain what I read?</a:t>
            </a:r>
            <a:endParaRPr i="1"/>
          </a:p>
          <a:p>
            <a:pPr indent="0" lvl="0" marL="0" marR="0" rtl="0" algn="l">
              <a:lnSpc>
                <a:spcPct val="100000"/>
              </a:lnSpc>
              <a:spcBef>
                <a:spcPts val="0"/>
              </a:spcBef>
              <a:spcAft>
                <a:spcPts val="0"/>
              </a:spcAft>
              <a:buSzPts val="1400"/>
              <a:buNone/>
            </a:pPr>
            <a:r>
              <a:rPr lang="en-US"/>
              <a:t>[Model a conversation]</a:t>
            </a:r>
            <a:endParaRPr/>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You may need to ask some follow up questions. For example, if you asked ‘Can you tell me what you read?’ you may need to follow up by asking about specifics from the plot or specific characters.</a:t>
            </a:r>
            <a:endParaRPr i="1"/>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Ahora que he leído el texto en mi cabeza y he imaginado lo que sucedió, mi entrenador me ayudaría a hablar sobre lo que leí. ¿Puedo hacer que un voluntario sea mi entrenador adulto y use las preguntas de la diapositiva para ayudarme a explicar lo que leo?</a:t>
            </a:r>
            <a:endParaRPr i="1"/>
          </a:p>
          <a:p>
            <a:pPr indent="0" lvl="0" marL="0" rtl="0" algn="l">
              <a:lnSpc>
                <a:spcPct val="100000"/>
              </a:lnSpc>
              <a:spcBef>
                <a:spcPts val="0"/>
              </a:spcBef>
              <a:spcAft>
                <a:spcPts val="0"/>
              </a:spcAft>
              <a:buClr>
                <a:schemeClr val="dk1"/>
              </a:buClr>
              <a:buSzPts val="1100"/>
              <a:buFont typeface="Arial"/>
              <a:buNone/>
            </a:pPr>
            <a:r>
              <a:rPr lang="en-US"/>
              <a:t>[Model a conversation]</a:t>
            </a:r>
            <a:endParaRPr/>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Es posible que deba hacer algunas preguntas de seguimiento. Por ejemplo, si pregunto "¿Puedes decirme lo que lees?", es posible que deba hacer un seguimiento preguntando sobre detalles del trama o personajes específicos.</a:t>
            </a:r>
            <a:endParaRPr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32.jp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30.jp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3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38.png"/><Relationship Id="rId7" Type="http://schemas.openxmlformats.org/officeDocument/2006/relationships/image" Target="../media/image3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30.jp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2.png"/><Relationship Id="rId7"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32.jp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9.jp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7.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37.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3" name="Google Shape;383;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14" name="Google Shape;414;p3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34" name="Google Shape;434;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55" name="Google Shape;455;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72" name="Google Shape;472;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0" y="5607273"/>
            <a:ext cx="12196432" cy="83414"/>
            <a:chOff x="-33239" y="5603791"/>
            <a:chExt cx="9147324" cy="83414"/>
          </a:xfrm>
        </p:grpSpPr>
        <p:cxnSp>
          <p:nvCxnSpPr>
            <p:cNvPr id="489" name="Google Shape;489;p3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4" name="Google Shape;524;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581" cy="2498913"/>
          </a:xfrm>
          <a:prstGeom prst="rect">
            <a:avLst/>
          </a:prstGeom>
          <a:noFill/>
          <a:ln>
            <a:noFill/>
          </a:ln>
        </p:spPr>
      </p:sp>
      <p:sp>
        <p:nvSpPr>
          <p:cNvPr id="526" name="Google Shape;526;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51"/>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1"/>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3" name="Google Shape;663;p5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4" name="Google Shape;664;p5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65" name="Google Shape;665;p5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6" name="Google Shape;666;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8" name="Google Shape;668;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9" name="Google Shape;669;p5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670" name="Google Shape;670;p51"/>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1"/>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2" name="Google Shape;672;p51"/>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74" name="Shape 674"/>
        <p:cNvGrpSpPr/>
        <p:nvPr/>
      </p:nvGrpSpPr>
      <p:grpSpPr>
        <a:xfrm>
          <a:off x="0" y="0"/>
          <a:ext cx="0" cy="0"/>
          <a:chOff x="0" y="0"/>
          <a:chExt cx="0" cy="0"/>
        </a:xfrm>
      </p:grpSpPr>
      <p:sp>
        <p:nvSpPr>
          <p:cNvPr id="675" name="Google Shape;675;p5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p52"/>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2"/>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8" name="Google Shape;678;p5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9" name="Google Shape;679;p5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80" name="Google Shape;680;p5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81" name="Google Shape;681;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2" name="Google Shape;682;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3" name="Google Shape;683;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4" name="Google Shape;684;p5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85" name="Google Shape;685;p52"/>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686" name="Google Shape;686;p52"/>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7" name="Google Shape;687;p52"/>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52"/>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691" name="Shape 691"/>
        <p:cNvGrpSpPr/>
        <p:nvPr/>
      </p:nvGrpSpPr>
      <p:grpSpPr>
        <a:xfrm>
          <a:off x="0" y="0"/>
          <a:ext cx="0" cy="0"/>
          <a:chOff x="0" y="0"/>
          <a:chExt cx="0" cy="0"/>
        </a:xfrm>
      </p:grpSpPr>
      <p:sp>
        <p:nvSpPr>
          <p:cNvPr id="692" name="Google Shape;692;p53"/>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93" name="Google Shape;693;p5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4" name="Google Shape;694;p5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95" name="Google Shape;695;p5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696" name="Google Shape;696;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697" name="Google Shape;697;p5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698" name="Google Shape;698;p5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00" name="Google Shape;700;p53"/>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3"/>
          <p:cNvSpPr/>
          <p:nvPr>
            <p:ph idx="2" type="pic"/>
          </p:nvPr>
        </p:nvSpPr>
        <p:spPr>
          <a:xfrm>
            <a:off x="457146" y="524736"/>
            <a:ext cx="2514600" cy="2935224"/>
          </a:xfrm>
          <a:prstGeom prst="rect">
            <a:avLst/>
          </a:prstGeom>
          <a:noFill/>
          <a:ln>
            <a:noFill/>
          </a:ln>
        </p:spPr>
      </p:sp>
      <p:sp>
        <p:nvSpPr>
          <p:cNvPr id="702" name="Google Shape;702;p53"/>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03" name="Shape 703"/>
        <p:cNvGrpSpPr/>
        <p:nvPr/>
      </p:nvGrpSpPr>
      <p:grpSpPr>
        <a:xfrm>
          <a:off x="0" y="0"/>
          <a:ext cx="0" cy="0"/>
          <a:chOff x="0" y="0"/>
          <a:chExt cx="0" cy="0"/>
        </a:xfrm>
      </p:grpSpPr>
      <p:sp>
        <p:nvSpPr>
          <p:cNvPr id="704" name="Google Shape;704;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5" name="Google Shape;705;p54"/>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4"/>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16" name="Shape 716"/>
        <p:cNvGrpSpPr/>
        <p:nvPr/>
      </p:nvGrpSpPr>
      <p:grpSpPr>
        <a:xfrm>
          <a:off x="0" y="0"/>
          <a:ext cx="0" cy="0"/>
          <a:chOff x="0" y="0"/>
          <a:chExt cx="0" cy="0"/>
        </a:xfrm>
      </p:grpSpPr>
      <p:sp>
        <p:nvSpPr>
          <p:cNvPr id="717" name="Google Shape;717;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8" name="Google Shape;718;p55"/>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19" name="Google Shape;719;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1" name="Google Shape;721;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2" name="Google Shape;722;p5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23" name="Google Shape;723;p55"/>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4" name="Google Shape;724;p55"/>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25" name="Shape 725"/>
        <p:cNvGrpSpPr/>
        <p:nvPr/>
      </p:nvGrpSpPr>
      <p:grpSpPr>
        <a:xfrm>
          <a:off x="0" y="0"/>
          <a:ext cx="0" cy="0"/>
          <a:chOff x="0" y="0"/>
          <a:chExt cx="0" cy="0"/>
        </a:xfrm>
      </p:grpSpPr>
      <p:sp>
        <p:nvSpPr>
          <p:cNvPr id="726" name="Google Shape;726;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7" name="Google Shape;727;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4" name="Shape 734"/>
        <p:cNvGrpSpPr/>
        <p:nvPr/>
      </p:nvGrpSpPr>
      <p:grpSpPr>
        <a:xfrm>
          <a:off x="0" y="0"/>
          <a:ext cx="0" cy="0"/>
          <a:chOff x="0" y="0"/>
          <a:chExt cx="0" cy="0"/>
        </a:xfrm>
      </p:grpSpPr>
      <p:sp>
        <p:nvSpPr>
          <p:cNvPr id="735" name="Google Shape;735;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6" name="Google Shape;736;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37" name="Google Shape;737;p57"/>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8" name="Google Shape;738;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39" name="Google Shape;739;p5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40" name="Google Shape;740;p57"/>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41" name="Google Shape;741;p57"/>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42" name="Google Shape;742;p5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43" name="Shape 743"/>
        <p:cNvGrpSpPr/>
        <p:nvPr/>
      </p:nvGrpSpPr>
      <p:grpSpPr>
        <a:xfrm>
          <a:off x="0" y="0"/>
          <a:ext cx="0" cy="0"/>
          <a:chOff x="0" y="0"/>
          <a:chExt cx="0" cy="0"/>
        </a:xfrm>
      </p:grpSpPr>
      <p:sp>
        <p:nvSpPr>
          <p:cNvPr id="744" name="Google Shape;744;p58"/>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5" name="Google Shape;745;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6" name="Google Shape;746;p5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47" name="Google Shape;747;p5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48" name="Google Shape;748;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49" name="Google Shape;749;p5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50" name="Google Shape;750;p5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51" name="Google Shape;751;p5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52" name="Google Shape;752;p58"/>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8"/>
          <p:cNvSpPr/>
          <p:nvPr>
            <p:ph idx="2" type="pic"/>
          </p:nvPr>
        </p:nvSpPr>
        <p:spPr>
          <a:xfrm>
            <a:off x="457146" y="524736"/>
            <a:ext cx="2514600" cy="2935224"/>
          </a:xfrm>
          <a:prstGeom prst="rect">
            <a:avLst/>
          </a:prstGeom>
          <a:noFill/>
          <a:ln>
            <a:noFill/>
          </a:ln>
        </p:spPr>
      </p:sp>
      <p:sp>
        <p:nvSpPr>
          <p:cNvPr id="754" name="Google Shape;754;p58"/>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1">
  <p:cSld name="Custom Layout_1_1">
    <p:spTree>
      <p:nvGrpSpPr>
        <p:cNvPr id="759" name="Shape 759"/>
        <p:cNvGrpSpPr/>
        <p:nvPr/>
      </p:nvGrpSpPr>
      <p:grpSpPr>
        <a:xfrm>
          <a:off x="0" y="0"/>
          <a:ext cx="0" cy="0"/>
          <a:chOff x="0" y="0"/>
          <a:chExt cx="0" cy="0"/>
        </a:xfrm>
      </p:grpSpPr>
      <p:sp>
        <p:nvSpPr>
          <p:cNvPr id="760" name="Google Shape;760;p6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1" name="Google Shape;761;p6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62" name="Google Shape;762;p6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3" name="Google Shape;763;p60"/>
          <p:cNvCxnSpPr/>
          <p:nvPr/>
        </p:nvCxnSpPr>
        <p:spPr>
          <a:xfrm>
            <a:off x="2289544" y="6565900"/>
            <a:ext cx="2082600" cy="0"/>
          </a:xfrm>
          <a:prstGeom prst="straightConnector1">
            <a:avLst/>
          </a:prstGeom>
          <a:noFill/>
          <a:ln cap="flat" cmpd="sng" w="25400">
            <a:solidFill>
              <a:srgbClr val="0771BA"/>
            </a:solidFill>
            <a:prstDash val="solid"/>
            <a:miter lim="800000"/>
            <a:headEnd len="sm" w="sm" type="none"/>
            <a:tailEnd len="sm" w="sm" type="none"/>
          </a:ln>
        </p:spPr>
      </p:cxnSp>
      <p:cxnSp>
        <p:nvCxnSpPr>
          <p:cNvPr id="764" name="Google Shape;764;p6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5" name="Google Shape;765;p60"/>
          <p:cNvCxnSpPr/>
          <p:nvPr/>
        </p:nvCxnSpPr>
        <p:spPr>
          <a:xfrm>
            <a:off x="7620999" y="6565900"/>
            <a:ext cx="2082600" cy="0"/>
          </a:xfrm>
          <a:prstGeom prst="straightConnector1">
            <a:avLst/>
          </a:prstGeom>
          <a:noFill/>
          <a:ln cap="flat" cmpd="sng" w="25400">
            <a:solidFill>
              <a:srgbClr val="96C93F"/>
            </a:solidFill>
            <a:prstDash val="solid"/>
            <a:miter lim="800000"/>
            <a:headEnd len="sm" w="sm" type="none"/>
            <a:tailEnd len="sm" w="sm" type="none"/>
          </a:ln>
        </p:spPr>
      </p:cxnSp>
      <p:cxnSp>
        <p:nvCxnSpPr>
          <p:cNvPr id="766" name="Google Shape;766;p6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7" name="Google Shape;767;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8" name="Google Shape;768;p6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69" name="Google Shape;769;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70" name="Google Shape;770;p6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771" name="Google Shape;771;p6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pic>
        <p:nvPicPr>
          <p:cNvPr descr="A picture containing vector graphics&#10;&#10;Description automatically generated" id="772" name="Google Shape;772;p6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pic>
        <p:nvPicPr>
          <p:cNvPr id="773" name="Google Shape;773;p60"/>
          <p:cNvPicPr preferRelativeResize="0"/>
          <p:nvPr/>
        </p:nvPicPr>
        <p:blipFill rotWithShape="1">
          <a:blip r:embed="rId7">
            <a:alphaModFix/>
          </a:blip>
          <a:srcRect b="0" l="0" r="0" t="0"/>
          <a:stretch/>
        </p:blipFill>
        <p:spPr>
          <a:xfrm>
            <a:off x="4458273" y="6324412"/>
            <a:ext cx="529889" cy="4979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4" name="Shape 774"/>
        <p:cNvGrpSpPr/>
        <p:nvPr/>
      </p:nvGrpSpPr>
      <p:grpSpPr>
        <a:xfrm>
          <a:off x="0" y="0"/>
          <a:ext cx="0" cy="0"/>
          <a:chOff x="0" y="0"/>
          <a:chExt cx="0" cy="0"/>
        </a:xfrm>
      </p:grpSpPr>
      <p:sp>
        <p:nvSpPr>
          <p:cNvPr id="775" name="Google Shape;775;p6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776" name="Google Shape;776;p6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p6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9" name="Google Shape;779;p6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0" name="Google Shape;780;p6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81" name="Google Shape;781;p6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2" name="Google Shape;782;p6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3" name="Google Shape;783;p6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4" name="Google Shape;784;p6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5" name="Google Shape;785;p6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6" name="Google Shape;786;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7" name="Google Shape;787;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8" name="Google Shape;788;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89" name="Google Shape;789;p6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90" name="Google Shape;790;p6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91" name="Google Shape;791;p6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92" name="Shape 792"/>
        <p:cNvGrpSpPr/>
        <p:nvPr/>
      </p:nvGrpSpPr>
      <p:grpSpPr>
        <a:xfrm>
          <a:off x="0" y="0"/>
          <a:ext cx="0" cy="0"/>
          <a:chOff x="0" y="0"/>
          <a:chExt cx="0" cy="0"/>
        </a:xfrm>
      </p:grpSpPr>
      <p:sp>
        <p:nvSpPr>
          <p:cNvPr id="793" name="Google Shape;793;p6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4" name="Google Shape;794;p62"/>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5" name="Google Shape;795;p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6" name="Google Shape;796;p62"/>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7" name="Google Shape;797;p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98" name="Google Shape;798;p6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0" name="Google Shape;800;p6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1" name="Google Shape;801;p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2" name="Google Shape;802;p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03" name="Google Shape;803;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4" name="Google Shape;804;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5" name="Google Shape;805;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06" name="Google Shape;806;p6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07" name="Google Shape;807;p6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08" name="Google Shape;808;p6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809" name="Google Shape;809;p6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0" name="Shape 810"/>
        <p:cNvGrpSpPr/>
        <p:nvPr/>
      </p:nvGrpSpPr>
      <p:grpSpPr>
        <a:xfrm>
          <a:off x="0" y="0"/>
          <a:ext cx="0" cy="0"/>
          <a:chOff x="0" y="0"/>
          <a:chExt cx="0" cy="0"/>
        </a:xfrm>
      </p:grpSpPr>
      <p:sp>
        <p:nvSpPr>
          <p:cNvPr id="811" name="Google Shape;811;p6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6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0" name="Google Shape;820;p6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21" name="Google Shape;821;p6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2" name="Google Shape;822;p6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3" name="Google Shape;823;p6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4" name="Google Shape;824;p6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6" name="Google Shape;826;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7" name="Google Shape;827;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8" name="Google Shape;828;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829" name="Shape 829"/>
        <p:cNvGrpSpPr/>
        <p:nvPr/>
      </p:nvGrpSpPr>
      <p:grpSpPr>
        <a:xfrm>
          <a:off x="0" y="0"/>
          <a:ext cx="0" cy="0"/>
          <a:chOff x="0" y="0"/>
          <a:chExt cx="0" cy="0"/>
        </a:xfrm>
      </p:grpSpPr>
      <p:sp>
        <p:nvSpPr>
          <p:cNvPr id="830" name="Google Shape;830;p6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1" name="Google Shape;831;p6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32" name="Google Shape;832;p6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3" name="Google Shape;833;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4" name="Google Shape;834;p6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7" name="Google Shape;83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8" name="Google Shape;838;p6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39" name="Google Shape;83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0" name="Google Shape;840;p6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41" name="Google Shape;841;p6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42" name="Google Shape;842;p64"/>
          <p:cNvSpPr txBox="1"/>
          <p:nvPr>
            <p:ph idx="3"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43" name="Google Shape;843;p64"/>
          <p:cNvSpPr txBox="1"/>
          <p:nvPr>
            <p:ph idx="4"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44" name="Google Shape;844;p64"/>
          <p:cNvSpPr txBox="1"/>
          <p:nvPr>
            <p:ph idx="5"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45" name="Google Shape;845;p64"/>
          <p:cNvSpPr txBox="1"/>
          <p:nvPr>
            <p:ph idx="6"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pic>
        <p:nvPicPr>
          <p:cNvPr descr="A picture containing vector graphics&#10;&#10;Description automatically generated" id="846" name="Google Shape;846;p6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pic>
        <p:nvPicPr>
          <p:cNvPr id="847" name="Google Shape;847;p64"/>
          <p:cNvPicPr preferRelativeResize="0"/>
          <p:nvPr/>
        </p:nvPicPr>
        <p:blipFill rotWithShape="1">
          <a:blip r:embed="rId7">
            <a:alphaModFix/>
          </a:blip>
          <a:srcRect b="0" l="0" r="0" t="0"/>
          <a:stretch/>
        </p:blipFill>
        <p:spPr>
          <a:xfrm>
            <a:off x="4458273" y="6324412"/>
            <a:ext cx="529889" cy="4979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48" name="Shape 848"/>
        <p:cNvGrpSpPr/>
        <p:nvPr/>
      </p:nvGrpSpPr>
      <p:grpSpPr>
        <a:xfrm>
          <a:off x="0" y="0"/>
          <a:ext cx="0" cy="0"/>
          <a:chOff x="0" y="0"/>
          <a:chExt cx="0" cy="0"/>
        </a:xfrm>
      </p:grpSpPr>
      <p:sp>
        <p:nvSpPr>
          <p:cNvPr id="849" name="Google Shape;849;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0" name="Google Shape;850;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descr="A picture containing text, person, indoor, table&#10;&#10;Description automatically generated" id="851" name="Google Shape;851;p65"/>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852" name="Google Shape;852;p6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3" name="Google Shape;853;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4" name="Google Shape;854;p6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5" name="Google Shape;855;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6" name="Google Shape;856;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857" name="Google Shape;857;p65"/>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58" name="Google Shape;858;p6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59" name="Google Shape;859;p6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60" name="Google Shape;860;p65"/>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1" name="Google Shape;861;p6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62" name="Google Shape;862;p65"/>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3" name="Google Shape;863;p65"/>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4" name="Google Shape;864;p65"/>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5"/>
          <p:cNvSpPr txBox="1"/>
          <p:nvPr>
            <p:ph idx="2"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5"/>
          <p:cNvSpPr txBox="1"/>
          <p:nvPr>
            <p:ph idx="3"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67" name="Shape 867"/>
        <p:cNvGrpSpPr/>
        <p:nvPr/>
      </p:nvGrpSpPr>
      <p:grpSpPr>
        <a:xfrm>
          <a:off x="0" y="0"/>
          <a:ext cx="0" cy="0"/>
          <a:chOff x="0" y="0"/>
          <a:chExt cx="0" cy="0"/>
        </a:xfrm>
      </p:grpSpPr>
      <p:pic>
        <p:nvPicPr>
          <p:cNvPr id="868" name="Google Shape;868;p66"/>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869" name="Google Shape;869;p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0" name="Google Shape;870;p66"/>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871" name="Google Shape;871;p6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2" name="Google Shape;872;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3" name="Google Shape;873;p6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4" name="Google Shape;874;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5" name="Google Shape;875;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6" name="Google Shape;876;p6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77" name="Google Shape;877;p6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78" name="Google Shape;878;p66"/>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79" name="Google Shape;879;p6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80" name="Google Shape;880;p66"/>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1" name="Google Shape;881;p66"/>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2" name="Google Shape;882;p66"/>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6"/>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6"/>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85" name="Shape 885"/>
        <p:cNvGrpSpPr/>
        <p:nvPr/>
      </p:nvGrpSpPr>
      <p:grpSpPr>
        <a:xfrm>
          <a:off x="0" y="0"/>
          <a:ext cx="0" cy="0"/>
          <a:chOff x="0" y="0"/>
          <a:chExt cx="0" cy="0"/>
        </a:xfrm>
      </p:grpSpPr>
      <p:sp>
        <p:nvSpPr>
          <p:cNvPr id="886" name="Google Shape;886;p67"/>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7" name="Google Shape;887;p67"/>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7"/>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89" name="Google Shape;889;p67"/>
          <p:cNvGrpSpPr/>
          <p:nvPr/>
        </p:nvGrpSpPr>
        <p:grpSpPr>
          <a:xfrm>
            <a:off x="1" y="5607273"/>
            <a:ext cx="12196128" cy="83414"/>
            <a:chOff x="-33239" y="5603791"/>
            <a:chExt cx="9147325" cy="83414"/>
          </a:xfrm>
        </p:grpSpPr>
        <p:cxnSp>
          <p:nvCxnSpPr>
            <p:cNvPr id="890" name="Google Shape;890;p6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891" name="Google Shape;891;p6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97" name="Shape 897"/>
        <p:cNvGrpSpPr/>
        <p:nvPr/>
      </p:nvGrpSpPr>
      <p:grpSpPr>
        <a:xfrm>
          <a:off x="0" y="0"/>
          <a:ext cx="0" cy="0"/>
          <a:chOff x="0" y="0"/>
          <a:chExt cx="0" cy="0"/>
        </a:xfrm>
      </p:grpSpPr>
      <p:pic>
        <p:nvPicPr>
          <p:cNvPr id="898" name="Google Shape;898;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9" name="Google Shape;899;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1" name="Google Shape;901;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2" name="Google Shape;902;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3" name="Google Shape;903;p6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4" name="Google Shape;904;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6" name="Google Shape;906;p6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7" name="Google Shape;907;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8" name="Google Shape;908;p6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9"/>
          <p:cNvSpPr/>
          <p:nvPr>
            <p:ph idx="9" type="pic"/>
          </p:nvPr>
        </p:nvSpPr>
        <p:spPr>
          <a:xfrm>
            <a:off x="7967502" y="1420398"/>
            <a:ext cx="3962194" cy="3122713"/>
          </a:xfrm>
          <a:prstGeom prst="rect">
            <a:avLst/>
          </a:prstGeom>
          <a:noFill/>
          <a:ln>
            <a:noFill/>
          </a:ln>
        </p:spPr>
      </p:sp>
      <p:sp>
        <p:nvSpPr>
          <p:cNvPr id="917" name="Google Shape;917;p6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918" name="Shape 918"/>
        <p:cNvGrpSpPr/>
        <p:nvPr/>
      </p:nvGrpSpPr>
      <p:grpSpPr>
        <a:xfrm>
          <a:off x="0" y="0"/>
          <a:ext cx="0" cy="0"/>
          <a:chOff x="0" y="0"/>
          <a:chExt cx="0" cy="0"/>
        </a:xfrm>
      </p:grpSpPr>
      <p:sp>
        <p:nvSpPr>
          <p:cNvPr id="919" name="Google Shape;919;p70"/>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920" name="Google Shape;92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0"/>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70"/>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5" name="Google Shape;925;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6" name="Google Shape;926;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1" name="Google Shape;931;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2" name="Google Shape;932;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3" name="Google Shape;933;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4" name="Google Shape;934;p70"/>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0"/>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0"/>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0"/>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38" name="Shape 938"/>
        <p:cNvGrpSpPr/>
        <p:nvPr/>
      </p:nvGrpSpPr>
      <p:grpSpPr>
        <a:xfrm>
          <a:off x="0" y="0"/>
          <a:ext cx="0" cy="0"/>
          <a:chOff x="0" y="0"/>
          <a:chExt cx="0" cy="0"/>
        </a:xfrm>
      </p:grpSpPr>
      <p:sp>
        <p:nvSpPr>
          <p:cNvPr id="939" name="Google Shape;939;p71"/>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3" name="Google Shape;943;p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44" name="Google Shape;944;p7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7" name="Google Shape;947;p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9" name="Google Shape;949;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0" name="Google Shape;950;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1" name="Google Shape;951;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2" name="Google Shape;952;p71"/>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3" name="Google Shape;953;p71"/>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4" name="Google Shape;954;p71"/>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55" name="Shape 955"/>
        <p:cNvGrpSpPr/>
        <p:nvPr/>
      </p:nvGrpSpPr>
      <p:grpSpPr>
        <a:xfrm>
          <a:off x="0" y="0"/>
          <a:ext cx="0" cy="0"/>
          <a:chOff x="0" y="0"/>
          <a:chExt cx="0" cy="0"/>
        </a:xfrm>
      </p:grpSpPr>
      <p:sp>
        <p:nvSpPr>
          <p:cNvPr id="956" name="Google Shape;956;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7" name="Google Shape;957;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58" name="Google Shape;958;p7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2" name="Google Shape;962;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3" name="Google Shape;963;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4" name="Google Shape;964;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65" name="Google Shape;965;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6" name="Google Shape;966;p72"/>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68" name="Google Shape;968;p72"/>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69" name="Shape 969"/>
        <p:cNvGrpSpPr/>
        <p:nvPr/>
      </p:nvGrpSpPr>
      <p:grpSpPr>
        <a:xfrm>
          <a:off x="0" y="0"/>
          <a:ext cx="0" cy="0"/>
          <a:chOff x="0" y="0"/>
          <a:chExt cx="0" cy="0"/>
        </a:xfrm>
      </p:grpSpPr>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3" name="Google Shape;973;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4" name="Google Shape;974;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5" name="Google Shape;975;p7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8" name="Google Shape;978;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9" name="Google Shape;979;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0" name="Google Shape;980;p7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1" name="Google Shape;981;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982" name="Shape 982"/>
        <p:cNvGrpSpPr/>
        <p:nvPr/>
      </p:nvGrpSpPr>
      <p:grpSpPr>
        <a:xfrm>
          <a:off x="0" y="0"/>
          <a:ext cx="0" cy="0"/>
          <a:chOff x="0" y="0"/>
          <a:chExt cx="0" cy="0"/>
        </a:xfrm>
      </p:grpSpPr>
      <p:pic>
        <p:nvPicPr>
          <p:cNvPr id="983" name="Google Shape;983;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84" name="Google Shape;984;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5" name="Google Shape;985;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6" name="Google Shape;986;p7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7" name="Google Shape;987;p7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88" name="Google Shape;988;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9" name="Google Shape;989;p7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0" name="Google Shape;990;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1" name="Google Shape;991;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92" name="Google Shape;992;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3" name="Google Shape;993;p74"/>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4"/>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95" name="Shape 995"/>
        <p:cNvGrpSpPr/>
        <p:nvPr/>
      </p:nvGrpSpPr>
      <p:grpSpPr>
        <a:xfrm>
          <a:off x="0" y="0"/>
          <a:ext cx="0" cy="0"/>
          <a:chOff x="0" y="0"/>
          <a:chExt cx="0" cy="0"/>
        </a:xfrm>
      </p:grpSpPr>
      <p:sp>
        <p:nvSpPr>
          <p:cNvPr id="996" name="Google Shape;996;p7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8" name="Google Shape;998;p7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7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0" name="Google Shape;1000;p7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7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05" name="Google Shape;1005;p7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06" name="Google Shape;1006;p7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9" name="Google Shape;1009;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1" name="Google Shape;1011;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2" name="Google Shape;1012;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3" name="Google Shape;1013;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014" name="Shape 1014"/>
        <p:cNvGrpSpPr/>
        <p:nvPr/>
      </p:nvGrpSpPr>
      <p:grpSpPr>
        <a:xfrm>
          <a:off x="0" y="0"/>
          <a:ext cx="0" cy="0"/>
          <a:chOff x="0" y="0"/>
          <a:chExt cx="0" cy="0"/>
        </a:xfrm>
      </p:grpSpPr>
      <p:sp>
        <p:nvSpPr>
          <p:cNvPr id="1015" name="Google Shape;1015;p76"/>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16" name="Google Shape;1016;p7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6"/>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9" name="Google Shape;1019;p76"/>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0" name="Google Shape;1020;p7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21" name="Google Shape;1021;p7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8" name="Google Shape;1028;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29" name="Google Shape;1029;p7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30" name="Google Shape;1030;p7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31" name="Google Shape;1031;p7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032" name="Shape 1032"/>
        <p:cNvGrpSpPr/>
        <p:nvPr/>
      </p:nvGrpSpPr>
      <p:grpSpPr>
        <a:xfrm>
          <a:off x="0" y="0"/>
          <a:ext cx="0" cy="0"/>
          <a:chOff x="0" y="0"/>
          <a:chExt cx="0" cy="0"/>
        </a:xfrm>
      </p:grpSpPr>
      <p:sp>
        <p:nvSpPr>
          <p:cNvPr id="1033" name="Google Shape;1033;p7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34" name="Google Shape;1034;p7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7" name="Google Shape;1037;p7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38" name="Google Shape;1038;p7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39" name="Google Shape;1039;p7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0" name="Google Shape;1040;p7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1" name="Google Shape;1041;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3" name="Google Shape;1043;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4" name="Google Shape;1044;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5" name="Google Shape;1045;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6" name="Google Shape;1046;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47" name="Google Shape;1047;p77"/>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48" name="Google Shape;1048;p77"/>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49" name="Google Shape;1049;p77"/>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50" name="Shape 1050"/>
        <p:cNvGrpSpPr/>
        <p:nvPr/>
      </p:nvGrpSpPr>
      <p:grpSpPr>
        <a:xfrm>
          <a:off x="0" y="0"/>
          <a:ext cx="0" cy="0"/>
          <a:chOff x="0" y="0"/>
          <a:chExt cx="0" cy="0"/>
        </a:xfrm>
      </p:grpSpPr>
      <p:sp>
        <p:nvSpPr>
          <p:cNvPr id="1051" name="Google Shape;1051;p78"/>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8"/>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8"/>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8"/>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8"/>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8"/>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8"/>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8"/>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60" name="Google Shape;1060;p7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61" name="Google Shape;1061;p7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2" name="Google Shape;1062;p7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3" name="Google Shape;1063;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4" name="Google Shape;1064;p7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5" name="Google Shape;1065;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6" name="Google Shape;1066;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7" name="Google Shape;1067;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8" name="Google Shape;1068;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69" name="Shape 1069"/>
        <p:cNvGrpSpPr/>
        <p:nvPr/>
      </p:nvGrpSpPr>
      <p:grpSpPr>
        <a:xfrm>
          <a:off x="0" y="0"/>
          <a:ext cx="0" cy="0"/>
          <a:chOff x="0" y="0"/>
          <a:chExt cx="0" cy="0"/>
        </a:xfrm>
      </p:grpSpPr>
      <p:pic>
        <p:nvPicPr>
          <p:cNvPr id="1070" name="Google Shape;1070;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1" name="Google Shape;1071;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3" name="Google Shape;1073;p7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4" name="Google Shape;1074;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5" name="Google Shape;1075;p7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76" name="Google Shape;1076;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7" name="Google Shape;1077;p7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8" name="Google Shape;1078;p7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79" name="Google Shape;1079;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0" name="Google Shape;1080;p7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7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7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3" name="Google Shape;1083;p7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7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7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7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88" name="Google Shape;1088;p79"/>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89" name="Shape 1089"/>
        <p:cNvGrpSpPr/>
        <p:nvPr/>
      </p:nvGrpSpPr>
      <p:grpSpPr>
        <a:xfrm>
          <a:off x="0" y="0"/>
          <a:ext cx="0" cy="0"/>
          <a:chOff x="0" y="0"/>
          <a:chExt cx="0" cy="0"/>
        </a:xfrm>
      </p:grpSpPr>
      <p:pic>
        <p:nvPicPr>
          <p:cNvPr id="1090" name="Google Shape;1090;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91" name="Google Shape;1091;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2" name="Google Shape;1092;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3" name="Google Shape;1093;p8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4" name="Google Shape;1094;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5" name="Google Shape;1095;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6" name="Google Shape;1096;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7" name="Google Shape;1097;p8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98" name="Google Shape;1098;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99" name="Google Shape;109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0" name="Google Shape;1100;p8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1" name="Google Shape;1101;p8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2" name="Google Shape;1102;p8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p8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7" name="Google Shape;1107;p8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0"/>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109" name="Google Shape;1109;p80"/>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110" name="Google Shape;1110;p80"/>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1" name="Google Shape;1111;p80"/>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2" name="Google Shape;1112;p80"/>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3" name="Shape 1113"/>
        <p:cNvGrpSpPr/>
        <p:nvPr/>
      </p:nvGrpSpPr>
      <p:grpSpPr>
        <a:xfrm>
          <a:off x="0" y="0"/>
          <a:ext cx="0" cy="0"/>
          <a:chOff x="0" y="0"/>
          <a:chExt cx="0" cy="0"/>
        </a:xfrm>
      </p:grpSpPr>
      <p:pic>
        <p:nvPicPr>
          <p:cNvPr id="1114" name="Google Shape;1114;p8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15" name="Google Shape;1115;p8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6" name="Google Shape;1116;p8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7" name="Google Shape;1117;p8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8" name="Google Shape;1118;p8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9" name="Google Shape;1119;p8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20" name="Google Shape;1120;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1" name="Google Shape;1121;p8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22" name="Google Shape;1122;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3" name="Google Shape;1123;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4" name="Google Shape;1124;p8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126" name="Shape 1126"/>
        <p:cNvGrpSpPr/>
        <p:nvPr/>
      </p:nvGrpSpPr>
      <p:grpSpPr>
        <a:xfrm>
          <a:off x="0" y="0"/>
          <a:ext cx="0" cy="0"/>
          <a:chOff x="0" y="0"/>
          <a:chExt cx="0" cy="0"/>
        </a:xfrm>
      </p:grpSpPr>
      <p:pic>
        <p:nvPicPr>
          <p:cNvPr id="1127" name="Google Shape;1127;p8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28" name="Google Shape;1128;p8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9" name="Google Shape;1129;p8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0" name="Google Shape;1130;p8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1" name="Google Shape;1131;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2" name="Google Shape;1132;p8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33" name="Google Shape;1133;p8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4" name="Google Shape;1134;p8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35" name="Google Shape;1135;p8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36" name="Google Shape;1136;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7" name="Google Shape;1137;p82"/>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2"/>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39" name="Shape 1139"/>
        <p:cNvGrpSpPr/>
        <p:nvPr/>
      </p:nvGrpSpPr>
      <p:grpSpPr>
        <a:xfrm>
          <a:off x="0" y="0"/>
          <a:ext cx="0" cy="0"/>
          <a:chOff x="0" y="0"/>
          <a:chExt cx="0" cy="0"/>
        </a:xfrm>
      </p:grpSpPr>
      <p:pic>
        <p:nvPicPr>
          <p:cNvPr id="1140" name="Google Shape;1140;p8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41" name="Google Shape;1141;p8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44" name="Google Shape;1144;p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45" name="Google Shape;1145;p8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46" name="Google Shape;1146;p8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7" name="Google Shape;1147;p8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48" name="Google Shape;1148;p8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49" name="Google Shape;1149;p8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0" name="Google Shape;1150;p83"/>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p83"/>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2" name="Google Shape;1152;p83"/>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p83"/>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3"/>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3"/>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6" name="Google Shape;1156;p83"/>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57" name="Shape 1157"/>
        <p:cNvGrpSpPr/>
        <p:nvPr/>
      </p:nvGrpSpPr>
      <p:grpSpPr>
        <a:xfrm>
          <a:off x="0" y="0"/>
          <a:ext cx="0" cy="0"/>
          <a:chOff x="0" y="0"/>
          <a:chExt cx="0" cy="0"/>
        </a:xfrm>
      </p:grpSpPr>
      <p:pic>
        <p:nvPicPr>
          <p:cNvPr id="1158" name="Google Shape;1158;p8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59" name="Google Shape;1159;p8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p8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62" name="Google Shape;1162;p8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63" name="Google Shape;1163;p8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4" name="Google Shape;1164;p8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65" name="Google Shape;1165;p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6" name="Google Shape;1166;p8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7" name="Google Shape;1167;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8" name="Google Shape;1168;p84"/>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69" name="Shape 1169"/>
        <p:cNvGrpSpPr/>
        <p:nvPr/>
      </p:nvGrpSpPr>
      <p:grpSpPr>
        <a:xfrm>
          <a:off x="0" y="0"/>
          <a:ext cx="0" cy="0"/>
          <a:chOff x="0" y="0"/>
          <a:chExt cx="0" cy="0"/>
        </a:xfrm>
      </p:grpSpPr>
      <p:pic>
        <p:nvPicPr>
          <p:cNvPr id="1170" name="Google Shape;1170;p8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71" name="Google Shape;1171;p8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2" name="Google Shape;1172;p8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73" name="Google Shape;1173;p8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74" name="Google Shape;1174;p8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75" name="Google Shape;1175;p8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6" name="Google Shape;1176;p8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77" name="Google Shape;1177;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78" name="Google Shape;1178;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9" name="Google Shape;1179;p8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0" name="Google Shape;1180;p8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82" name="Shape 1182"/>
        <p:cNvGrpSpPr/>
        <p:nvPr/>
      </p:nvGrpSpPr>
      <p:grpSpPr>
        <a:xfrm>
          <a:off x="0" y="0"/>
          <a:ext cx="0" cy="0"/>
          <a:chOff x="0" y="0"/>
          <a:chExt cx="0" cy="0"/>
        </a:xfrm>
      </p:grpSpPr>
      <p:sp>
        <p:nvSpPr>
          <p:cNvPr id="1183" name="Google Shape;1183;p86"/>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84" name="Google Shape;1184;p86"/>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91" name="Shape 1191"/>
        <p:cNvGrpSpPr/>
        <p:nvPr/>
      </p:nvGrpSpPr>
      <p:grpSpPr>
        <a:xfrm>
          <a:off x="0" y="0"/>
          <a:ext cx="0" cy="0"/>
          <a:chOff x="0" y="0"/>
          <a:chExt cx="0" cy="0"/>
        </a:xfrm>
      </p:grpSpPr>
      <p:sp>
        <p:nvSpPr>
          <p:cNvPr id="1192" name="Google Shape;1192;p8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3" name="Google Shape;1193;p8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4" name="Google Shape;1194;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95" name="Google Shape;1195;p8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96" name="Google Shape;1196;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7" name="Google Shape;1197;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8" name="Google Shape;1198;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9" name="Google Shape;1199;p8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00" name="Google Shape;1200;p8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8"/>
          <p:cNvSpPr/>
          <p:nvPr>
            <p:ph idx="2" type="pic"/>
          </p:nvPr>
        </p:nvSpPr>
        <p:spPr>
          <a:xfrm>
            <a:off x="457146" y="524736"/>
            <a:ext cx="2514600" cy="2935200"/>
          </a:xfrm>
          <a:prstGeom prst="rect">
            <a:avLst/>
          </a:prstGeom>
          <a:noFill/>
          <a:ln>
            <a:noFill/>
          </a:ln>
        </p:spPr>
      </p:sp>
      <p:sp>
        <p:nvSpPr>
          <p:cNvPr id="1202" name="Google Shape;1202;p8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203" name="Shape 1203"/>
        <p:cNvGrpSpPr/>
        <p:nvPr/>
      </p:nvGrpSpPr>
      <p:grpSpPr>
        <a:xfrm>
          <a:off x="0" y="0"/>
          <a:ext cx="0" cy="0"/>
          <a:chOff x="0" y="0"/>
          <a:chExt cx="0" cy="0"/>
        </a:xfrm>
      </p:grpSpPr>
      <p:sp>
        <p:nvSpPr>
          <p:cNvPr id="1204" name="Google Shape;1204;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5" name="Google Shape;1205;p89"/>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9"/>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7" name="Google Shape;1207;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8" name="Google Shape;1208;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9" name="Google Shape;1209;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0" name="Google Shape;1210;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1" name="Google Shape;1211;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2" name="Google Shape;1212;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3" name="Google Shape;1213;p8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214" name="Google Shape;1214;p89"/>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215" name="Google Shape;1215;p89"/>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6" name="Google Shape;1216;p89"/>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7" name="Google Shape;1217;p89"/>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89"/>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p89"/>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220" name="Shape 1220"/>
        <p:cNvGrpSpPr/>
        <p:nvPr/>
      </p:nvGrpSpPr>
      <p:grpSpPr>
        <a:xfrm>
          <a:off x="0" y="0"/>
          <a:ext cx="0" cy="0"/>
          <a:chOff x="0" y="0"/>
          <a:chExt cx="0" cy="0"/>
        </a:xfrm>
      </p:grpSpPr>
      <p:sp>
        <p:nvSpPr>
          <p:cNvPr id="1221" name="Google Shape;1221;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2" name="Google Shape;1222;p9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25" name="Google Shape;1225;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p9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7" name="Google Shape;1227;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29" name="Google Shape;1229;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0" name="Google Shape;1230;p9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1" name="Google Shape;1231;p9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232" name="Google Shape;1232;p9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3" name="Google Shape;1233;p9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4" name="Google Shape;1234;p9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5" name="Google Shape;1235;p9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36" name="Shape 1236"/>
        <p:cNvGrpSpPr/>
        <p:nvPr/>
      </p:nvGrpSpPr>
      <p:grpSpPr>
        <a:xfrm>
          <a:off x="0" y="0"/>
          <a:ext cx="0" cy="0"/>
          <a:chOff x="0" y="0"/>
          <a:chExt cx="0" cy="0"/>
        </a:xfrm>
      </p:grpSpPr>
      <p:sp>
        <p:nvSpPr>
          <p:cNvPr id="1237" name="Google Shape;1237;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8" name="Google Shape;1238;p91"/>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9" name="Google Shape;1239;p91"/>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0" name="Google Shape;1240;p91"/>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1" name="Google Shape;1241;p91"/>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42" name="Google Shape;1242;p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3" name="Google Shape;1243;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4" name="Google Shape;1244;p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5" name="Google Shape;1245;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46" name="Google Shape;1246;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47" name="Google Shape;1247;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48" name="Google Shape;1248;p9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49" name="Shape 1249"/>
        <p:cNvGrpSpPr/>
        <p:nvPr/>
      </p:nvGrpSpPr>
      <p:grpSpPr>
        <a:xfrm>
          <a:off x="0" y="0"/>
          <a:ext cx="0" cy="0"/>
          <a:chOff x="0" y="0"/>
          <a:chExt cx="0" cy="0"/>
        </a:xfrm>
      </p:grpSpPr>
      <p:sp>
        <p:nvSpPr>
          <p:cNvPr id="1250" name="Google Shape;1250;p9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51" name="Google Shape;1251;p92"/>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52" name="Google Shape;1252;p9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3" name="Google Shape;1253;p9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9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5" name="Google Shape;1255;p92"/>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56" name="Google Shape;1256;p92"/>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57" name="Google Shape;1257;p92"/>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58" name="Shape 1258"/>
        <p:cNvGrpSpPr/>
        <p:nvPr/>
      </p:nvGrpSpPr>
      <p:grpSpPr>
        <a:xfrm>
          <a:off x="0" y="0"/>
          <a:ext cx="0" cy="0"/>
          <a:chOff x="0" y="0"/>
          <a:chExt cx="0" cy="0"/>
        </a:xfrm>
      </p:grpSpPr>
      <p:sp>
        <p:nvSpPr>
          <p:cNvPr id="1259" name="Google Shape;1259;p9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0" name="Google Shape;1260;p9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1" name="Google Shape;1261;p9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2" name="Google Shape;1262;p9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3" name="Google Shape;1263;p9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64" name="Google Shape;1264;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65" name="Google Shape;1265;p9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66" name="Google Shape;1266;p9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67" name="Shape 1267"/>
        <p:cNvGrpSpPr/>
        <p:nvPr/>
      </p:nvGrpSpPr>
      <p:grpSpPr>
        <a:xfrm>
          <a:off x="0" y="0"/>
          <a:ext cx="0" cy="0"/>
          <a:chOff x="0" y="0"/>
          <a:chExt cx="0" cy="0"/>
        </a:xfrm>
      </p:grpSpPr>
      <p:sp>
        <p:nvSpPr>
          <p:cNvPr id="1268" name="Google Shape;1268;p9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9" name="Google Shape;1269;p9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0" name="Google Shape;1270;p9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1" name="Google Shape;1271;p9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72" name="Google Shape;1272;p94"/>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73" name="Google Shape;1273;p9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74" name="Google Shape;1274;p94"/>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75" name="Google Shape;1275;p94"/>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76" name="Shape 1276"/>
        <p:cNvGrpSpPr/>
        <p:nvPr/>
      </p:nvGrpSpPr>
      <p:grpSpPr>
        <a:xfrm>
          <a:off x="0" y="0"/>
          <a:ext cx="0" cy="0"/>
          <a:chOff x="0" y="0"/>
          <a:chExt cx="0" cy="0"/>
        </a:xfrm>
      </p:grpSpPr>
      <p:sp>
        <p:nvSpPr>
          <p:cNvPr id="1277" name="Google Shape;1277;p9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8" name="Google Shape;1278;p9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9" name="Google Shape;1279;p9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0" name="Google Shape;1280;p9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81" name="Google Shape;1281;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82" name="Google Shape;1282;p9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83" name="Google Shape;1283;p95"/>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84" name="Google Shape;1284;p9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85" name="Google Shape;1285;p9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5"/>
          <p:cNvSpPr/>
          <p:nvPr>
            <p:ph idx="2" type="pic"/>
          </p:nvPr>
        </p:nvSpPr>
        <p:spPr>
          <a:xfrm>
            <a:off x="457146" y="524736"/>
            <a:ext cx="2514600" cy="2935200"/>
          </a:xfrm>
          <a:prstGeom prst="rect">
            <a:avLst/>
          </a:prstGeom>
          <a:noFill/>
          <a:ln>
            <a:noFill/>
          </a:ln>
        </p:spPr>
      </p:sp>
      <p:sp>
        <p:nvSpPr>
          <p:cNvPr id="1287" name="Google Shape;1287;p9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93" name="Shape 1293"/>
        <p:cNvGrpSpPr/>
        <p:nvPr/>
      </p:nvGrpSpPr>
      <p:grpSpPr>
        <a:xfrm>
          <a:off x="0" y="0"/>
          <a:ext cx="0" cy="0"/>
          <a:chOff x="0" y="0"/>
          <a:chExt cx="0" cy="0"/>
        </a:xfrm>
      </p:grpSpPr>
      <p:sp>
        <p:nvSpPr>
          <p:cNvPr id="1294" name="Google Shape;1294;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5" name="Google Shape;1295;p97"/>
          <p:cNvSpPr/>
          <p:nvPr>
            <p:ph idx="2" type="pic"/>
          </p:nvPr>
        </p:nvSpPr>
        <p:spPr>
          <a:xfrm>
            <a:off x="8953152" y="1444919"/>
            <a:ext cx="2916900" cy="2596800"/>
          </a:xfrm>
          <a:prstGeom prst="rect">
            <a:avLst/>
          </a:prstGeom>
          <a:noFill/>
          <a:ln>
            <a:noFill/>
          </a:ln>
        </p:spPr>
      </p:sp>
      <p:sp>
        <p:nvSpPr>
          <p:cNvPr id="1296" name="Google Shape;1296;p97"/>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97" name="Google Shape;1297;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8" name="Google Shape;1298;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0" name="Google Shape;1300;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1" name="Google Shape;1301;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2" name="Google Shape;1302;p9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03" name="Google Shape;1303;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4" name="Google Shape;1304;p97"/>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05" name="Shape 1305"/>
        <p:cNvGrpSpPr/>
        <p:nvPr/>
      </p:nvGrpSpPr>
      <p:grpSpPr>
        <a:xfrm>
          <a:off x="0" y="0"/>
          <a:ext cx="0" cy="0"/>
          <a:chOff x="0" y="0"/>
          <a:chExt cx="0" cy="0"/>
        </a:xfrm>
      </p:grpSpPr>
      <p:sp>
        <p:nvSpPr>
          <p:cNvPr id="1306" name="Google Shape;1306;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07" name="Google Shape;1307;p98"/>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308" name="Google Shape;1308;p98"/>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9" name="Google Shape;1309;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0" name="Google Shape;1310;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1" name="Google Shape;1311;p98"/>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12" name="Google Shape;1312;p98"/>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3" name="Google Shape;1313;p98"/>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14" name="Google Shape;1314;p98"/>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5" name="Google Shape;1315;p98"/>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98"/>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98"/>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98"/>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319" name="Shape 1319"/>
        <p:cNvGrpSpPr/>
        <p:nvPr/>
      </p:nvGrpSpPr>
      <p:grpSpPr>
        <a:xfrm>
          <a:off x="0" y="0"/>
          <a:ext cx="0" cy="0"/>
          <a:chOff x="0" y="0"/>
          <a:chExt cx="0" cy="0"/>
        </a:xfrm>
      </p:grpSpPr>
      <p:sp>
        <p:nvSpPr>
          <p:cNvPr id="1320" name="Google Shape;1320;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1" name="Google Shape;1321;p9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2" name="Google Shape;1322;p9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23" name="Google Shape;1323;p9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4" name="Google Shape;1324;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5" name="Google Shape;1325;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6" name="Google Shape;1326;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7" name="Google Shape;1327;p9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28" name="Google Shape;1328;p99"/>
          <p:cNvSpPr/>
          <p:nvPr>
            <p:ph idx="2" type="pic"/>
          </p:nvPr>
        </p:nvSpPr>
        <p:spPr>
          <a:xfrm>
            <a:off x="9282749" y="1283634"/>
            <a:ext cx="2377500" cy="3173100"/>
          </a:xfrm>
          <a:prstGeom prst="rect">
            <a:avLst/>
          </a:prstGeom>
          <a:noFill/>
          <a:ln>
            <a:noFill/>
          </a:ln>
        </p:spPr>
      </p:sp>
      <p:sp>
        <p:nvSpPr>
          <p:cNvPr id="1329" name="Google Shape;1329;p99"/>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9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1" name="Google Shape;1331;p99"/>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2" name="Google Shape;1332;p9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3" name="Google Shape;1333;p9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4" name="Google Shape;1334;p9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5" name="Google Shape;1335;p9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6" name="Google Shape;1336;p99"/>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7" name="Google Shape;1337;p9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338" name="Shape 1338"/>
        <p:cNvGrpSpPr/>
        <p:nvPr/>
      </p:nvGrpSpPr>
      <p:grpSpPr>
        <a:xfrm>
          <a:off x="0" y="0"/>
          <a:ext cx="0" cy="0"/>
          <a:chOff x="0" y="0"/>
          <a:chExt cx="0" cy="0"/>
        </a:xfrm>
      </p:grpSpPr>
      <p:sp>
        <p:nvSpPr>
          <p:cNvPr id="1339" name="Google Shape;1339;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0" name="Google Shape;1340;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1" name="Google Shape;1341;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2" name="Google Shape;1342;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3" name="Google Shape;1343;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4" name="Google Shape;1344;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5" name="Google Shape;1345;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6" name="Google Shape;1346;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47" name="Google Shape;1347;p100"/>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0"/>
          <p:cNvSpPr/>
          <p:nvPr>
            <p:ph idx="2" type="pic"/>
          </p:nvPr>
        </p:nvSpPr>
        <p:spPr>
          <a:xfrm>
            <a:off x="8832388" y="1251284"/>
            <a:ext cx="3251700" cy="2499000"/>
          </a:xfrm>
          <a:prstGeom prst="rect">
            <a:avLst/>
          </a:prstGeom>
          <a:noFill/>
          <a:ln>
            <a:noFill/>
          </a:ln>
        </p:spPr>
      </p:sp>
      <p:sp>
        <p:nvSpPr>
          <p:cNvPr id="1349" name="Google Shape;1349;p100"/>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50" name="Shape 1350"/>
        <p:cNvGrpSpPr/>
        <p:nvPr/>
      </p:nvGrpSpPr>
      <p:grpSpPr>
        <a:xfrm>
          <a:off x="0" y="0"/>
          <a:ext cx="0" cy="0"/>
          <a:chOff x="0" y="0"/>
          <a:chExt cx="0" cy="0"/>
        </a:xfrm>
      </p:grpSpPr>
      <p:sp>
        <p:nvSpPr>
          <p:cNvPr id="1351" name="Google Shape;1351;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2" name="Google Shape;1352;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3" name="Google Shape;1353;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4" name="Google Shape;1354;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55" name="Google Shape;1355;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56" name="Google Shape;1356;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7" name="Google Shape;1357;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58" name="Google Shape;1358;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9" name="Google Shape;1359;p101"/>
          <p:cNvSpPr/>
          <p:nvPr>
            <p:ph idx="2" type="pic"/>
          </p:nvPr>
        </p:nvSpPr>
        <p:spPr>
          <a:xfrm>
            <a:off x="9093038" y="1058781"/>
            <a:ext cx="2715900" cy="2715900"/>
          </a:xfrm>
          <a:prstGeom prst="rect">
            <a:avLst/>
          </a:prstGeom>
          <a:noFill/>
          <a:ln>
            <a:noFill/>
          </a:ln>
        </p:spPr>
      </p:sp>
      <p:sp>
        <p:nvSpPr>
          <p:cNvPr id="1360" name="Google Shape;1360;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5" name="Google Shape;1365;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6" name="Google Shape;1366;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67" name="Shape 1367"/>
        <p:cNvGrpSpPr/>
        <p:nvPr/>
      </p:nvGrpSpPr>
      <p:grpSpPr>
        <a:xfrm>
          <a:off x="0" y="0"/>
          <a:ext cx="0" cy="0"/>
          <a:chOff x="0" y="0"/>
          <a:chExt cx="0" cy="0"/>
        </a:xfrm>
      </p:grpSpPr>
      <p:sp>
        <p:nvSpPr>
          <p:cNvPr id="1368" name="Google Shape;1368;p102"/>
          <p:cNvSpPr/>
          <p:nvPr>
            <p:ph idx="2" type="pic"/>
          </p:nvPr>
        </p:nvSpPr>
        <p:spPr>
          <a:xfrm>
            <a:off x="9810967" y="1562916"/>
            <a:ext cx="1152000" cy="1143000"/>
          </a:xfrm>
          <a:prstGeom prst="rect">
            <a:avLst/>
          </a:prstGeom>
          <a:noFill/>
          <a:ln>
            <a:noFill/>
          </a:ln>
        </p:spPr>
      </p:sp>
      <p:sp>
        <p:nvSpPr>
          <p:cNvPr id="1369" name="Google Shape;1369;p102"/>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0" name="Google Shape;1370;p102"/>
          <p:cNvSpPr/>
          <p:nvPr>
            <p:ph idx="3" type="pic"/>
          </p:nvPr>
        </p:nvSpPr>
        <p:spPr>
          <a:xfrm>
            <a:off x="9757009" y="3260706"/>
            <a:ext cx="1216200" cy="987600"/>
          </a:xfrm>
          <a:prstGeom prst="rect">
            <a:avLst/>
          </a:prstGeom>
          <a:noFill/>
          <a:ln>
            <a:noFill/>
          </a:ln>
        </p:spPr>
      </p:sp>
      <p:sp>
        <p:nvSpPr>
          <p:cNvPr id="1371" name="Google Shape;1371;p102"/>
          <p:cNvSpPr/>
          <p:nvPr>
            <p:ph idx="4" type="pic"/>
          </p:nvPr>
        </p:nvSpPr>
        <p:spPr>
          <a:xfrm>
            <a:off x="9810967" y="4777725"/>
            <a:ext cx="1143000" cy="1143000"/>
          </a:xfrm>
          <a:prstGeom prst="rect">
            <a:avLst/>
          </a:prstGeom>
          <a:noFill/>
          <a:ln>
            <a:noFill/>
          </a:ln>
        </p:spPr>
      </p:sp>
      <p:cxnSp>
        <p:nvCxnSpPr>
          <p:cNvPr id="1372" name="Google Shape;1372;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3" name="Google Shape;1373;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4" name="Google Shape;1374;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75" name="Google Shape;1375;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76" name="Google Shape;1376;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7" name="Google Shape;1377;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78" name="Google Shape;1378;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9" name="Google Shape;1379;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80" name="Shape 1380"/>
        <p:cNvGrpSpPr/>
        <p:nvPr/>
      </p:nvGrpSpPr>
      <p:grpSpPr>
        <a:xfrm>
          <a:off x="0" y="0"/>
          <a:ext cx="0" cy="0"/>
          <a:chOff x="0" y="0"/>
          <a:chExt cx="0" cy="0"/>
        </a:xfrm>
      </p:grpSpPr>
      <p:sp>
        <p:nvSpPr>
          <p:cNvPr id="1381" name="Google Shape;1381;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2" name="Google Shape;1382;p10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83" name="Google Shape;1383;p10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4" name="Google Shape;1384;p10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5" name="Google Shape;1385;p10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86" name="Google Shape;1386;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7" name="Google Shape;1387;p10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88" name="Google Shape;1388;p10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89" name="Google Shape;1389;p103"/>
          <p:cNvSpPr/>
          <p:nvPr>
            <p:ph idx="2" type="pic"/>
          </p:nvPr>
        </p:nvSpPr>
        <p:spPr>
          <a:xfrm>
            <a:off x="9209369" y="1251283"/>
            <a:ext cx="2404500" cy="2949900"/>
          </a:xfrm>
          <a:prstGeom prst="rect">
            <a:avLst/>
          </a:prstGeom>
          <a:noFill/>
          <a:ln>
            <a:noFill/>
          </a:ln>
        </p:spPr>
      </p:sp>
      <p:sp>
        <p:nvSpPr>
          <p:cNvPr id="1390" name="Google Shape;1390;p103"/>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p103"/>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3"/>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93" name="Shape 1393"/>
        <p:cNvGrpSpPr/>
        <p:nvPr/>
      </p:nvGrpSpPr>
      <p:grpSpPr>
        <a:xfrm>
          <a:off x="0" y="0"/>
          <a:ext cx="0" cy="0"/>
          <a:chOff x="0" y="0"/>
          <a:chExt cx="0" cy="0"/>
        </a:xfrm>
      </p:grpSpPr>
      <p:sp>
        <p:nvSpPr>
          <p:cNvPr id="1394" name="Google Shape;1394;p10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5" name="Google Shape;1395;p104"/>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4"/>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4"/>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4"/>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99" name="Shape 1399"/>
        <p:cNvGrpSpPr/>
        <p:nvPr/>
      </p:nvGrpSpPr>
      <p:grpSpPr>
        <a:xfrm>
          <a:off x="0" y="0"/>
          <a:ext cx="0" cy="0"/>
          <a:chOff x="0" y="0"/>
          <a:chExt cx="0" cy="0"/>
        </a:xfrm>
      </p:grpSpPr>
      <p:sp>
        <p:nvSpPr>
          <p:cNvPr id="1400" name="Google Shape;1400;p10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401" name="Shape 1401"/>
        <p:cNvGrpSpPr/>
        <p:nvPr/>
      </p:nvGrpSpPr>
      <p:grpSpPr>
        <a:xfrm>
          <a:off x="0" y="0"/>
          <a:ext cx="0" cy="0"/>
          <a:chOff x="0" y="0"/>
          <a:chExt cx="0" cy="0"/>
        </a:xfrm>
      </p:grpSpPr>
      <p:sp>
        <p:nvSpPr>
          <p:cNvPr id="1402" name="Google Shape;1402;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3" name="Google Shape;1403;p10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4" name="Google Shape;1404;p10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05" name="Google Shape;1405;p10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6" name="Google Shape;1406;p10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07" name="Google Shape;1407;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8" name="Google Shape;1408;p10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09" name="Google Shape;1409;p10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10" name="Google Shape;1410;p106"/>
          <p:cNvSpPr/>
          <p:nvPr>
            <p:ph idx="2" type="pic"/>
          </p:nvPr>
        </p:nvSpPr>
        <p:spPr>
          <a:xfrm>
            <a:off x="8916576" y="1661249"/>
            <a:ext cx="2990100" cy="2715900"/>
          </a:xfrm>
          <a:prstGeom prst="rect">
            <a:avLst/>
          </a:prstGeom>
          <a:noFill/>
          <a:ln>
            <a:noFill/>
          </a:ln>
        </p:spPr>
      </p:sp>
      <p:sp>
        <p:nvSpPr>
          <p:cNvPr id="1411" name="Google Shape;1411;p106"/>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2" name="Google Shape;1412;p106"/>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6"/>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6"/>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15" name="Shape 1415"/>
        <p:cNvGrpSpPr/>
        <p:nvPr/>
      </p:nvGrpSpPr>
      <p:grpSpPr>
        <a:xfrm>
          <a:off x="0" y="0"/>
          <a:ext cx="0" cy="0"/>
          <a:chOff x="0" y="0"/>
          <a:chExt cx="0" cy="0"/>
        </a:xfrm>
      </p:grpSpPr>
      <p:sp>
        <p:nvSpPr>
          <p:cNvPr id="1416" name="Google Shape;1416;p10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17" name="Google Shape;1417;p10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8" name="Google Shape;1418;p10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9" name="Google Shape;1419;p10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0" name="Google Shape;1420;p10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1" name="Google Shape;1421;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2" name="Google Shape;1422;p10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23" name="Google Shape;1423;p10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24" name="Google Shape;1424;p107"/>
          <p:cNvSpPr/>
          <p:nvPr>
            <p:ph idx="2" type="pic"/>
          </p:nvPr>
        </p:nvSpPr>
        <p:spPr>
          <a:xfrm>
            <a:off x="9093038" y="1058781"/>
            <a:ext cx="2715900" cy="2715900"/>
          </a:xfrm>
          <a:prstGeom prst="rect">
            <a:avLst/>
          </a:prstGeom>
          <a:noFill/>
          <a:ln>
            <a:noFill/>
          </a:ln>
        </p:spPr>
      </p:sp>
      <p:sp>
        <p:nvSpPr>
          <p:cNvPr id="1425" name="Google Shape;1425;p107"/>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6" name="Google Shape;1426;p107"/>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7" name="Google Shape;1427;p107"/>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8" name="Google Shape;1428;p107"/>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9" name="Google Shape;1429;p107"/>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0" name="Google Shape;1430;p107"/>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1" name="Google Shape;1431;p107"/>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32" name="Shape 1432"/>
        <p:cNvGrpSpPr/>
        <p:nvPr/>
      </p:nvGrpSpPr>
      <p:grpSpPr>
        <a:xfrm>
          <a:off x="0" y="0"/>
          <a:ext cx="0" cy="0"/>
          <a:chOff x="0" y="0"/>
          <a:chExt cx="0" cy="0"/>
        </a:xfrm>
      </p:grpSpPr>
      <p:sp>
        <p:nvSpPr>
          <p:cNvPr id="1433" name="Google Shape;1433;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4" name="Google Shape;1434;p108"/>
          <p:cNvSpPr/>
          <p:nvPr>
            <p:ph idx="2" type="pic"/>
          </p:nvPr>
        </p:nvSpPr>
        <p:spPr>
          <a:xfrm>
            <a:off x="9510134" y="1431036"/>
            <a:ext cx="1965900" cy="3996000"/>
          </a:xfrm>
          <a:prstGeom prst="rect">
            <a:avLst/>
          </a:prstGeom>
          <a:noFill/>
          <a:ln>
            <a:noFill/>
          </a:ln>
        </p:spPr>
      </p:sp>
      <p:cxnSp>
        <p:nvCxnSpPr>
          <p:cNvPr id="1435" name="Google Shape;1435;p10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6" name="Google Shape;1436;p10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7" name="Google Shape;1437;p10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8" name="Google Shape;1438;p10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39" name="Google Shape;1439;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0" name="Google Shape;1440;p10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41" name="Google Shape;1441;p10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42" name="Google Shape;1442;p108"/>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3" name="Google Shape;1443;p108"/>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4" name="Google Shape;1444;p108"/>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5" name="Google Shape;1445;p108"/>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6" name="Google Shape;1446;p108"/>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7" name="Google Shape;1447;p108"/>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8" name="Google Shape;1448;p108"/>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9" name="Google Shape;1449;p108"/>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6.xml"/><Relationship Id="rId10" Type="http://schemas.openxmlformats.org/officeDocument/2006/relationships/slideLayout" Target="../slideLayouts/slideLayout95.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 Type="http://schemas.openxmlformats.org/officeDocument/2006/relationships/image" Target="../media/image4.png"/><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11.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4.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0.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0" Type="http://schemas.openxmlformats.org/officeDocument/2006/relationships/theme" Target="../theme/theme7.xml"/><Relationship Id="rId1" Type="http://schemas.openxmlformats.org/officeDocument/2006/relationships/image" Target="../media/image4.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image" Target="../media/image4.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4.pn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7" Type="http://schemas.openxmlformats.org/officeDocument/2006/relationships/slideLayout" Target="../slideLayouts/slideLayout76.xml"/><Relationship Id="rId16" Type="http://schemas.openxmlformats.org/officeDocument/2006/relationships/slideLayout" Target="../slideLayouts/slideLayout75.xml"/><Relationship Id="rId5" Type="http://schemas.openxmlformats.org/officeDocument/2006/relationships/slideLayout" Target="../slideLayouts/slideLayout64.xml"/><Relationship Id="rId19" Type="http://schemas.openxmlformats.org/officeDocument/2006/relationships/slideLayout" Target="../slideLayouts/slideLayout78.xml"/><Relationship Id="rId6" Type="http://schemas.openxmlformats.org/officeDocument/2006/relationships/slideLayout" Target="../slideLayouts/slideLayout65.xml"/><Relationship Id="rId18" Type="http://schemas.openxmlformats.org/officeDocument/2006/relationships/slideLayout" Target="../slideLayouts/slideLayout77.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10" Type="http://schemas.openxmlformats.org/officeDocument/2006/relationships/theme" Target="../theme/theme9.xml"/><Relationship Id="rId1" Type="http://schemas.openxmlformats.org/officeDocument/2006/relationships/image" Target="../media/image4.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8" name="Shape 1288"/>
        <p:cNvGrpSpPr/>
        <p:nvPr/>
      </p:nvGrpSpPr>
      <p:grpSpPr>
        <a:xfrm>
          <a:off x="0" y="0"/>
          <a:ext cx="0" cy="0"/>
          <a:chOff x="0" y="0"/>
          <a:chExt cx="0" cy="0"/>
        </a:xfrm>
      </p:grpSpPr>
      <p:sp>
        <p:nvSpPr>
          <p:cNvPr id="1289" name="Google Shape;1289;p96"/>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90" name="Google Shape;1290;p9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91" name="Google Shape;1291;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2" name="Google Shape;1292;p9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5" name="Shape 755"/>
        <p:cNvGrpSpPr/>
        <p:nvPr/>
      </p:nvGrpSpPr>
      <p:grpSpPr>
        <a:xfrm>
          <a:off x="0" y="0"/>
          <a:ext cx="0" cy="0"/>
          <a:chOff x="0" y="0"/>
          <a:chExt cx="0" cy="0"/>
        </a:xfrm>
      </p:grpSpPr>
      <p:sp>
        <p:nvSpPr>
          <p:cNvPr id="756" name="Google Shape;756;p5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7" name="Google Shape;757;p5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758" name="Google Shape;758;p5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2" name="Shape 892"/>
        <p:cNvGrpSpPr/>
        <p:nvPr/>
      </p:nvGrpSpPr>
      <p:grpSpPr>
        <a:xfrm>
          <a:off x="0" y="0"/>
          <a:ext cx="0" cy="0"/>
          <a:chOff x="0" y="0"/>
          <a:chExt cx="0" cy="0"/>
        </a:xfrm>
      </p:grpSpPr>
      <p:sp>
        <p:nvSpPr>
          <p:cNvPr id="893" name="Google Shape;893;p68"/>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94" name="Google Shape;894;p68"/>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95" name="Google Shape;895;p68"/>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96" name="Google Shape;896;p6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6" name="Shape 1186"/>
        <p:cNvGrpSpPr/>
        <p:nvPr/>
      </p:nvGrpSpPr>
      <p:grpSpPr>
        <a:xfrm>
          <a:off x="0" y="0"/>
          <a:ext cx="0" cy="0"/>
          <a:chOff x="0" y="0"/>
          <a:chExt cx="0" cy="0"/>
        </a:xfrm>
      </p:grpSpPr>
      <p:sp>
        <p:nvSpPr>
          <p:cNvPr id="1187" name="Google Shape;1187;p87"/>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88" name="Google Shape;1188;p8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89" name="Google Shape;1189;p8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90" name="Google Shape;1190;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 Id="rId3" Type="http://schemas.openxmlformats.org/officeDocument/2006/relationships/image" Target="../media/image6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67.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Relationship Id="rId3" Type="http://schemas.openxmlformats.org/officeDocument/2006/relationships/image" Target="../media/image6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 Id="rId3"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6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50.jpg"/><Relationship Id="rId6" Type="http://schemas.openxmlformats.org/officeDocument/2006/relationships/image" Target="../media/image46.jpg"/><Relationship Id="rId7"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2.png"/><Relationship Id="rId4" Type="http://schemas.openxmlformats.org/officeDocument/2006/relationships/image" Target="../media/image47.png"/><Relationship Id="rId5" Type="http://schemas.openxmlformats.org/officeDocument/2006/relationships/image" Target="../media/image54.png"/><Relationship Id="rId6"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6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9.jp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09"/>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55" name="Google Shape;1455;p10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Say it Inside, Say it Outside</a:t>
            </a:r>
            <a:endParaRPr/>
          </a:p>
        </p:txBody>
      </p:sp>
      <p:sp>
        <p:nvSpPr>
          <p:cNvPr id="1456" name="Google Shape;1456;p10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1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Go back and read it aloud </a:t>
            </a:r>
            <a:endParaRPr/>
          </a:p>
        </p:txBody>
      </p:sp>
      <p:sp>
        <p:nvSpPr>
          <p:cNvPr id="1552" name="Google Shape;1552;p118"/>
          <p:cNvSpPr txBox="1"/>
          <p:nvPr>
            <p:ph idx="1" type="body"/>
          </p:nvPr>
        </p:nvSpPr>
        <p:spPr>
          <a:xfrm>
            <a:off x="-80875" y="514031"/>
            <a:ext cx="3497400" cy="549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3600"/>
              <a:buFont typeface="Arial"/>
              <a:buNone/>
            </a:pPr>
            <a:r>
              <a:rPr b="1" i="0" lang="en-US" sz="3600" u="none" cap="none" strike="noStrike">
                <a:solidFill>
                  <a:srgbClr val="006FB6"/>
                </a:solidFill>
                <a:latin typeface="Calibri"/>
                <a:ea typeface="Calibri"/>
                <a:cs typeface="Calibri"/>
                <a:sym typeface="Calibri"/>
              </a:rPr>
              <a:t>Tips and tricks</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553" name="Google Shape;1553;p118"/>
          <p:cNvSpPr txBox="1"/>
          <p:nvPr>
            <p:ph idx="1" type="body"/>
          </p:nvPr>
        </p:nvSpPr>
        <p:spPr>
          <a:xfrm>
            <a:off x="187896" y="1577975"/>
            <a:ext cx="3108300" cy="226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Encourage accurate reading of each word. </a:t>
            </a:r>
            <a:endParaRPr>
              <a:solidFill>
                <a:srgbClr val="006FB6"/>
              </a:solidFill>
            </a:endParaRPr>
          </a:p>
          <a:p>
            <a:pPr indent="0" lvl="0" marL="457200" rtl="0" algn="l">
              <a:lnSpc>
                <a:spcPct val="90000"/>
              </a:lnSpc>
              <a:spcBef>
                <a:spcPts val="0"/>
              </a:spcBef>
              <a:spcAft>
                <a:spcPts val="0"/>
              </a:spcAft>
              <a:buSzPts val="2800"/>
              <a:buNone/>
            </a:pPr>
            <a:r>
              <a:t/>
            </a:r>
            <a:endParaRPr>
              <a:solidFill>
                <a:srgbClr val="006FB6"/>
              </a:solidFill>
            </a:endParaRPr>
          </a:p>
          <a:p>
            <a:pPr indent="-228600" lvl="0" marL="228600" rtl="0" algn="l">
              <a:lnSpc>
                <a:spcPct val="90000"/>
              </a:lnSpc>
              <a:spcBef>
                <a:spcPts val="0"/>
              </a:spcBef>
              <a:spcAft>
                <a:spcPts val="0"/>
              </a:spcAft>
              <a:buClr>
                <a:srgbClr val="006FB6"/>
              </a:buClr>
              <a:buSzPts val="2800"/>
              <a:buChar char="•"/>
            </a:pPr>
            <a:r>
              <a:rPr lang="en-US">
                <a:solidFill>
                  <a:srgbClr val="006FB6"/>
                </a:solidFill>
              </a:rPr>
              <a:t>Be sure your child reads with expression to sound more like a storyteller.</a:t>
            </a:r>
            <a:endParaRPr>
              <a:solidFill>
                <a:srgbClr val="006FB6"/>
              </a:solidFill>
            </a:endParaRPr>
          </a:p>
          <a:p>
            <a:pPr indent="0" lvl="0" marL="457200" rtl="0" algn="l">
              <a:lnSpc>
                <a:spcPct val="90000"/>
              </a:lnSpc>
              <a:spcBef>
                <a:spcPts val="0"/>
              </a:spcBef>
              <a:spcAft>
                <a:spcPts val="0"/>
              </a:spcAft>
              <a:buSzPts val="2800"/>
              <a:buNone/>
            </a:pPr>
            <a:r>
              <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554" name="Google Shape;1554;p118"/>
          <p:cNvSpPr txBox="1"/>
          <p:nvPr>
            <p:ph idx="3" type="body"/>
          </p:nvPr>
        </p:nvSpPr>
        <p:spPr>
          <a:xfrm rot="-2153368">
            <a:off x="4008157" y="2089755"/>
            <a:ext cx="2629885" cy="14091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Adult</a:t>
            </a:r>
            <a:r>
              <a:rPr lang="en-US">
                <a:solidFill>
                  <a:srgbClr val="006FB6"/>
                </a:solidFill>
              </a:rPr>
              <a:t>: You’re ready to read this “outside” now!</a:t>
            </a:r>
            <a:endParaRPr>
              <a:solidFill>
                <a:srgbClr val="006FB6"/>
              </a:solidFill>
            </a:endParaRPr>
          </a:p>
          <a:p>
            <a:pPr indent="0" lvl="0" marL="0" rtl="0" algn="l">
              <a:lnSpc>
                <a:spcPct val="90000"/>
              </a:lnSpc>
              <a:spcBef>
                <a:spcPts val="1000"/>
              </a:spcBef>
              <a:spcAft>
                <a:spcPts val="0"/>
              </a:spcAft>
              <a:buClr>
                <a:srgbClr val="0771BA"/>
              </a:buClr>
              <a:buSzPts val="2800"/>
              <a:buNone/>
            </a:pPr>
            <a:r>
              <a:t/>
            </a:r>
            <a:endParaRPr/>
          </a:p>
        </p:txBody>
      </p:sp>
      <p:sp>
        <p:nvSpPr>
          <p:cNvPr id="1555" name="Google Shape;1555;p118"/>
          <p:cNvSpPr txBox="1"/>
          <p:nvPr>
            <p:ph idx="4" type="body"/>
          </p:nvPr>
        </p:nvSpPr>
        <p:spPr>
          <a:xfrm rot="860623">
            <a:off x="9437658" y="2136003"/>
            <a:ext cx="2413434" cy="18287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Child: </a:t>
            </a:r>
            <a:r>
              <a:rPr i="1" lang="en-US">
                <a:solidFill>
                  <a:srgbClr val="006FB6"/>
                </a:solidFill>
              </a:rPr>
              <a:t>Reads the passage aloud that they previously read inside their head.</a:t>
            </a:r>
            <a:endParaRPr i="1"/>
          </a:p>
          <a:p>
            <a:pPr indent="0" lvl="0" marL="0" rtl="0" algn="l">
              <a:lnSpc>
                <a:spcPct val="90000"/>
              </a:lnSpc>
              <a:spcBef>
                <a:spcPts val="1000"/>
              </a:spcBef>
              <a:spcAft>
                <a:spcPts val="0"/>
              </a:spcAft>
              <a:buClr>
                <a:srgbClr val="0771BA"/>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1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Let’s all practice</a:t>
            </a:r>
            <a:endParaRPr/>
          </a:p>
        </p:txBody>
      </p:sp>
      <p:sp>
        <p:nvSpPr>
          <p:cNvPr id="1561" name="Google Shape;1561;p119"/>
          <p:cNvSpPr txBox="1"/>
          <p:nvPr/>
        </p:nvSpPr>
        <p:spPr>
          <a:xfrm>
            <a:off x="264850" y="1436100"/>
            <a:ext cx="75030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6FB6"/>
                </a:solidFill>
                <a:latin typeface="Calibri"/>
                <a:ea typeface="Calibri"/>
                <a:cs typeface="Calibri"/>
                <a:sym typeface="Calibri"/>
              </a:rPr>
              <a:t>Mike and I had a race to the lake. Mike sped on his bike. I ran beside. I was fast but Mike was a hot rod and rode fast, too. We were close.</a:t>
            </a:r>
            <a:endParaRPr b="0" i="0" sz="3000" u="none" cap="none" strike="noStrike">
              <a:solidFill>
                <a:srgbClr val="006FB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6FB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6FB6"/>
                </a:solidFill>
                <a:latin typeface="Calibri"/>
                <a:ea typeface="Calibri"/>
                <a:cs typeface="Calibri"/>
                <a:sym typeface="Calibri"/>
              </a:rPr>
              <a:t>Then his bike began to shake. The tube on his tire broke! Oh no, Mike had a flat! </a:t>
            </a:r>
            <a:endParaRPr b="0" i="0" sz="3000" u="none" cap="none" strike="noStrike">
              <a:solidFill>
                <a:srgbClr val="006FB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6FB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6FB6"/>
                </a:solidFill>
                <a:latin typeface="Calibri"/>
                <a:ea typeface="Calibri"/>
                <a:cs typeface="Calibri"/>
                <a:sym typeface="Calibri"/>
              </a:rPr>
              <a:t>I had to stop and help my pal. We both made it to the lake. Want to have a swim race, Mike?</a:t>
            </a:r>
            <a:endParaRPr b="0" i="0" sz="3000" u="none" cap="none" strike="noStrike">
              <a:solidFill>
                <a:srgbClr val="006FB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pic>
        <p:nvPicPr>
          <p:cNvPr id="1562" name="Google Shape;1562;p119"/>
          <p:cNvPicPr preferRelativeResize="0"/>
          <p:nvPr/>
        </p:nvPicPr>
        <p:blipFill rotWithShape="1">
          <a:blip r:embed="rId3">
            <a:alphaModFix/>
          </a:blip>
          <a:srcRect b="0" l="8325" r="8333" t="0"/>
          <a:stretch/>
        </p:blipFill>
        <p:spPr>
          <a:xfrm>
            <a:off x="7767725" y="2168525"/>
            <a:ext cx="3643126" cy="327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120"/>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568" name="Google Shape;1568;p12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Can you picture what is happening in your head?</a:t>
            </a:r>
            <a:endParaRPr>
              <a:solidFill>
                <a:srgbClr val="006FB6"/>
              </a:solidFill>
            </a:endParaRPr>
          </a:p>
        </p:txBody>
      </p:sp>
      <p:sp>
        <p:nvSpPr>
          <p:cNvPr id="1569" name="Google Shape;1569;p120"/>
          <p:cNvSpPr txBox="1"/>
          <p:nvPr>
            <p:ph idx="2" type="body"/>
          </p:nvPr>
        </p:nvSpPr>
        <p:spPr>
          <a:xfrm>
            <a:off x="4072875" y="4724950"/>
            <a:ext cx="3488100" cy="1393200"/>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chemeClr val="dk1"/>
              </a:buClr>
              <a:buSzPts val="1100"/>
              <a:buFont typeface="Arial"/>
              <a:buNone/>
            </a:pPr>
            <a:r>
              <a:rPr lang="en-US">
                <a:solidFill>
                  <a:srgbClr val="006FB6"/>
                </a:solidFill>
              </a:rPr>
              <a:t>Now let’s read it aloud. Be sure to pause at the period.</a:t>
            </a:r>
            <a:endParaRPr>
              <a:solidFill>
                <a:srgbClr val="006FB6"/>
              </a:solidFill>
            </a:endParaRPr>
          </a:p>
        </p:txBody>
      </p:sp>
      <p:sp>
        <p:nvSpPr>
          <p:cNvPr id="1570" name="Google Shape;1570;p120"/>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Whisper read this page in your head.</a:t>
            </a:r>
            <a:endParaRPr/>
          </a:p>
        </p:txBody>
      </p:sp>
      <p:sp>
        <p:nvSpPr>
          <p:cNvPr id="1571" name="Google Shape;1571;p120"/>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What word helped you know that? </a:t>
            </a:r>
            <a:endParaRPr/>
          </a:p>
        </p:txBody>
      </p:sp>
      <p:pic>
        <p:nvPicPr>
          <p:cNvPr id="1572" name="Google Shape;1572;p120"/>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21"/>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78" name="Google Shape;1578;p121"/>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solidFill>
                  <a:srgbClr val="006FB6"/>
                </a:solidFill>
              </a:rPr>
              <a:t>What words helped you understand that?</a:t>
            </a:r>
            <a:endParaRPr/>
          </a:p>
        </p:txBody>
      </p:sp>
      <p:sp>
        <p:nvSpPr>
          <p:cNvPr id="1579" name="Google Shape;1579;p121"/>
          <p:cNvSpPr txBox="1"/>
          <p:nvPr>
            <p:ph idx="2" type="body"/>
          </p:nvPr>
        </p:nvSpPr>
        <p:spPr>
          <a:xfrm>
            <a:off x="5816500" y="1588550"/>
            <a:ext cx="3647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solidFill>
                  <a:srgbClr val="006FB6"/>
                </a:solidFill>
              </a:rPr>
              <a:t>Read this text to yourself. Use the words to help you see what is happening in the story.</a:t>
            </a:r>
            <a:endParaRPr>
              <a:solidFill>
                <a:srgbClr val="006FB6"/>
              </a:solidFill>
            </a:endParaRPr>
          </a:p>
        </p:txBody>
      </p:sp>
      <p:sp>
        <p:nvSpPr>
          <p:cNvPr id="1580" name="Google Shape;1580;p121"/>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Can you read it again, this time with a little more expression?</a:t>
            </a:r>
            <a:endParaRPr>
              <a:solidFill>
                <a:srgbClr val="006FB6"/>
              </a:solidFill>
            </a:endParaRPr>
          </a:p>
        </p:txBody>
      </p:sp>
      <p:pic>
        <p:nvPicPr>
          <p:cNvPr id="1581" name="Google Shape;1581;p121"/>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1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87" name="Google Shape;1587;p1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sp>
        <p:nvSpPr>
          <p:cNvPr id="1588" name="Google Shape;1588;p122"/>
          <p:cNvSpPr txBox="1"/>
          <p:nvPr>
            <p:ph idx="2" type="body"/>
          </p:nvPr>
        </p:nvSpPr>
        <p:spPr>
          <a:xfrm>
            <a:off x="4588042" y="274539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Use a guide to review punctuation used in English.</a:t>
            </a:r>
            <a:endParaRPr/>
          </a:p>
        </p:txBody>
      </p:sp>
      <p:pic>
        <p:nvPicPr>
          <p:cNvPr id="1589" name="Google Shape;1589;p122"/>
          <p:cNvPicPr preferRelativeResize="0"/>
          <p:nvPr/>
        </p:nvPicPr>
        <p:blipFill rotWithShape="1">
          <a:blip r:embed="rId3">
            <a:alphaModFix/>
          </a:blip>
          <a:srcRect b="0" l="0" r="0" t="0"/>
          <a:stretch/>
        </p:blipFill>
        <p:spPr>
          <a:xfrm>
            <a:off x="1847325" y="2860376"/>
            <a:ext cx="1243400" cy="825754"/>
          </a:xfrm>
          <a:prstGeom prst="rect">
            <a:avLst/>
          </a:prstGeom>
          <a:noFill/>
          <a:ln>
            <a:noFill/>
          </a:ln>
        </p:spPr>
      </p:pic>
      <p:pic>
        <p:nvPicPr>
          <p:cNvPr id="1590" name="Google Shape;1590;p122"/>
          <p:cNvPicPr preferRelativeResize="0"/>
          <p:nvPr/>
        </p:nvPicPr>
        <p:blipFill rotWithShape="1">
          <a:blip r:embed="rId4">
            <a:alphaModFix/>
          </a:blip>
          <a:srcRect b="0" l="0" r="0" t="0"/>
          <a:stretch/>
        </p:blipFill>
        <p:spPr>
          <a:xfrm>
            <a:off x="1959951" y="1556450"/>
            <a:ext cx="1018124" cy="9411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12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96" name="Google Shape;1596;p12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1</a:t>
            </a:r>
            <a:endParaRPr sz="5000"/>
          </a:p>
        </p:txBody>
      </p:sp>
      <p:sp>
        <p:nvSpPr>
          <p:cNvPr id="1597" name="Google Shape;1597;p12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3</a:t>
            </a:r>
            <a:endParaRPr sz="5000"/>
          </a:p>
        </p:txBody>
      </p:sp>
      <p:sp>
        <p:nvSpPr>
          <p:cNvPr id="1598" name="Google Shape;1598;p12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2</a:t>
            </a:r>
            <a:endParaRPr sz="5000"/>
          </a:p>
        </p:txBody>
      </p:sp>
      <p:sp>
        <p:nvSpPr>
          <p:cNvPr id="1599" name="Google Shape;1599;p12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600" name="Google Shape;1600;p123"/>
          <p:cNvSpPr/>
          <p:nvPr>
            <p:ph idx="9" type="pic"/>
          </p:nvPr>
        </p:nvSpPr>
        <p:spPr>
          <a:xfrm>
            <a:off x="7967502" y="1420398"/>
            <a:ext cx="3962100" cy="3122700"/>
          </a:xfrm>
          <a:prstGeom prst="rect">
            <a:avLst/>
          </a:prstGeom>
          <a:noFill/>
          <a:ln>
            <a:noFill/>
          </a:ln>
        </p:spPr>
      </p:sp>
      <p:pic>
        <p:nvPicPr>
          <p:cNvPr id="1601" name="Google Shape;1601;p123"/>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602" name="Google Shape;1602;p123"/>
          <p:cNvSpPr txBox="1"/>
          <p:nvPr>
            <p:ph idx="5" type="body"/>
          </p:nvPr>
        </p:nvSpPr>
        <p:spPr>
          <a:xfrm>
            <a:off x="676472" y="494992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4</a:t>
            </a:r>
            <a:endParaRPr sz="5000"/>
          </a:p>
        </p:txBody>
      </p:sp>
      <p:sp>
        <p:nvSpPr>
          <p:cNvPr id="1603" name="Google Shape;1603;p123"/>
          <p:cNvSpPr txBox="1"/>
          <p:nvPr>
            <p:ph idx="2" type="body"/>
          </p:nvPr>
        </p:nvSpPr>
        <p:spPr>
          <a:xfrm>
            <a:off x="1493250" y="1565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Read inside your head.</a:t>
            </a:r>
            <a:endParaRPr/>
          </a:p>
        </p:txBody>
      </p:sp>
      <p:sp>
        <p:nvSpPr>
          <p:cNvPr id="1604" name="Google Shape;1604;p123"/>
          <p:cNvSpPr txBox="1"/>
          <p:nvPr>
            <p:ph idx="3" type="body"/>
          </p:nvPr>
        </p:nvSpPr>
        <p:spPr>
          <a:xfrm>
            <a:off x="1493250" y="2655950"/>
            <a:ext cx="4203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Picture the action as you read.</a:t>
            </a:r>
            <a:endParaRPr/>
          </a:p>
        </p:txBody>
      </p:sp>
      <p:sp>
        <p:nvSpPr>
          <p:cNvPr id="1605" name="Google Shape;1605;p123"/>
          <p:cNvSpPr txBox="1"/>
          <p:nvPr>
            <p:ph idx="4" type="body"/>
          </p:nvPr>
        </p:nvSpPr>
        <p:spPr>
          <a:xfrm>
            <a:off x="1493249" y="3978375"/>
            <a:ext cx="4305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Tell me about what you read.</a:t>
            </a:r>
            <a:endParaRPr b="0" sz="3000"/>
          </a:p>
        </p:txBody>
      </p:sp>
      <p:sp>
        <p:nvSpPr>
          <p:cNvPr id="1606" name="Google Shape;1606;p123"/>
          <p:cNvSpPr txBox="1"/>
          <p:nvPr>
            <p:ph idx="5" type="body"/>
          </p:nvPr>
        </p:nvSpPr>
        <p:spPr>
          <a:xfrm>
            <a:off x="1493250" y="5148400"/>
            <a:ext cx="39621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Go back and read it aloud.</a:t>
            </a:r>
            <a:endParaRPr b="0"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2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612" name="Google Shape;1612;p12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613" name="Google Shape;1613;p12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614" name="Google Shape;1614;p124"/>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12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620" name="Google Shape;1620;p125"/>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21" name="Google Shape;1621;p125"/>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22" name="Google Shape;1622;p125"/>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1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Say it Inside, Say it Outside</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1"/>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467" name="Google Shape;1467;p111"/>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468" name="Google Shape;1468;p111"/>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69" name="Google Shape;1469;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70" name="Google Shape;1470;p111"/>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71" name="Google Shape;1471;p111"/>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72" name="Google Shape;1472;p111"/>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73" name="Google Shape;1473;p111"/>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74" name="Google Shape;1474;p111"/>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75" name="Google Shape;1475;p111"/>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1" name="Google Shape;1481;p1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2" name="Google Shape;1482;p1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3" name="Google Shape;1483;p1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4" name="Google Shape;1484;p112"/>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485" name="Google Shape;1485;p112"/>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86" name="Google Shape;1486;p112"/>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87" name="Google Shape;1487;p112"/>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88" name="Google Shape;1488;p1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89" name="Google Shape;1489;p112"/>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90" name="Google Shape;1490;p112"/>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91" name="Google Shape;1491;p112"/>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92" name="Google Shape;1492;p112"/>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1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Say it inside, say it outside</a:t>
            </a:r>
            <a:endParaRPr/>
          </a:p>
        </p:txBody>
      </p:sp>
      <p:sp>
        <p:nvSpPr>
          <p:cNvPr id="1498" name="Google Shape;1498;p113"/>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This tip helps your child to read without errors.</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99" name="Google Shape;1499;p113"/>
          <p:cNvPicPr preferRelativeResize="0"/>
          <p:nvPr>
            <p:ph idx="2" type="pic"/>
          </p:nvPr>
        </p:nvPicPr>
        <p:blipFill rotWithShape="1">
          <a:blip r:embed="rId3">
            <a:alphaModFix/>
          </a:blip>
          <a:srcRect b="-15102" l="-2061" r="-2058" t="-15088"/>
          <a:stretch/>
        </p:blipFill>
        <p:spPr>
          <a:xfrm>
            <a:off x="9282749" y="1283634"/>
            <a:ext cx="2377500" cy="3173099"/>
          </a:xfrm>
          <a:prstGeom prst="rect">
            <a:avLst/>
          </a:prstGeom>
          <a:noFill/>
          <a:ln>
            <a:noFill/>
          </a:ln>
        </p:spPr>
      </p:pic>
      <p:sp>
        <p:nvSpPr>
          <p:cNvPr id="1500" name="Google Shape;1500;p113"/>
          <p:cNvSpPr txBox="1"/>
          <p:nvPr>
            <p:ph idx="3" type="title"/>
          </p:nvPr>
        </p:nvSpPr>
        <p:spPr>
          <a:xfrm>
            <a:off x="371850" y="23964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501" name="Google Shape;1501;p11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4</a:t>
            </a:r>
            <a:endParaRPr/>
          </a:p>
        </p:txBody>
      </p:sp>
      <p:sp>
        <p:nvSpPr>
          <p:cNvPr id="1502" name="Google Shape;1502;p113"/>
          <p:cNvSpPr txBox="1"/>
          <p:nvPr>
            <p:ph idx="5" type="title"/>
          </p:nvPr>
        </p:nvSpPr>
        <p:spPr>
          <a:xfrm>
            <a:off x="371850" y="37771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503" name="Google Shape;1503;p11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Read inside your head.</a:t>
            </a:r>
            <a:endParaRPr/>
          </a:p>
        </p:txBody>
      </p:sp>
      <p:sp>
        <p:nvSpPr>
          <p:cNvPr id="1504" name="Google Shape;1504;p113"/>
          <p:cNvSpPr txBox="1"/>
          <p:nvPr>
            <p:ph idx="7" type="body"/>
          </p:nvPr>
        </p:nvSpPr>
        <p:spPr>
          <a:xfrm>
            <a:off x="1340850" y="23202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Picture the action as you read.</a:t>
            </a:r>
            <a:endParaRPr/>
          </a:p>
        </p:txBody>
      </p:sp>
      <p:sp>
        <p:nvSpPr>
          <p:cNvPr id="1505" name="Google Shape;1505;p11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me about what you read.</a:t>
            </a:r>
            <a:endParaRPr/>
          </a:p>
        </p:txBody>
      </p:sp>
      <p:sp>
        <p:nvSpPr>
          <p:cNvPr id="1506" name="Google Shape;1506;p113"/>
          <p:cNvSpPr txBox="1"/>
          <p:nvPr>
            <p:ph idx="9" type="body"/>
          </p:nvPr>
        </p:nvSpPr>
        <p:spPr>
          <a:xfrm>
            <a:off x="1340838" y="49866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Go back and read it aloud.</a:t>
            </a:r>
            <a:endParaRPr/>
          </a:p>
        </p:txBody>
      </p:sp>
      <p:sp>
        <p:nvSpPr>
          <p:cNvPr id="1507" name="Google Shape;1507;p11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a:t>Reading without any word errors.</a:t>
            </a:r>
            <a:endParaRPr/>
          </a:p>
        </p:txBody>
      </p:sp>
      <p:sp>
        <p:nvSpPr>
          <p:cNvPr id="1513" name="Google Shape;1513;p11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000"/>
              <a:buNone/>
            </a:pPr>
            <a:r>
              <a:rPr lang="en-US"/>
              <a:t>Reading at a natural pace, with expression.</a:t>
            </a:r>
            <a:endParaRPr/>
          </a:p>
        </p:txBody>
      </p:sp>
      <p:sp>
        <p:nvSpPr>
          <p:cNvPr id="1514" name="Google Shape;1514;p11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15" name="Google Shape;1515;p11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16" name="Google Shape;1516;p11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Reading accuracy</a:t>
            </a:r>
            <a:endParaRPr b="1"/>
          </a:p>
        </p:txBody>
      </p:sp>
      <p:sp>
        <p:nvSpPr>
          <p:cNvPr id="1517" name="Google Shape;1517;p11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Reading fluently</a:t>
            </a:r>
            <a:endParaRPr b="1"/>
          </a:p>
        </p:txBody>
      </p:sp>
      <p:sp>
        <p:nvSpPr>
          <p:cNvPr id="1518" name="Google Shape;1518;p11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19" name="Google Shape;1519;p11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20" name="Google Shape;1520;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115"/>
          <p:cNvSpPr txBox="1"/>
          <p:nvPr>
            <p:ph type="title"/>
          </p:nvPr>
        </p:nvSpPr>
        <p:spPr>
          <a:xfrm>
            <a:off x="3536676" y="0"/>
            <a:ext cx="50877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Read inside your head</a:t>
            </a:r>
            <a:endParaRPr/>
          </a:p>
        </p:txBody>
      </p:sp>
      <p:sp>
        <p:nvSpPr>
          <p:cNvPr id="1526" name="Google Shape;1526;p11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527" name="Google Shape;1527;p11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To start:</a:t>
            </a:r>
            <a:endParaRPr>
              <a:solidFill>
                <a:srgbClr val="006FB6"/>
              </a:solidFill>
            </a:endParaRPr>
          </a:p>
          <a:p>
            <a:pPr indent="-406400" lvl="0" marL="457200" rtl="0" algn="l">
              <a:lnSpc>
                <a:spcPct val="90000"/>
              </a:lnSpc>
              <a:spcBef>
                <a:spcPts val="0"/>
              </a:spcBef>
              <a:spcAft>
                <a:spcPts val="0"/>
              </a:spcAft>
              <a:buClr>
                <a:srgbClr val="006FB6"/>
              </a:buClr>
              <a:buSzPts val="2800"/>
              <a:buChar char="•"/>
            </a:pPr>
            <a:r>
              <a:rPr lang="en-US">
                <a:solidFill>
                  <a:srgbClr val="006FB6"/>
                </a:solidFill>
              </a:rPr>
              <a:t>Use only your eyes to track the words on a page.</a:t>
            </a:r>
            <a:endParaRPr>
              <a:solidFill>
                <a:srgbClr val="006FB6"/>
              </a:solidFill>
            </a:endParaRPr>
          </a:p>
          <a:p>
            <a:pPr indent="0" lvl="0" marL="0" rtl="0" algn="l">
              <a:lnSpc>
                <a:spcPct val="90000"/>
              </a:lnSpc>
              <a:spcBef>
                <a:spcPts val="0"/>
              </a:spcBef>
              <a:spcAft>
                <a:spcPts val="0"/>
              </a:spcAft>
              <a:buSzPts val="2800"/>
              <a:buNone/>
            </a:pPr>
            <a:r>
              <a:t/>
            </a:r>
            <a:endParaRPr>
              <a:solidFill>
                <a:srgbClr val="006FB6"/>
              </a:solidFill>
            </a:endParaRPr>
          </a:p>
          <a:p>
            <a:pPr indent="-406400" lvl="0" marL="457200" rtl="0" algn="l">
              <a:lnSpc>
                <a:spcPct val="90000"/>
              </a:lnSpc>
              <a:spcBef>
                <a:spcPts val="0"/>
              </a:spcBef>
              <a:spcAft>
                <a:spcPts val="0"/>
              </a:spcAft>
              <a:buClr>
                <a:srgbClr val="006FB6"/>
              </a:buClr>
              <a:buSzPts val="2800"/>
              <a:buChar char="•"/>
            </a:pPr>
            <a:r>
              <a:rPr lang="en-US">
                <a:solidFill>
                  <a:srgbClr val="006FB6"/>
                </a:solidFill>
              </a:rPr>
              <a:t>Then, whisper the words.</a:t>
            </a:r>
            <a:endParaRPr>
              <a:solidFill>
                <a:srgbClr val="006FB6"/>
              </a:solidFill>
            </a:endParaRPr>
          </a:p>
          <a:p>
            <a:pPr indent="0" lvl="0" marL="0" rtl="0" algn="l">
              <a:lnSpc>
                <a:spcPct val="90000"/>
              </a:lnSpc>
              <a:spcBef>
                <a:spcPts val="0"/>
              </a:spcBef>
              <a:spcAft>
                <a:spcPts val="0"/>
              </a:spcAft>
              <a:buSzPts val="2800"/>
              <a:buNone/>
            </a:pPr>
            <a:r>
              <a:t/>
            </a:r>
            <a:endParaRPr>
              <a:solidFill>
                <a:srgbClr val="006FB6"/>
              </a:solidFill>
            </a:endParaRPr>
          </a:p>
          <a:p>
            <a:pPr indent="-406400" lvl="0" marL="457200" rtl="0" algn="l">
              <a:lnSpc>
                <a:spcPct val="90000"/>
              </a:lnSpc>
              <a:spcBef>
                <a:spcPts val="0"/>
              </a:spcBef>
              <a:spcAft>
                <a:spcPts val="0"/>
              </a:spcAft>
              <a:buClr>
                <a:srgbClr val="006FB6"/>
              </a:buClr>
              <a:buSzPts val="2800"/>
              <a:buChar char="•"/>
            </a:pPr>
            <a:r>
              <a:rPr lang="en-US" sz="2800">
                <a:solidFill>
                  <a:srgbClr val="006FB6"/>
                </a:solidFill>
              </a:rPr>
              <a:t>Then try doing it with just your eyes, without making a sound.</a:t>
            </a:r>
            <a:r>
              <a:rPr lang="en-US">
                <a:solidFill>
                  <a:srgbClr val="006FB6"/>
                </a:solidFill>
              </a:rPr>
              <a:t> </a:t>
            </a:r>
            <a:endParaRPr/>
          </a:p>
          <a:p>
            <a:pPr indent="-50800" lvl="0" marL="228600" rtl="0" algn="l">
              <a:lnSpc>
                <a:spcPct val="90000"/>
              </a:lnSpc>
              <a:spcBef>
                <a:spcPts val="1000"/>
              </a:spcBef>
              <a:spcAft>
                <a:spcPts val="0"/>
              </a:spcAft>
              <a:buClr>
                <a:srgbClr val="0771BA"/>
              </a:buClr>
              <a:buSzPts val="2800"/>
              <a:buNone/>
            </a:pPr>
            <a:r>
              <a:t/>
            </a:r>
            <a:endParaRPr/>
          </a:p>
        </p:txBody>
      </p:sp>
      <p:sp>
        <p:nvSpPr>
          <p:cNvPr id="1528" name="Google Shape;1528;p115"/>
          <p:cNvSpPr txBox="1"/>
          <p:nvPr>
            <p:ph idx="4" type="body"/>
          </p:nvPr>
        </p:nvSpPr>
        <p:spPr>
          <a:xfrm>
            <a:off x="3760300" y="1531200"/>
            <a:ext cx="8363100" cy="446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t/>
            </a:r>
            <a:endParaRPr sz="3600">
              <a:solidFill>
                <a:srgbClr val="006FB6"/>
              </a:solidFill>
            </a:endParaRPr>
          </a:p>
          <a:p>
            <a:pPr indent="0" lvl="0" marL="0" rtl="0" algn="l">
              <a:lnSpc>
                <a:spcPct val="90000"/>
              </a:lnSpc>
              <a:spcBef>
                <a:spcPts val="0"/>
              </a:spcBef>
              <a:spcAft>
                <a:spcPts val="0"/>
              </a:spcAft>
              <a:buClr>
                <a:schemeClr val="dk1"/>
              </a:buClr>
              <a:buSzPts val="1100"/>
              <a:buFont typeface="Arial"/>
              <a:buNone/>
            </a:pPr>
            <a:r>
              <a:rPr lang="en-US" sz="3600">
                <a:solidFill>
                  <a:srgbClr val="006FB6"/>
                </a:solidFill>
              </a:rPr>
              <a:t>Instead of hearing your voice, you will hear a whisper in your brain as your eyes continue reading.</a:t>
            </a:r>
            <a:endParaRPr sz="3600"/>
          </a:p>
        </p:txBody>
      </p:sp>
      <p:pic>
        <p:nvPicPr>
          <p:cNvPr id="1529" name="Google Shape;1529;p115"/>
          <p:cNvPicPr preferRelativeResize="0"/>
          <p:nvPr/>
        </p:nvPicPr>
        <p:blipFill rotWithShape="1">
          <a:blip r:embed="rId3">
            <a:alphaModFix/>
          </a:blip>
          <a:srcRect b="0" l="0" r="0" t="0"/>
          <a:stretch/>
        </p:blipFill>
        <p:spPr>
          <a:xfrm>
            <a:off x="4263725" y="1746800"/>
            <a:ext cx="6972477" cy="24887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116"/>
          <p:cNvSpPr txBox="1"/>
          <p:nvPr>
            <p:ph type="title"/>
          </p:nvPr>
        </p:nvSpPr>
        <p:spPr>
          <a:xfrm>
            <a:off x="3536675" y="0"/>
            <a:ext cx="57597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Picture the action as you read</a:t>
            </a:r>
            <a:endParaRPr/>
          </a:p>
        </p:txBody>
      </p:sp>
      <p:sp>
        <p:nvSpPr>
          <p:cNvPr id="1535" name="Google Shape;1535;p11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536" name="Google Shape;1536;p116"/>
          <p:cNvSpPr txBox="1"/>
          <p:nvPr>
            <p:ph idx="2" type="body"/>
          </p:nvPr>
        </p:nvSpPr>
        <p:spPr>
          <a:xfrm>
            <a:off x="235050" y="1093071"/>
            <a:ext cx="3172800" cy="35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3000"/>
              <a:buChar char="•"/>
            </a:pPr>
            <a:r>
              <a:rPr lang="en-US" sz="3000">
                <a:solidFill>
                  <a:srgbClr val="006FB6"/>
                </a:solidFill>
              </a:rPr>
              <a:t>For younger kids, have them draw an image they’ve created in their mind.</a:t>
            </a:r>
            <a:endParaRPr sz="3000">
              <a:solidFill>
                <a:srgbClr val="006FB6"/>
              </a:solidFill>
            </a:endParaRPr>
          </a:p>
          <a:p>
            <a:pPr indent="0" lvl="0" marL="0" rtl="0" algn="l">
              <a:lnSpc>
                <a:spcPct val="90000"/>
              </a:lnSpc>
              <a:spcBef>
                <a:spcPts val="0"/>
              </a:spcBef>
              <a:spcAft>
                <a:spcPts val="0"/>
              </a:spcAft>
              <a:buSzPts val="2800"/>
              <a:buNone/>
            </a:pPr>
            <a:r>
              <a:t/>
            </a:r>
            <a:endParaRPr sz="3000">
              <a:solidFill>
                <a:srgbClr val="006FB6"/>
              </a:solidFill>
            </a:endParaRPr>
          </a:p>
          <a:p>
            <a:pPr indent="-228600" lvl="0" marL="228600" rtl="0" algn="l">
              <a:lnSpc>
                <a:spcPct val="90000"/>
              </a:lnSpc>
              <a:spcBef>
                <a:spcPts val="0"/>
              </a:spcBef>
              <a:spcAft>
                <a:spcPts val="0"/>
              </a:spcAft>
              <a:buClr>
                <a:srgbClr val="006FB6"/>
              </a:buClr>
              <a:buSzPts val="3000"/>
              <a:buChar char="•"/>
            </a:pPr>
            <a:r>
              <a:rPr lang="en-US" sz="3000">
                <a:solidFill>
                  <a:srgbClr val="006FB6"/>
                </a:solidFill>
              </a:rPr>
              <a:t>Then, talk about which words from the book helped them "draw" their picture.</a:t>
            </a:r>
            <a:endParaRPr sz="3000"/>
          </a:p>
          <a:p>
            <a:pPr indent="-50800" lvl="0" marL="228600" rtl="0" algn="l">
              <a:lnSpc>
                <a:spcPct val="90000"/>
              </a:lnSpc>
              <a:spcBef>
                <a:spcPts val="1000"/>
              </a:spcBef>
              <a:spcAft>
                <a:spcPts val="0"/>
              </a:spcAft>
              <a:buClr>
                <a:srgbClr val="0771BA"/>
              </a:buClr>
              <a:buSzPts val="2800"/>
              <a:buNone/>
            </a:pPr>
            <a:r>
              <a:t/>
            </a:r>
            <a:endParaRPr/>
          </a:p>
        </p:txBody>
      </p:sp>
      <p:sp>
        <p:nvSpPr>
          <p:cNvPr id="1537" name="Google Shape;1537;p116"/>
          <p:cNvSpPr txBox="1"/>
          <p:nvPr>
            <p:ph idx="4" type="body"/>
          </p:nvPr>
        </p:nvSpPr>
        <p:spPr>
          <a:xfrm>
            <a:off x="3902475" y="1503950"/>
            <a:ext cx="5293800" cy="46725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Clr>
                <a:srgbClr val="006FB6"/>
              </a:buClr>
              <a:buSzPts val="2100"/>
              <a:buFont typeface="Calibri"/>
              <a:buChar char="●"/>
            </a:pPr>
            <a:r>
              <a:rPr lang="en-US" sz="3000">
                <a:solidFill>
                  <a:srgbClr val="006FB6"/>
                </a:solidFill>
              </a:rPr>
              <a:t>Begin reading. Pay attention to the voice in your head.</a:t>
            </a:r>
            <a:endParaRPr sz="3000">
              <a:solidFill>
                <a:srgbClr val="006FB6"/>
              </a:solidFill>
            </a:endParaRPr>
          </a:p>
          <a:p>
            <a:pPr indent="0" lvl="0" marL="0" rtl="0" algn="l">
              <a:lnSpc>
                <a:spcPct val="90000"/>
              </a:lnSpc>
              <a:spcBef>
                <a:spcPts val="0"/>
              </a:spcBef>
              <a:spcAft>
                <a:spcPts val="0"/>
              </a:spcAft>
              <a:buSzPts val="2800"/>
              <a:buNone/>
            </a:pPr>
            <a:r>
              <a:t/>
            </a:r>
            <a:endParaRPr sz="3000">
              <a:solidFill>
                <a:srgbClr val="006FB6"/>
              </a:solidFill>
            </a:endParaRPr>
          </a:p>
          <a:p>
            <a:pPr indent="-361950" lvl="0" marL="457200" rtl="0" algn="l">
              <a:lnSpc>
                <a:spcPct val="90000"/>
              </a:lnSpc>
              <a:spcBef>
                <a:spcPts val="0"/>
              </a:spcBef>
              <a:spcAft>
                <a:spcPts val="0"/>
              </a:spcAft>
              <a:buClr>
                <a:srgbClr val="006FB6"/>
              </a:buClr>
              <a:buSzPts val="2100"/>
              <a:buFont typeface="Calibri"/>
              <a:buChar char="●"/>
            </a:pPr>
            <a:r>
              <a:rPr lang="en-US" sz="3000">
                <a:solidFill>
                  <a:srgbClr val="006FB6"/>
                </a:solidFill>
              </a:rPr>
              <a:t>Pause after a few sentences (or paragraphs). </a:t>
            </a:r>
            <a:endParaRPr sz="3000">
              <a:solidFill>
                <a:srgbClr val="006FB6"/>
              </a:solidFill>
            </a:endParaRPr>
          </a:p>
          <a:p>
            <a:pPr indent="0" lvl="0" marL="0" rtl="0" algn="l">
              <a:lnSpc>
                <a:spcPct val="90000"/>
              </a:lnSpc>
              <a:spcBef>
                <a:spcPts val="0"/>
              </a:spcBef>
              <a:spcAft>
                <a:spcPts val="0"/>
              </a:spcAft>
              <a:buSzPts val="2800"/>
              <a:buNone/>
            </a:pPr>
            <a:r>
              <a:t/>
            </a:r>
            <a:endParaRPr sz="3000">
              <a:solidFill>
                <a:srgbClr val="006FB6"/>
              </a:solidFill>
            </a:endParaRPr>
          </a:p>
          <a:p>
            <a:pPr indent="-361950" lvl="0" marL="457200" rtl="0" algn="l">
              <a:lnSpc>
                <a:spcPct val="90000"/>
              </a:lnSpc>
              <a:spcBef>
                <a:spcPts val="0"/>
              </a:spcBef>
              <a:spcAft>
                <a:spcPts val="0"/>
              </a:spcAft>
              <a:buClr>
                <a:srgbClr val="006FB6"/>
              </a:buClr>
              <a:buSzPts val="2100"/>
              <a:buFont typeface="Calibri"/>
              <a:buChar char="●"/>
            </a:pPr>
            <a:r>
              <a:rPr lang="en-US" sz="3000">
                <a:solidFill>
                  <a:srgbClr val="006FB6"/>
                </a:solidFill>
              </a:rPr>
              <a:t>Use the words to create a picture in your mind. Picture the setting, the characters, or what is happening.</a:t>
            </a:r>
            <a:endParaRPr sz="3000">
              <a:solidFill>
                <a:srgbClr val="006FB6"/>
              </a:solidFill>
            </a:endParaRPr>
          </a:p>
          <a:p>
            <a:pPr indent="0" lvl="0" marL="0" rtl="0" algn="l">
              <a:lnSpc>
                <a:spcPct val="90000"/>
              </a:lnSpc>
              <a:spcBef>
                <a:spcPts val="0"/>
              </a:spcBef>
              <a:spcAft>
                <a:spcPts val="0"/>
              </a:spcAft>
              <a:buSzPts val="2800"/>
              <a:buNone/>
            </a:pPr>
            <a:r>
              <a:t/>
            </a:r>
            <a:endParaRPr sz="3000">
              <a:solidFill>
                <a:srgbClr val="006FB6"/>
              </a:solidFill>
            </a:endParaRPr>
          </a:p>
          <a:p>
            <a:pPr indent="0" lvl="0" marL="0" rtl="0" algn="l">
              <a:lnSpc>
                <a:spcPct val="90000"/>
              </a:lnSpc>
              <a:spcBef>
                <a:spcPts val="1000"/>
              </a:spcBef>
              <a:spcAft>
                <a:spcPts val="0"/>
              </a:spcAft>
              <a:buClr>
                <a:srgbClr val="0771BA"/>
              </a:buClr>
              <a:buSzPts val="3600"/>
              <a:buNone/>
            </a:pPr>
            <a:r>
              <a:t/>
            </a:r>
            <a:endParaRPr sz="3000"/>
          </a:p>
        </p:txBody>
      </p:sp>
      <p:pic>
        <p:nvPicPr>
          <p:cNvPr id="1538" name="Google Shape;1538;p116"/>
          <p:cNvPicPr preferRelativeResize="0"/>
          <p:nvPr/>
        </p:nvPicPr>
        <p:blipFill rotWithShape="1">
          <a:blip r:embed="rId3">
            <a:alphaModFix/>
          </a:blip>
          <a:srcRect b="6677" l="0" r="14354" t="20075"/>
          <a:stretch/>
        </p:blipFill>
        <p:spPr>
          <a:xfrm>
            <a:off x="9196275" y="2024001"/>
            <a:ext cx="2672575" cy="304110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11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000"/>
              <a:buFont typeface="Calibri"/>
              <a:buNone/>
            </a:pPr>
            <a:r>
              <a:rPr lang="en-US">
                <a:solidFill>
                  <a:srgbClr val="006FB6"/>
                </a:solidFill>
              </a:rPr>
              <a:t>Tell me what you read.</a:t>
            </a:r>
            <a:endParaRPr/>
          </a:p>
        </p:txBody>
      </p:sp>
      <p:sp>
        <p:nvSpPr>
          <p:cNvPr id="1544" name="Google Shape;1544;p117"/>
          <p:cNvSpPr txBox="1"/>
          <p:nvPr>
            <p:ph idx="1" type="body"/>
          </p:nvPr>
        </p:nvSpPr>
        <p:spPr>
          <a:xfrm>
            <a:off x="330075" y="1251275"/>
            <a:ext cx="8300400" cy="470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06FB6"/>
              </a:buClr>
              <a:buSzPts val="4000"/>
              <a:buNone/>
            </a:pPr>
            <a:r>
              <a:t/>
            </a:r>
            <a:endParaRPr sz="1400"/>
          </a:p>
          <a:p>
            <a:pPr indent="-425450" lvl="0" marL="457200" rtl="0" algn="l">
              <a:lnSpc>
                <a:spcPct val="90000"/>
              </a:lnSpc>
              <a:spcBef>
                <a:spcPts val="1000"/>
              </a:spcBef>
              <a:spcAft>
                <a:spcPts val="0"/>
              </a:spcAft>
              <a:buSzPts val="3100"/>
              <a:buFont typeface="Calibri"/>
              <a:buChar char="●"/>
            </a:pPr>
            <a:r>
              <a:rPr lang="en-US" sz="3600"/>
              <a:t>Can you tell me what you read? </a:t>
            </a:r>
            <a:endParaRPr sz="3600"/>
          </a:p>
          <a:p>
            <a:pPr indent="0" lvl="0" marL="457200" rtl="0" algn="l">
              <a:lnSpc>
                <a:spcPct val="90000"/>
              </a:lnSpc>
              <a:spcBef>
                <a:spcPts val="1000"/>
              </a:spcBef>
              <a:spcAft>
                <a:spcPts val="0"/>
              </a:spcAft>
              <a:buSzPts val="4000"/>
              <a:buNone/>
            </a:pPr>
            <a:r>
              <a:t/>
            </a:r>
            <a:endParaRPr sz="3600"/>
          </a:p>
          <a:p>
            <a:pPr indent="-425450" lvl="0" marL="457200" rtl="0" algn="l">
              <a:lnSpc>
                <a:spcPct val="90000"/>
              </a:lnSpc>
              <a:spcBef>
                <a:spcPts val="1000"/>
              </a:spcBef>
              <a:spcAft>
                <a:spcPts val="0"/>
              </a:spcAft>
              <a:buSzPts val="3100"/>
              <a:buFont typeface="Calibri"/>
              <a:buChar char="●"/>
            </a:pPr>
            <a:r>
              <a:rPr lang="en-US" sz="3600"/>
              <a:t>What was this page (or sentence) all about?</a:t>
            </a:r>
            <a:endParaRPr sz="3600"/>
          </a:p>
          <a:p>
            <a:pPr indent="0" lvl="0" marL="457200" rtl="0" algn="l">
              <a:lnSpc>
                <a:spcPct val="90000"/>
              </a:lnSpc>
              <a:spcBef>
                <a:spcPts val="1000"/>
              </a:spcBef>
              <a:spcAft>
                <a:spcPts val="0"/>
              </a:spcAft>
              <a:buSzPts val="4000"/>
              <a:buNone/>
            </a:pPr>
            <a:r>
              <a:t/>
            </a:r>
            <a:endParaRPr sz="3600"/>
          </a:p>
          <a:p>
            <a:pPr indent="-425450" lvl="0" marL="457200" rtl="0" algn="l">
              <a:lnSpc>
                <a:spcPct val="90000"/>
              </a:lnSpc>
              <a:spcBef>
                <a:spcPts val="1000"/>
              </a:spcBef>
              <a:spcAft>
                <a:spcPts val="0"/>
              </a:spcAft>
              <a:buSzPts val="3100"/>
              <a:buFont typeface="Calibri"/>
              <a:buChar char="●"/>
            </a:pPr>
            <a:r>
              <a:rPr lang="en-US" sz="3600"/>
              <a:t>What words helped you understand that?</a:t>
            </a:r>
            <a:endParaRPr sz="3600"/>
          </a:p>
          <a:p>
            <a:pPr indent="0" lvl="0" marL="0" rtl="0" algn="l">
              <a:lnSpc>
                <a:spcPct val="90000"/>
              </a:lnSpc>
              <a:spcBef>
                <a:spcPts val="1000"/>
              </a:spcBef>
              <a:spcAft>
                <a:spcPts val="0"/>
              </a:spcAft>
              <a:buClr>
                <a:srgbClr val="006FB6"/>
              </a:buClr>
              <a:buSzPts val="4000"/>
              <a:buNone/>
            </a:pPr>
            <a:r>
              <a:t/>
            </a:r>
            <a:endParaRPr/>
          </a:p>
        </p:txBody>
      </p:sp>
      <p:pic>
        <p:nvPicPr>
          <p:cNvPr descr="A picture containing person, child, laptop, indoor&#10;&#10;Description generated with very high confidence" id="1545" name="Google Shape;1545;p117"/>
          <p:cNvPicPr preferRelativeResize="0"/>
          <p:nvPr>
            <p:ph idx="2" type="pic"/>
          </p:nvPr>
        </p:nvPicPr>
        <p:blipFill rotWithShape="1">
          <a:blip r:embed="rId3">
            <a:alphaModFix/>
          </a:blip>
          <a:srcRect b="0" l="1139" r="1138" t="0"/>
          <a:stretch/>
        </p:blipFill>
        <p:spPr>
          <a:xfrm>
            <a:off x="8832388" y="1251284"/>
            <a:ext cx="3251581" cy="2498913"/>
          </a:xfrm>
          <a:prstGeom prst="rect">
            <a:avLst/>
          </a:prstGeom>
          <a:noFill/>
          <a:ln cap="sq" cmpd="sng" w="19050">
            <a:solidFill>
              <a:srgbClr val="666666"/>
            </a:solidFill>
            <a:prstDash val="solid"/>
            <a:miter lim="800000"/>
            <a:headEnd len="sm" w="sm" type="none"/>
            <a:tailEnd len="sm" w="sm" type="none"/>
          </a:ln>
        </p:spPr>
      </p:pic>
      <p:pic>
        <p:nvPicPr>
          <p:cNvPr id="1546" name="Google Shape;1546;p117"/>
          <p:cNvPicPr preferRelativeResize="0"/>
          <p:nvPr/>
        </p:nvPicPr>
        <p:blipFill rotWithShape="1">
          <a:blip r:embed="rId4">
            <a:alphaModFix/>
          </a:blip>
          <a:srcRect b="-1654" l="0" r="0" t="0"/>
          <a:stretch/>
        </p:blipFill>
        <p:spPr>
          <a:xfrm>
            <a:off x="10118963" y="4415225"/>
            <a:ext cx="678450" cy="100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