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7" r:id="rId1"/>
    <p:sldMasterId id="2147483758" r:id="rId2"/>
    <p:sldMasterId id="2147483759" r:id="rId3"/>
    <p:sldMasterId id="2147483761" r:id="rId4"/>
    <p:sldMasterId id="2147483762" r:id="rId5"/>
    <p:sldMasterId id="2147483763" r:id="rId6"/>
    <p:sldMasterId id="2147483764" r:id="rId7"/>
    <p:sldMasterId id="2147483765" r:id="rId8"/>
    <p:sldMasterId id="2147483766" r:id="rId9"/>
    <p:sldMasterId id="2147483767" r:id="rId10"/>
  </p:sldMasterIdLst>
  <p:notesMasterIdLst>
    <p:notesMasterId r:id="rId29"/>
  </p:notesMasterIdLst>
  <p:sldIdLst>
    <p:sldId id="256" r:id="rId11"/>
    <p:sldId id="257" r:id="rId12"/>
    <p:sldId id="258" r:id="rId13"/>
    <p:sldId id="274"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i="1"/>
          </a:p>
          <a:p>
            <a:pPr marL="0" lvl="0" indent="0" algn="l" rtl="0">
              <a:lnSpc>
                <a:spcPct val="100000"/>
              </a:lnSpc>
              <a:spcBef>
                <a:spcPts val="0"/>
              </a:spcBef>
              <a:spcAft>
                <a:spcPts val="0"/>
              </a:spcAft>
              <a:buSzPts val="1400"/>
              <a:buNone/>
            </a:pPr>
            <a:r>
              <a:rPr lang="en-US"/>
              <a:t>This is a </a:t>
            </a:r>
            <a:r>
              <a:rPr lang="en-US" b="1"/>
              <a:t>sound like a storyteller </a:t>
            </a:r>
            <a:r>
              <a:rPr lang="en-US"/>
              <a:t>workshop</a:t>
            </a:r>
            <a:r>
              <a:rPr lang="en-US" b="1"/>
              <a:t>. </a:t>
            </a:r>
            <a:r>
              <a:rPr lang="en-US"/>
              <a:t>Effective readers can read and comprehend a text without reading it aloud. In this workshop, families learn to help their child to first read the words to themselves, then read them aloud while encouraging reading comprehension and accuracy.</a:t>
            </a:r>
            <a:endParaRPr/>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a:p>
          <a:p>
            <a:pPr marL="457200" marR="0" lvl="0" indent="-279400" algn="l" rtl="0">
              <a:lnSpc>
                <a:spcPct val="100000"/>
              </a:lnSpc>
              <a:spcBef>
                <a:spcPts val="0"/>
              </a:spcBef>
              <a:spcAft>
                <a:spcPts val="0"/>
              </a:spcAft>
              <a:buSzPts val="800"/>
              <a:buFont typeface="Calibri"/>
              <a:buChar char="●"/>
            </a:pPr>
            <a:r>
              <a:rPr lang="en-US"/>
              <a:t>Family Workshop</a:t>
            </a:r>
            <a:r>
              <a:rPr lang="en-US" sz="1200" b="0" i="0" u="none" strike="noStrike" cap="none">
                <a:solidFill>
                  <a:schemeClr val="dk1"/>
                </a:solidFill>
                <a:latin typeface="Calibri"/>
                <a:ea typeface="Calibri"/>
                <a:cs typeface="Calibri"/>
                <a:sym typeface="Calibri"/>
              </a:rPr>
              <a:t>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79400" algn="l" rtl="0">
              <a:lnSpc>
                <a:spcPct val="100000"/>
              </a:lnSpc>
              <a:spcBef>
                <a:spcPts val="0"/>
              </a:spcBef>
              <a:spcAft>
                <a:spcPts val="0"/>
              </a:spcAft>
              <a:buSzPts val="800"/>
              <a:buFont typeface="Calibri"/>
              <a:buChar char="●"/>
            </a:pPr>
            <a:r>
              <a:rPr lang="en-US"/>
              <a:t>Photocopy (or display) of short passage to model with</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practice time. This strategy works with both fiction and nonfiction texts.</a:t>
            </a:r>
            <a:endParaRPr/>
          </a:p>
          <a:p>
            <a:pPr marL="457200" marR="0" lvl="0" indent="-279400" algn="l" rtl="0">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reading a passage inside your head, creating pictures in your mind as you read a text and answering questions about what you understood. Then you will read the passage aloud. Choose a passage that is appropriate for your students.</a:t>
            </a:r>
            <a:endParaRPr/>
          </a:p>
          <a:p>
            <a:pPr marL="914400" lvl="1"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reading in your head. </a:t>
            </a:r>
            <a:endParaRPr i="1"/>
          </a:p>
          <a:p>
            <a:pPr marL="914400" lvl="1" indent="-317500" algn="l" rtl="0">
              <a:lnSpc>
                <a:spcPct val="100000"/>
              </a:lnSpc>
              <a:spcBef>
                <a:spcPts val="0"/>
              </a:spcBef>
              <a:spcAft>
                <a:spcPts val="0"/>
              </a:spcAft>
              <a:buClr>
                <a:schemeClr val="dk1"/>
              </a:buClr>
              <a:buSzPts val="1400"/>
              <a:buChar char="•"/>
            </a:pPr>
            <a:r>
              <a:rPr lang="en-US"/>
              <a:t>Consider providing additional group practice after the “Let’s all practice” slide.</a:t>
            </a:r>
            <a:endParaRPr/>
          </a:p>
          <a:p>
            <a:pPr marL="457200" lvl="0" indent="-298450" algn="l" rtl="0">
              <a:lnSpc>
                <a:spcPct val="100000"/>
              </a:lnSpc>
              <a:spcBef>
                <a:spcPts val="0"/>
              </a:spcBef>
              <a:spcAft>
                <a:spcPts val="0"/>
              </a:spcAft>
              <a:buSzPts val="1100"/>
              <a:buFont typeface="Calibri"/>
              <a:buChar char="•"/>
            </a:pPr>
            <a:r>
              <a:rPr lang="en-US"/>
              <a:t>Preview the light blue slides and choose the ones that are appropriate for your context (needs of the families, grade level).</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lang="en-US" i="1"/>
              <a:t>at</a:t>
            </a:r>
            <a:r>
              <a:rPr lang="en-US"/>
              <a:t> them.</a:t>
            </a:r>
            <a:endParaRPr/>
          </a:p>
          <a:p>
            <a:pPr marL="171450" lvl="0" indent="-82550" algn="l" rtl="0">
              <a:lnSpc>
                <a:spcPct val="100000"/>
              </a:lnSpc>
              <a:spcBef>
                <a:spcPts val="0"/>
              </a:spcBef>
              <a:spcAft>
                <a:spcPts val="0"/>
              </a:spcAft>
              <a:buSzPts val="1400"/>
              <a:buFont typeface="Arial"/>
              <a:buNone/>
            </a:pPr>
            <a:endParaRPr sz="12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lvl="1" indent="-317500" algn="l" rtl="0">
              <a:lnSpc>
                <a:spcPct val="100000"/>
              </a:lnSpc>
              <a:spcBef>
                <a:spcPts val="0"/>
              </a:spcBef>
              <a:spcAft>
                <a:spcPts val="0"/>
              </a:spcAft>
              <a:buSzPts val="1400"/>
              <a:buChar char="•"/>
            </a:pPr>
            <a:r>
              <a:rPr lang="en-US"/>
              <a:t>Use the side panels to help families get started with reading “inside” if their children are currently tracking words with their fingers on a page. For example, children could practice by whispering the words first, then only moving their mouth to ‘say’ the words.</a:t>
            </a:r>
            <a:endParaRPr/>
          </a:p>
          <a:p>
            <a:pPr marL="914400" lvl="1" indent="-317500" algn="l" rtl="0">
              <a:lnSpc>
                <a:spcPct val="100000"/>
              </a:lnSpc>
              <a:spcBef>
                <a:spcPts val="0"/>
              </a:spcBef>
              <a:spcAft>
                <a:spcPts val="0"/>
              </a:spcAft>
              <a:buSzPts val="1400"/>
              <a:buChar char="•"/>
            </a:pPr>
            <a:r>
              <a:rPr lang="en-US"/>
              <a:t>Amend the “Let’s all practice” slide to be more appropriately matched to your students.</a:t>
            </a:r>
            <a:endParaRPr/>
          </a:p>
          <a:p>
            <a:pPr marL="914400" lvl="1" indent="-317500" algn="l" rtl="0">
              <a:lnSpc>
                <a:spcPct val="100000"/>
              </a:lnSpc>
              <a:spcBef>
                <a:spcPts val="0"/>
              </a:spcBef>
              <a:spcAft>
                <a:spcPts val="0"/>
              </a:spcAft>
              <a:buSzPts val="1400"/>
              <a:buChar char="•"/>
            </a:pPr>
            <a:r>
              <a:rPr lang="en-US"/>
              <a:t>Consider amending the steps so that reading inside is “whisper reading.” </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children</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a:t>
            </a:r>
            <a:endParaRPr/>
          </a:p>
          <a:p>
            <a:pPr marL="914400" lvl="1" indent="-317500" algn="l" rtl="0">
              <a:lnSpc>
                <a:spcPct val="100000"/>
              </a:lnSpc>
              <a:spcBef>
                <a:spcPts val="0"/>
              </a:spcBef>
              <a:spcAft>
                <a:spcPts val="0"/>
              </a:spcAft>
              <a:buClr>
                <a:schemeClr val="dk1"/>
              </a:buClr>
              <a:buSzPts val="1400"/>
              <a:buChar char="•"/>
            </a:pPr>
            <a:r>
              <a:rPr lang="en-US"/>
              <a:t>Help families choose longer passages to read inside and then read outside. </a:t>
            </a:r>
            <a:endParaRPr/>
          </a:p>
          <a:p>
            <a:pPr marL="914400" lvl="1" indent="-317500" algn="l" rtl="0">
              <a:lnSpc>
                <a:spcPct val="100000"/>
              </a:lnSpc>
              <a:spcBef>
                <a:spcPts val="0"/>
              </a:spcBef>
              <a:spcAft>
                <a:spcPts val="0"/>
              </a:spcAft>
              <a:buClr>
                <a:schemeClr val="dk1"/>
              </a:buClr>
              <a:buSzPts val="1400"/>
              <a:buChar char="•"/>
            </a:pPr>
            <a:r>
              <a:rPr lang="en-US"/>
              <a:t>Encourage families to reread passages until the child sounds like a storyteller. </a:t>
            </a:r>
            <a:endParaRPr/>
          </a:p>
          <a:p>
            <a:pPr marL="914400" lvl="1" indent="-317500" algn="l" rtl="0">
              <a:lnSpc>
                <a:spcPct val="100000"/>
              </a:lnSpc>
              <a:spcBef>
                <a:spcPts val="0"/>
              </a:spcBef>
              <a:spcAft>
                <a:spcPts val="0"/>
              </a:spcAft>
              <a:buSzPts val="1400"/>
              <a:buChar char="•"/>
            </a:pPr>
            <a:r>
              <a:rPr lang="en-US"/>
              <a:t>Amend the “Let’s all practice” slide to be more appropriately matched to your students.</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a:t>
            </a:r>
            <a:endParaRPr/>
          </a:p>
          <a:p>
            <a:pPr marL="685800" lvl="1" indent="-215900" algn="l" rtl="0">
              <a:lnSpc>
                <a:spcPct val="100000"/>
              </a:lnSpc>
              <a:spcBef>
                <a:spcPts val="0"/>
              </a:spcBef>
              <a:spcAft>
                <a:spcPts val="0"/>
              </a:spcAft>
              <a:buSzPts val="1200"/>
              <a:buFont typeface="Arial"/>
              <a:buChar char="•"/>
            </a:pPr>
            <a:r>
              <a:rPr lang="en-US"/>
              <a:t>Consider providing sentence stems for families who may be speaking in a group. </a:t>
            </a:r>
            <a:endParaRPr/>
          </a:p>
          <a:p>
            <a:pPr marL="685800" lvl="1" indent="-228600" algn="l" rtl="0">
              <a:lnSpc>
                <a:spcPct val="100000"/>
              </a:lnSpc>
              <a:spcBef>
                <a:spcPts val="0"/>
              </a:spcBef>
              <a:spcAft>
                <a:spcPts val="0"/>
              </a:spcAft>
              <a:buSzPts val="1400"/>
              <a:buFont typeface="Arial"/>
              <a:buChar char="•"/>
            </a:pPr>
            <a:r>
              <a:rPr lang="en-US" i="0"/>
              <a:t>Explicitly talk about the rhythm of the English language and how English is a stress-timed language. </a:t>
            </a:r>
            <a:endParaRPr/>
          </a:p>
          <a:p>
            <a:pPr marL="685800" lvl="1" indent="-228600" algn="l" rtl="0">
              <a:lnSpc>
                <a:spcPct val="100000"/>
              </a:lnSpc>
              <a:spcBef>
                <a:spcPts val="0"/>
              </a:spcBef>
              <a:spcAft>
                <a:spcPts val="0"/>
              </a:spcAft>
              <a:buSzPts val="1400"/>
              <a:buChar char="•"/>
            </a:pPr>
            <a:r>
              <a:rPr lang="en-US"/>
              <a:t>Ask for examples of how rhythm can change for different languages, or even for speakers from different regions of the same country. </a:t>
            </a:r>
            <a:endParaRPr/>
          </a:p>
          <a:p>
            <a:pPr marL="685800" lvl="1" indent="-228600" algn="l" rtl="0">
              <a:lnSpc>
                <a:spcPct val="100000"/>
              </a:lnSpc>
              <a:spcBef>
                <a:spcPts val="0"/>
              </a:spcBef>
              <a:spcAft>
                <a:spcPts val="0"/>
              </a:spcAft>
              <a:buSzPts val="1400"/>
              <a:buFont typeface="Arial"/>
              <a:buChar char="•"/>
            </a:pPr>
            <a:r>
              <a:rPr lang="en-US"/>
              <a:t>R</a:t>
            </a:r>
            <a:r>
              <a:rPr lang="en-US" i="0"/>
              <a:t>eview common punctuation. </a:t>
            </a:r>
            <a:r>
              <a:rPr lang="en-US"/>
              <a:t>Consider using this: https://7esl.com/punctuation-marks/</a:t>
            </a:r>
            <a:r>
              <a:rPr lang="en-US" i="0"/>
              <a:t> </a:t>
            </a:r>
            <a:endParaRPr i="0"/>
          </a:p>
          <a:p>
            <a:pPr marL="685800" lvl="1" indent="-228600" algn="l" rtl="0">
              <a:lnSpc>
                <a:spcPct val="100000"/>
              </a:lnSpc>
              <a:spcBef>
                <a:spcPts val="0"/>
              </a:spcBef>
              <a:spcAft>
                <a:spcPts val="0"/>
              </a:spcAft>
              <a:buSzPts val="1400"/>
              <a:buChar char="•"/>
            </a:pPr>
            <a:r>
              <a:rPr lang="en-US"/>
              <a:t>Provide a translation of the passage on the “Let’s all practice.”</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u="sng"/>
              <a:t>Timing considerations for a 60 min workshop</a:t>
            </a:r>
            <a:endParaRPr u="sng"/>
          </a:p>
          <a:p>
            <a:pPr marL="0" lvl="0" indent="0" algn="l" rtl="0">
              <a:lnSpc>
                <a:spcPct val="100000"/>
              </a:lnSpc>
              <a:spcBef>
                <a:spcPts val="0"/>
              </a:spcBef>
              <a:spcAft>
                <a:spcPts val="0"/>
              </a:spcAft>
              <a:buSzPts val="1100"/>
              <a:buNone/>
            </a:pPr>
            <a:r>
              <a:rPr lang="en-US"/>
              <a:t>Welcome: 10 mins</a:t>
            </a:r>
            <a:endParaRPr/>
          </a:p>
          <a:p>
            <a:pPr marL="0" lvl="0" indent="0" algn="l" rtl="0">
              <a:lnSpc>
                <a:spcPct val="100000"/>
              </a:lnSpc>
              <a:spcBef>
                <a:spcPts val="0"/>
              </a:spcBef>
              <a:spcAft>
                <a:spcPts val="0"/>
              </a:spcAft>
              <a:buSzPts val="1100"/>
              <a:buNone/>
            </a:pPr>
            <a:r>
              <a:rPr lang="en-US"/>
              <a:t>Reading tip: 15-20 mins</a:t>
            </a:r>
            <a:endParaRPr/>
          </a:p>
          <a:p>
            <a:pPr marL="0" lvl="0" indent="0" algn="l" rtl="0">
              <a:lnSpc>
                <a:spcPct val="100000"/>
              </a:lnSpc>
              <a:spcBef>
                <a:spcPts val="0"/>
              </a:spcBef>
              <a:spcAft>
                <a:spcPts val="0"/>
              </a:spcAft>
              <a:buSzPts val="1100"/>
              <a:buNone/>
            </a:pPr>
            <a:r>
              <a:rPr lang="en-US"/>
              <a:t>Practice: 15-20 mins</a:t>
            </a:r>
            <a:endParaRPr/>
          </a:p>
          <a:p>
            <a:pPr marL="0" lvl="0" indent="0" algn="l" rtl="0">
              <a:lnSpc>
                <a:spcPct val="100000"/>
              </a:lnSpc>
              <a:spcBef>
                <a:spcPts val="0"/>
              </a:spcBef>
              <a:spcAft>
                <a:spcPts val="0"/>
              </a:spcAft>
              <a:buSzPts val="1100"/>
              <a:buNone/>
            </a:pPr>
            <a:r>
              <a:rPr lang="en-US"/>
              <a:t>Reflection and updates: 10 mins</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u="sng">
                <a:solidFill>
                  <a:schemeClr val="hlink"/>
                </a:solidFill>
                <a:hlinkClick r:id="rId3"/>
              </a:rPr>
              <a:t>https://bit.ly/SBCfeedbackform</a:t>
            </a:r>
            <a:r>
              <a:rPr lang="en-US" u="none">
                <a:solidFill>
                  <a:schemeClr val="dk1"/>
                </a:solidFill>
              </a:rPr>
              <a:t>.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491" name="Google Shape;1491;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p10: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7" name="Google Shape;1587;p10: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Clr>
                <a:schemeClr val="dk1"/>
              </a:buClr>
              <a:buSzPts val="1400"/>
              <a:buChar char="•"/>
            </a:pPr>
            <a:r>
              <a:rPr lang="en-US" b="1"/>
              <a:t>Model </a:t>
            </a:r>
            <a:r>
              <a:rPr lang="en-US"/>
              <a:t>being the child and telling what you read in your head.</a:t>
            </a:r>
            <a:endParaRPr/>
          </a:p>
          <a:p>
            <a:pPr marL="914400" lvl="1" indent="-317500" algn="l" rtl="0">
              <a:lnSpc>
                <a:spcPct val="100000"/>
              </a:lnSpc>
              <a:spcBef>
                <a:spcPts val="0"/>
              </a:spcBef>
              <a:spcAft>
                <a:spcPts val="0"/>
              </a:spcAft>
              <a:buClr>
                <a:schemeClr val="dk1"/>
              </a:buClr>
              <a:buSzPts val="1400"/>
              <a:buChar char="•"/>
            </a:pPr>
            <a:r>
              <a:rPr lang="en-US"/>
              <a:t>Solicit a volunteer to ask you the questions on the slide.</a:t>
            </a:r>
            <a:endParaRPr/>
          </a:p>
          <a:p>
            <a:pPr marL="914400" lvl="1" indent="-317500" algn="l" rtl="0">
              <a:lnSpc>
                <a:spcPct val="100000"/>
              </a:lnSpc>
              <a:spcBef>
                <a:spcPts val="0"/>
              </a:spcBef>
              <a:spcAft>
                <a:spcPts val="0"/>
              </a:spcAft>
              <a:buClr>
                <a:schemeClr val="dk1"/>
              </a:buClr>
              <a:buSzPts val="1400"/>
              <a:buChar char="•"/>
            </a:pPr>
            <a:r>
              <a:rPr lang="en-US"/>
              <a:t>Note that follow up questions may need to help their child.</a:t>
            </a:r>
            <a:endParaRPr/>
          </a:p>
          <a:p>
            <a:pPr marL="0" marR="0" lvl="0" indent="0" algn="l" rtl="0">
              <a:lnSpc>
                <a:spcPct val="100000"/>
              </a:lnSpc>
              <a:spcBef>
                <a:spcPts val="0"/>
              </a:spcBef>
              <a:spcAft>
                <a:spcPts val="0"/>
              </a:spcAft>
              <a:buSzPts val="1400"/>
              <a:buNone/>
            </a:pPr>
            <a:endParaRPr u="sng"/>
          </a:p>
          <a:p>
            <a:pPr marL="0" marR="0" lvl="0" indent="0" algn="l" rtl="0">
              <a:lnSpc>
                <a:spcPct val="100000"/>
              </a:lnSpc>
              <a:spcBef>
                <a:spcPts val="0"/>
              </a:spcBef>
              <a:spcAft>
                <a:spcPts val="0"/>
              </a:spcAft>
              <a:buSzPts val="1400"/>
              <a:buNone/>
            </a:pPr>
            <a:r>
              <a:rPr lang="en-US" u="sng"/>
              <a:t>Sample script</a:t>
            </a:r>
            <a:endParaRPr u="sng"/>
          </a:p>
          <a:p>
            <a:pPr marL="0" marR="0" lvl="0" indent="0" algn="l" rtl="0">
              <a:lnSpc>
                <a:spcPct val="100000"/>
              </a:lnSpc>
              <a:spcBef>
                <a:spcPts val="0"/>
              </a:spcBef>
              <a:spcAft>
                <a:spcPts val="0"/>
              </a:spcAft>
              <a:buSzPts val="1400"/>
              <a:buNone/>
            </a:pPr>
            <a:r>
              <a:rPr lang="en-US" i="1"/>
              <a:t>Now that I have read the text in my head and pictured what has happened, my coach would help me talk about what I read. Can I have a volunteer be my adult coach and use the questions on the slide to help me explain what I read?</a:t>
            </a:r>
            <a:endParaRPr i="1"/>
          </a:p>
          <a:p>
            <a:pPr marL="0" marR="0" lvl="0" indent="0" algn="l" rtl="0">
              <a:lnSpc>
                <a:spcPct val="100000"/>
              </a:lnSpc>
              <a:spcBef>
                <a:spcPts val="0"/>
              </a:spcBef>
              <a:spcAft>
                <a:spcPts val="0"/>
              </a:spcAft>
              <a:buSzPts val="1400"/>
              <a:buNone/>
            </a:pPr>
            <a:r>
              <a:rPr lang="en-US"/>
              <a:t>[Model a conversation]</a:t>
            </a:r>
            <a:endParaRPr/>
          </a:p>
          <a:p>
            <a:pPr marL="0" marR="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i="1"/>
              <a:t>You may need to ask some follow up questions. For example, if you asked ‘Can you tell me what you read?’ you may need to follow up by asking about specifics from the plot or specific characters.</a:t>
            </a:r>
            <a:endParaRPr i="1"/>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Ahora que he leído el texto en mi cabeza y he imaginado lo que sucedió, mi entrenador me ayudaría a hablar sobre lo que leí. ¿Puedo hacer que un voluntario sea mi entrenador adulto y use las preguntas de la diapositiva para ayudarme a explicar lo que leo?</a:t>
            </a:r>
            <a:endParaRPr i="1"/>
          </a:p>
          <a:p>
            <a:pPr marL="0" lvl="0" indent="0" algn="l" rtl="0">
              <a:lnSpc>
                <a:spcPct val="100000"/>
              </a:lnSpc>
              <a:spcBef>
                <a:spcPts val="0"/>
              </a:spcBef>
              <a:spcAft>
                <a:spcPts val="0"/>
              </a:spcAft>
              <a:buClr>
                <a:schemeClr val="dk1"/>
              </a:buClr>
              <a:buSzPts val="1100"/>
              <a:buFont typeface="Arial"/>
              <a:buNone/>
            </a:pPr>
            <a:r>
              <a:rPr lang="en-US"/>
              <a:t>[Model a conversation]</a:t>
            </a:r>
            <a:endParaRPr/>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Es posible que deba hacer algunas preguntas de seguimiento. Por ejemplo, si pregunto "¿Puedes decirme lo que lees?", es posible que deba hacer un seguimiento preguntando sobre detalles del trama o personajes específicos.</a:t>
            </a:r>
            <a:endParaRPr u="sn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p11:notes"/>
          <p:cNvSpPr>
            <a:spLocks noGrp="1" noRot="1" noChangeAspect="1"/>
          </p:cNvSpPr>
          <p:nvPr>
            <p:ph type="sldImg" idx="2"/>
          </p:nvPr>
        </p:nvSpPr>
        <p:spPr>
          <a:xfrm>
            <a:off x="3533775" y="115888"/>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5" name="Google Shape;1595;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Clr>
                <a:schemeClr val="dk1"/>
              </a:buClr>
              <a:buSzPts val="1400"/>
              <a:buChar char="•"/>
            </a:pPr>
            <a:r>
              <a:rPr lang="en-US" b="1"/>
              <a:t>Explain the last step.</a:t>
            </a:r>
            <a:endParaRPr b="1"/>
          </a:p>
          <a:p>
            <a:pPr marL="457200" lvl="0" indent="-317500" algn="l" rtl="0">
              <a:lnSpc>
                <a:spcPct val="100000"/>
              </a:lnSpc>
              <a:spcBef>
                <a:spcPts val="0"/>
              </a:spcBef>
              <a:spcAft>
                <a:spcPts val="0"/>
              </a:spcAft>
              <a:buClr>
                <a:schemeClr val="dk1"/>
              </a:buClr>
              <a:buSzPts val="1400"/>
              <a:buChar char="•"/>
            </a:pPr>
            <a:r>
              <a:rPr lang="en-US" b="1"/>
              <a:t>Model </a:t>
            </a:r>
            <a:r>
              <a:rPr lang="en-US"/>
              <a:t>reading the passage aloud.</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marR="0" lvl="0" indent="0" algn="l" rtl="0">
              <a:lnSpc>
                <a:spcPct val="100000"/>
              </a:lnSpc>
              <a:spcBef>
                <a:spcPts val="0"/>
              </a:spcBef>
              <a:spcAft>
                <a:spcPts val="0"/>
              </a:spcAft>
              <a:buSzPts val="1400"/>
              <a:buNone/>
            </a:pPr>
            <a:r>
              <a:rPr lang="en-US" i="1"/>
              <a:t>The final step is for me read it aloud. Since I have read it in my head and understood it, the goal is to read aloud without any errors, with expression, and at a good pace. If it takes your child a few times that’s ok! They may want to reread it two or three times.</a:t>
            </a:r>
            <a:endParaRPr i="1"/>
          </a:p>
          <a:p>
            <a:pPr marL="0" marR="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a:t>[Model reading the passage aloud with expression and accuracy].</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400"/>
              <a:buFont typeface="Arial"/>
              <a:buNone/>
            </a:pPr>
            <a:r>
              <a:rPr lang="en-US" i="1"/>
              <a:t>El paso final para mí es leerlo en voz alta. Como lo he leído en mi cabeza y lo he entendido, el objetivo es leer en voz alta sin errores, con expresión y con buen ritmo. Si le toma a su hijo varias veces, ¡está bien! Es posible que quieran volver a leerlo dos o tres veces.</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[Model reading the passage aloud with expression and accuracy].</a:t>
            </a:r>
            <a:endParaRPr i="1" u="sn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12: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4" name="Google Shape;1604;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17500" algn="l" rtl="0">
              <a:lnSpc>
                <a:spcPct val="100000"/>
              </a:lnSpc>
              <a:spcBef>
                <a:spcPts val="0"/>
              </a:spcBef>
              <a:spcAft>
                <a:spcPts val="0"/>
              </a:spcAft>
              <a:buClr>
                <a:schemeClr val="dk1"/>
              </a:buClr>
              <a:buSzPts val="1400"/>
              <a:buChar char="•"/>
            </a:pPr>
            <a:r>
              <a:rPr lang="en-US"/>
              <a:t>Note: Adapt the decodable text on the slide to fit the age and skills of the students in your group.</a:t>
            </a:r>
            <a:endParaRPr/>
          </a:p>
          <a:p>
            <a:pPr marL="457200" lvl="0" indent="-317500" algn="l" rtl="0">
              <a:lnSpc>
                <a:spcPct val="100000"/>
              </a:lnSpc>
              <a:spcBef>
                <a:spcPts val="0"/>
              </a:spcBef>
              <a:spcAft>
                <a:spcPts val="0"/>
              </a:spcAft>
              <a:buClr>
                <a:schemeClr val="dk1"/>
              </a:buClr>
              <a:buSzPts val="1400"/>
              <a:buChar char="•"/>
            </a:pPr>
            <a:r>
              <a:rPr lang="en-US" b="1"/>
              <a:t>Lead families on a group guided practice.</a:t>
            </a:r>
            <a:endParaRPr b="1"/>
          </a:p>
          <a:p>
            <a:pPr marL="914400" lvl="1" indent="-317500" algn="l" rtl="0">
              <a:lnSpc>
                <a:spcPct val="100000"/>
              </a:lnSpc>
              <a:spcBef>
                <a:spcPts val="0"/>
              </a:spcBef>
              <a:spcAft>
                <a:spcPts val="0"/>
              </a:spcAft>
              <a:buClr>
                <a:schemeClr val="dk1"/>
              </a:buClr>
              <a:buSzPts val="1400"/>
              <a:buChar char="•"/>
            </a:pPr>
            <a:r>
              <a:rPr lang="en-US"/>
              <a:t>Ask families to read inside their head. </a:t>
            </a:r>
            <a:endParaRPr/>
          </a:p>
          <a:p>
            <a:pPr marL="1371600" lvl="2" indent="-317500" algn="l" rtl="0">
              <a:lnSpc>
                <a:spcPct val="100000"/>
              </a:lnSpc>
              <a:spcBef>
                <a:spcPts val="0"/>
              </a:spcBef>
              <a:spcAft>
                <a:spcPts val="0"/>
              </a:spcAft>
              <a:buClr>
                <a:schemeClr val="dk1"/>
              </a:buClr>
              <a:buSzPts val="1400"/>
              <a:buChar char="•"/>
            </a:pPr>
            <a:r>
              <a:rPr lang="en-US"/>
              <a:t>For families who need it, distribute a translation:</a:t>
            </a:r>
            <a:endParaRPr/>
          </a:p>
          <a:p>
            <a:pPr marL="1371600" lvl="0" indent="0" algn="l" rtl="0">
              <a:lnSpc>
                <a:spcPct val="100000"/>
              </a:lnSpc>
              <a:spcBef>
                <a:spcPts val="0"/>
              </a:spcBef>
              <a:spcAft>
                <a:spcPts val="0"/>
              </a:spcAft>
              <a:buSzPts val="1400"/>
              <a:buNone/>
            </a:pPr>
            <a:r>
              <a:rPr lang="en-US" i="1"/>
              <a:t>Mike y yo tuvimos una carrera hacia el lago. Mike aceleró en su bicicleta. Corrí al lado. Yo era rápido, pero Mike era un hot rod y también montaba rápido. Estábamos cerca.</a:t>
            </a:r>
            <a:endParaRPr i="1"/>
          </a:p>
          <a:p>
            <a:pPr marL="1371600" lvl="0" indent="0" algn="l" rtl="0">
              <a:lnSpc>
                <a:spcPct val="100000"/>
              </a:lnSpc>
              <a:spcBef>
                <a:spcPts val="0"/>
              </a:spcBef>
              <a:spcAft>
                <a:spcPts val="0"/>
              </a:spcAft>
              <a:buSzPts val="1400"/>
              <a:buNone/>
            </a:pPr>
            <a:r>
              <a:rPr lang="en-US" i="1"/>
              <a:t>Entonces su bicicleta comenzó a temblar. ¡Se rompió el tubo de la llanta de su bicicleta! ¡Oh no, Mike tenía un llanta desinflada!</a:t>
            </a:r>
            <a:endParaRPr i="1"/>
          </a:p>
          <a:p>
            <a:pPr marL="1371600" lvl="0" indent="0" algn="l" rtl="0">
              <a:lnSpc>
                <a:spcPct val="100000"/>
              </a:lnSpc>
              <a:spcBef>
                <a:spcPts val="0"/>
              </a:spcBef>
              <a:spcAft>
                <a:spcPts val="0"/>
              </a:spcAft>
              <a:buSzPts val="1400"/>
              <a:buNone/>
            </a:pPr>
            <a:r>
              <a:rPr lang="en-US" i="1"/>
              <a:t>Tuve que parar y ayudar a mi amigo. Ambos llegamos al lago. ¿Quieres tener una carrera de natación, Mike?</a:t>
            </a:r>
            <a:endParaRPr/>
          </a:p>
          <a:p>
            <a:pPr marL="914400" lvl="1" indent="-317500" algn="l" rtl="0">
              <a:lnSpc>
                <a:spcPct val="100000"/>
              </a:lnSpc>
              <a:spcBef>
                <a:spcPts val="0"/>
              </a:spcBef>
              <a:spcAft>
                <a:spcPts val="0"/>
              </a:spcAft>
              <a:buClr>
                <a:schemeClr val="dk1"/>
              </a:buClr>
              <a:buSzPts val="1400"/>
              <a:buChar char="•"/>
            </a:pPr>
            <a:r>
              <a:rPr lang="en-US"/>
              <a:t>Invite adults to ask questions of their child to gauge comprehension. Refer families to Reading Tip Sheets. Invite volunteered to share whole group the questions they asked.</a:t>
            </a:r>
            <a:endParaRPr i="1"/>
          </a:p>
          <a:p>
            <a:pPr marL="914400" lvl="1" indent="-317500" algn="l" rtl="0">
              <a:lnSpc>
                <a:spcPct val="100000"/>
              </a:lnSpc>
              <a:spcBef>
                <a:spcPts val="0"/>
              </a:spcBef>
              <a:spcAft>
                <a:spcPts val="0"/>
              </a:spcAft>
              <a:buClr>
                <a:schemeClr val="dk1"/>
              </a:buClr>
              <a:buSzPts val="1400"/>
              <a:buChar char="•"/>
            </a:pPr>
            <a:r>
              <a:rPr lang="en-US"/>
              <a:t>Ask for a</a:t>
            </a:r>
            <a:r>
              <a:rPr lang="en-US" b="1"/>
              <a:t> child volunteer to read outside. </a:t>
            </a:r>
            <a:r>
              <a:rPr lang="en-US"/>
              <a:t>Reinforce good fluency practices.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the </a:t>
            </a:r>
            <a:r>
              <a:rPr lang="en-US" sz="1200" b="1" i="0" u="none" strike="noStrike" cap="none">
                <a:solidFill>
                  <a:schemeClr val="dk1"/>
                </a:solidFill>
                <a:latin typeface="Calibri"/>
                <a:ea typeface="Calibri"/>
                <a:cs typeface="Calibri"/>
                <a:sym typeface="Calibri"/>
              </a:rPr>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 </a:t>
            </a:r>
            <a:r>
              <a:rPr lang="en-US" i="1" u="none" strike="noStrike" cap="none">
                <a:solidFill>
                  <a:schemeClr val="dk1"/>
                </a:solidFill>
              </a:rPr>
              <a:t>For </a:t>
            </a:r>
            <a:r>
              <a:rPr lang="en-US" i="1"/>
              <a:t>Multilingual</a:t>
            </a:r>
            <a:r>
              <a:rPr lang="en-US" i="1" u="none" strike="noStrike" cap="none">
                <a:solidFill>
                  <a:schemeClr val="dk1"/>
                </a:solidFill>
              </a:rPr>
              <a:t> families specifically:</a:t>
            </a:r>
            <a:r>
              <a:rPr lang="en-US" i="0" u="none" strike="noStrike" cap="none">
                <a:solidFill>
                  <a:schemeClr val="dk1"/>
                </a:solidFill>
              </a:rPr>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SzPts val="1200"/>
              <a:buFont typeface="Calibri"/>
              <a:buChar char="•"/>
            </a:pPr>
            <a:r>
              <a:rPr lang="en-US" i="0" u="none" strike="noStrike" cap="none">
                <a:solidFill>
                  <a:schemeClr val="dk1"/>
                </a:solidFill>
              </a:rPr>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SzPts val="1200"/>
              <a:buFont typeface="Calibri"/>
              <a:buChar char="•"/>
            </a:pPr>
            <a:r>
              <a:rPr lang="en-US" i="0" u="none" strike="noStrike" cap="non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SzPts val="1400"/>
              <a:buChar char="•"/>
            </a:pPr>
            <a:r>
              <a:rPr lang="en-US"/>
              <a:t>Share with families that there are also sample questions on the Reading Tip Sheet.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a:t>
            </a:r>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At Springboard, the most important thing we want you to leave with is: to ALWAYS ASK QUESTIONS. You want to </a:t>
            </a:r>
            <a:r>
              <a:rPr lang="en-US" i="1"/>
              <a:t>a</a:t>
            </a:r>
            <a:r>
              <a:rPr lang="en-US" sz="1200" b="0" i="1" u="none" strike="noStrike" cap="none">
                <a:solidFill>
                  <a:schemeClr val="dk1"/>
                </a:solidFill>
                <a:latin typeface="Calibri"/>
                <a:ea typeface="Calibri"/>
                <a:cs typeface="Calibri"/>
                <a:sym typeface="Calibri"/>
              </a:rPr>
              <a:t>sk your child questions to help them </a:t>
            </a:r>
            <a:r>
              <a:rPr lang="en-US" i="1"/>
              <a:t>figure out words, understand what they’re reading, sound more like a storyteller, and enjoy what they are reading. Today we’ve learned questions to help your child read with accuracy.</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con precisión.</a:t>
            </a:r>
            <a:endParaRPr/>
          </a:p>
        </p:txBody>
      </p:sp>
      <p:sp>
        <p:nvSpPr>
          <p:cNvPr id="1611" name="Google Shape;1611;p1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read with accuracy.</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leer con precisión.</a:t>
            </a:r>
            <a:endParaRPr/>
          </a:p>
          <a:p>
            <a:pPr marL="457200" lvl="0" indent="-228600" algn="l" rtl="0">
              <a:lnSpc>
                <a:spcPct val="100000"/>
              </a:lnSpc>
              <a:spcBef>
                <a:spcPts val="0"/>
              </a:spcBef>
              <a:spcAft>
                <a:spcPts val="0"/>
              </a:spcAft>
              <a:buSzPts val="1400"/>
              <a:buNone/>
            </a:pPr>
            <a:endParaRPr u="sng"/>
          </a:p>
        </p:txBody>
      </p:sp>
      <p:sp>
        <p:nvSpPr>
          <p:cNvPr id="1621" name="Google Shape;1621;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15: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0" name="Google Shape;1630;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9" name="Google Shape;1639;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655" name="Google Shape;1655;p17: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663" name="Google Shape;1663;p18: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98" name="Google Shape;1498;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503" name="Google Shape;1503;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524" name="Google Shape;1524;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i="0" u="none" strike="noStrike" cap="none">
                <a:solidFill>
                  <a:schemeClr val="dk1"/>
                </a:solidFill>
              </a:rPr>
              <a:t>Part 2: Reading tip</a:t>
            </a:r>
            <a:endParaRPr sz="1200" b="1" i="0" u="none" strike="noStrike" cap="none">
              <a:solidFill>
                <a:schemeClr val="dk1"/>
              </a:solidFill>
            </a:endParaRPr>
          </a:p>
          <a:p>
            <a:pPr marL="0" marR="0" lvl="0" indent="0" algn="l" rtl="0">
              <a:lnSpc>
                <a:spcPct val="100000"/>
              </a:lnSpc>
              <a:spcBef>
                <a:spcPts val="0"/>
              </a:spcBef>
              <a:spcAft>
                <a:spcPts val="0"/>
              </a:spcAft>
              <a:buSzPts val="1400"/>
              <a:buNone/>
            </a:pPr>
            <a:endParaRPr/>
          </a:p>
          <a:p>
            <a:pPr marL="171450" marR="0" lvl="0" indent="-171450" algn="l" rtl="0">
              <a:lnSpc>
                <a:spcPct val="100000"/>
              </a:lnSpc>
              <a:spcBef>
                <a:spcPts val="0"/>
              </a:spcBef>
              <a:spcAft>
                <a:spcPts val="0"/>
              </a:spcAft>
              <a:buClr>
                <a:schemeClr val="dk1"/>
              </a:buClr>
              <a:buSzPts val="1200"/>
              <a:buFont typeface="Arial"/>
              <a:buChar char="•"/>
            </a:pPr>
            <a:r>
              <a:rPr lang="en-US" b="1"/>
              <a:t>Introduce the 4 parts of the reading tip</a:t>
            </a:r>
            <a:r>
              <a:rPr lang="en-US"/>
              <a:t>.</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sz="1200" i="1" u="sng"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Today’s tip has </a:t>
            </a:r>
            <a:r>
              <a:rPr lang="en-US" i="1"/>
              <a:t>four</a:t>
            </a:r>
            <a:r>
              <a:rPr lang="en-US" sz="1200" i="1"/>
              <a:t> parts:</a:t>
            </a:r>
            <a:endParaRPr i="1"/>
          </a:p>
          <a:p>
            <a:pPr marL="171450" lvl="0" indent="-171450" algn="l" rtl="0">
              <a:lnSpc>
                <a:spcPct val="100000"/>
              </a:lnSpc>
              <a:spcBef>
                <a:spcPts val="0"/>
              </a:spcBef>
              <a:spcAft>
                <a:spcPts val="0"/>
              </a:spcAft>
              <a:buSzPts val="1400"/>
              <a:buFont typeface="Calibri"/>
              <a:buChar char="•"/>
            </a:pPr>
            <a:r>
              <a:rPr lang="en-US" i="1"/>
              <a:t>First, we will read inside our head.</a:t>
            </a:r>
            <a:endParaRPr i="1"/>
          </a:p>
          <a:p>
            <a:pPr marL="914400" lvl="1" indent="-317500" algn="l" rtl="0">
              <a:lnSpc>
                <a:spcPct val="100000"/>
              </a:lnSpc>
              <a:spcBef>
                <a:spcPts val="0"/>
              </a:spcBef>
              <a:spcAft>
                <a:spcPts val="0"/>
              </a:spcAft>
              <a:buClr>
                <a:schemeClr val="dk1"/>
              </a:buClr>
              <a:buSzPts val="1400"/>
              <a:buChar char="•"/>
            </a:pPr>
            <a:r>
              <a:rPr lang="en-US" i="1"/>
              <a:t>Don't worry about it being perfect the first time. We’ll practice whispering the words first.</a:t>
            </a:r>
            <a:endParaRPr i="1"/>
          </a:p>
          <a:p>
            <a:pPr marL="171450" lvl="0" indent="-171450" algn="l" rtl="0">
              <a:lnSpc>
                <a:spcPct val="100000"/>
              </a:lnSpc>
              <a:spcBef>
                <a:spcPts val="0"/>
              </a:spcBef>
              <a:spcAft>
                <a:spcPts val="0"/>
              </a:spcAft>
              <a:buSzPts val="1400"/>
              <a:buFont typeface="Calibri"/>
              <a:buChar char="•"/>
            </a:pPr>
            <a:r>
              <a:rPr lang="en-US" i="1"/>
              <a:t>We will picture the action of the words as we are reading. </a:t>
            </a:r>
            <a:endParaRPr i="1"/>
          </a:p>
          <a:p>
            <a:pPr marL="171450" lvl="0" indent="-171450" algn="l" rtl="0">
              <a:lnSpc>
                <a:spcPct val="100000"/>
              </a:lnSpc>
              <a:spcBef>
                <a:spcPts val="0"/>
              </a:spcBef>
              <a:spcAft>
                <a:spcPts val="0"/>
              </a:spcAft>
              <a:buSzPts val="1400"/>
              <a:buFont typeface="Calibri"/>
              <a:buChar char="•"/>
            </a:pPr>
            <a:r>
              <a:rPr lang="en-US" i="1"/>
              <a:t>Third, we’ll discuss what the text was all about</a:t>
            </a:r>
            <a:endParaRPr i="1"/>
          </a:p>
          <a:p>
            <a:pPr marL="171450" lvl="0" indent="-171450" algn="l" rtl="0">
              <a:lnSpc>
                <a:spcPct val="100000"/>
              </a:lnSpc>
              <a:spcBef>
                <a:spcPts val="0"/>
              </a:spcBef>
              <a:spcAft>
                <a:spcPts val="0"/>
              </a:spcAft>
              <a:buSzPts val="1400"/>
              <a:buChar char="•"/>
            </a:pPr>
            <a:r>
              <a:rPr lang="en-US" i="1"/>
              <a:t>Finally, we will go back and read it aloud. The goal is to read without any errors!</a:t>
            </a:r>
            <a:endParaRPr i="1"/>
          </a:p>
          <a:p>
            <a:pPr marL="628650" lvl="1" indent="-82550" algn="l" rtl="0">
              <a:lnSpc>
                <a:spcPct val="100000"/>
              </a:lnSpc>
              <a:spcBef>
                <a:spcPts val="0"/>
              </a:spcBef>
              <a:spcAft>
                <a:spcPts val="0"/>
              </a:spcAft>
              <a:buSzPts val="1400"/>
              <a:buFont typeface="Arial"/>
              <a:buNone/>
            </a:pPr>
            <a:endParaRPr i="1" u="sng"/>
          </a:p>
          <a:p>
            <a:pPr marL="171450" lvl="0" indent="-171450" algn="l" rtl="0">
              <a:lnSpc>
                <a:spcPct val="100000"/>
              </a:lnSpc>
              <a:spcBef>
                <a:spcPts val="0"/>
              </a:spcBef>
              <a:spcAft>
                <a:spcPts val="0"/>
              </a:spcAft>
              <a:buSzPts val="1400"/>
              <a:buFont typeface="Calibri"/>
              <a:buChar char="•"/>
            </a:pPr>
            <a:r>
              <a:rPr lang="en-US" i="1"/>
              <a:t>Why?</a:t>
            </a:r>
            <a:endParaRPr i="1"/>
          </a:p>
          <a:p>
            <a:pPr marL="0" lvl="0" indent="0" algn="l" rtl="0">
              <a:lnSpc>
                <a:spcPct val="100000"/>
              </a:lnSpc>
              <a:spcBef>
                <a:spcPts val="0"/>
              </a:spcBef>
              <a:spcAft>
                <a:spcPts val="0"/>
              </a:spcAft>
              <a:buSzPts val="1400"/>
              <a:buNone/>
            </a:pPr>
            <a:r>
              <a:rPr lang="en-US" i="1"/>
              <a:t>Fluency develops over time and with practice. When a child can fluently read aloud, we also know they can read to themselves just as fluently. When your child spends time reading to themselves, they practice relying on their own understanding of the text. When your child reads aloud, they confirm their reading fluency and have the opportunity to correct errors and practice sounding like a storyteller. </a:t>
            </a:r>
            <a:endParaRPr i="1"/>
          </a:p>
          <a:p>
            <a:pPr marL="0" lvl="0"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0" indent="0" algn="l" rtl="0">
              <a:lnSpc>
                <a:spcPct val="100000"/>
              </a:lnSpc>
              <a:spcBef>
                <a:spcPts val="0"/>
              </a:spcBef>
              <a:spcAft>
                <a:spcPts val="0"/>
              </a:spcAft>
              <a:buClr>
                <a:schemeClr val="dk1"/>
              </a:buClr>
              <a:buSzPts val="1100"/>
              <a:buFont typeface="Arial"/>
              <a:buNone/>
            </a:pPr>
            <a:r>
              <a:rPr lang="en-US" i="1"/>
              <a:t>El consejo de hoy tiene cuatro partes:</a:t>
            </a:r>
            <a:endParaRPr i="1"/>
          </a:p>
          <a:p>
            <a:pPr marL="457200" lvl="0" indent="-292100" algn="l" rtl="0">
              <a:lnSpc>
                <a:spcPct val="100000"/>
              </a:lnSpc>
              <a:spcBef>
                <a:spcPts val="0"/>
              </a:spcBef>
              <a:spcAft>
                <a:spcPts val="0"/>
              </a:spcAft>
              <a:buClr>
                <a:schemeClr val="dk1"/>
              </a:buClr>
              <a:buSzPts val="1000"/>
              <a:buFont typeface="Calibri"/>
              <a:buChar char="●"/>
            </a:pPr>
            <a:r>
              <a:rPr lang="en-US" i="1"/>
              <a:t>Primero, leeremos dentro de nuestra cabeza.</a:t>
            </a:r>
            <a:endParaRPr i="1"/>
          </a:p>
          <a:p>
            <a:pPr marL="914400" lvl="1" indent="-292100" algn="l" rtl="0">
              <a:lnSpc>
                <a:spcPct val="100000"/>
              </a:lnSpc>
              <a:spcBef>
                <a:spcPts val="0"/>
              </a:spcBef>
              <a:spcAft>
                <a:spcPts val="0"/>
              </a:spcAft>
              <a:buClr>
                <a:schemeClr val="dk1"/>
              </a:buClr>
              <a:buSzPts val="1000"/>
              <a:buFont typeface="Calibri"/>
              <a:buChar char="•"/>
            </a:pPr>
            <a:r>
              <a:rPr lang="en-US" i="1"/>
              <a:t>No te preocupes porque sea perfecto la primera vez. Practicaremos susurrando las palabras primero.</a:t>
            </a:r>
            <a:endParaRPr i="1"/>
          </a:p>
          <a:p>
            <a:pPr marL="457200" lvl="0" indent="-292100" algn="l" rtl="0">
              <a:lnSpc>
                <a:spcPct val="100000"/>
              </a:lnSpc>
              <a:spcBef>
                <a:spcPts val="0"/>
              </a:spcBef>
              <a:spcAft>
                <a:spcPts val="0"/>
              </a:spcAft>
              <a:buClr>
                <a:schemeClr val="dk1"/>
              </a:buClr>
              <a:buSzPts val="1000"/>
              <a:buFont typeface="Calibri"/>
              <a:buChar char="●"/>
            </a:pPr>
            <a:r>
              <a:rPr lang="en-US" i="1"/>
              <a:t>Nos imaginamos la acción de las palabras mientras leemos.</a:t>
            </a:r>
            <a:endParaRPr i="1"/>
          </a:p>
          <a:p>
            <a:pPr marL="457200" lvl="0" indent="-292100" algn="l" rtl="0">
              <a:lnSpc>
                <a:spcPct val="100000"/>
              </a:lnSpc>
              <a:spcBef>
                <a:spcPts val="0"/>
              </a:spcBef>
              <a:spcAft>
                <a:spcPts val="0"/>
              </a:spcAft>
              <a:buClr>
                <a:schemeClr val="dk1"/>
              </a:buClr>
              <a:buSzPts val="1000"/>
              <a:buFont typeface="Calibri"/>
              <a:buChar char="●"/>
            </a:pPr>
            <a:r>
              <a:rPr lang="en-US" i="1"/>
              <a:t>Tercero, discutiremos de qué se trataba el mensaje de texto.</a:t>
            </a:r>
            <a:endParaRPr i="1"/>
          </a:p>
          <a:p>
            <a:pPr marL="457200" lvl="0" indent="-292100" algn="l" rtl="0">
              <a:lnSpc>
                <a:spcPct val="100000"/>
              </a:lnSpc>
              <a:spcBef>
                <a:spcPts val="0"/>
              </a:spcBef>
              <a:spcAft>
                <a:spcPts val="0"/>
              </a:spcAft>
              <a:buClr>
                <a:schemeClr val="dk1"/>
              </a:buClr>
              <a:buSzPts val="1000"/>
              <a:buFont typeface="Calibri"/>
              <a:buChar char="●"/>
            </a:pPr>
            <a:r>
              <a:rPr lang="en-US" i="1"/>
              <a:t>Finalmente, regresaremos y lo leeremos en voz alta. ¡El objetivo es leer sin errores!</a:t>
            </a:r>
            <a:endParaRPr i="1"/>
          </a:p>
          <a:p>
            <a:pPr marL="457200" lvl="0" indent="0" algn="l" rtl="0">
              <a:lnSpc>
                <a:spcPct val="100000"/>
              </a:lnSpc>
              <a:spcBef>
                <a:spcPts val="0"/>
              </a:spcBef>
              <a:spcAft>
                <a:spcPts val="0"/>
              </a:spcAft>
              <a:buClr>
                <a:schemeClr val="dk1"/>
              </a:buClr>
              <a:buSzPts val="1100"/>
              <a:buFont typeface="Arial"/>
              <a:buNone/>
            </a:pPr>
            <a:endParaRPr i="1"/>
          </a:p>
          <a:p>
            <a:pPr marL="457200" lvl="0" indent="-292100" algn="l" rtl="0">
              <a:lnSpc>
                <a:spcPct val="100000"/>
              </a:lnSpc>
              <a:spcBef>
                <a:spcPts val="0"/>
              </a:spcBef>
              <a:spcAft>
                <a:spcPts val="0"/>
              </a:spcAft>
              <a:buClr>
                <a:schemeClr val="dk1"/>
              </a:buClr>
              <a:buSzPts val="1000"/>
              <a:buFont typeface="Calibri"/>
              <a:buChar char="●"/>
            </a:pPr>
            <a:r>
              <a:rPr lang="en-US" i="1"/>
              <a:t>¿Por que?</a:t>
            </a:r>
            <a:endParaRPr i="1"/>
          </a:p>
          <a:p>
            <a:pPr marL="0" lvl="0" indent="0" algn="l" rtl="0">
              <a:lnSpc>
                <a:spcPct val="100000"/>
              </a:lnSpc>
              <a:spcBef>
                <a:spcPts val="0"/>
              </a:spcBef>
              <a:spcAft>
                <a:spcPts val="0"/>
              </a:spcAft>
              <a:buClr>
                <a:schemeClr val="dk1"/>
              </a:buClr>
              <a:buSzPts val="1400"/>
              <a:buFont typeface="Arial"/>
              <a:buNone/>
            </a:pPr>
            <a:r>
              <a:rPr lang="en-US" i="1"/>
              <a:t>La fluidez se desarrolla con el tiempo y con la práctica. Cuando un niño puede leer en voz alta con fluidez, también sabemos que puede leer solo con la misma fluidez. Cuando su hijo pasa tiempo leyendo solo, práctica confiando en su propia comprensión del texto. Cuando su hijo lee en voz alta, confirma su fluidez de lectura y tiene la oportunidad de corregir errores y practicar sonar como un narrador.</a:t>
            </a:r>
            <a:endParaRPr u="sng"/>
          </a:p>
          <a:p>
            <a:pPr marL="457200" lvl="0" indent="-228600" algn="l" rtl="0">
              <a:lnSpc>
                <a:spcPct val="100000"/>
              </a:lnSpc>
              <a:spcBef>
                <a:spcPts val="0"/>
              </a:spcBef>
              <a:spcAft>
                <a:spcPts val="0"/>
              </a:spcAft>
              <a:buSzPts val="1400"/>
              <a:buNone/>
            </a:pPr>
            <a:endParaRPr/>
          </a:p>
        </p:txBody>
      </p:sp>
      <p:sp>
        <p:nvSpPr>
          <p:cNvPr id="1541" name="Google Shape;1541;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7: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6" name="Google Shape;1556;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8: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9" name="Google Shape;1569;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Clr>
                <a:schemeClr val="dk1"/>
              </a:buClr>
              <a:buSzPts val="1400"/>
              <a:buChar char="•"/>
            </a:pPr>
            <a:r>
              <a:rPr lang="en-US" b="1"/>
              <a:t>Explain </a:t>
            </a:r>
            <a:r>
              <a:rPr lang="en-US"/>
              <a:t>how to</a:t>
            </a:r>
            <a:r>
              <a:rPr lang="en-US" b="1"/>
              <a:t> </a:t>
            </a:r>
            <a:r>
              <a:rPr lang="en-US"/>
              <a:t>read</a:t>
            </a:r>
            <a:r>
              <a:rPr lang="en-US" b="1"/>
              <a:t> </a:t>
            </a:r>
            <a:r>
              <a:rPr lang="en-US"/>
              <a:t>inside your head.</a:t>
            </a:r>
            <a:endParaRPr/>
          </a:p>
          <a:p>
            <a:pPr marL="914400" lvl="1" indent="-317500" algn="l" rtl="0">
              <a:lnSpc>
                <a:spcPct val="100000"/>
              </a:lnSpc>
              <a:spcBef>
                <a:spcPts val="0"/>
              </a:spcBef>
              <a:spcAft>
                <a:spcPts val="0"/>
              </a:spcAft>
              <a:buClr>
                <a:schemeClr val="dk1"/>
              </a:buClr>
              <a:buSzPts val="1400"/>
              <a:buChar char="•"/>
            </a:pPr>
            <a:r>
              <a:rPr lang="en-US"/>
              <a:t>Remind families to pay attention to punctuation. </a:t>
            </a:r>
            <a:endParaRPr/>
          </a:p>
          <a:p>
            <a:pPr marL="914400" lvl="1" indent="-317500" algn="l" rtl="0">
              <a:lnSpc>
                <a:spcPct val="100000"/>
              </a:lnSpc>
              <a:spcBef>
                <a:spcPts val="0"/>
              </a:spcBef>
              <a:spcAft>
                <a:spcPts val="0"/>
              </a:spcAft>
              <a:buClr>
                <a:schemeClr val="dk1"/>
              </a:buClr>
              <a:buSzPts val="1400"/>
              <a:buChar char="•"/>
            </a:pPr>
            <a:r>
              <a:rPr lang="en-US"/>
              <a:t>Remind families to read with expression and at an appropriate pace.</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0" u="sng" strike="noStrike" cap="none">
                <a:solidFill>
                  <a:schemeClr val="dk1"/>
                </a:solidFill>
                <a:latin typeface="Calibri"/>
                <a:ea typeface="Calibri"/>
                <a:cs typeface="Calibri"/>
                <a:sym typeface="Calibri"/>
              </a:rPr>
              <a:t>Sample script</a:t>
            </a:r>
            <a:endParaRPr i="1"/>
          </a:p>
          <a:p>
            <a:pPr marL="0" marR="0" lvl="0" indent="0" algn="l" rtl="0">
              <a:lnSpc>
                <a:spcPct val="100000"/>
              </a:lnSpc>
              <a:spcBef>
                <a:spcPts val="0"/>
              </a:spcBef>
              <a:spcAft>
                <a:spcPts val="0"/>
              </a:spcAft>
              <a:buClr>
                <a:schemeClr val="dk1"/>
              </a:buClr>
              <a:buSzPts val="1200"/>
              <a:buFont typeface="Arial"/>
              <a:buNone/>
            </a:pPr>
            <a:r>
              <a:rPr lang="en-US" i="1"/>
              <a:t>As your child grows in their reading, they will begin to read more in their head instead of out loud. They should still be able to ‘hear’ themselves reading, in their mind. It sounds like a soft whisper inside of your head. This is why it is important to sound like a storyteller even when you are reading to yourself. This means reading at an appropriate pace and with expression, which includes paying attention to punctuation. For younger kids, first try whispering the words as you read. Then, try with just your eyes, not making a sound. It takes practice!</a:t>
            </a:r>
            <a:endParaRPr i="1"/>
          </a:p>
          <a:p>
            <a:pPr marL="0" marR="0" lvl="0" indent="0" algn="l" rtl="0">
              <a:lnSpc>
                <a:spcPct val="100000"/>
              </a:lnSpc>
              <a:spcBef>
                <a:spcPts val="0"/>
              </a:spcBef>
              <a:spcAft>
                <a:spcPts val="0"/>
              </a:spcAft>
              <a:buClr>
                <a:schemeClr val="dk1"/>
              </a:buClr>
              <a:buSzPts val="1200"/>
              <a:buFont typeface="Arial"/>
              <a:buNone/>
            </a:pPr>
            <a:endParaRPr i="1"/>
          </a:p>
          <a:p>
            <a:pPr marL="0" marR="0" lvl="0" indent="0" algn="l" rtl="0">
              <a:lnSpc>
                <a:spcPct val="100000"/>
              </a:lnSpc>
              <a:spcBef>
                <a:spcPts val="0"/>
              </a:spcBef>
              <a:spcAft>
                <a:spcPts val="0"/>
              </a:spcAft>
              <a:buClr>
                <a:schemeClr val="dk1"/>
              </a:buClr>
              <a:buSzPts val="1200"/>
              <a:buFont typeface="Arial"/>
              <a:buNone/>
            </a:pPr>
            <a:r>
              <a:rPr lang="en-US" i="1"/>
              <a:t>It is important to note that the main goal here is reading comprehension. When we read in our heads, we still need to understand what the text is all about. We do this by picturing in our mind what’s going on in the text as we read. </a:t>
            </a:r>
            <a:endParaRPr i="1"/>
          </a:p>
          <a:p>
            <a:pPr marL="0" lvl="1"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400"/>
              <a:buFont typeface="Arial"/>
              <a:buNone/>
            </a:pPr>
            <a:r>
              <a:rPr lang="en-US" i="1"/>
              <a:t>A medida que su hijo crezca en su lectura, comenzará a leer más mentalmente en lugar de en voz alta. Todavía deberían poder 'escucharse' a sí mismos leyendo, en su mente. Suena como un suave susurro dentro de tu cabeza. Por eso es importante sonar como un narrador de historias, incluso cuando estás leyendo para ti mismo. Esto significa leer a un ritmo adecuado y con expresión, lo que incluye prestar atención a la puntuación. Para los niños más pequeños, primero intente susurrar las palabras mientras lee. Luego, intente solo con los ojos, sin hacer ruido. ¡Se necesita práctica!</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Es importante tener en cuenta que el objetivo principal aquí es la comprensión de lectura. Cuando leemos mentalmente, todavía necesitamos entender de qué se trata el texto. Hacemos esto imaginando en nuestra mente lo que está pasando en el texto mientras leemos.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p9: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8" name="Google Shape;1578;p9: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457200" lvl="0" indent="-317500" algn="l" rtl="0">
              <a:lnSpc>
                <a:spcPct val="100000"/>
              </a:lnSpc>
              <a:spcBef>
                <a:spcPts val="0"/>
              </a:spcBef>
              <a:spcAft>
                <a:spcPts val="0"/>
              </a:spcAft>
              <a:buClr>
                <a:schemeClr val="dk1"/>
              </a:buClr>
              <a:buSzPts val="1400"/>
              <a:buChar char="•"/>
            </a:pPr>
            <a:r>
              <a:rPr lang="en-US" b="1"/>
              <a:t>Model </a:t>
            </a:r>
            <a:r>
              <a:rPr lang="en-US"/>
              <a:t>how to picture</a:t>
            </a:r>
            <a:r>
              <a:rPr lang="en-US" b="1"/>
              <a:t> </a:t>
            </a:r>
            <a:r>
              <a:rPr lang="en-US"/>
              <a:t>the action that is happening as you read. </a:t>
            </a:r>
            <a:endParaRPr/>
          </a:p>
          <a:p>
            <a:pPr marL="914400" lvl="1" indent="-317500" algn="l" rtl="0">
              <a:lnSpc>
                <a:spcPct val="100000"/>
              </a:lnSpc>
              <a:spcBef>
                <a:spcPts val="0"/>
              </a:spcBef>
              <a:spcAft>
                <a:spcPts val="0"/>
              </a:spcAft>
              <a:buClr>
                <a:schemeClr val="dk1"/>
              </a:buClr>
              <a:buSzPts val="1400"/>
              <a:buChar char="•"/>
            </a:pPr>
            <a:r>
              <a:rPr lang="en-US"/>
              <a:t>Distribute a photocopy of a </a:t>
            </a:r>
            <a:r>
              <a:rPr lang="en-US" b="1"/>
              <a:t>short passage </a:t>
            </a:r>
            <a:r>
              <a:rPr lang="en-US"/>
              <a:t>or display it large enough for families to read along.</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Arial"/>
              <a:buNone/>
            </a:pPr>
            <a:r>
              <a:rPr lang="en-US" sz="1200" b="0" i="0" u="sng" strike="noStrike" cap="none">
                <a:solidFill>
                  <a:schemeClr val="dk1"/>
                </a:solidFill>
                <a:latin typeface="Calibri"/>
                <a:ea typeface="Calibri"/>
                <a:cs typeface="Calibri"/>
                <a:sym typeface="Calibri"/>
              </a:rPr>
              <a:t>Sample script</a:t>
            </a:r>
            <a:endParaRPr sz="12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i="1">
                <a:solidFill>
                  <a:srgbClr val="222222"/>
                </a:solidFill>
              </a:rPr>
              <a:t>Now that we know how to read in our heads and how it ties into reading comprehension, let’s practice. I’m going to begin reading. And while I’m reading I’m going to pay attention to the voice in my head and the words so I can picture the action. </a:t>
            </a:r>
            <a:endParaRPr i="1">
              <a:solidFill>
                <a:srgbClr val="222222"/>
              </a:solidFill>
            </a:endParaRPr>
          </a:p>
          <a:p>
            <a:pPr marL="0" marR="0" lvl="0" indent="0" algn="l" rtl="0">
              <a:lnSpc>
                <a:spcPct val="100000"/>
              </a:lnSpc>
              <a:spcBef>
                <a:spcPts val="0"/>
              </a:spcBef>
              <a:spcAft>
                <a:spcPts val="0"/>
              </a:spcAft>
              <a:buClr>
                <a:schemeClr val="dk1"/>
              </a:buClr>
              <a:buSzPts val="1200"/>
              <a:buFont typeface="Arial"/>
              <a:buNone/>
            </a:pPr>
            <a:endParaRPr i="1">
              <a:solidFill>
                <a:srgbClr val="222222"/>
              </a:solidFill>
            </a:endParaRPr>
          </a:p>
          <a:p>
            <a:pPr marL="0" marR="0" lvl="0" indent="0" algn="l" rtl="0">
              <a:lnSpc>
                <a:spcPct val="100000"/>
              </a:lnSpc>
              <a:spcBef>
                <a:spcPts val="0"/>
              </a:spcBef>
              <a:spcAft>
                <a:spcPts val="0"/>
              </a:spcAft>
              <a:buClr>
                <a:schemeClr val="dk1"/>
              </a:buClr>
              <a:buSzPts val="1200"/>
              <a:buFont typeface="Arial"/>
              <a:buNone/>
            </a:pPr>
            <a:r>
              <a:rPr lang="en-US">
                <a:solidFill>
                  <a:srgbClr val="222222"/>
                </a:solidFill>
              </a:rPr>
              <a:t>[Model reading silently in your head] </a:t>
            </a:r>
            <a:endParaRPr>
              <a:solidFill>
                <a:srgbClr val="222222"/>
              </a:solidFill>
            </a:endParaRPr>
          </a:p>
          <a:p>
            <a:pPr marL="0" marR="0" lvl="0" indent="0" algn="l" rtl="0">
              <a:lnSpc>
                <a:spcPct val="100000"/>
              </a:lnSpc>
              <a:spcBef>
                <a:spcPts val="0"/>
              </a:spcBef>
              <a:spcAft>
                <a:spcPts val="0"/>
              </a:spcAft>
              <a:buClr>
                <a:schemeClr val="dk1"/>
              </a:buClr>
              <a:buSzPts val="1200"/>
              <a:buFont typeface="Arial"/>
              <a:buNone/>
            </a:pPr>
            <a:endParaRPr i="1">
              <a:solidFill>
                <a:srgbClr val="222222"/>
              </a:solidFill>
            </a:endParaRPr>
          </a:p>
          <a:p>
            <a:pPr marL="0" marR="0" lvl="0" indent="0" algn="l" rtl="0">
              <a:lnSpc>
                <a:spcPct val="100000"/>
              </a:lnSpc>
              <a:spcBef>
                <a:spcPts val="0"/>
              </a:spcBef>
              <a:spcAft>
                <a:spcPts val="0"/>
              </a:spcAft>
              <a:buClr>
                <a:schemeClr val="dk1"/>
              </a:buClr>
              <a:buSzPts val="1200"/>
              <a:buFont typeface="Arial"/>
              <a:buNone/>
            </a:pPr>
            <a:r>
              <a:rPr lang="en-US" i="1">
                <a:solidFill>
                  <a:srgbClr val="222222"/>
                </a:solidFill>
              </a:rPr>
              <a:t>After a few sentences, or paragraphs (for older children), pause to focus on the image of what is happening so far. Think of what the setting may look like, how the character may look,or what they’re doing. To take it a step further, think of your five senses. What may it taste, feel, hear, or smell like? </a:t>
            </a:r>
            <a:endParaRPr i="1">
              <a:solidFill>
                <a:srgbClr val="222222"/>
              </a:solidFill>
            </a:endParaRPr>
          </a:p>
          <a:p>
            <a:pPr marL="0" marR="0" lvl="0" indent="0" algn="l" rtl="0">
              <a:lnSpc>
                <a:spcPct val="100000"/>
              </a:lnSpc>
              <a:spcBef>
                <a:spcPts val="0"/>
              </a:spcBef>
              <a:spcAft>
                <a:spcPts val="0"/>
              </a:spcAft>
              <a:buClr>
                <a:schemeClr val="dk1"/>
              </a:buClr>
              <a:buSzPts val="1200"/>
              <a:buFont typeface="Arial"/>
              <a:buNone/>
            </a:pPr>
            <a:endParaRPr i="1">
              <a:solidFill>
                <a:srgbClr val="222222"/>
              </a:solidFill>
            </a:endParaRPr>
          </a:p>
          <a:p>
            <a:pPr marL="0" marR="0" lvl="0" indent="0" algn="l" rtl="0">
              <a:lnSpc>
                <a:spcPct val="100000"/>
              </a:lnSpc>
              <a:spcBef>
                <a:spcPts val="0"/>
              </a:spcBef>
              <a:spcAft>
                <a:spcPts val="0"/>
              </a:spcAft>
              <a:buClr>
                <a:schemeClr val="dk1"/>
              </a:buClr>
              <a:buSzPts val="1200"/>
              <a:buFont typeface="Arial"/>
              <a:buNone/>
            </a:pPr>
            <a:r>
              <a:rPr lang="en-US">
                <a:solidFill>
                  <a:srgbClr val="222222"/>
                </a:solidFill>
              </a:rPr>
              <a:t>[Change example as needed]</a:t>
            </a:r>
            <a:r>
              <a:rPr lang="en-US" i="1">
                <a:solidFill>
                  <a:srgbClr val="222222"/>
                </a:solidFill>
              </a:rPr>
              <a:t> For example, I read this section of the Three Little Pigs to myself: The first little pig built a house made of straw, he thatched and he thatched till he couldn’t thatch any more. As I am reading, I am picturing a pink pig standing on two legs while building a house jam packed with straws.</a:t>
            </a:r>
            <a:endParaRPr i="1">
              <a:solidFill>
                <a:srgbClr val="222222"/>
              </a:solidFill>
            </a:endParaRPr>
          </a:p>
          <a:p>
            <a:pPr marL="0" marR="0" lvl="0" indent="0" algn="l" rtl="0">
              <a:lnSpc>
                <a:spcPct val="100000"/>
              </a:lnSpc>
              <a:spcBef>
                <a:spcPts val="0"/>
              </a:spcBef>
              <a:spcAft>
                <a:spcPts val="0"/>
              </a:spcAft>
              <a:buClr>
                <a:schemeClr val="dk1"/>
              </a:buClr>
              <a:buSzPts val="1200"/>
              <a:buFont typeface="Arial"/>
              <a:buNone/>
            </a:pPr>
            <a:endParaRPr i="1">
              <a:solidFill>
                <a:srgbClr val="222222"/>
              </a:solidFill>
            </a:endParaRPr>
          </a:p>
          <a:p>
            <a:pPr marL="0" marR="0" lvl="0" indent="0" algn="l" rtl="0">
              <a:lnSpc>
                <a:spcPct val="100000"/>
              </a:lnSpc>
              <a:spcBef>
                <a:spcPts val="0"/>
              </a:spcBef>
              <a:spcAft>
                <a:spcPts val="0"/>
              </a:spcAft>
              <a:buClr>
                <a:schemeClr val="dk1"/>
              </a:buClr>
              <a:buSzPts val="1200"/>
              <a:buFont typeface="Arial"/>
              <a:buNone/>
            </a:pPr>
            <a:r>
              <a:rPr lang="en-US" i="1">
                <a:solidFill>
                  <a:srgbClr val="222222"/>
                </a:solidFill>
              </a:rPr>
              <a:t>For younger kids, it may help if they draw brig pictures of what they read. Then, talk about which words from the text helped them draw their picture.</a:t>
            </a:r>
            <a:endParaRPr i="1">
              <a:solidFill>
                <a:srgbClr val="222222"/>
              </a:solidFill>
            </a:endParaRPr>
          </a:p>
          <a:p>
            <a:pPr marL="0" lvl="0" indent="0" algn="l" rtl="0">
              <a:lnSpc>
                <a:spcPct val="100000"/>
              </a:lnSpc>
              <a:spcBef>
                <a:spcPts val="0"/>
              </a:spcBef>
              <a:spcAft>
                <a:spcPts val="0"/>
              </a:spcAft>
              <a:buClr>
                <a:schemeClr val="dk1"/>
              </a:buClr>
              <a:buSzPts val="1200"/>
              <a:buFont typeface="Arial"/>
              <a:buNone/>
            </a:pPr>
            <a:endParaRPr i="1" u="sng">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u="sng">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a:t>Ahora que sabemos cómo leer mentalmente y cómo se relaciona con la comprensión de lectura, practiquemos. Voy a empezar a leer. Y mientras estoy leyendo voy a prestar atención a la voz en mi cabeza y las palabras para poder imaginar la acción.</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200"/>
              <a:buFont typeface="Arial"/>
              <a:buNone/>
            </a:pPr>
            <a:r>
              <a:rPr lang="en-US">
                <a:solidFill>
                  <a:srgbClr val="222222"/>
                </a:solidFill>
              </a:rPr>
              <a:t>[Model reading silently in your head] </a:t>
            </a:r>
            <a:endParaRPr>
              <a:solidFill>
                <a:srgbClr val="222222"/>
              </a:solidFill>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Después de algunas oraciones o párrafos (para niños mayores), haga una pausa para concentrarse en la imagen de lo que está sucediendo hasta el momento. Piense en cómo se vería el escenario, cómo se vería el personaje o qué está haciendo. Para ir un paso más allá, piense en sus cinco sentidos. ¿A qué puede saber, sentir, oír o oler?</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200"/>
              <a:buFont typeface="Arial"/>
              <a:buNone/>
            </a:pPr>
            <a:r>
              <a:rPr lang="en-US">
                <a:solidFill>
                  <a:srgbClr val="222222"/>
                </a:solidFill>
              </a:rPr>
              <a:t>[Change example as needed]</a:t>
            </a:r>
            <a:r>
              <a:rPr lang="en-US" i="1">
                <a:solidFill>
                  <a:srgbClr val="222222"/>
                </a:solidFill>
              </a:rPr>
              <a:t> Por ejemplo, me leí a mi mismo esta sección de Los tres cerditos : El primer cerdito construyó una casa de paja, puso techo de paja hasta que ya no pudo más. Mientras leo, me imagino a un cerdo rosado parado sobre dos patas mientras construye una casa repleta de pajitas.</a:t>
            </a:r>
            <a:endParaRPr i="1">
              <a:solidFill>
                <a:srgbClr val="222222"/>
              </a:solidFill>
            </a:endParaRPr>
          </a:p>
          <a:p>
            <a:pPr marL="0" lvl="0" indent="0" algn="l" rtl="0">
              <a:lnSpc>
                <a:spcPct val="100000"/>
              </a:lnSpc>
              <a:spcBef>
                <a:spcPts val="0"/>
              </a:spcBef>
              <a:spcAft>
                <a:spcPts val="0"/>
              </a:spcAft>
              <a:buClr>
                <a:schemeClr val="dk1"/>
              </a:buClr>
              <a:buSzPts val="1200"/>
              <a:buFont typeface="Arial"/>
              <a:buNone/>
            </a:pPr>
            <a:endParaRPr i="1">
              <a:solidFill>
                <a:srgbClr val="222222"/>
              </a:solidFill>
            </a:endParaRPr>
          </a:p>
          <a:p>
            <a:pPr marL="0" lvl="0" indent="0" algn="l" rtl="0">
              <a:lnSpc>
                <a:spcPct val="100000"/>
              </a:lnSpc>
              <a:spcBef>
                <a:spcPts val="0"/>
              </a:spcBef>
              <a:spcAft>
                <a:spcPts val="0"/>
              </a:spcAft>
              <a:buClr>
                <a:schemeClr val="dk1"/>
              </a:buClr>
              <a:buSzPts val="1200"/>
              <a:buFont typeface="Arial"/>
              <a:buNone/>
            </a:pPr>
            <a:r>
              <a:rPr lang="en-US" i="1">
                <a:solidFill>
                  <a:srgbClr val="222222"/>
                </a:solidFill>
              </a:rPr>
              <a:t>Para los niños más pequeños, puede ser útil si hacen dibujos grandes de lo que leen. Luego, hable sobre qué palabras del texto les ayudaron a hacer su dibujo.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85054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22" name="Google Shape;422;p4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453" name="Google Shape;453;p4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473" name="Google Shape;473;p4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94" name="Google Shape;494;p4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511" name="Google Shape;511;p4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0" y="5607273"/>
            <a:ext cx="12196432" cy="83414"/>
            <a:chOff x="-33239" y="5603791"/>
            <a:chExt cx="9147324" cy="83414"/>
          </a:xfrm>
        </p:grpSpPr>
        <p:cxnSp>
          <p:nvCxnSpPr>
            <p:cNvPr id="528" name="Google Shape;528;p48"/>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63" name="Google Shape;563;p51"/>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a:spLocks noGrp="1"/>
          </p:cNvSpPr>
          <p:nvPr>
            <p:ph type="pic" idx="2"/>
          </p:nvPr>
        </p:nvSpPr>
        <p:spPr>
          <a:xfrm>
            <a:off x="8832388" y="1251284"/>
            <a:ext cx="3251581" cy="2498913"/>
          </a:xfrm>
          <a:prstGeom prst="rect">
            <a:avLst/>
          </a:prstGeom>
          <a:noFill/>
          <a:ln>
            <a:noFill/>
          </a:ln>
        </p:spPr>
      </p:sp>
      <p:sp>
        <p:nvSpPr>
          <p:cNvPr id="565" name="Google Shape;565;p51"/>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66"/>
        <p:cNvGrpSpPr/>
        <p:nvPr/>
      </p:nvGrpSpPr>
      <p:grpSpPr>
        <a:xfrm>
          <a:off x="0" y="0"/>
          <a:ext cx="0" cy="0"/>
          <a:chOff x="0" y="0"/>
          <a:chExt cx="0" cy="0"/>
        </a:xfrm>
      </p:grpSpPr>
      <p:sp>
        <p:nvSpPr>
          <p:cNvPr id="567" name="Google Shape;567;p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8" name="Google Shape;568;p5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69" name="Google Shape;569;p5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0" name="Google Shape;570;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1" name="Google Shape;571;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5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73" name="Google Shape;573;p5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75" name="Google Shape;575;p52"/>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5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697"/>
        <p:cNvGrpSpPr/>
        <p:nvPr/>
      </p:nvGrpSpPr>
      <p:grpSpPr>
        <a:xfrm>
          <a:off x="0" y="0"/>
          <a:ext cx="0" cy="0"/>
          <a:chOff x="0" y="0"/>
          <a:chExt cx="0" cy="0"/>
        </a:xfrm>
      </p:grpSpPr>
      <p:sp>
        <p:nvSpPr>
          <p:cNvPr id="698" name="Google Shape;698;p63"/>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9" name="Google Shape;699;p63"/>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3"/>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63"/>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02" name="Google Shape;702;p63"/>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3" name="Google Shape;703;p63"/>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04" name="Google Shape;704;p63"/>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5" name="Google Shape;705;p6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06" name="Google Shape;706;p6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07" name="Google Shape;707;p6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08" name="Google Shape;708;p63"/>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09" name="Google Shape;709;p63"/>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63"/>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1" name="Google Shape;711;p63"/>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63"/>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13"/>
        <p:cNvGrpSpPr/>
        <p:nvPr/>
      </p:nvGrpSpPr>
      <p:grpSpPr>
        <a:xfrm>
          <a:off x="0" y="0"/>
          <a:ext cx="0" cy="0"/>
          <a:chOff x="0" y="0"/>
          <a:chExt cx="0" cy="0"/>
        </a:xfrm>
      </p:grpSpPr>
      <p:sp>
        <p:nvSpPr>
          <p:cNvPr id="714" name="Google Shape;714;p6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64"/>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6" name="Google Shape;716;p64"/>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17" name="Google Shape;717;p64"/>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8" name="Google Shape;718;p64"/>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19" name="Google Shape;719;p64"/>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20" name="Google Shape;720;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21" name="Google Shape;721;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22" name="Google Shape;722;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23" name="Google Shape;723;p64"/>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724" name="Google Shape;724;p64"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25" name="Google Shape;725;p64"/>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6" name="Google Shape;726;p64"/>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7" name="Google Shape;727;p64"/>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4"/>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64"/>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30"/>
        <p:cNvGrpSpPr/>
        <p:nvPr/>
      </p:nvGrpSpPr>
      <p:grpSpPr>
        <a:xfrm>
          <a:off x="0" y="0"/>
          <a:ext cx="0" cy="0"/>
          <a:chOff x="0" y="0"/>
          <a:chExt cx="0" cy="0"/>
        </a:xfrm>
      </p:grpSpPr>
      <p:sp>
        <p:nvSpPr>
          <p:cNvPr id="731" name="Google Shape;731;p65"/>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32" name="Google Shape;732;p65"/>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3" name="Google Shape;733;p65"/>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34" name="Google Shape;734;p65"/>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35" name="Google Shape;735;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36" name="Google Shape;736;p65"/>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37" name="Google Shape;737;p65"/>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38" name="Google Shape;738;p65"/>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39" name="Google Shape;739;p65"/>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0" name="Google Shape;740;p65"/>
          <p:cNvSpPr>
            <a:spLocks noGrp="1"/>
          </p:cNvSpPr>
          <p:nvPr>
            <p:ph type="pic" idx="2"/>
          </p:nvPr>
        </p:nvSpPr>
        <p:spPr>
          <a:xfrm>
            <a:off x="457146" y="524736"/>
            <a:ext cx="2514600" cy="2935224"/>
          </a:xfrm>
          <a:prstGeom prst="rect">
            <a:avLst/>
          </a:prstGeom>
          <a:noFill/>
          <a:ln>
            <a:noFill/>
          </a:ln>
        </p:spPr>
      </p:sp>
      <p:sp>
        <p:nvSpPr>
          <p:cNvPr id="741" name="Google Shape;741;p65"/>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42"/>
        <p:cNvGrpSpPr/>
        <p:nvPr/>
      </p:nvGrpSpPr>
      <p:grpSpPr>
        <a:xfrm>
          <a:off x="0" y="0"/>
          <a:ext cx="0" cy="0"/>
          <a:chOff x="0" y="0"/>
          <a:chExt cx="0" cy="0"/>
        </a:xfrm>
      </p:grpSpPr>
      <p:sp>
        <p:nvSpPr>
          <p:cNvPr id="743" name="Google Shape;743;p6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66"/>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5" name="Google Shape;745;p66"/>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p66"/>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p66"/>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8" name="Google Shape;748;p6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9" name="Google Shape;749;p6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50" name="Google Shape;750;p6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51" name="Google Shape;751;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52" name="Google Shape;752;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3" name="Google Shape;753;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4" name="Google Shape;754;p66"/>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5"/>
        <p:cNvGrpSpPr/>
        <p:nvPr/>
      </p:nvGrpSpPr>
      <p:grpSpPr>
        <a:xfrm>
          <a:off x="0" y="0"/>
          <a:ext cx="0" cy="0"/>
          <a:chOff x="0" y="0"/>
          <a:chExt cx="0" cy="0"/>
        </a:xfrm>
      </p:grpSpPr>
      <p:sp>
        <p:nvSpPr>
          <p:cNvPr id="756" name="Google Shape;756;p6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7" name="Google Shape;757;p67"/>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758" name="Google Shape;758;p6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9" name="Google Shape;759;p67"/>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0" name="Google Shape;760;p6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1" name="Google Shape;761;p67"/>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62" name="Google Shape;762;p67"/>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763" name="Google Shape;763;p67"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64"/>
        <p:cNvGrpSpPr/>
        <p:nvPr/>
      </p:nvGrpSpPr>
      <p:grpSpPr>
        <a:xfrm>
          <a:off x="0" y="0"/>
          <a:ext cx="0" cy="0"/>
          <a:chOff x="0" y="0"/>
          <a:chExt cx="0" cy="0"/>
        </a:xfrm>
      </p:grpSpPr>
      <p:sp>
        <p:nvSpPr>
          <p:cNvPr id="765" name="Google Shape;765;p6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66" name="Google Shape;766;p6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7" name="Google Shape;767;p6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68" name="Google Shape;768;p6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9" name="Google Shape;769;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0" name="Google Shape;770;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71" name="Google Shape;771;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72" name="Google Shape;772;p6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73"/>
        <p:cNvGrpSpPr/>
        <p:nvPr/>
      </p:nvGrpSpPr>
      <p:grpSpPr>
        <a:xfrm>
          <a:off x="0" y="0"/>
          <a:ext cx="0" cy="0"/>
          <a:chOff x="0" y="0"/>
          <a:chExt cx="0" cy="0"/>
        </a:xfrm>
      </p:grpSpPr>
      <p:sp>
        <p:nvSpPr>
          <p:cNvPr id="774" name="Google Shape;774;p6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5" name="Google Shape;775;p6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76" name="Google Shape;776;p69"/>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77" name="Google Shape;777;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8" name="Google Shape;778;p6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779" name="Google Shape;779;p69"/>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80" name="Google Shape;780;p69"/>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81" name="Google Shape;781;p6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82"/>
        <p:cNvGrpSpPr/>
        <p:nvPr/>
      </p:nvGrpSpPr>
      <p:grpSpPr>
        <a:xfrm>
          <a:off x="0" y="0"/>
          <a:ext cx="0" cy="0"/>
          <a:chOff x="0" y="0"/>
          <a:chExt cx="0" cy="0"/>
        </a:xfrm>
      </p:grpSpPr>
      <p:sp>
        <p:nvSpPr>
          <p:cNvPr id="783" name="Google Shape;783;p70"/>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4" name="Google Shape;784;p70"/>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5" name="Google Shape;785;p70"/>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86" name="Google Shape;786;p7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87" name="Google Shape;787;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88" name="Google Shape;788;p70"/>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89" name="Google Shape;789;p70"/>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90" name="Google Shape;790;p70"/>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91" name="Google Shape;791;p70"/>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2" name="Google Shape;792;p70"/>
          <p:cNvSpPr>
            <a:spLocks noGrp="1"/>
          </p:cNvSpPr>
          <p:nvPr>
            <p:ph type="pic" idx="2"/>
          </p:nvPr>
        </p:nvSpPr>
        <p:spPr>
          <a:xfrm>
            <a:off x="457146" y="524736"/>
            <a:ext cx="2514600" cy="2935224"/>
          </a:xfrm>
          <a:prstGeom prst="rect">
            <a:avLst/>
          </a:prstGeom>
          <a:noFill/>
          <a:ln>
            <a:noFill/>
          </a:ln>
        </p:spPr>
      </p:sp>
      <p:sp>
        <p:nvSpPr>
          <p:cNvPr id="793" name="Google Shape;793;p70"/>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literacy terms 1">
  <p:cSld name="Custom Layout_1_1">
    <p:spTree>
      <p:nvGrpSpPr>
        <p:cNvPr id="1" name="Shape 798"/>
        <p:cNvGrpSpPr/>
        <p:nvPr/>
      </p:nvGrpSpPr>
      <p:grpSpPr>
        <a:xfrm>
          <a:off x="0" y="0"/>
          <a:ext cx="0" cy="0"/>
          <a:chOff x="0" y="0"/>
          <a:chExt cx="0" cy="0"/>
        </a:xfrm>
      </p:grpSpPr>
      <p:sp>
        <p:nvSpPr>
          <p:cNvPr id="799" name="Google Shape;799;p7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00" name="Google Shape;800;p7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01" name="Google Shape;801;p7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2" name="Google Shape;802;p72"/>
          <p:cNvCxnSpPr/>
          <p:nvPr/>
        </p:nvCxnSpPr>
        <p:spPr>
          <a:xfrm>
            <a:off x="2289544" y="6565900"/>
            <a:ext cx="2082600" cy="0"/>
          </a:xfrm>
          <a:prstGeom prst="straightConnector1">
            <a:avLst/>
          </a:prstGeom>
          <a:noFill/>
          <a:ln w="25400" cap="flat" cmpd="sng">
            <a:solidFill>
              <a:srgbClr val="0771BA"/>
            </a:solidFill>
            <a:prstDash val="solid"/>
            <a:miter lim="800000"/>
            <a:headEnd type="none" w="sm" len="sm"/>
            <a:tailEnd type="none" w="sm" len="sm"/>
          </a:ln>
        </p:spPr>
      </p:cxnSp>
      <p:cxnSp>
        <p:nvCxnSpPr>
          <p:cNvPr id="803" name="Google Shape;803;p7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4" name="Google Shape;804;p72"/>
          <p:cNvCxnSpPr/>
          <p:nvPr/>
        </p:nvCxnSpPr>
        <p:spPr>
          <a:xfrm>
            <a:off x="7620999" y="6565900"/>
            <a:ext cx="2082600" cy="0"/>
          </a:xfrm>
          <a:prstGeom prst="straightConnector1">
            <a:avLst/>
          </a:prstGeom>
          <a:noFill/>
          <a:ln w="25400" cap="flat" cmpd="sng">
            <a:solidFill>
              <a:srgbClr val="96C93F"/>
            </a:solidFill>
            <a:prstDash val="solid"/>
            <a:miter lim="800000"/>
            <a:headEnd type="none" w="sm" len="sm"/>
            <a:tailEnd type="none" w="sm" len="sm"/>
          </a:ln>
        </p:spPr>
      </p:cxnSp>
      <p:cxnSp>
        <p:nvCxnSpPr>
          <p:cNvPr id="805" name="Google Shape;805;p7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6" name="Google Shape;806;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7" name="Google Shape;807;p7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08" name="Google Shape;808;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09" name="Google Shape;809;p7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10" name="Google Shape;810;p7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pic>
        <p:nvPicPr>
          <p:cNvPr id="811" name="Google Shape;811;p7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pic>
        <p:nvPicPr>
          <p:cNvPr id="812" name="Google Shape;812;p72"/>
          <p:cNvPicPr preferRelativeResize="0"/>
          <p:nvPr/>
        </p:nvPicPr>
        <p:blipFill rotWithShape="1">
          <a:blip r:embed="rId7">
            <a:alphaModFix/>
          </a:blip>
          <a:srcRect/>
          <a:stretch/>
        </p:blipFill>
        <p:spPr>
          <a:xfrm>
            <a:off x="4458273" y="6324412"/>
            <a:ext cx="529889" cy="4979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13"/>
        <p:cNvGrpSpPr/>
        <p:nvPr/>
      </p:nvGrpSpPr>
      <p:grpSpPr>
        <a:xfrm>
          <a:off x="0" y="0"/>
          <a:ext cx="0" cy="0"/>
          <a:chOff x="0" y="0"/>
          <a:chExt cx="0" cy="0"/>
        </a:xfrm>
      </p:grpSpPr>
      <p:sp>
        <p:nvSpPr>
          <p:cNvPr id="814" name="Google Shape;814;p73"/>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815" name="Google Shape;815;p73"/>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6" name="Google Shape;816;p73"/>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7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8" name="Google Shape;818;p73"/>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19" name="Google Shape;819;p7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20" name="Google Shape;820;p7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21" name="Google Shape;821;p7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22" name="Google Shape;822;p7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23" name="Google Shape;823;p7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24" name="Google Shape;824;p7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5" name="Google Shape;825;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26" name="Google Shape;826;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27" name="Google Shape;827;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28" name="Google Shape;828;p73"/>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29" name="Google Shape;829;p73"/>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30" name="Google Shape;830;p73"/>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31"/>
        <p:cNvGrpSpPr/>
        <p:nvPr/>
      </p:nvGrpSpPr>
      <p:grpSpPr>
        <a:xfrm>
          <a:off x="0" y="0"/>
          <a:ext cx="0" cy="0"/>
          <a:chOff x="0" y="0"/>
          <a:chExt cx="0" cy="0"/>
        </a:xfrm>
      </p:grpSpPr>
      <p:sp>
        <p:nvSpPr>
          <p:cNvPr id="832" name="Google Shape;832;p7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74"/>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4" name="Google Shape;834;p7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5" name="Google Shape;835;p74"/>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36" name="Google Shape;836;p7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37" name="Google Shape;837;p7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8" name="Google Shape;838;p7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9" name="Google Shape;839;p7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40" name="Google Shape;840;p7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41" name="Google Shape;841;p7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42" name="Google Shape;842;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3" name="Google Shape;843;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4" name="Google Shape;844;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45" name="Google Shape;845;p7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46" name="Google Shape;846;p7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47" name="Google Shape;847;p74"/>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848" name="Google Shape;848;p74"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49"/>
        <p:cNvGrpSpPr/>
        <p:nvPr/>
      </p:nvGrpSpPr>
      <p:grpSpPr>
        <a:xfrm>
          <a:off x="0" y="0"/>
          <a:ext cx="0" cy="0"/>
          <a:chOff x="0" y="0"/>
          <a:chExt cx="0" cy="0"/>
        </a:xfrm>
      </p:grpSpPr>
      <p:sp>
        <p:nvSpPr>
          <p:cNvPr id="850" name="Google Shape;850;p7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7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7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7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7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7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7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p7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8" name="Google Shape;858;p7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59" name="Google Shape;859;p7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60" name="Google Shape;860;p7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1" name="Google Shape;861;p7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2" name="Google Shape;862;p7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3" name="Google Shape;863;p7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4" name="Google Shape;864;p7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65" name="Google Shape;865;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6" name="Google Shape;866;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7" name="Google Shape;867;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868"/>
        <p:cNvGrpSpPr/>
        <p:nvPr/>
      </p:nvGrpSpPr>
      <p:grpSpPr>
        <a:xfrm>
          <a:off x="0" y="0"/>
          <a:ext cx="0" cy="0"/>
          <a:chOff x="0" y="0"/>
          <a:chExt cx="0" cy="0"/>
        </a:xfrm>
      </p:grpSpPr>
      <p:sp>
        <p:nvSpPr>
          <p:cNvPr id="869" name="Google Shape;869;p7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0" name="Google Shape;870;p7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71" name="Google Shape;871;p7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72" name="Google Shape;872;p7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73" name="Google Shape;873;p7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74" name="Google Shape;874;p7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75" name="Google Shape;875;p7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76" name="Google Shape;876;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7" name="Google Shape;877;p7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78" name="Google Shape;878;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79" name="Google Shape;879;p76"/>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0" name="Google Shape;880;p76"/>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1" name="Google Shape;881;p76"/>
          <p:cNvSpPr txBox="1">
            <a:spLocks noGrp="1"/>
          </p:cNvSpPr>
          <p:nvPr>
            <p:ph type="body" idx="3"/>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2" name="Google Shape;882;p76"/>
          <p:cNvSpPr txBox="1">
            <a:spLocks noGrp="1"/>
          </p:cNvSpPr>
          <p:nvPr>
            <p:ph type="body" idx="4"/>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3" name="Google Shape;883;p76"/>
          <p:cNvSpPr txBox="1">
            <a:spLocks noGrp="1"/>
          </p:cNvSpPr>
          <p:nvPr>
            <p:ph type="body" idx="5"/>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4" name="Google Shape;884;p76"/>
          <p:cNvSpPr txBox="1">
            <a:spLocks noGrp="1"/>
          </p:cNvSpPr>
          <p:nvPr>
            <p:ph type="body" idx="6"/>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pic>
        <p:nvPicPr>
          <p:cNvPr id="885" name="Google Shape;885;p76"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pic>
        <p:nvPicPr>
          <p:cNvPr id="886" name="Google Shape;886;p76"/>
          <p:cNvPicPr preferRelativeResize="0"/>
          <p:nvPr/>
        </p:nvPicPr>
        <p:blipFill rotWithShape="1">
          <a:blip r:embed="rId7">
            <a:alphaModFix/>
          </a:blip>
          <a:srcRect/>
          <a:stretch/>
        </p:blipFill>
        <p:spPr>
          <a:xfrm>
            <a:off x="4458273" y="6324412"/>
            <a:ext cx="529889" cy="49795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87"/>
        <p:cNvGrpSpPr/>
        <p:nvPr/>
      </p:nvGrpSpPr>
      <p:grpSpPr>
        <a:xfrm>
          <a:off x="0" y="0"/>
          <a:ext cx="0" cy="0"/>
          <a:chOff x="0" y="0"/>
          <a:chExt cx="0" cy="0"/>
        </a:xfrm>
      </p:grpSpPr>
      <p:sp>
        <p:nvSpPr>
          <p:cNvPr id="888" name="Google Shape;888;p7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9" name="Google Shape;889;p77"/>
          <p:cNvPicPr preferRelativeResize="0"/>
          <p:nvPr/>
        </p:nvPicPr>
        <p:blipFill rotWithShape="1">
          <a:blip r:embed="rId2">
            <a:alphaModFix/>
          </a:blip>
          <a:srcRect/>
          <a:stretch/>
        </p:blipFill>
        <p:spPr>
          <a:xfrm>
            <a:off x="2097147" y="6246434"/>
            <a:ext cx="309931" cy="493980"/>
          </a:xfrm>
          <a:prstGeom prst="rect">
            <a:avLst/>
          </a:prstGeom>
          <a:noFill/>
          <a:ln>
            <a:noFill/>
          </a:ln>
        </p:spPr>
      </p:pic>
      <p:pic>
        <p:nvPicPr>
          <p:cNvPr id="890" name="Google Shape;890;p77"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891" name="Google Shape;891;p7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92" name="Google Shape;892;p7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3" name="Google Shape;893;p7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4" name="Google Shape;894;p7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95" name="Google Shape;895;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896" name="Google Shape;896;p77"/>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97" name="Google Shape;897;p7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98" name="Google Shape;898;p77"/>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899" name="Google Shape;899;p77"/>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00" name="Google Shape;900;p7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901" name="Google Shape;901;p77"/>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2" name="Google Shape;902;p77"/>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3" name="Google Shape;903;p7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4" name="Google Shape;904;p77"/>
          <p:cNvSpPr txBox="1">
            <a:spLocks noGrp="1"/>
          </p:cNvSpPr>
          <p:nvPr>
            <p:ph type="body" idx="2"/>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77"/>
          <p:cNvSpPr txBox="1">
            <a:spLocks noGrp="1"/>
          </p:cNvSpPr>
          <p:nvPr>
            <p:ph type="body" idx="3"/>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06"/>
        <p:cNvGrpSpPr/>
        <p:nvPr/>
      </p:nvGrpSpPr>
      <p:grpSpPr>
        <a:xfrm>
          <a:off x="0" y="0"/>
          <a:ext cx="0" cy="0"/>
          <a:chOff x="0" y="0"/>
          <a:chExt cx="0" cy="0"/>
        </a:xfrm>
      </p:grpSpPr>
      <p:pic>
        <p:nvPicPr>
          <p:cNvPr id="907" name="Google Shape;907;p78"/>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908" name="Google Shape;908;p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09" name="Google Shape;909;p78"/>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910" name="Google Shape;910;p7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11" name="Google Shape;911;p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2" name="Google Shape;912;p7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3" name="Google Shape;913;p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14" name="Google Shape;914;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15" name="Google Shape;915;p78"/>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916" name="Google Shape;916;p78"/>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917" name="Google Shape;917;p78"/>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18" name="Google Shape;918;p78"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919" name="Google Shape;919;p78"/>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0" name="Google Shape;920;p78"/>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1" name="Google Shape;921;p78"/>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78"/>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8"/>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24"/>
        <p:cNvGrpSpPr/>
        <p:nvPr/>
      </p:nvGrpSpPr>
      <p:grpSpPr>
        <a:xfrm>
          <a:off x="0" y="0"/>
          <a:ext cx="0" cy="0"/>
          <a:chOff x="0" y="0"/>
          <a:chExt cx="0" cy="0"/>
        </a:xfrm>
      </p:grpSpPr>
      <p:sp>
        <p:nvSpPr>
          <p:cNvPr id="925" name="Google Shape;925;p79"/>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6" name="Google Shape;926;p79"/>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79"/>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28" name="Google Shape;928;p79"/>
          <p:cNvGrpSpPr/>
          <p:nvPr/>
        </p:nvGrpSpPr>
        <p:grpSpPr>
          <a:xfrm>
            <a:off x="1" y="5607273"/>
            <a:ext cx="12196128" cy="83414"/>
            <a:chOff x="-33239" y="5603791"/>
            <a:chExt cx="9147325" cy="83414"/>
          </a:xfrm>
        </p:grpSpPr>
        <p:cxnSp>
          <p:nvCxnSpPr>
            <p:cNvPr id="929" name="Google Shape;929;p79"/>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930" name="Google Shape;930;p79"/>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936"/>
        <p:cNvGrpSpPr/>
        <p:nvPr/>
      </p:nvGrpSpPr>
      <p:grpSpPr>
        <a:xfrm>
          <a:off x="0" y="0"/>
          <a:ext cx="0" cy="0"/>
          <a:chOff x="0" y="0"/>
          <a:chExt cx="0" cy="0"/>
        </a:xfrm>
      </p:grpSpPr>
      <p:pic>
        <p:nvPicPr>
          <p:cNvPr id="937" name="Google Shape;937;p8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38" name="Google Shape;938;p8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9" name="Google Shape;939;p8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0" name="Google Shape;940;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1" name="Google Shape;941;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2" name="Google Shape;942;p8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43" name="Google Shape;943;p8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4" name="Google Shape;944;p8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45" name="Google Shape;945;p8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46" name="Google Shape;946;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7" name="Google Shape;947;p8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p8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9" name="Google Shape;949;p8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0" name="Google Shape;950;p8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8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8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8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8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81"/>
          <p:cNvSpPr>
            <a:spLocks noGrp="1"/>
          </p:cNvSpPr>
          <p:nvPr>
            <p:ph type="pic" idx="9"/>
          </p:nvPr>
        </p:nvSpPr>
        <p:spPr>
          <a:xfrm>
            <a:off x="7967502" y="1420398"/>
            <a:ext cx="3962194" cy="3122713"/>
          </a:xfrm>
          <a:prstGeom prst="rect">
            <a:avLst/>
          </a:prstGeom>
          <a:noFill/>
          <a:ln>
            <a:noFill/>
          </a:ln>
        </p:spPr>
      </p:sp>
      <p:sp>
        <p:nvSpPr>
          <p:cNvPr id="956" name="Google Shape;956;p81"/>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957"/>
        <p:cNvGrpSpPr/>
        <p:nvPr/>
      </p:nvGrpSpPr>
      <p:grpSpPr>
        <a:xfrm>
          <a:off x="0" y="0"/>
          <a:ext cx="0" cy="0"/>
          <a:chOff x="0" y="0"/>
          <a:chExt cx="0" cy="0"/>
        </a:xfrm>
      </p:grpSpPr>
      <p:sp>
        <p:nvSpPr>
          <p:cNvPr id="958" name="Google Shape;958;p82"/>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959" name="Google Shape;959;p8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82"/>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82"/>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2" name="Google Shape;962;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3" name="Google Shape;963;p82"/>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4" name="Google Shape;964;p8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5" name="Google Shape;965;p8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6" name="Google Shape;966;p8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7" name="Google Shape;967;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8" name="Google Shape;968;p8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9" name="Google Shape;969;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0" name="Google Shape;970;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1" name="Google Shape;971;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2" name="Google Shape;972;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73" name="Google Shape;973;p82"/>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4" name="Google Shape;974;p82"/>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5" name="Google Shape;975;p82"/>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6" name="Google Shape;976;p82"/>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977"/>
        <p:cNvGrpSpPr/>
        <p:nvPr/>
      </p:nvGrpSpPr>
      <p:grpSpPr>
        <a:xfrm>
          <a:off x="0" y="0"/>
          <a:ext cx="0" cy="0"/>
          <a:chOff x="0" y="0"/>
          <a:chExt cx="0" cy="0"/>
        </a:xfrm>
      </p:grpSpPr>
      <p:sp>
        <p:nvSpPr>
          <p:cNvPr id="978" name="Google Shape;978;p83"/>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9" name="Google Shape;979;p83"/>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p83"/>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p8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82" name="Google Shape;982;p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83" name="Google Shape;983;p8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4" name="Google Shape;984;p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5" name="Google Shape;985;p8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6" name="Google Shape;986;p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7" name="Google Shape;987;p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88" name="Google Shape;988;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9" name="Google Shape;989;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0" name="Google Shape;990;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1" name="Google Shape;991;p83"/>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83"/>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3" name="Google Shape;993;p83"/>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94"/>
        <p:cNvGrpSpPr/>
        <p:nvPr/>
      </p:nvGrpSpPr>
      <p:grpSpPr>
        <a:xfrm>
          <a:off x="0" y="0"/>
          <a:ext cx="0" cy="0"/>
          <a:chOff x="0" y="0"/>
          <a:chExt cx="0" cy="0"/>
        </a:xfrm>
      </p:grpSpPr>
      <p:sp>
        <p:nvSpPr>
          <p:cNvPr id="995" name="Google Shape;995;p8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96" name="Google Shape;996;p8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97" name="Google Shape;997;p84"/>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8" name="Google Shape;998;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9" name="Google Shape;999;p8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0" name="Google Shape;1000;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1" name="Google Shape;1001;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2" name="Google Shape;1002;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3" name="Google Shape;1003;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04" name="Google Shape;1004;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05" name="Google Shape;1005;p84"/>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84"/>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07" name="Google Shape;1007;p84"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008"/>
        <p:cNvGrpSpPr/>
        <p:nvPr/>
      </p:nvGrpSpPr>
      <p:grpSpPr>
        <a:xfrm>
          <a:off x="0" y="0"/>
          <a:ext cx="0" cy="0"/>
          <a:chOff x="0" y="0"/>
          <a:chExt cx="0" cy="0"/>
        </a:xfrm>
      </p:grpSpPr>
      <p:sp>
        <p:nvSpPr>
          <p:cNvPr id="1009" name="Google Shape;1009;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0" name="Google Shape;1010;p8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8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12" name="Google Shape;1012;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3" name="Google Shape;1013;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4" name="Google Shape;1014;p8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5" name="Google Shape;1015;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6" name="Google Shape;1016;p8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7" name="Google Shape;1017;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8" name="Google Shape;1018;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9" name="Google Shape;1019;p8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20" name="Google Shape;1020;p8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021"/>
        <p:cNvGrpSpPr/>
        <p:nvPr/>
      </p:nvGrpSpPr>
      <p:grpSpPr>
        <a:xfrm>
          <a:off x="0" y="0"/>
          <a:ext cx="0" cy="0"/>
          <a:chOff x="0" y="0"/>
          <a:chExt cx="0" cy="0"/>
        </a:xfrm>
      </p:grpSpPr>
      <p:pic>
        <p:nvPicPr>
          <p:cNvPr id="1022" name="Google Shape;1022;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23" name="Google Shape;1023;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4" name="Google Shape;1024;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5" name="Google Shape;1025;p8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26" name="Google Shape;1026;p8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27" name="Google Shape;1027;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8" name="Google Shape;1028;p8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9" name="Google Shape;1029;p8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30" name="Google Shape;1030;p8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1" name="Google Shape;1031;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2" name="Google Shape;1032;p8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8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034"/>
        <p:cNvGrpSpPr/>
        <p:nvPr/>
      </p:nvGrpSpPr>
      <p:grpSpPr>
        <a:xfrm>
          <a:off x="0" y="0"/>
          <a:ext cx="0" cy="0"/>
          <a:chOff x="0" y="0"/>
          <a:chExt cx="0" cy="0"/>
        </a:xfrm>
      </p:grpSpPr>
      <p:sp>
        <p:nvSpPr>
          <p:cNvPr id="1035" name="Google Shape;1035;p87"/>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87"/>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87"/>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87"/>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87"/>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87"/>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1" name="Google Shape;1041;p87"/>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2" name="Google Shape;1042;p87"/>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3" name="Google Shape;1043;p87"/>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44" name="Google Shape;1044;p8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45" name="Google Shape;1045;p8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6" name="Google Shape;1046;p8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7" name="Google Shape;1047;p8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8" name="Google Shape;1048;p8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50" name="Google Shape;1050;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51" name="Google Shape;1051;p8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52" name="Google Shape;1052;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053"/>
        <p:cNvGrpSpPr/>
        <p:nvPr/>
      </p:nvGrpSpPr>
      <p:grpSpPr>
        <a:xfrm>
          <a:off x="0" y="0"/>
          <a:ext cx="0" cy="0"/>
          <a:chOff x="0" y="0"/>
          <a:chExt cx="0" cy="0"/>
        </a:xfrm>
      </p:grpSpPr>
      <p:sp>
        <p:nvSpPr>
          <p:cNvPr id="1054" name="Google Shape;1054;p8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055" name="Google Shape;1055;p8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8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8" name="Google Shape;1058;p8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9" name="Google Shape;1059;p8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60" name="Google Shape;1060;p8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1" name="Google Shape;1061;p8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2" name="Google Shape;1062;p8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3" name="Google Shape;1063;p8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4" name="Google Shape;1064;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5" name="Google Shape;1065;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6" name="Google Shape;1066;p8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67" name="Google Shape;1067;p8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68" name="Google Shape;1068;p88"/>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069" name="Google Shape;1069;p88"/>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070" name="Google Shape;1070;p88"/>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1071"/>
        <p:cNvGrpSpPr/>
        <p:nvPr/>
      </p:nvGrpSpPr>
      <p:grpSpPr>
        <a:xfrm>
          <a:off x="0" y="0"/>
          <a:ext cx="0" cy="0"/>
          <a:chOff x="0" y="0"/>
          <a:chExt cx="0" cy="0"/>
        </a:xfrm>
      </p:grpSpPr>
      <p:sp>
        <p:nvSpPr>
          <p:cNvPr id="1072" name="Google Shape;1072;p8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073" name="Google Shape;1073;p8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8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5" name="Google Shape;1075;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6" name="Google Shape;1076;p8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77" name="Google Shape;1077;p8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78" name="Google Shape;1078;p8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9" name="Google Shape;1079;p8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0" name="Google Shape;1080;p8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1" name="Google Shape;1081;p8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2" name="Google Shape;1082;p8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3" name="Google Shape;1083;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84" name="Google Shape;1084;p8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85" name="Google Shape;1085;p8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86" name="Google Shape;1086;p89"/>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087" name="Google Shape;1087;p89"/>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088" name="Google Shape;1088;p89"/>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089"/>
        <p:cNvGrpSpPr/>
        <p:nvPr/>
      </p:nvGrpSpPr>
      <p:grpSpPr>
        <a:xfrm>
          <a:off x="0" y="0"/>
          <a:ext cx="0" cy="0"/>
          <a:chOff x="0" y="0"/>
          <a:chExt cx="0" cy="0"/>
        </a:xfrm>
      </p:grpSpPr>
      <p:sp>
        <p:nvSpPr>
          <p:cNvPr id="1090" name="Google Shape;1090;p90"/>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90"/>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90"/>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3" name="Google Shape;1093;p90"/>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4" name="Google Shape;1094;p90"/>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5" name="Google Shape;1095;p90"/>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90"/>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90"/>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90"/>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99" name="Google Shape;1099;p9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100" name="Google Shape;1100;p9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1" name="Google Shape;1101;p9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2" name="Google Shape;1102;p9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3" name="Google Shape;1103;p9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4" name="Google Shape;1104;p9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5" name="Google Shape;1105;p9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06" name="Google Shape;1106;p9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07" name="Google Shape;1107;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108"/>
        <p:cNvGrpSpPr/>
        <p:nvPr/>
      </p:nvGrpSpPr>
      <p:grpSpPr>
        <a:xfrm>
          <a:off x="0" y="0"/>
          <a:ext cx="0" cy="0"/>
          <a:chOff x="0" y="0"/>
          <a:chExt cx="0" cy="0"/>
        </a:xfrm>
      </p:grpSpPr>
      <p:pic>
        <p:nvPicPr>
          <p:cNvPr id="1109" name="Google Shape;1109;p9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10" name="Google Shape;1110;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1" name="Google Shape;1111;p9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2" name="Google Shape;1112;p9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3" name="Google Shape;1113;p9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14" name="Google Shape;1114;p9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15" name="Google Shape;1115;p9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6" name="Google Shape;1116;p9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17" name="Google Shape;1117;p9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18" name="Google Shape;1118;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9" name="Google Shape;1119;p9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0" name="Google Shape;1120;p9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1" name="Google Shape;1121;p9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2" name="Google Shape;1122;p9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9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p9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p9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p9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27" name="Google Shape;1127;p91"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128"/>
        <p:cNvGrpSpPr/>
        <p:nvPr/>
      </p:nvGrpSpPr>
      <p:grpSpPr>
        <a:xfrm>
          <a:off x="0" y="0"/>
          <a:ext cx="0" cy="0"/>
          <a:chOff x="0" y="0"/>
          <a:chExt cx="0" cy="0"/>
        </a:xfrm>
      </p:grpSpPr>
      <p:pic>
        <p:nvPicPr>
          <p:cNvPr id="1129" name="Google Shape;1129;p9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30" name="Google Shape;1130;p9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31" name="Google Shape;1131;p9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32" name="Google Shape;1132;p9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33" name="Google Shape;1133;p9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34" name="Google Shape;1134;p9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35" name="Google Shape;1135;p9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36" name="Google Shape;1136;p9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37" name="Google Shape;1137;p9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38" name="Google Shape;1138;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9" name="Google Shape;1139;p9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0" name="Google Shape;1140;p9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1" name="Google Shape;1141;p9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2" name="Google Shape;1142;p9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3" name="Google Shape;1143;p9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4" name="Google Shape;1144;p9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5" name="Google Shape;1145;p9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6" name="Google Shape;1146;p9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92"/>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48" name="Google Shape;1148;p92"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149" name="Google Shape;1149;p92"/>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0" name="Google Shape;1150;p92"/>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1" name="Google Shape;1151;p92"/>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52"/>
        <p:cNvGrpSpPr/>
        <p:nvPr/>
      </p:nvGrpSpPr>
      <p:grpSpPr>
        <a:xfrm>
          <a:off x="0" y="0"/>
          <a:ext cx="0" cy="0"/>
          <a:chOff x="0" y="0"/>
          <a:chExt cx="0" cy="0"/>
        </a:xfrm>
      </p:grpSpPr>
      <p:pic>
        <p:nvPicPr>
          <p:cNvPr id="1153" name="Google Shape;1153;p9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54" name="Google Shape;1154;p9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5" name="Google Shape;1155;p9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56" name="Google Shape;1156;p9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57" name="Google Shape;1157;p9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8" name="Google Shape;1158;p9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59" name="Google Shape;1159;p9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60" name="Google Shape;1160;p9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161" name="Google Shape;1161;p9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62" name="Google Shape;1162;p9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3" name="Google Shape;1163;p93"/>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4" name="Google Shape;1164;p93"/>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165"/>
        <p:cNvGrpSpPr/>
        <p:nvPr/>
      </p:nvGrpSpPr>
      <p:grpSpPr>
        <a:xfrm>
          <a:off x="0" y="0"/>
          <a:ext cx="0" cy="0"/>
          <a:chOff x="0" y="0"/>
          <a:chExt cx="0" cy="0"/>
        </a:xfrm>
      </p:grpSpPr>
      <p:pic>
        <p:nvPicPr>
          <p:cNvPr id="1166" name="Google Shape;1166;p9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67" name="Google Shape;1167;p9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68" name="Google Shape;1168;p9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69" name="Google Shape;1169;p9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70" name="Google Shape;1170;p9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71" name="Google Shape;1171;p9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72" name="Google Shape;1172;p9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3" name="Google Shape;1173;p9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74" name="Google Shape;1174;p9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75" name="Google Shape;1175;p9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6" name="Google Shape;1176;p94"/>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4"/>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178"/>
        <p:cNvGrpSpPr/>
        <p:nvPr/>
      </p:nvGrpSpPr>
      <p:grpSpPr>
        <a:xfrm>
          <a:off x="0" y="0"/>
          <a:ext cx="0" cy="0"/>
          <a:chOff x="0" y="0"/>
          <a:chExt cx="0" cy="0"/>
        </a:xfrm>
      </p:grpSpPr>
      <p:pic>
        <p:nvPicPr>
          <p:cNvPr id="1179" name="Google Shape;1179;p9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80" name="Google Shape;1180;p9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1" name="Google Shape;1181;p9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82" name="Google Shape;1182;p9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83" name="Google Shape;1183;p9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84" name="Google Shape;1184;p9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85" name="Google Shape;1185;p9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6" name="Google Shape;1186;p9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87" name="Google Shape;1187;p9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88" name="Google Shape;1188;p9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9" name="Google Shape;1189;p95"/>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0" name="Google Shape;1190;p95"/>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1" name="Google Shape;1191;p95"/>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2" name="Google Shape;1192;p95"/>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3" name="Google Shape;1193;p95"/>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p95"/>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5" name="Google Shape;1195;p95"/>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96"/>
        <p:cNvGrpSpPr/>
        <p:nvPr/>
      </p:nvGrpSpPr>
      <p:grpSpPr>
        <a:xfrm>
          <a:off x="0" y="0"/>
          <a:ext cx="0" cy="0"/>
          <a:chOff x="0" y="0"/>
          <a:chExt cx="0" cy="0"/>
        </a:xfrm>
      </p:grpSpPr>
      <p:pic>
        <p:nvPicPr>
          <p:cNvPr id="1197" name="Google Shape;1197;p9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98" name="Google Shape;1198;p9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99" name="Google Shape;1199;p9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00" name="Google Shape;1200;p9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201" name="Google Shape;1201;p9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202" name="Google Shape;1202;p9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03" name="Google Shape;1203;p9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04" name="Google Shape;1204;p9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05" name="Google Shape;1205;p9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06" name="Google Shape;1206;p9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07" name="Google Shape;1207;p96"/>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08"/>
        <p:cNvGrpSpPr/>
        <p:nvPr/>
      </p:nvGrpSpPr>
      <p:grpSpPr>
        <a:xfrm>
          <a:off x="0" y="0"/>
          <a:ext cx="0" cy="0"/>
          <a:chOff x="0" y="0"/>
          <a:chExt cx="0" cy="0"/>
        </a:xfrm>
      </p:grpSpPr>
      <p:pic>
        <p:nvPicPr>
          <p:cNvPr id="1209" name="Google Shape;1209;p9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210" name="Google Shape;1210;p9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11" name="Google Shape;1211;p9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12" name="Google Shape;1212;p9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213" name="Google Shape;1213;p9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214" name="Google Shape;1214;p9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15" name="Google Shape;1215;p9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16" name="Google Shape;1216;p9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17" name="Google Shape;1217;p9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18" name="Google Shape;1218;p9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9" name="Google Shape;1219;p9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9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221"/>
        <p:cNvGrpSpPr/>
        <p:nvPr/>
      </p:nvGrpSpPr>
      <p:grpSpPr>
        <a:xfrm>
          <a:off x="0" y="0"/>
          <a:ext cx="0" cy="0"/>
          <a:chOff x="0" y="0"/>
          <a:chExt cx="0" cy="0"/>
        </a:xfrm>
      </p:grpSpPr>
      <p:sp>
        <p:nvSpPr>
          <p:cNvPr id="1222" name="Google Shape;1222;p98"/>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223" name="Google Shape;1223;p98"/>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4" name="Google Shape;1224;p9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230"/>
        <p:cNvGrpSpPr/>
        <p:nvPr/>
      </p:nvGrpSpPr>
      <p:grpSpPr>
        <a:xfrm>
          <a:off x="0" y="0"/>
          <a:ext cx="0" cy="0"/>
          <a:chOff x="0" y="0"/>
          <a:chExt cx="0" cy="0"/>
        </a:xfrm>
      </p:grpSpPr>
      <p:sp>
        <p:nvSpPr>
          <p:cNvPr id="1231" name="Google Shape;1231;p10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2" name="Google Shape;1232;p10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3" name="Google Shape;1233;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34" name="Google Shape;1234;p10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35" name="Google Shape;1235;p10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36" name="Google Shape;1236;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37" name="Google Shape;1237;p100"/>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38" name="Google Shape;1238;p100"/>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39" name="Google Shape;1239;p10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0" name="Google Shape;1240;p100"/>
          <p:cNvSpPr>
            <a:spLocks noGrp="1"/>
          </p:cNvSpPr>
          <p:nvPr>
            <p:ph type="pic" idx="2"/>
          </p:nvPr>
        </p:nvSpPr>
        <p:spPr>
          <a:xfrm>
            <a:off x="457146" y="524736"/>
            <a:ext cx="2514600" cy="2935200"/>
          </a:xfrm>
          <a:prstGeom prst="rect">
            <a:avLst/>
          </a:prstGeom>
          <a:noFill/>
          <a:ln>
            <a:noFill/>
          </a:ln>
        </p:spPr>
      </p:sp>
      <p:sp>
        <p:nvSpPr>
          <p:cNvPr id="1241" name="Google Shape;1241;p10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242"/>
        <p:cNvGrpSpPr/>
        <p:nvPr/>
      </p:nvGrpSpPr>
      <p:grpSpPr>
        <a:xfrm>
          <a:off x="0" y="0"/>
          <a:ext cx="0" cy="0"/>
          <a:chOff x="0" y="0"/>
          <a:chExt cx="0" cy="0"/>
        </a:xfrm>
      </p:grpSpPr>
      <p:sp>
        <p:nvSpPr>
          <p:cNvPr id="1243" name="Google Shape;1243;p10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4" name="Google Shape;1244;p101"/>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5" name="Google Shape;1245;p101"/>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46" name="Google Shape;1246;p10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7" name="Google Shape;1247;p10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8" name="Google Shape;1248;p10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9" name="Google Shape;1249;p10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50" name="Google Shape;1250;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51" name="Google Shape;1251;p10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52" name="Google Shape;1252;p101"/>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253" name="Google Shape;1253;p101"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254" name="Google Shape;1254;p101"/>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5" name="Google Shape;1255;p101"/>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6" name="Google Shape;1256;p101"/>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7" name="Google Shape;1257;p101"/>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8" name="Google Shape;1258;p101"/>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259"/>
        <p:cNvGrpSpPr/>
        <p:nvPr/>
      </p:nvGrpSpPr>
      <p:grpSpPr>
        <a:xfrm>
          <a:off x="0" y="0"/>
          <a:ext cx="0" cy="0"/>
          <a:chOff x="0" y="0"/>
          <a:chExt cx="0" cy="0"/>
        </a:xfrm>
      </p:grpSpPr>
      <p:sp>
        <p:nvSpPr>
          <p:cNvPr id="1260" name="Google Shape;1260;p10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1" name="Google Shape;1261;p102"/>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p102"/>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02"/>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64" name="Google Shape;1264;p10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5" name="Google Shape;1265;p10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6" name="Google Shape;1266;p10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7" name="Google Shape;1267;p10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68" name="Google Shape;1268;p10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69" name="Google Shape;1269;p10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70" name="Google Shape;1270;p102"/>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271" name="Google Shape;1271;p102"/>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2" name="Google Shape;1272;p102"/>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3" name="Google Shape;1273;p102"/>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4" name="Google Shape;1274;p102"/>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75"/>
        <p:cNvGrpSpPr/>
        <p:nvPr/>
      </p:nvGrpSpPr>
      <p:grpSpPr>
        <a:xfrm>
          <a:off x="0" y="0"/>
          <a:ext cx="0" cy="0"/>
          <a:chOff x="0" y="0"/>
          <a:chExt cx="0" cy="0"/>
        </a:xfrm>
      </p:grpSpPr>
      <p:sp>
        <p:nvSpPr>
          <p:cNvPr id="1276" name="Google Shape;1276;p10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7" name="Google Shape;1277;p103"/>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8" name="Google Shape;1278;p103"/>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9" name="Google Shape;1279;p103"/>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0" name="Google Shape;1280;p103"/>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81" name="Google Shape;1281;p10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2" name="Google Shape;1282;p10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3" name="Google Shape;1283;p10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4" name="Google Shape;1284;p10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85" name="Google Shape;1285;p10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86" name="Google Shape;1286;p10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87" name="Google Shape;1287;p103"/>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88"/>
        <p:cNvGrpSpPr/>
        <p:nvPr/>
      </p:nvGrpSpPr>
      <p:grpSpPr>
        <a:xfrm>
          <a:off x="0" y="0"/>
          <a:ext cx="0" cy="0"/>
          <a:chOff x="0" y="0"/>
          <a:chExt cx="0" cy="0"/>
        </a:xfrm>
      </p:grpSpPr>
      <p:sp>
        <p:nvSpPr>
          <p:cNvPr id="1289" name="Google Shape;1289;p10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0" name="Google Shape;1290;p104"/>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291" name="Google Shape;1291;p10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2" name="Google Shape;1292;p10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3" name="Google Shape;1293;p10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4" name="Google Shape;1294;p104"/>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95" name="Google Shape;1295;p104"/>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96" name="Google Shape;1296;p104"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97"/>
        <p:cNvGrpSpPr/>
        <p:nvPr/>
      </p:nvGrpSpPr>
      <p:grpSpPr>
        <a:xfrm>
          <a:off x="0" y="0"/>
          <a:ext cx="0" cy="0"/>
          <a:chOff x="0" y="0"/>
          <a:chExt cx="0" cy="0"/>
        </a:xfrm>
      </p:grpSpPr>
      <p:sp>
        <p:nvSpPr>
          <p:cNvPr id="1298" name="Google Shape;1298;p10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9" name="Google Shape;1299;p10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0" name="Google Shape;1300;p10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01" name="Google Shape;1301;p10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2" name="Google Shape;1302;p10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03" name="Google Shape;1303;p10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04" name="Google Shape;1304;p10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05" name="Google Shape;1305;p105"/>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06"/>
        <p:cNvGrpSpPr/>
        <p:nvPr/>
      </p:nvGrpSpPr>
      <p:grpSpPr>
        <a:xfrm>
          <a:off x="0" y="0"/>
          <a:ext cx="0" cy="0"/>
          <a:chOff x="0" y="0"/>
          <a:chExt cx="0" cy="0"/>
        </a:xfrm>
      </p:grpSpPr>
      <p:sp>
        <p:nvSpPr>
          <p:cNvPr id="1307" name="Google Shape;1307;p10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8" name="Google Shape;1308;p10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09" name="Google Shape;1309;p10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0" name="Google Shape;1310;p10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11" name="Google Shape;1311;p106"/>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312" name="Google Shape;1312;p10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13" name="Google Shape;1313;p106"/>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314" name="Google Shape;1314;p106"/>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15"/>
        <p:cNvGrpSpPr/>
        <p:nvPr/>
      </p:nvGrpSpPr>
      <p:grpSpPr>
        <a:xfrm>
          <a:off x="0" y="0"/>
          <a:ext cx="0" cy="0"/>
          <a:chOff x="0" y="0"/>
          <a:chExt cx="0" cy="0"/>
        </a:xfrm>
      </p:grpSpPr>
      <p:sp>
        <p:nvSpPr>
          <p:cNvPr id="1316" name="Google Shape;1316;p10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17" name="Google Shape;1317;p10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8" name="Google Shape;1318;p10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9" name="Google Shape;1319;p10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320" name="Google Shape;1320;p10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321" name="Google Shape;1321;p10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22" name="Google Shape;1322;p107"/>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323" name="Google Shape;1323;p10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324" name="Google Shape;1324;p10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5" name="Google Shape;1325;p107"/>
          <p:cNvSpPr>
            <a:spLocks noGrp="1"/>
          </p:cNvSpPr>
          <p:nvPr>
            <p:ph type="pic" idx="2"/>
          </p:nvPr>
        </p:nvSpPr>
        <p:spPr>
          <a:xfrm>
            <a:off x="457146" y="524736"/>
            <a:ext cx="2514600" cy="2935200"/>
          </a:xfrm>
          <a:prstGeom prst="rect">
            <a:avLst/>
          </a:prstGeom>
          <a:noFill/>
          <a:ln>
            <a:noFill/>
          </a:ln>
        </p:spPr>
      </p:sp>
      <p:sp>
        <p:nvSpPr>
          <p:cNvPr id="1326" name="Google Shape;1326;p10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332"/>
        <p:cNvGrpSpPr/>
        <p:nvPr/>
      </p:nvGrpSpPr>
      <p:grpSpPr>
        <a:xfrm>
          <a:off x="0" y="0"/>
          <a:ext cx="0" cy="0"/>
          <a:chOff x="0" y="0"/>
          <a:chExt cx="0" cy="0"/>
        </a:xfrm>
      </p:grpSpPr>
      <p:sp>
        <p:nvSpPr>
          <p:cNvPr id="1333" name="Google Shape;1333;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4" name="Google Shape;1334;p109"/>
          <p:cNvSpPr>
            <a:spLocks noGrp="1"/>
          </p:cNvSpPr>
          <p:nvPr>
            <p:ph type="pic" idx="2"/>
          </p:nvPr>
        </p:nvSpPr>
        <p:spPr>
          <a:xfrm>
            <a:off x="8953152" y="1444919"/>
            <a:ext cx="2916900" cy="2596800"/>
          </a:xfrm>
          <a:prstGeom prst="rect">
            <a:avLst/>
          </a:prstGeom>
          <a:noFill/>
          <a:ln>
            <a:noFill/>
          </a:ln>
        </p:spPr>
      </p:sp>
      <p:sp>
        <p:nvSpPr>
          <p:cNvPr id="1335" name="Google Shape;1335;p109"/>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36" name="Google Shape;1336;p10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7" name="Google Shape;1337;p10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8" name="Google Shape;1338;p10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39" name="Google Shape;1339;p10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0" name="Google Shape;1340;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1" name="Google Shape;1341;p109"/>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42" name="Google Shape;1342;p10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43" name="Google Shape;1343;p109"/>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344"/>
        <p:cNvGrpSpPr/>
        <p:nvPr/>
      </p:nvGrpSpPr>
      <p:grpSpPr>
        <a:xfrm>
          <a:off x="0" y="0"/>
          <a:ext cx="0" cy="0"/>
          <a:chOff x="0" y="0"/>
          <a:chExt cx="0" cy="0"/>
        </a:xfrm>
      </p:grpSpPr>
      <p:sp>
        <p:nvSpPr>
          <p:cNvPr id="1345" name="Google Shape;1345;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46" name="Google Shape;1346;p110"/>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347" name="Google Shape;1347;p110"/>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48" name="Google Shape;1348;p1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9" name="Google Shape;1349;p11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0" name="Google Shape;1350;p110"/>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351" name="Google Shape;1351;p110"/>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352" name="Google Shape;1352;p110"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353" name="Google Shape;1353;p110"/>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4" name="Google Shape;1354;p110"/>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p110"/>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6" name="Google Shape;1356;p110"/>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7" name="Google Shape;1357;p110"/>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358"/>
        <p:cNvGrpSpPr/>
        <p:nvPr/>
      </p:nvGrpSpPr>
      <p:grpSpPr>
        <a:xfrm>
          <a:off x="0" y="0"/>
          <a:ext cx="0" cy="0"/>
          <a:chOff x="0" y="0"/>
          <a:chExt cx="0" cy="0"/>
        </a:xfrm>
      </p:grpSpPr>
      <p:sp>
        <p:nvSpPr>
          <p:cNvPr id="1359" name="Google Shape;1359;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0" name="Google Shape;1360;p11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1" name="Google Shape;1361;p11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2" name="Google Shape;1362;p11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3" name="Google Shape;1363;p11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64" name="Google Shape;1364;p11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5" name="Google Shape;1365;p11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66" name="Google Shape;1366;p111"/>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67" name="Google Shape;1367;p111"/>
          <p:cNvSpPr>
            <a:spLocks noGrp="1"/>
          </p:cNvSpPr>
          <p:nvPr>
            <p:ph type="pic" idx="2"/>
          </p:nvPr>
        </p:nvSpPr>
        <p:spPr>
          <a:xfrm>
            <a:off x="9282749" y="1283634"/>
            <a:ext cx="2377500" cy="3173100"/>
          </a:xfrm>
          <a:prstGeom prst="rect">
            <a:avLst/>
          </a:prstGeom>
          <a:noFill/>
          <a:ln>
            <a:noFill/>
          </a:ln>
        </p:spPr>
      </p:sp>
      <p:sp>
        <p:nvSpPr>
          <p:cNvPr id="1368" name="Google Shape;1368;p111"/>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9" name="Google Shape;1369;p11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0" name="Google Shape;1370;p111"/>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1" name="Google Shape;1371;p11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2" name="Google Shape;1372;p11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73" name="Google Shape;1373;p11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74" name="Google Shape;1374;p11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75" name="Google Shape;1375;p111"/>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76" name="Google Shape;1376;p11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377"/>
        <p:cNvGrpSpPr/>
        <p:nvPr/>
      </p:nvGrpSpPr>
      <p:grpSpPr>
        <a:xfrm>
          <a:off x="0" y="0"/>
          <a:ext cx="0" cy="0"/>
          <a:chOff x="0" y="0"/>
          <a:chExt cx="0" cy="0"/>
        </a:xfrm>
      </p:grpSpPr>
      <p:sp>
        <p:nvSpPr>
          <p:cNvPr id="1378" name="Google Shape;1378;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79" name="Google Shape;1379;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80" name="Google Shape;1380;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81" name="Google Shape;1381;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2" name="Google Shape;1382;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83" name="Google Shape;1383;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84" name="Google Shape;1384;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85" name="Google Shape;1385;p112"/>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86" name="Google Shape;1386;p112"/>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p112"/>
          <p:cNvSpPr>
            <a:spLocks noGrp="1"/>
          </p:cNvSpPr>
          <p:nvPr>
            <p:ph type="pic" idx="2"/>
          </p:nvPr>
        </p:nvSpPr>
        <p:spPr>
          <a:xfrm>
            <a:off x="8832388" y="1251284"/>
            <a:ext cx="3251700" cy="2499000"/>
          </a:xfrm>
          <a:prstGeom prst="rect">
            <a:avLst/>
          </a:prstGeom>
          <a:noFill/>
          <a:ln>
            <a:noFill/>
          </a:ln>
        </p:spPr>
      </p:sp>
      <p:sp>
        <p:nvSpPr>
          <p:cNvPr id="1388" name="Google Shape;1388;p112"/>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389"/>
        <p:cNvGrpSpPr/>
        <p:nvPr/>
      </p:nvGrpSpPr>
      <p:grpSpPr>
        <a:xfrm>
          <a:off x="0" y="0"/>
          <a:ext cx="0" cy="0"/>
          <a:chOff x="0" y="0"/>
          <a:chExt cx="0" cy="0"/>
        </a:xfrm>
      </p:grpSpPr>
      <p:sp>
        <p:nvSpPr>
          <p:cNvPr id="1390" name="Google Shape;1390;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91" name="Google Shape;1391;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92" name="Google Shape;1392;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93" name="Google Shape;1393;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94" name="Google Shape;1394;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95" name="Google Shape;1395;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96" name="Google Shape;1396;p11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97" name="Google Shape;1397;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98" name="Google Shape;1398;p113"/>
          <p:cNvSpPr>
            <a:spLocks noGrp="1"/>
          </p:cNvSpPr>
          <p:nvPr>
            <p:ph type="pic" idx="2"/>
          </p:nvPr>
        </p:nvSpPr>
        <p:spPr>
          <a:xfrm>
            <a:off x="9093038" y="1058781"/>
            <a:ext cx="2715900" cy="2715900"/>
          </a:xfrm>
          <a:prstGeom prst="rect">
            <a:avLst/>
          </a:prstGeom>
          <a:noFill/>
          <a:ln>
            <a:noFill/>
          </a:ln>
        </p:spPr>
      </p:sp>
      <p:sp>
        <p:nvSpPr>
          <p:cNvPr id="1399" name="Google Shape;1399;p11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0" name="Google Shape;1400;p11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1" name="Google Shape;1401;p11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2" name="Google Shape;1402;p11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3" name="Google Shape;1403;p11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4" name="Google Shape;1404;p11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5" name="Google Shape;1405;p11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406"/>
        <p:cNvGrpSpPr/>
        <p:nvPr/>
      </p:nvGrpSpPr>
      <p:grpSpPr>
        <a:xfrm>
          <a:off x="0" y="0"/>
          <a:ext cx="0" cy="0"/>
          <a:chOff x="0" y="0"/>
          <a:chExt cx="0" cy="0"/>
        </a:xfrm>
      </p:grpSpPr>
      <p:sp>
        <p:nvSpPr>
          <p:cNvPr id="1407" name="Google Shape;1407;p114"/>
          <p:cNvSpPr>
            <a:spLocks noGrp="1"/>
          </p:cNvSpPr>
          <p:nvPr>
            <p:ph type="pic" idx="2"/>
          </p:nvPr>
        </p:nvSpPr>
        <p:spPr>
          <a:xfrm>
            <a:off x="9810967" y="1562916"/>
            <a:ext cx="1152000" cy="1143000"/>
          </a:xfrm>
          <a:prstGeom prst="rect">
            <a:avLst/>
          </a:prstGeom>
          <a:noFill/>
          <a:ln>
            <a:noFill/>
          </a:ln>
        </p:spPr>
      </p:sp>
      <p:sp>
        <p:nvSpPr>
          <p:cNvPr id="1408" name="Google Shape;1408;p114"/>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9" name="Google Shape;1409;p114"/>
          <p:cNvSpPr>
            <a:spLocks noGrp="1"/>
          </p:cNvSpPr>
          <p:nvPr>
            <p:ph type="pic" idx="3"/>
          </p:nvPr>
        </p:nvSpPr>
        <p:spPr>
          <a:xfrm>
            <a:off x="9757009" y="3260706"/>
            <a:ext cx="1216200" cy="987600"/>
          </a:xfrm>
          <a:prstGeom prst="rect">
            <a:avLst/>
          </a:prstGeom>
          <a:noFill/>
          <a:ln>
            <a:noFill/>
          </a:ln>
        </p:spPr>
      </p:sp>
      <p:sp>
        <p:nvSpPr>
          <p:cNvPr id="1410" name="Google Shape;1410;p114"/>
          <p:cNvSpPr>
            <a:spLocks noGrp="1"/>
          </p:cNvSpPr>
          <p:nvPr>
            <p:ph type="pic" idx="4"/>
          </p:nvPr>
        </p:nvSpPr>
        <p:spPr>
          <a:xfrm>
            <a:off x="9810967" y="4777725"/>
            <a:ext cx="1143000" cy="1143000"/>
          </a:xfrm>
          <a:prstGeom prst="rect">
            <a:avLst/>
          </a:prstGeom>
          <a:noFill/>
          <a:ln>
            <a:noFill/>
          </a:ln>
        </p:spPr>
      </p:sp>
      <p:cxnSp>
        <p:nvCxnSpPr>
          <p:cNvPr id="1411" name="Google Shape;1411;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2" name="Google Shape;1412;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3" name="Google Shape;1413;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14" name="Google Shape;1414;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15" name="Google Shape;1415;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16" name="Google Shape;1416;p11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417" name="Google Shape;1417;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18" name="Google Shape;1418;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419"/>
        <p:cNvGrpSpPr/>
        <p:nvPr/>
      </p:nvGrpSpPr>
      <p:grpSpPr>
        <a:xfrm>
          <a:off x="0" y="0"/>
          <a:ext cx="0" cy="0"/>
          <a:chOff x="0" y="0"/>
          <a:chExt cx="0" cy="0"/>
        </a:xfrm>
      </p:grpSpPr>
      <p:sp>
        <p:nvSpPr>
          <p:cNvPr id="1420" name="Google Shape;1420;p11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21" name="Google Shape;1421;p11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22" name="Google Shape;1422;p11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23" name="Google Shape;1423;p11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24" name="Google Shape;1424;p11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25" name="Google Shape;1425;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26" name="Google Shape;1426;p11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27" name="Google Shape;1427;p115"/>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428" name="Google Shape;1428;p115"/>
          <p:cNvSpPr>
            <a:spLocks noGrp="1"/>
          </p:cNvSpPr>
          <p:nvPr>
            <p:ph type="pic" idx="2"/>
          </p:nvPr>
        </p:nvSpPr>
        <p:spPr>
          <a:xfrm>
            <a:off x="9209369" y="1251283"/>
            <a:ext cx="2404500" cy="2949900"/>
          </a:xfrm>
          <a:prstGeom prst="rect">
            <a:avLst/>
          </a:prstGeom>
          <a:noFill/>
          <a:ln>
            <a:noFill/>
          </a:ln>
        </p:spPr>
      </p:sp>
      <p:sp>
        <p:nvSpPr>
          <p:cNvPr id="1429" name="Google Shape;1429;p115"/>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0" name="Google Shape;1430;p115"/>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1" name="Google Shape;1431;p115"/>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32"/>
        <p:cNvGrpSpPr/>
        <p:nvPr/>
      </p:nvGrpSpPr>
      <p:grpSpPr>
        <a:xfrm>
          <a:off x="0" y="0"/>
          <a:ext cx="0" cy="0"/>
          <a:chOff x="0" y="0"/>
          <a:chExt cx="0" cy="0"/>
        </a:xfrm>
      </p:grpSpPr>
      <p:sp>
        <p:nvSpPr>
          <p:cNvPr id="1433" name="Google Shape;1433;p11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4" name="Google Shape;1434;p116"/>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5" name="Google Shape;1435;p116"/>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6" name="Google Shape;1436;p116"/>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7" name="Google Shape;1437;p116"/>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8"/>
        <p:cNvGrpSpPr/>
        <p:nvPr/>
      </p:nvGrpSpPr>
      <p:grpSpPr>
        <a:xfrm>
          <a:off x="0" y="0"/>
          <a:ext cx="0" cy="0"/>
          <a:chOff x="0" y="0"/>
          <a:chExt cx="0" cy="0"/>
        </a:xfrm>
      </p:grpSpPr>
      <p:sp>
        <p:nvSpPr>
          <p:cNvPr id="1439" name="Google Shape;1439;p11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40"/>
        <p:cNvGrpSpPr/>
        <p:nvPr/>
      </p:nvGrpSpPr>
      <p:grpSpPr>
        <a:xfrm>
          <a:off x="0" y="0"/>
          <a:ext cx="0" cy="0"/>
          <a:chOff x="0" y="0"/>
          <a:chExt cx="0" cy="0"/>
        </a:xfrm>
      </p:grpSpPr>
      <p:sp>
        <p:nvSpPr>
          <p:cNvPr id="1441" name="Google Shape;1441;p11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42" name="Google Shape;1442;p11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43" name="Google Shape;1443;p11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44" name="Google Shape;1444;p11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45" name="Google Shape;1445;p11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46" name="Google Shape;1446;p11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47" name="Google Shape;1447;p11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48" name="Google Shape;1448;p118"/>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449" name="Google Shape;1449;p118"/>
          <p:cNvSpPr>
            <a:spLocks noGrp="1"/>
          </p:cNvSpPr>
          <p:nvPr>
            <p:ph type="pic" idx="2"/>
          </p:nvPr>
        </p:nvSpPr>
        <p:spPr>
          <a:xfrm>
            <a:off x="8916576" y="1661249"/>
            <a:ext cx="2990100" cy="2715900"/>
          </a:xfrm>
          <a:prstGeom prst="rect">
            <a:avLst/>
          </a:prstGeom>
          <a:noFill/>
          <a:ln>
            <a:noFill/>
          </a:ln>
        </p:spPr>
      </p:sp>
      <p:sp>
        <p:nvSpPr>
          <p:cNvPr id="1450" name="Google Shape;1450;p118"/>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1" name="Google Shape;1451;p118"/>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2" name="Google Shape;1452;p118"/>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3" name="Google Shape;1453;p118"/>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54"/>
        <p:cNvGrpSpPr/>
        <p:nvPr/>
      </p:nvGrpSpPr>
      <p:grpSpPr>
        <a:xfrm>
          <a:off x="0" y="0"/>
          <a:ext cx="0" cy="0"/>
          <a:chOff x="0" y="0"/>
          <a:chExt cx="0" cy="0"/>
        </a:xfrm>
      </p:grpSpPr>
      <p:sp>
        <p:nvSpPr>
          <p:cNvPr id="1455" name="Google Shape;1455;p11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56" name="Google Shape;1456;p11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57" name="Google Shape;1457;p11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58" name="Google Shape;1458;p11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59" name="Google Shape;1459;p11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60" name="Google Shape;1460;p11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61" name="Google Shape;1461;p119"/>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462" name="Google Shape;1462;p11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63" name="Google Shape;1463;p119"/>
          <p:cNvSpPr>
            <a:spLocks noGrp="1"/>
          </p:cNvSpPr>
          <p:nvPr>
            <p:ph type="pic" idx="2"/>
          </p:nvPr>
        </p:nvSpPr>
        <p:spPr>
          <a:xfrm>
            <a:off x="9093038" y="1058781"/>
            <a:ext cx="2715900" cy="2715900"/>
          </a:xfrm>
          <a:prstGeom prst="rect">
            <a:avLst/>
          </a:prstGeom>
          <a:noFill/>
          <a:ln>
            <a:noFill/>
          </a:ln>
        </p:spPr>
      </p:sp>
      <p:sp>
        <p:nvSpPr>
          <p:cNvPr id="1464" name="Google Shape;1464;p119"/>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5" name="Google Shape;1465;p119"/>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6" name="Google Shape;1466;p119"/>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7" name="Google Shape;1467;p119"/>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8" name="Google Shape;1468;p119"/>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9" name="Google Shape;1469;p119"/>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0" name="Google Shape;1470;p119"/>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471"/>
        <p:cNvGrpSpPr/>
        <p:nvPr/>
      </p:nvGrpSpPr>
      <p:grpSpPr>
        <a:xfrm>
          <a:off x="0" y="0"/>
          <a:ext cx="0" cy="0"/>
          <a:chOff x="0" y="0"/>
          <a:chExt cx="0" cy="0"/>
        </a:xfrm>
      </p:grpSpPr>
      <p:sp>
        <p:nvSpPr>
          <p:cNvPr id="1472" name="Google Shape;1472;p12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3" name="Google Shape;1473;p120"/>
          <p:cNvSpPr>
            <a:spLocks noGrp="1"/>
          </p:cNvSpPr>
          <p:nvPr>
            <p:ph type="pic" idx="2"/>
          </p:nvPr>
        </p:nvSpPr>
        <p:spPr>
          <a:xfrm>
            <a:off x="9510134" y="1431036"/>
            <a:ext cx="1965900" cy="3996000"/>
          </a:xfrm>
          <a:prstGeom prst="rect">
            <a:avLst/>
          </a:prstGeom>
          <a:noFill/>
          <a:ln>
            <a:noFill/>
          </a:ln>
        </p:spPr>
      </p:sp>
      <p:cxnSp>
        <p:nvCxnSpPr>
          <p:cNvPr id="1474" name="Google Shape;1474;p12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75" name="Google Shape;1475;p12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76" name="Google Shape;1476;p12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77" name="Google Shape;1477;p12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78" name="Google Shape;1478;p12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79" name="Google Shape;1479;p120"/>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480" name="Google Shape;1480;p12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81" name="Google Shape;1481;p120"/>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2" name="Google Shape;1482;p120"/>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3" name="Google Shape;1483;p120"/>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4" name="Google Shape;1484;p120"/>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5" name="Google Shape;1485;p120"/>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6" name="Google Shape;1486;p120"/>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7" name="Google Shape;1487;p120"/>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8" name="Google Shape;1488;p120"/>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10.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image" Target="../media/image6.png"/><Relationship Id="rId4" Type="http://schemas.openxmlformats.org/officeDocument/2006/relationships/slideLayout" Target="../slideLayouts/slideLayout5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6.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heme" Target="../theme/theme8.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10" Type="http://schemas.openxmlformats.org/officeDocument/2006/relationships/image" Target="../media/image6.png"/><Relationship Id="rId4" Type="http://schemas.openxmlformats.org/officeDocument/2006/relationships/slideLayout" Target="../slideLayouts/slideLayout8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7"/>
        <p:cNvGrpSpPr/>
        <p:nvPr/>
      </p:nvGrpSpPr>
      <p:grpSpPr>
        <a:xfrm>
          <a:off x="0" y="0"/>
          <a:ext cx="0" cy="0"/>
          <a:chOff x="0" y="0"/>
          <a:chExt cx="0" cy="0"/>
        </a:xfrm>
      </p:grpSpPr>
      <p:sp>
        <p:nvSpPr>
          <p:cNvPr id="1328" name="Google Shape;1328;p108"/>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329" name="Google Shape;1329;p108"/>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330" name="Google Shape;1330;p10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31" name="Google Shape;1331;p108"/>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95" name="Google Shape;695;p62"/>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696" name="Google Shape;696;p6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4"/>
        <p:cNvGrpSpPr/>
        <p:nvPr/>
      </p:nvGrpSpPr>
      <p:grpSpPr>
        <a:xfrm>
          <a:off x="0" y="0"/>
          <a:ext cx="0" cy="0"/>
          <a:chOff x="0" y="0"/>
          <a:chExt cx="0" cy="0"/>
        </a:xfrm>
      </p:grpSpPr>
      <p:sp>
        <p:nvSpPr>
          <p:cNvPr id="795" name="Google Shape;795;p7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96" name="Google Shape;796;p7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797" name="Google Shape;797;p71"/>
          <p:cNvPicPr preferRelativeResize="0"/>
          <p:nvPr/>
        </p:nvPicPr>
        <p:blipFill rotWithShape="1">
          <a:blip r:embed="rId1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1"/>
        <p:cNvGrpSpPr/>
        <p:nvPr/>
      </p:nvGrpSpPr>
      <p:grpSpPr>
        <a:xfrm>
          <a:off x="0" y="0"/>
          <a:ext cx="0" cy="0"/>
          <a:chOff x="0" y="0"/>
          <a:chExt cx="0" cy="0"/>
        </a:xfrm>
      </p:grpSpPr>
      <p:sp>
        <p:nvSpPr>
          <p:cNvPr id="932" name="Google Shape;932;p80"/>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933" name="Google Shape;933;p80"/>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934" name="Google Shape;934;p80"/>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935" name="Google Shape;935;p80"/>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5"/>
        <p:cNvGrpSpPr/>
        <p:nvPr/>
      </p:nvGrpSpPr>
      <p:grpSpPr>
        <a:xfrm>
          <a:off x="0" y="0"/>
          <a:ext cx="0" cy="0"/>
          <a:chOff x="0" y="0"/>
          <a:chExt cx="0" cy="0"/>
        </a:xfrm>
      </p:grpSpPr>
      <p:sp>
        <p:nvSpPr>
          <p:cNvPr id="1226" name="Google Shape;1226;p99"/>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27" name="Google Shape;1227;p99"/>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228" name="Google Shape;1228;p99"/>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229" name="Google Shape;1229;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87.xml"/><Relationship Id="rId4" Type="http://schemas.openxmlformats.org/officeDocument/2006/relationships/image" Target="../media/image5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2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94" name="Google Shape;1494;p12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Say it Inside, Say it Outside</a:t>
            </a:r>
            <a:endParaRPr/>
          </a:p>
        </p:txBody>
      </p:sp>
      <p:sp>
        <p:nvSpPr>
          <p:cNvPr id="1495" name="Google Shape;1495;p12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13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5000"/>
              <a:buFont typeface="Calibri"/>
              <a:buNone/>
            </a:pPr>
            <a:r>
              <a:rPr lang="en-US">
                <a:solidFill>
                  <a:srgbClr val="006FB6"/>
                </a:solidFill>
              </a:rPr>
              <a:t>Tell me what you read.</a:t>
            </a:r>
            <a:endParaRPr/>
          </a:p>
        </p:txBody>
      </p:sp>
      <p:sp>
        <p:nvSpPr>
          <p:cNvPr id="1590" name="Google Shape;1590;p130"/>
          <p:cNvSpPr txBox="1">
            <a:spLocks noGrp="1"/>
          </p:cNvSpPr>
          <p:nvPr>
            <p:ph type="body" idx="1"/>
          </p:nvPr>
        </p:nvSpPr>
        <p:spPr>
          <a:xfrm>
            <a:off x="330075" y="1251275"/>
            <a:ext cx="8300400" cy="470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6FB6"/>
              </a:buClr>
              <a:buSzPts val="4000"/>
              <a:buNone/>
            </a:pPr>
            <a:endParaRPr sz="1400"/>
          </a:p>
          <a:p>
            <a:pPr marL="457200" lvl="0" indent="-425450" algn="l" rtl="0">
              <a:lnSpc>
                <a:spcPct val="90000"/>
              </a:lnSpc>
              <a:spcBef>
                <a:spcPts val="1000"/>
              </a:spcBef>
              <a:spcAft>
                <a:spcPts val="0"/>
              </a:spcAft>
              <a:buSzPts val="3100"/>
              <a:buFont typeface="Calibri"/>
              <a:buChar char="●"/>
            </a:pPr>
            <a:r>
              <a:rPr lang="en-US" sz="3600"/>
              <a:t>Can you tell me what you read? </a:t>
            </a:r>
            <a:endParaRPr sz="3600"/>
          </a:p>
          <a:p>
            <a:pPr marL="457200" lvl="0" indent="0" algn="l" rtl="0">
              <a:lnSpc>
                <a:spcPct val="90000"/>
              </a:lnSpc>
              <a:spcBef>
                <a:spcPts val="1000"/>
              </a:spcBef>
              <a:spcAft>
                <a:spcPts val="0"/>
              </a:spcAft>
              <a:buSzPts val="4000"/>
              <a:buNone/>
            </a:pPr>
            <a:endParaRPr sz="3600"/>
          </a:p>
          <a:p>
            <a:pPr marL="457200" lvl="0" indent="-425450" algn="l" rtl="0">
              <a:lnSpc>
                <a:spcPct val="90000"/>
              </a:lnSpc>
              <a:spcBef>
                <a:spcPts val="1000"/>
              </a:spcBef>
              <a:spcAft>
                <a:spcPts val="0"/>
              </a:spcAft>
              <a:buSzPts val="3100"/>
              <a:buFont typeface="Calibri"/>
              <a:buChar char="●"/>
            </a:pPr>
            <a:r>
              <a:rPr lang="en-US" sz="3600"/>
              <a:t>What was this page (or sentence) all about?</a:t>
            </a:r>
            <a:endParaRPr sz="3600"/>
          </a:p>
          <a:p>
            <a:pPr marL="457200" lvl="0" indent="0" algn="l" rtl="0">
              <a:lnSpc>
                <a:spcPct val="90000"/>
              </a:lnSpc>
              <a:spcBef>
                <a:spcPts val="1000"/>
              </a:spcBef>
              <a:spcAft>
                <a:spcPts val="0"/>
              </a:spcAft>
              <a:buSzPts val="4000"/>
              <a:buNone/>
            </a:pPr>
            <a:endParaRPr sz="3600"/>
          </a:p>
          <a:p>
            <a:pPr marL="457200" lvl="0" indent="-425450" algn="l" rtl="0">
              <a:lnSpc>
                <a:spcPct val="90000"/>
              </a:lnSpc>
              <a:spcBef>
                <a:spcPts val="1000"/>
              </a:spcBef>
              <a:spcAft>
                <a:spcPts val="0"/>
              </a:spcAft>
              <a:buSzPts val="3100"/>
              <a:buFont typeface="Calibri"/>
              <a:buChar char="●"/>
            </a:pPr>
            <a:r>
              <a:rPr lang="en-US" sz="3600"/>
              <a:t>What words helped you understand that?</a:t>
            </a:r>
            <a:endParaRPr sz="3600"/>
          </a:p>
          <a:p>
            <a:pPr marL="0" lvl="0" indent="0" algn="l" rtl="0">
              <a:lnSpc>
                <a:spcPct val="90000"/>
              </a:lnSpc>
              <a:spcBef>
                <a:spcPts val="1000"/>
              </a:spcBef>
              <a:spcAft>
                <a:spcPts val="0"/>
              </a:spcAft>
              <a:buClr>
                <a:srgbClr val="006FB6"/>
              </a:buClr>
              <a:buSzPts val="4000"/>
              <a:buNone/>
            </a:pPr>
            <a:endParaRPr/>
          </a:p>
        </p:txBody>
      </p:sp>
      <p:pic>
        <p:nvPicPr>
          <p:cNvPr id="1591" name="Google Shape;1591;p130" descr="A picture containing person, child, laptop, indoor&#10;&#10;Description generated with very high confidence"/>
          <p:cNvPicPr preferRelativeResize="0">
            <a:picLocks noGrp="1"/>
          </p:cNvPicPr>
          <p:nvPr>
            <p:ph type="pic" idx="2"/>
          </p:nvPr>
        </p:nvPicPr>
        <p:blipFill rotWithShape="1">
          <a:blip r:embed="rId3">
            <a:alphaModFix/>
          </a:blip>
          <a:srcRect l="1139" r="1138"/>
          <a:stretch/>
        </p:blipFill>
        <p:spPr>
          <a:xfrm>
            <a:off x="8832388" y="1251284"/>
            <a:ext cx="3251581" cy="2498913"/>
          </a:xfrm>
          <a:prstGeom prst="rect">
            <a:avLst/>
          </a:prstGeom>
          <a:noFill/>
          <a:ln w="19050" cap="sq" cmpd="sng">
            <a:solidFill>
              <a:srgbClr val="666666"/>
            </a:solidFill>
            <a:prstDash val="solid"/>
            <a:miter lim="800000"/>
            <a:headEnd type="none" w="sm" len="sm"/>
            <a:tailEnd type="none" w="sm" len="sm"/>
          </a:ln>
        </p:spPr>
      </p:pic>
      <p:pic>
        <p:nvPicPr>
          <p:cNvPr id="1592" name="Google Shape;1592;p130"/>
          <p:cNvPicPr preferRelativeResize="0"/>
          <p:nvPr/>
        </p:nvPicPr>
        <p:blipFill rotWithShape="1">
          <a:blip r:embed="rId4">
            <a:alphaModFix/>
          </a:blip>
          <a:srcRect b="-1655"/>
          <a:stretch/>
        </p:blipFill>
        <p:spPr>
          <a:xfrm>
            <a:off x="10118963" y="4415225"/>
            <a:ext cx="678450" cy="100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p13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4400"/>
              <a:buFont typeface="Calibri"/>
              <a:buNone/>
            </a:pPr>
            <a:r>
              <a:rPr lang="en-US" sz="4400">
                <a:solidFill>
                  <a:srgbClr val="006FB6"/>
                </a:solidFill>
              </a:rPr>
              <a:t>Go back and read it aloud </a:t>
            </a:r>
            <a:endParaRPr/>
          </a:p>
        </p:txBody>
      </p:sp>
      <p:sp>
        <p:nvSpPr>
          <p:cNvPr id="1598" name="Google Shape;1598;p131"/>
          <p:cNvSpPr txBox="1">
            <a:spLocks noGrp="1"/>
          </p:cNvSpPr>
          <p:nvPr>
            <p:ph type="body" idx="1"/>
          </p:nvPr>
        </p:nvSpPr>
        <p:spPr>
          <a:xfrm>
            <a:off x="-80875" y="514031"/>
            <a:ext cx="3497400" cy="549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6FB6"/>
              </a:buClr>
              <a:buSzPts val="3600"/>
              <a:buFont typeface="Arial"/>
              <a:buNone/>
            </a:pPr>
            <a:r>
              <a:rPr lang="en-US" sz="3600" b="1" i="0" u="none" strike="noStrike" cap="none">
                <a:solidFill>
                  <a:srgbClr val="006FB6"/>
                </a:solidFill>
                <a:latin typeface="Calibri"/>
                <a:ea typeface="Calibri"/>
                <a:cs typeface="Calibri"/>
                <a:sym typeface="Calibri"/>
              </a:rPr>
              <a:t>Tips and tricks</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
        <p:nvSpPr>
          <p:cNvPr id="1599" name="Google Shape;1599;p131"/>
          <p:cNvSpPr txBox="1">
            <a:spLocks noGrp="1"/>
          </p:cNvSpPr>
          <p:nvPr>
            <p:ph type="body" idx="1"/>
          </p:nvPr>
        </p:nvSpPr>
        <p:spPr>
          <a:xfrm>
            <a:off x="187896" y="1577975"/>
            <a:ext cx="3108300" cy="2262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en-US">
                <a:solidFill>
                  <a:srgbClr val="006FB6"/>
                </a:solidFill>
              </a:rPr>
              <a:t>Encourage accurate reading of each word. </a:t>
            </a:r>
            <a:endParaRPr>
              <a:solidFill>
                <a:srgbClr val="006FB6"/>
              </a:solidFill>
            </a:endParaRPr>
          </a:p>
          <a:p>
            <a:pPr marL="457200" lvl="0" indent="0" algn="l" rtl="0">
              <a:lnSpc>
                <a:spcPct val="90000"/>
              </a:lnSpc>
              <a:spcBef>
                <a:spcPts val="0"/>
              </a:spcBef>
              <a:spcAft>
                <a:spcPts val="0"/>
              </a:spcAft>
              <a:buSzPts val="2800"/>
              <a:buNone/>
            </a:pPr>
            <a:endParaRPr>
              <a:solidFill>
                <a:srgbClr val="006FB6"/>
              </a:solidFill>
            </a:endParaRPr>
          </a:p>
          <a:p>
            <a:pPr marL="228600" lvl="0" indent="-228600" algn="l" rtl="0">
              <a:lnSpc>
                <a:spcPct val="90000"/>
              </a:lnSpc>
              <a:spcBef>
                <a:spcPts val="0"/>
              </a:spcBef>
              <a:spcAft>
                <a:spcPts val="0"/>
              </a:spcAft>
              <a:buClr>
                <a:srgbClr val="006FB6"/>
              </a:buClr>
              <a:buSzPts val="2800"/>
              <a:buChar char="•"/>
            </a:pPr>
            <a:r>
              <a:rPr lang="en-US">
                <a:solidFill>
                  <a:srgbClr val="006FB6"/>
                </a:solidFill>
              </a:rPr>
              <a:t>Be sure your child reads with expression to sound more like a storyteller.</a:t>
            </a:r>
            <a:endParaRPr>
              <a:solidFill>
                <a:srgbClr val="006FB6"/>
              </a:solidFill>
            </a:endParaRPr>
          </a:p>
          <a:p>
            <a:pPr marL="457200" lvl="0" indent="0" algn="l" rtl="0">
              <a:lnSpc>
                <a:spcPct val="90000"/>
              </a:lnSpc>
              <a:spcBef>
                <a:spcPts val="0"/>
              </a:spcBef>
              <a:spcAft>
                <a:spcPts val="0"/>
              </a:spcAft>
              <a:buSzPts val="2800"/>
              <a:buNone/>
            </a:pPr>
            <a:endParaRPr>
              <a:solidFill>
                <a:srgbClr val="006FB6"/>
              </a:solidFill>
            </a:endParaRPr>
          </a:p>
          <a:p>
            <a:pPr marL="228600" lvl="0" indent="-50800" algn="l" rtl="0">
              <a:lnSpc>
                <a:spcPct val="90000"/>
              </a:lnSpc>
              <a:spcBef>
                <a:spcPts val="1000"/>
              </a:spcBef>
              <a:spcAft>
                <a:spcPts val="0"/>
              </a:spcAft>
              <a:buClr>
                <a:srgbClr val="0771BA"/>
              </a:buClr>
              <a:buSzPts val="2800"/>
              <a:buNone/>
            </a:pPr>
            <a:endParaRPr/>
          </a:p>
        </p:txBody>
      </p:sp>
      <p:sp>
        <p:nvSpPr>
          <p:cNvPr id="1600" name="Google Shape;1600;p131"/>
          <p:cNvSpPr txBox="1">
            <a:spLocks noGrp="1"/>
          </p:cNvSpPr>
          <p:nvPr>
            <p:ph type="body" idx="3"/>
          </p:nvPr>
        </p:nvSpPr>
        <p:spPr>
          <a:xfrm rot="-2153368">
            <a:off x="4008157" y="2089755"/>
            <a:ext cx="2629885" cy="14091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b="1">
                <a:solidFill>
                  <a:srgbClr val="006FB6"/>
                </a:solidFill>
              </a:rPr>
              <a:t>Adult</a:t>
            </a:r>
            <a:r>
              <a:rPr lang="en-US">
                <a:solidFill>
                  <a:srgbClr val="006FB6"/>
                </a:solidFill>
              </a:rPr>
              <a:t>: You’re ready to read this “outside” now!</a:t>
            </a:r>
            <a:endParaRPr>
              <a:solidFill>
                <a:srgbClr val="006FB6"/>
              </a:solidFill>
            </a:endParaRPr>
          </a:p>
          <a:p>
            <a:pPr marL="0" lvl="0" indent="0" algn="l" rtl="0">
              <a:lnSpc>
                <a:spcPct val="90000"/>
              </a:lnSpc>
              <a:spcBef>
                <a:spcPts val="1000"/>
              </a:spcBef>
              <a:spcAft>
                <a:spcPts val="0"/>
              </a:spcAft>
              <a:buClr>
                <a:srgbClr val="0771BA"/>
              </a:buClr>
              <a:buSzPts val="2800"/>
              <a:buNone/>
            </a:pPr>
            <a:endParaRPr/>
          </a:p>
        </p:txBody>
      </p:sp>
      <p:sp>
        <p:nvSpPr>
          <p:cNvPr id="1601" name="Google Shape;1601;p131"/>
          <p:cNvSpPr txBox="1">
            <a:spLocks noGrp="1"/>
          </p:cNvSpPr>
          <p:nvPr>
            <p:ph type="body" idx="4"/>
          </p:nvPr>
        </p:nvSpPr>
        <p:spPr>
          <a:xfrm rot="860623">
            <a:off x="9437658" y="2136003"/>
            <a:ext cx="2413434" cy="18287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b="1">
                <a:solidFill>
                  <a:srgbClr val="006FB6"/>
                </a:solidFill>
              </a:rPr>
              <a:t>Child: </a:t>
            </a:r>
            <a:r>
              <a:rPr lang="en-US" i="1">
                <a:solidFill>
                  <a:srgbClr val="006FB6"/>
                </a:solidFill>
              </a:rPr>
              <a:t>Reads the passage aloud that they previously read inside their head.</a:t>
            </a:r>
            <a:endParaRPr i="1"/>
          </a:p>
          <a:p>
            <a:pPr marL="0" lvl="0" indent="0" algn="l" rtl="0">
              <a:lnSpc>
                <a:spcPct val="90000"/>
              </a:lnSpc>
              <a:spcBef>
                <a:spcPts val="1000"/>
              </a:spcBef>
              <a:spcAft>
                <a:spcPts val="0"/>
              </a:spcAft>
              <a:buClr>
                <a:srgbClr val="0771BA"/>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3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Let’s all practice</a:t>
            </a:r>
            <a:endParaRPr/>
          </a:p>
        </p:txBody>
      </p:sp>
      <p:sp>
        <p:nvSpPr>
          <p:cNvPr id="1607" name="Google Shape;1607;p132"/>
          <p:cNvSpPr txBox="1"/>
          <p:nvPr/>
        </p:nvSpPr>
        <p:spPr>
          <a:xfrm>
            <a:off x="264850" y="1436100"/>
            <a:ext cx="7503000" cy="480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6FB6"/>
                </a:solidFill>
                <a:latin typeface="Calibri"/>
                <a:ea typeface="Calibri"/>
                <a:cs typeface="Calibri"/>
                <a:sym typeface="Calibri"/>
              </a:rPr>
              <a:t>Mike and I had a race to the lake. Mike sped on his bike. I ran beside. I was fast but Mike was a hot rod and rode fast, too. We were close.</a:t>
            </a:r>
            <a:endParaRPr sz="3000" b="0" i="0" u="none" strike="noStrike" cap="none">
              <a:solidFill>
                <a:srgbClr val="006FB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6FB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6FB6"/>
                </a:solidFill>
                <a:latin typeface="Calibri"/>
                <a:ea typeface="Calibri"/>
                <a:cs typeface="Calibri"/>
                <a:sym typeface="Calibri"/>
              </a:rPr>
              <a:t>Then his bike began to shake. The tube on his tire broke! Oh no, Mike had a flat! </a:t>
            </a:r>
            <a:endParaRPr sz="3000" b="0" i="0" u="none" strike="noStrike" cap="none">
              <a:solidFill>
                <a:srgbClr val="006FB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6FB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6FB6"/>
                </a:solidFill>
                <a:latin typeface="Calibri"/>
                <a:ea typeface="Calibri"/>
                <a:cs typeface="Calibri"/>
                <a:sym typeface="Calibri"/>
              </a:rPr>
              <a:t>I had to stop and help my pal. We both made it to the lake. Want to have a swim race, Mike?</a:t>
            </a:r>
            <a:endParaRPr sz="3000" b="0" i="0" u="none" strike="noStrike" cap="none">
              <a:solidFill>
                <a:srgbClr val="006FB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pic>
        <p:nvPicPr>
          <p:cNvPr id="1608" name="Google Shape;1608;p132"/>
          <p:cNvPicPr preferRelativeResize="0"/>
          <p:nvPr/>
        </p:nvPicPr>
        <p:blipFill rotWithShape="1">
          <a:blip r:embed="rId3">
            <a:alphaModFix/>
          </a:blip>
          <a:srcRect l="8325" r="8333"/>
          <a:stretch/>
        </p:blipFill>
        <p:spPr>
          <a:xfrm>
            <a:off x="7767725" y="2168525"/>
            <a:ext cx="3643126" cy="3278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133"/>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614" name="Google Shape;1614;p13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Can you picture what is happening in your head?</a:t>
            </a:r>
            <a:endParaRPr>
              <a:solidFill>
                <a:srgbClr val="006FB6"/>
              </a:solidFill>
            </a:endParaRPr>
          </a:p>
        </p:txBody>
      </p:sp>
      <p:sp>
        <p:nvSpPr>
          <p:cNvPr id="1615" name="Google Shape;1615;p133"/>
          <p:cNvSpPr txBox="1">
            <a:spLocks noGrp="1"/>
          </p:cNvSpPr>
          <p:nvPr>
            <p:ph type="body" idx="2"/>
          </p:nvPr>
        </p:nvSpPr>
        <p:spPr>
          <a:xfrm>
            <a:off x="4072875" y="4724950"/>
            <a:ext cx="3488100" cy="1393200"/>
          </a:xfrm>
          <a:prstGeom prst="rect">
            <a:avLst/>
          </a:prstGeom>
          <a:noFill/>
          <a:ln>
            <a:noFill/>
          </a:ln>
        </p:spPr>
        <p:txBody>
          <a:bodyPr spcFirstLastPara="1" wrap="square" lIns="91425" tIns="45700" rIns="91425" bIns="45700" anchor="ctr" anchorCtr="0">
            <a:noAutofit/>
          </a:bodyPr>
          <a:lstStyle/>
          <a:p>
            <a:pPr marL="233361" marR="0" lvl="0" indent="-4760" algn="l" rtl="0">
              <a:lnSpc>
                <a:spcPct val="90000"/>
              </a:lnSpc>
              <a:spcBef>
                <a:spcPts val="1000"/>
              </a:spcBef>
              <a:spcAft>
                <a:spcPts val="0"/>
              </a:spcAft>
              <a:buClr>
                <a:schemeClr val="dk1"/>
              </a:buClr>
              <a:buSzPts val="1100"/>
              <a:buFont typeface="Arial"/>
              <a:buNone/>
            </a:pPr>
            <a:r>
              <a:rPr lang="en-US">
                <a:solidFill>
                  <a:srgbClr val="006FB6"/>
                </a:solidFill>
              </a:rPr>
              <a:t>Now let’s read it aloud. Be sure to pause at the period.</a:t>
            </a:r>
            <a:endParaRPr>
              <a:solidFill>
                <a:srgbClr val="006FB6"/>
              </a:solidFill>
            </a:endParaRPr>
          </a:p>
        </p:txBody>
      </p:sp>
      <p:sp>
        <p:nvSpPr>
          <p:cNvPr id="1616" name="Google Shape;1616;p133"/>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Whisper read this page in your head.</a:t>
            </a:r>
            <a:endParaRPr/>
          </a:p>
        </p:txBody>
      </p:sp>
      <p:sp>
        <p:nvSpPr>
          <p:cNvPr id="1617" name="Google Shape;1617;p133"/>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What word helped you know that? </a:t>
            </a:r>
            <a:endParaRPr/>
          </a:p>
        </p:txBody>
      </p:sp>
      <p:pic>
        <p:nvPicPr>
          <p:cNvPr id="1618" name="Google Shape;1618;p133"/>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134"/>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624" name="Google Shape;1624;p134"/>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a:solidFill>
                  <a:srgbClr val="006FB6"/>
                </a:solidFill>
              </a:rPr>
              <a:t>What words helped you understand that?</a:t>
            </a:r>
            <a:endParaRPr/>
          </a:p>
        </p:txBody>
      </p:sp>
      <p:sp>
        <p:nvSpPr>
          <p:cNvPr id="1625" name="Google Shape;1625;p134"/>
          <p:cNvSpPr txBox="1">
            <a:spLocks noGrp="1"/>
          </p:cNvSpPr>
          <p:nvPr>
            <p:ph type="body" idx="2"/>
          </p:nvPr>
        </p:nvSpPr>
        <p:spPr>
          <a:xfrm>
            <a:off x="5816500" y="1588550"/>
            <a:ext cx="36477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100"/>
              <a:buNone/>
            </a:pPr>
            <a:r>
              <a:rPr lang="en-US">
                <a:solidFill>
                  <a:srgbClr val="006FB6"/>
                </a:solidFill>
              </a:rPr>
              <a:t>Read this text to yourself. Use the words to help you see what is happening in the story.</a:t>
            </a:r>
            <a:endParaRPr>
              <a:solidFill>
                <a:srgbClr val="006FB6"/>
              </a:solidFill>
            </a:endParaRPr>
          </a:p>
        </p:txBody>
      </p:sp>
      <p:sp>
        <p:nvSpPr>
          <p:cNvPr id="1626" name="Google Shape;1626;p134"/>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Can you read it again, this time with a little more expression?</a:t>
            </a:r>
            <a:endParaRPr>
              <a:solidFill>
                <a:srgbClr val="006FB6"/>
              </a:solidFill>
            </a:endParaRPr>
          </a:p>
        </p:txBody>
      </p:sp>
      <p:pic>
        <p:nvPicPr>
          <p:cNvPr id="1627" name="Google Shape;1627;p134"/>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3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633" name="Google Shape;1633;p13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Use this with books in any language.</a:t>
            </a:r>
            <a:endParaRPr/>
          </a:p>
        </p:txBody>
      </p:sp>
      <p:sp>
        <p:nvSpPr>
          <p:cNvPr id="1634" name="Google Shape;1634;p135"/>
          <p:cNvSpPr txBox="1">
            <a:spLocks noGrp="1"/>
          </p:cNvSpPr>
          <p:nvPr>
            <p:ph type="body" idx="2"/>
          </p:nvPr>
        </p:nvSpPr>
        <p:spPr>
          <a:xfrm>
            <a:off x="4588042" y="2745390"/>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Use a guide to review punctuation used in English.</a:t>
            </a:r>
            <a:endParaRPr/>
          </a:p>
        </p:txBody>
      </p:sp>
      <p:pic>
        <p:nvPicPr>
          <p:cNvPr id="1635" name="Google Shape;1635;p135"/>
          <p:cNvPicPr preferRelativeResize="0"/>
          <p:nvPr/>
        </p:nvPicPr>
        <p:blipFill rotWithShape="1">
          <a:blip r:embed="rId3">
            <a:alphaModFix/>
          </a:blip>
          <a:srcRect/>
          <a:stretch/>
        </p:blipFill>
        <p:spPr>
          <a:xfrm>
            <a:off x="1847325" y="2860376"/>
            <a:ext cx="1243400" cy="825754"/>
          </a:xfrm>
          <a:prstGeom prst="rect">
            <a:avLst/>
          </a:prstGeom>
          <a:noFill/>
          <a:ln>
            <a:noFill/>
          </a:ln>
        </p:spPr>
      </p:pic>
      <p:pic>
        <p:nvPicPr>
          <p:cNvPr id="1636" name="Google Shape;1636;p135"/>
          <p:cNvPicPr preferRelativeResize="0"/>
          <p:nvPr/>
        </p:nvPicPr>
        <p:blipFill rotWithShape="1">
          <a:blip r:embed="rId4">
            <a:alphaModFix/>
          </a:blip>
          <a:srcRect/>
          <a:stretch/>
        </p:blipFill>
        <p:spPr>
          <a:xfrm>
            <a:off x="1959951" y="1556450"/>
            <a:ext cx="1018124" cy="9411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13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642" name="Google Shape;1642;p13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5000"/>
              <a:t>1</a:t>
            </a:r>
            <a:endParaRPr sz="5000"/>
          </a:p>
        </p:txBody>
      </p:sp>
      <p:sp>
        <p:nvSpPr>
          <p:cNvPr id="1643" name="Google Shape;1643;p13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5000"/>
              <a:t>3</a:t>
            </a:r>
            <a:endParaRPr sz="5000"/>
          </a:p>
        </p:txBody>
      </p:sp>
      <p:sp>
        <p:nvSpPr>
          <p:cNvPr id="1644" name="Google Shape;1644;p13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5000"/>
              <a:t>2</a:t>
            </a:r>
            <a:endParaRPr sz="5000"/>
          </a:p>
        </p:txBody>
      </p:sp>
      <p:sp>
        <p:nvSpPr>
          <p:cNvPr id="1645" name="Google Shape;1645;p136"/>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646" name="Google Shape;1646;p136"/>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647" name="Google Shape;1647;p136"/>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648" name="Google Shape;1648;p136"/>
          <p:cNvSpPr txBox="1">
            <a:spLocks noGrp="1"/>
          </p:cNvSpPr>
          <p:nvPr>
            <p:ph type="body" idx="5"/>
          </p:nvPr>
        </p:nvSpPr>
        <p:spPr>
          <a:xfrm>
            <a:off x="676472" y="494992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5000"/>
              <a:t>4</a:t>
            </a:r>
            <a:endParaRPr sz="5000"/>
          </a:p>
        </p:txBody>
      </p:sp>
      <p:sp>
        <p:nvSpPr>
          <p:cNvPr id="1649" name="Google Shape;1649;p136"/>
          <p:cNvSpPr txBox="1">
            <a:spLocks noGrp="1"/>
          </p:cNvSpPr>
          <p:nvPr>
            <p:ph type="body" idx="2"/>
          </p:nvPr>
        </p:nvSpPr>
        <p:spPr>
          <a:xfrm>
            <a:off x="1493250" y="1565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Read inside your head.</a:t>
            </a:r>
            <a:endParaRPr/>
          </a:p>
        </p:txBody>
      </p:sp>
      <p:sp>
        <p:nvSpPr>
          <p:cNvPr id="1650" name="Google Shape;1650;p136"/>
          <p:cNvSpPr txBox="1">
            <a:spLocks noGrp="1"/>
          </p:cNvSpPr>
          <p:nvPr>
            <p:ph type="body" idx="3"/>
          </p:nvPr>
        </p:nvSpPr>
        <p:spPr>
          <a:xfrm>
            <a:off x="1493250" y="2655950"/>
            <a:ext cx="4203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Picture the action as you read.</a:t>
            </a:r>
            <a:endParaRPr/>
          </a:p>
        </p:txBody>
      </p:sp>
      <p:sp>
        <p:nvSpPr>
          <p:cNvPr id="1651" name="Google Shape;1651;p136"/>
          <p:cNvSpPr txBox="1">
            <a:spLocks noGrp="1"/>
          </p:cNvSpPr>
          <p:nvPr>
            <p:ph type="body" idx="4"/>
          </p:nvPr>
        </p:nvSpPr>
        <p:spPr>
          <a:xfrm>
            <a:off x="1493249" y="3978375"/>
            <a:ext cx="4305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000" b="0"/>
              <a:t>Tell me about what you read.</a:t>
            </a:r>
            <a:endParaRPr sz="3000" b="0"/>
          </a:p>
        </p:txBody>
      </p:sp>
      <p:sp>
        <p:nvSpPr>
          <p:cNvPr id="1652" name="Google Shape;1652;p136"/>
          <p:cNvSpPr txBox="1">
            <a:spLocks noGrp="1"/>
          </p:cNvSpPr>
          <p:nvPr>
            <p:ph type="body" idx="5"/>
          </p:nvPr>
        </p:nvSpPr>
        <p:spPr>
          <a:xfrm>
            <a:off x="1493250" y="5148400"/>
            <a:ext cx="39621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000" b="0"/>
              <a:t>Go back and read it aloud.</a:t>
            </a:r>
            <a:endParaRPr sz="30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3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658" name="Google Shape;1658;p13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659" name="Google Shape;1659;p13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660" name="Google Shape;1660;p137"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13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666" name="Google Shape;1666;p138"/>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667" name="Google Shape;1667;p138"/>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668" name="Google Shape;1668;p138"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122"/>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Say it Inside, Say it Outside</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123"/>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506" name="Google Shape;1506;p123"/>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507" name="Google Shape;1507;p123"/>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508" name="Google Shape;1508;p1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509" name="Google Shape;1509;p123"/>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510" name="Google Shape;1510;p123"/>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511" name="Google Shape;1511;p123"/>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512" name="Google Shape;1512;p123"/>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513" name="Google Shape;1513;p123"/>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514" name="Google Shape;1514;p123"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12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27" name="Google Shape;1527;p12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28" name="Google Shape;1528;p12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29" name="Google Shape;1529;p12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30" name="Google Shape;1530;p125"/>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531" name="Google Shape;1531;p125"/>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532" name="Google Shape;1532;p125"/>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533" name="Google Shape;1533;p125"/>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534" name="Google Shape;1534;p12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535" name="Google Shape;1535;p125"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536" name="Google Shape;1536;p125"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537" name="Google Shape;1537;p125"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538" name="Google Shape;1538;p125"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12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Say it inside, say it outside</a:t>
            </a:r>
            <a:endParaRPr/>
          </a:p>
        </p:txBody>
      </p:sp>
      <p:sp>
        <p:nvSpPr>
          <p:cNvPr id="1544" name="Google Shape;1544;p126"/>
          <p:cNvSpPr txBox="1">
            <a:spLocks noGrp="1"/>
          </p:cNvSpPr>
          <p:nvPr>
            <p:ph type="body" idx="1"/>
          </p:nvPr>
        </p:nvSpPr>
        <p:spPr>
          <a:xfrm>
            <a:off x="9222900" y="4748864"/>
            <a:ext cx="2497200" cy="213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This tip helps your child to read without errors.</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545" name="Google Shape;1545;p126"/>
          <p:cNvPicPr preferRelativeResize="0">
            <a:picLocks noGrp="1"/>
          </p:cNvPicPr>
          <p:nvPr>
            <p:ph type="pic" idx="2"/>
          </p:nvPr>
        </p:nvPicPr>
        <p:blipFill rotWithShape="1">
          <a:blip r:embed="rId3">
            <a:alphaModFix/>
          </a:blip>
          <a:srcRect l="-2061" t="-15088" r="-2059" b="-15102"/>
          <a:stretch/>
        </p:blipFill>
        <p:spPr>
          <a:xfrm>
            <a:off x="9282749" y="1283634"/>
            <a:ext cx="2377500" cy="3173099"/>
          </a:xfrm>
          <a:prstGeom prst="rect">
            <a:avLst/>
          </a:prstGeom>
          <a:noFill/>
          <a:ln>
            <a:noFill/>
          </a:ln>
        </p:spPr>
      </p:pic>
      <p:sp>
        <p:nvSpPr>
          <p:cNvPr id="1546" name="Google Shape;1546;p126"/>
          <p:cNvSpPr txBox="1">
            <a:spLocks noGrp="1"/>
          </p:cNvSpPr>
          <p:nvPr>
            <p:ph type="title" idx="3"/>
          </p:nvPr>
        </p:nvSpPr>
        <p:spPr>
          <a:xfrm>
            <a:off x="371850" y="23964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547" name="Google Shape;1547;p126"/>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4</a:t>
            </a:r>
            <a:endParaRPr/>
          </a:p>
        </p:txBody>
      </p:sp>
      <p:sp>
        <p:nvSpPr>
          <p:cNvPr id="1548" name="Google Shape;1548;p126"/>
          <p:cNvSpPr txBox="1">
            <a:spLocks noGrp="1"/>
          </p:cNvSpPr>
          <p:nvPr>
            <p:ph type="title" idx="5"/>
          </p:nvPr>
        </p:nvSpPr>
        <p:spPr>
          <a:xfrm>
            <a:off x="371850" y="37771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549" name="Google Shape;1549;p126"/>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Read inside your head.</a:t>
            </a:r>
            <a:endParaRPr/>
          </a:p>
        </p:txBody>
      </p:sp>
      <p:sp>
        <p:nvSpPr>
          <p:cNvPr id="1550" name="Google Shape;1550;p126"/>
          <p:cNvSpPr txBox="1">
            <a:spLocks noGrp="1"/>
          </p:cNvSpPr>
          <p:nvPr>
            <p:ph type="body" idx="7"/>
          </p:nvPr>
        </p:nvSpPr>
        <p:spPr>
          <a:xfrm>
            <a:off x="1340850" y="23202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Picture the action as you read.</a:t>
            </a:r>
            <a:endParaRPr/>
          </a:p>
        </p:txBody>
      </p:sp>
      <p:sp>
        <p:nvSpPr>
          <p:cNvPr id="1551" name="Google Shape;1551;p126"/>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me about what you read.</a:t>
            </a:r>
            <a:endParaRPr/>
          </a:p>
        </p:txBody>
      </p:sp>
      <p:sp>
        <p:nvSpPr>
          <p:cNvPr id="1552" name="Google Shape;1552;p126"/>
          <p:cNvSpPr txBox="1">
            <a:spLocks noGrp="1"/>
          </p:cNvSpPr>
          <p:nvPr>
            <p:ph type="body" idx="9"/>
          </p:nvPr>
        </p:nvSpPr>
        <p:spPr>
          <a:xfrm>
            <a:off x="1340838" y="49866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Go back and read it aloud.</a:t>
            </a:r>
            <a:endParaRPr/>
          </a:p>
        </p:txBody>
      </p:sp>
      <p:sp>
        <p:nvSpPr>
          <p:cNvPr id="1553" name="Google Shape;1553;p126"/>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2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a:t>Reading without any word errors.</a:t>
            </a:r>
            <a:endParaRPr/>
          </a:p>
        </p:txBody>
      </p:sp>
      <p:sp>
        <p:nvSpPr>
          <p:cNvPr id="1559" name="Google Shape;1559;p12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000"/>
              <a:buNone/>
            </a:pPr>
            <a:r>
              <a:rPr lang="en-US"/>
              <a:t>Reading at a natural pace, with expression.</a:t>
            </a:r>
            <a:endParaRPr/>
          </a:p>
        </p:txBody>
      </p:sp>
      <p:sp>
        <p:nvSpPr>
          <p:cNvPr id="1560" name="Google Shape;1560;p12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61" name="Google Shape;1561;p12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62" name="Google Shape;1562;p127"/>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Reading accuracy</a:t>
            </a:r>
            <a:endParaRPr b="1"/>
          </a:p>
        </p:txBody>
      </p:sp>
      <p:sp>
        <p:nvSpPr>
          <p:cNvPr id="1563" name="Google Shape;1563;p127"/>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Reading fluently</a:t>
            </a:r>
            <a:endParaRPr b="1"/>
          </a:p>
        </p:txBody>
      </p:sp>
      <p:sp>
        <p:nvSpPr>
          <p:cNvPr id="1564" name="Google Shape;1564;p127"/>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65" name="Google Shape;1565;p127"/>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66" name="Google Shape;1566;p1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28"/>
          <p:cNvSpPr txBox="1">
            <a:spLocks noGrp="1"/>
          </p:cNvSpPr>
          <p:nvPr>
            <p:ph type="title"/>
          </p:nvPr>
        </p:nvSpPr>
        <p:spPr>
          <a:xfrm>
            <a:off x="3536676" y="0"/>
            <a:ext cx="50877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4400"/>
              <a:buFont typeface="Calibri"/>
              <a:buNone/>
            </a:pPr>
            <a:r>
              <a:rPr lang="en-US" sz="4400">
                <a:solidFill>
                  <a:srgbClr val="006FB6"/>
                </a:solidFill>
              </a:rPr>
              <a:t>Read inside your head</a:t>
            </a:r>
            <a:endParaRPr/>
          </a:p>
        </p:txBody>
      </p:sp>
      <p:sp>
        <p:nvSpPr>
          <p:cNvPr id="1572" name="Google Shape;1572;p128"/>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3200"/>
              <a:buNone/>
            </a:pPr>
            <a:r>
              <a:rPr lang="en-US" sz="3200">
                <a:solidFill>
                  <a:srgbClr val="006FB6"/>
                </a:solidFill>
              </a:rPr>
              <a:t>Tips and tricks</a:t>
            </a:r>
            <a:endParaRPr/>
          </a:p>
        </p:txBody>
      </p:sp>
      <p:sp>
        <p:nvSpPr>
          <p:cNvPr id="1573" name="Google Shape;1573;p128"/>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solidFill>
                  <a:srgbClr val="006FB6"/>
                </a:solidFill>
              </a:rPr>
              <a:t>To start:</a:t>
            </a:r>
            <a:endParaRPr>
              <a:solidFill>
                <a:srgbClr val="006FB6"/>
              </a:solidFill>
            </a:endParaRPr>
          </a:p>
          <a:p>
            <a:pPr marL="457200" lvl="0" indent="-406400" algn="l" rtl="0">
              <a:lnSpc>
                <a:spcPct val="90000"/>
              </a:lnSpc>
              <a:spcBef>
                <a:spcPts val="0"/>
              </a:spcBef>
              <a:spcAft>
                <a:spcPts val="0"/>
              </a:spcAft>
              <a:buClr>
                <a:srgbClr val="006FB6"/>
              </a:buClr>
              <a:buSzPts val="2800"/>
              <a:buChar char="•"/>
            </a:pPr>
            <a:r>
              <a:rPr lang="en-US">
                <a:solidFill>
                  <a:srgbClr val="006FB6"/>
                </a:solidFill>
              </a:rPr>
              <a:t>Use only your eyes to track the words on a page.</a:t>
            </a:r>
            <a:endParaRPr>
              <a:solidFill>
                <a:srgbClr val="006FB6"/>
              </a:solidFill>
            </a:endParaRPr>
          </a:p>
          <a:p>
            <a:pPr marL="0" lvl="0" indent="0" algn="l" rtl="0">
              <a:lnSpc>
                <a:spcPct val="90000"/>
              </a:lnSpc>
              <a:spcBef>
                <a:spcPts val="0"/>
              </a:spcBef>
              <a:spcAft>
                <a:spcPts val="0"/>
              </a:spcAft>
              <a:buSzPts val="2800"/>
              <a:buNone/>
            </a:pPr>
            <a:endParaRPr>
              <a:solidFill>
                <a:srgbClr val="006FB6"/>
              </a:solidFill>
            </a:endParaRPr>
          </a:p>
          <a:p>
            <a:pPr marL="457200" lvl="0" indent="-406400" algn="l" rtl="0">
              <a:lnSpc>
                <a:spcPct val="90000"/>
              </a:lnSpc>
              <a:spcBef>
                <a:spcPts val="0"/>
              </a:spcBef>
              <a:spcAft>
                <a:spcPts val="0"/>
              </a:spcAft>
              <a:buClr>
                <a:srgbClr val="006FB6"/>
              </a:buClr>
              <a:buSzPts val="2800"/>
              <a:buChar char="•"/>
            </a:pPr>
            <a:r>
              <a:rPr lang="en-US">
                <a:solidFill>
                  <a:srgbClr val="006FB6"/>
                </a:solidFill>
              </a:rPr>
              <a:t>Then, whisper the words.</a:t>
            </a:r>
            <a:endParaRPr>
              <a:solidFill>
                <a:srgbClr val="006FB6"/>
              </a:solidFill>
            </a:endParaRPr>
          </a:p>
          <a:p>
            <a:pPr marL="0" lvl="0" indent="0" algn="l" rtl="0">
              <a:lnSpc>
                <a:spcPct val="90000"/>
              </a:lnSpc>
              <a:spcBef>
                <a:spcPts val="0"/>
              </a:spcBef>
              <a:spcAft>
                <a:spcPts val="0"/>
              </a:spcAft>
              <a:buSzPts val="2800"/>
              <a:buNone/>
            </a:pPr>
            <a:endParaRPr>
              <a:solidFill>
                <a:srgbClr val="006FB6"/>
              </a:solidFill>
            </a:endParaRPr>
          </a:p>
          <a:p>
            <a:pPr marL="457200" lvl="0" indent="-406400" algn="l" rtl="0">
              <a:lnSpc>
                <a:spcPct val="90000"/>
              </a:lnSpc>
              <a:spcBef>
                <a:spcPts val="0"/>
              </a:spcBef>
              <a:spcAft>
                <a:spcPts val="0"/>
              </a:spcAft>
              <a:buClr>
                <a:srgbClr val="006FB6"/>
              </a:buClr>
              <a:buSzPts val="2800"/>
              <a:buChar char="•"/>
            </a:pPr>
            <a:r>
              <a:rPr lang="en-US" sz="2800">
                <a:solidFill>
                  <a:srgbClr val="006FB6"/>
                </a:solidFill>
              </a:rPr>
              <a:t>Then try doing it with just your eyes, without making a sound.</a:t>
            </a:r>
            <a:r>
              <a:rPr lang="en-US">
                <a:solidFill>
                  <a:srgbClr val="006FB6"/>
                </a:solidFill>
              </a:rPr>
              <a:t> </a:t>
            </a:r>
            <a:endParaRPr/>
          </a:p>
          <a:p>
            <a:pPr marL="228600" lvl="0" indent="-50800" algn="l" rtl="0">
              <a:lnSpc>
                <a:spcPct val="90000"/>
              </a:lnSpc>
              <a:spcBef>
                <a:spcPts val="1000"/>
              </a:spcBef>
              <a:spcAft>
                <a:spcPts val="0"/>
              </a:spcAft>
              <a:buClr>
                <a:srgbClr val="0771BA"/>
              </a:buClr>
              <a:buSzPts val="2800"/>
              <a:buNone/>
            </a:pPr>
            <a:endParaRPr/>
          </a:p>
        </p:txBody>
      </p:sp>
      <p:sp>
        <p:nvSpPr>
          <p:cNvPr id="1574" name="Google Shape;1574;p128"/>
          <p:cNvSpPr txBox="1">
            <a:spLocks noGrp="1"/>
          </p:cNvSpPr>
          <p:nvPr>
            <p:ph type="body" idx="4"/>
          </p:nvPr>
        </p:nvSpPr>
        <p:spPr>
          <a:xfrm>
            <a:off x="3760300" y="1531200"/>
            <a:ext cx="8363100" cy="446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endParaRPr sz="3600">
              <a:solidFill>
                <a:srgbClr val="006FB6"/>
              </a:solidFill>
            </a:endParaRPr>
          </a:p>
          <a:p>
            <a:pPr marL="0" lvl="0" indent="0" algn="l" rtl="0">
              <a:lnSpc>
                <a:spcPct val="90000"/>
              </a:lnSpc>
              <a:spcBef>
                <a:spcPts val="0"/>
              </a:spcBef>
              <a:spcAft>
                <a:spcPts val="0"/>
              </a:spcAft>
              <a:buClr>
                <a:schemeClr val="dk1"/>
              </a:buClr>
              <a:buSzPts val="1100"/>
              <a:buFont typeface="Arial"/>
              <a:buNone/>
            </a:pPr>
            <a:endParaRPr sz="3600">
              <a:solidFill>
                <a:srgbClr val="006FB6"/>
              </a:solidFill>
            </a:endParaRPr>
          </a:p>
          <a:p>
            <a:pPr marL="0" lvl="0" indent="0" algn="l" rtl="0">
              <a:lnSpc>
                <a:spcPct val="90000"/>
              </a:lnSpc>
              <a:spcBef>
                <a:spcPts val="0"/>
              </a:spcBef>
              <a:spcAft>
                <a:spcPts val="0"/>
              </a:spcAft>
              <a:buClr>
                <a:schemeClr val="dk1"/>
              </a:buClr>
              <a:buSzPts val="1100"/>
              <a:buFont typeface="Arial"/>
              <a:buNone/>
            </a:pPr>
            <a:endParaRPr sz="3600">
              <a:solidFill>
                <a:srgbClr val="006FB6"/>
              </a:solidFill>
            </a:endParaRPr>
          </a:p>
          <a:p>
            <a:pPr marL="0" lvl="0" indent="0" algn="l" rtl="0">
              <a:lnSpc>
                <a:spcPct val="90000"/>
              </a:lnSpc>
              <a:spcBef>
                <a:spcPts val="0"/>
              </a:spcBef>
              <a:spcAft>
                <a:spcPts val="0"/>
              </a:spcAft>
              <a:buClr>
                <a:schemeClr val="dk1"/>
              </a:buClr>
              <a:buSzPts val="1100"/>
              <a:buFont typeface="Arial"/>
              <a:buNone/>
            </a:pPr>
            <a:endParaRPr sz="3600">
              <a:solidFill>
                <a:srgbClr val="006FB6"/>
              </a:solidFill>
            </a:endParaRPr>
          </a:p>
          <a:p>
            <a:pPr marL="0" lvl="0" indent="0" algn="l" rtl="0">
              <a:lnSpc>
                <a:spcPct val="90000"/>
              </a:lnSpc>
              <a:spcBef>
                <a:spcPts val="0"/>
              </a:spcBef>
              <a:spcAft>
                <a:spcPts val="0"/>
              </a:spcAft>
              <a:buClr>
                <a:schemeClr val="dk1"/>
              </a:buClr>
              <a:buSzPts val="1100"/>
              <a:buFont typeface="Arial"/>
              <a:buNone/>
            </a:pPr>
            <a:endParaRPr sz="3600">
              <a:solidFill>
                <a:srgbClr val="006FB6"/>
              </a:solidFill>
            </a:endParaRPr>
          </a:p>
          <a:p>
            <a:pPr marL="0" lvl="0" indent="0" algn="l" rtl="0">
              <a:lnSpc>
                <a:spcPct val="90000"/>
              </a:lnSpc>
              <a:spcBef>
                <a:spcPts val="0"/>
              </a:spcBef>
              <a:spcAft>
                <a:spcPts val="0"/>
              </a:spcAft>
              <a:buClr>
                <a:schemeClr val="dk1"/>
              </a:buClr>
              <a:buSzPts val="1100"/>
              <a:buFont typeface="Arial"/>
              <a:buNone/>
            </a:pPr>
            <a:endParaRPr sz="3600">
              <a:solidFill>
                <a:srgbClr val="006FB6"/>
              </a:solidFill>
            </a:endParaRPr>
          </a:p>
          <a:p>
            <a:pPr marL="0" lvl="0" indent="0" algn="l" rtl="0">
              <a:lnSpc>
                <a:spcPct val="90000"/>
              </a:lnSpc>
              <a:spcBef>
                <a:spcPts val="0"/>
              </a:spcBef>
              <a:spcAft>
                <a:spcPts val="0"/>
              </a:spcAft>
              <a:buClr>
                <a:schemeClr val="dk1"/>
              </a:buClr>
              <a:buSzPts val="1100"/>
              <a:buFont typeface="Arial"/>
              <a:buNone/>
            </a:pPr>
            <a:r>
              <a:rPr lang="en-US" sz="3600">
                <a:solidFill>
                  <a:srgbClr val="006FB6"/>
                </a:solidFill>
              </a:rPr>
              <a:t>Instead of hearing your voice, you will hear a whisper in your brain as your eyes continue reading.</a:t>
            </a:r>
            <a:endParaRPr sz="3600"/>
          </a:p>
        </p:txBody>
      </p:sp>
      <p:pic>
        <p:nvPicPr>
          <p:cNvPr id="1575" name="Google Shape;1575;p128"/>
          <p:cNvPicPr preferRelativeResize="0"/>
          <p:nvPr/>
        </p:nvPicPr>
        <p:blipFill rotWithShape="1">
          <a:blip r:embed="rId3">
            <a:alphaModFix/>
          </a:blip>
          <a:srcRect/>
          <a:stretch/>
        </p:blipFill>
        <p:spPr>
          <a:xfrm>
            <a:off x="4263725" y="1746800"/>
            <a:ext cx="6972477" cy="24887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129"/>
          <p:cNvSpPr txBox="1">
            <a:spLocks noGrp="1"/>
          </p:cNvSpPr>
          <p:nvPr>
            <p:ph type="title"/>
          </p:nvPr>
        </p:nvSpPr>
        <p:spPr>
          <a:xfrm>
            <a:off x="3536675" y="0"/>
            <a:ext cx="57597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4400"/>
              <a:buFont typeface="Calibri"/>
              <a:buNone/>
            </a:pPr>
            <a:r>
              <a:rPr lang="en-US" sz="4400">
                <a:solidFill>
                  <a:srgbClr val="006FB6"/>
                </a:solidFill>
              </a:rPr>
              <a:t>Picture the action as you read</a:t>
            </a:r>
            <a:endParaRPr/>
          </a:p>
        </p:txBody>
      </p:sp>
      <p:sp>
        <p:nvSpPr>
          <p:cNvPr id="1581" name="Google Shape;1581;p129"/>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3200"/>
              <a:buNone/>
            </a:pPr>
            <a:r>
              <a:rPr lang="en-US" sz="3200">
                <a:solidFill>
                  <a:srgbClr val="006FB6"/>
                </a:solidFill>
              </a:rPr>
              <a:t>Tips and tricks</a:t>
            </a:r>
            <a:endParaRPr/>
          </a:p>
        </p:txBody>
      </p:sp>
      <p:sp>
        <p:nvSpPr>
          <p:cNvPr id="1582" name="Google Shape;1582;p129"/>
          <p:cNvSpPr txBox="1">
            <a:spLocks noGrp="1"/>
          </p:cNvSpPr>
          <p:nvPr>
            <p:ph type="body" idx="2"/>
          </p:nvPr>
        </p:nvSpPr>
        <p:spPr>
          <a:xfrm>
            <a:off x="235050" y="1093071"/>
            <a:ext cx="3172800" cy="35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3000"/>
              <a:buChar char="•"/>
            </a:pPr>
            <a:r>
              <a:rPr lang="en-US" sz="3000">
                <a:solidFill>
                  <a:srgbClr val="006FB6"/>
                </a:solidFill>
              </a:rPr>
              <a:t>For younger kids, have them draw an image they’ve created in their mind.</a:t>
            </a:r>
            <a:endParaRPr sz="3000">
              <a:solidFill>
                <a:srgbClr val="006FB6"/>
              </a:solidFill>
            </a:endParaRPr>
          </a:p>
          <a:p>
            <a:pPr marL="0" lvl="0" indent="0" algn="l" rtl="0">
              <a:lnSpc>
                <a:spcPct val="90000"/>
              </a:lnSpc>
              <a:spcBef>
                <a:spcPts val="0"/>
              </a:spcBef>
              <a:spcAft>
                <a:spcPts val="0"/>
              </a:spcAft>
              <a:buSzPts val="2800"/>
              <a:buNone/>
            </a:pPr>
            <a:endParaRPr sz="3000">
              <a:solidFill>
                <a:srgbClr val="006FB6"/>
              </a:solidFill>
            </a:endParaRPr>
          </a:p>
          <a:p>
            <a:pPr marL="228600" lvl="0" indent="-228600" algn="l" rtl="0">
              <a:lnSpc>
                <a:spcPct val="90000"/>
              </a:lnSpc>
              <a:spcBef>
                <a:spcPts val="0"/>
              </a:spcBef>
              <a:spcAft>
                <a:spcPts val="0"/>
              </a:spcAft>
              <a:buClr>
                <a:srgbClr val="006FB6"/>
              </a:buClr>
              <a:buSzPts val="3000"/>
              <a:buChar char="•"/>
            </a:pPr>
            <a:r>
              <a:rPr lang="en-US" sz="3000">
                <a:solidFill>
                  <a:srgbClr val="006FB6"/>
                </a:solidFill>
              </a:rPr>
              <a:t>Then, talk about which words from the book helped them "draw" their picture.</a:t>
            </a:r>
            <a:endParaRPr sz="3000"/>
          </a:p>
          <a:p>
            <a:pPr marL="228600" lvl="0" indent="-50800" algn="l" rtl="0">
              <a:lnSpc>
                <a:spcPct val="90000"/>
              </a:lnSpc>
              <a:spcBef>
                <a:spcPts val="1000"/>
              </a:spcBef>
              <a:spcAft>
                <a:spcPts val="0"/>
              </a:spcAft>
              <a:buClr>
                <a:srgbClr val="0771BA"/>
              </a:buClr>
              <a:buSzPts val="2800"/>
              <a:buNone/>
            </a:pPr>
            <a:endParaRPr/>
          </a:p>
        </p:txBody>
      </p:sp>
      <p:sp>
        <p:nvSpPr>
          <p:cNvPr id="1583" name="Google Shape;1583;p129"/>
          <p:cNvSpPr txBox="1">
            <a:spLocks noGrp="1"/>
          </p:cNvSpPr>
          <p:nvPr>
            <p:ph type="body" idx="4"/>
          </p:nvPr>
        </p:nvSpPr>
        <p:spPr>
          <a:xfrm>
            <a:off x="3902475" y="1503950"/>
            <a:ext cx="5293800" cy="4672500"/>
          </a:xfrm>
          <a:prstGeom prst="rect">
            <a:avLst/>
          </a:prstGeom>
          <a:noFill/>
          <a:ln>
            <a:noFill/>
          </a:ln>
        </p:spPr>
        <p:txBody>
          <a:bodyPr spcFirstLastPara="1" wrap="square" lIns="91425" tIns="45700" rIns="91425" bIns="45700" anchor="t" anchorCtr="0">
            <a:noAutofit/>
          </a:bodyPr>
          <a:lstStyle/>
          <a:p>
            <a:pPr marL="457200" lvl="0" indent="-361950" algn="l" rtl="0">
              <a:lnSpc>
                <a:spcPct val="90000"/>
              </a:lnSpc>
              <a:spcBef>
                <a:spcPts val="0"/>
              </a:spcBef>
              <a:spcAft>
                <a:spcPts val="0"/>
              </a:spcAft>
              <a:buClr>
                <a:srgbClr val="006FB6"/>
              </a:buClr>
              <a:buSzPts val="2100"/>
              <a:buFont typeface="Calibri"/>
              <a:buChar char="●"/>
            </a:pPr>
            <a:r>
              <a:rPr lang="en-US" sz="3000">
                <a:solidFill>
                  <a:srgbClr val="006FB6"/>
                </a:solidFill>
              </a:rPr>
              <a:t>Begin reading. Pay attention to the voice in your head.</a:t>
            </a:r>
            <a:endParaRPr sz="3000">
              <a:solidFill>
                <a:srgbClr val="006FB6"/>
              </a:solidFill>
            </a:endParaRPr>
          </a:p>
          <a:p>
            <a:pPr marL="0" lvl="0" indent="0" algn="l" rtl="0">
              <a:lnSpc>
                <a:spcPct val="90000"/>
              </a:lnSpc>
              <a:spcBef>
                <a:spcPts val="0"/>
              </a:spcBef>
              <a:spcAft>
                <a:spcPts val="0"/>
              </a:spcAft>
              <a:buSzPts val="2800"/>
              <a:buNone/>
            </a:pPr>
            <a:endParaRPr sz="3000">
              <a:solidFill>
                <a:srgbClr val="006FB6"/>
              </a:solidFill>
            </a:endParaRPr>
          </a:p>
          <a:p>
            <a:pPr marL="457200" lvl="0" indent="-361950" algn="l" rtl="0">
              <a:lnSpc>
                <a:spcPct val="90000"/>
              </a:lnSpc>
              <a:spcBef>
                <a:spcPts val="0"/>
              </a:spcBef>
              <a:spcAft>
                <a:spcPts val="0"/>
              </a:spcAft>
              <a:buClr>
                <a:srgbClr val="006FB6"/>
              </a:buClr>
              <a:buSzPts val="2100"/>
              <a:buFont typeface="Calibri"/>
              <a:buChar char="●"/>
            </a:pPr>
            <a:r>
              <a:rPr lang="en-US" sz="3000">
                <a:solidFill>
                  <a:srgbClr val="006FB6"/>
                </a:solidFill>
              </a:rPr>
              <a:t>Pause after a few sentences (or paragraphs). </a:t>
            </a:r>
            <a:endParaRPr sz="3000">
              <a:solidFill>
                <a:srgbClr val="006FB6"/>
              </a:solidFill>
            </a:endParaRPr>
          </a:p>
          <a:p>
            <a:pPr marL="0" lvl="0" indent="0" algn="l" rtl="0">
              <a:lnSpc>
                <a:spcPct val="90000"/>
              </a:lnSpc>
              <a:spcBef>
                <a:spcPts val="0"/>
              </a:spcBef>
              <a:spcAft>
                <a:spcPts val="0"/>
              </a:spcAft>
              <a:buSzPts val="2800"/>
              <a:buNone/>
            </a:pPr>
            <a:endParaRPr sz="3000">
              <a:solidFill>
                <a:srgbClr val="006FB6"/>
              </a:solidFill>
            </a:endParaRPr>
          </a:p>
          <a:p>
            <a:pPr marL="457200" lvl="0" indent="-361950" algn="l" rtl="0">
              <a:lnSpc>
                <a:spcPct val="90000"/>
              </a:lnSpc>
              <a:spcBef>
                <a:spcPts val="0"/>
              </a:spcBef>
              <a:spcAft>
                <a:spcPts val="0"/>
              </a:spcAft>
              <a:buClr>
                <a:srgbClr val="006FB6"/>
              </a:buClr>
              <a:buSzPts val="2100"/>
              <a:buFont typeface="Calibri"/>
              <a:buChar char="●"/>
            </a:pPr>
            <a:r>
              <a:rPr lang="en-US" sz="3000">
                <a:solidFill>
                  <a:srgbClr val="006FB6"/>
                </a:solidFill>
              </a:rPr>
              <a:t>Use the words to create a picture in your mind. Picture the setting, the characters, or what is happening.</a:t>
            </a:r>
            <a:endParaRPr sz="3000">
              <a:solidFill>
                <a:srgbClr val="006FB6"/>
              </a:solidFill>
            </a:endParaRPr>
          </a:p>
          <a:p>
            <a:pPr marL="0" lvl="0" indent="0" algn="l" rtl="0">
              <a:lnSpc>
                <a:spcPct val="90000"/>
              </a:lnSpc>
              <a:spcBef>
                <a:spcPts val="0"/>
              </a:spcBef>
              <a:spcAft>
                <a:spcPts val="0"/>
              </a:spcAft>
              <a:buSzPts val="2800"/>
              <a:buNone/>
            </a:pPr>
            <a:endParaRPr sz="3000">
              <a:solidFill>
                <a:srgbClr val="006FB6"/>
              </a:solidFill>
            </a:endParaRPr>
          </a:p>
          <a:p>
            <a:pPr marL="0" lvl="0" indent="0" algn="l" rtl="0">
              <a:lnSpc>
                <a:spcPct val="90000"/>
              </a:lnSpc>
              <a:spcBef>
                <a:spcPts val="1000"/>
              </a:spcBef>
              <a:spcAft>
                <a:spcPts val="0"/>
              </a:spcAft>
              <a:buClr>
                <a:srgbClr val="0771BA"/>
              </a:buClr>
              <a:buSzPts val="3600"/>
              <a:buNone/>
            </a:pPr>
            <a:endParaRPr sz="3000"/>
          </a:p>
        </p:txBody>
      </p:sp>
      <p:pic>
        <p:nvPicPr>
          <p:cNvPr id="1584" name="Google Shape;1584;p129"/>
          <p:cNvPicPr preferRelativeResize="0"/>
          <p:nvPr/>
        </p:nvPicPr>
        <p:blipFill rotWithShape="1">
          <a:blip r:embed="rId3">
            <a:alphaModFix/>
          </a:blip>
          <a:srcRect t="20075" r="14354" b="6678"/>
          <a:stretch/>
        </p:blipFill>
        <p:spPr>
          <a:xfrm>
            <a:off x="9196275" y="2024001"/>
            <a:ext cx="2672575" cy="3041102"/>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5740</Words>
  <Application>Microsoft Macintosh PowerPoint</Application>
  <PresentationFormat>Widescreen</PresentationFormat>
  <Paragraphs>388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18</vt:i4>
      </vt:variant>
    </vt:vector>
  </HeadingPairs>
  <TitlesOfParts>
    <vt:vector size="31" baseType="lpstr">
      <vt:lpstr>Arial</vt:lpstr>
      <vt:lpstr>Calibri</vt:lpstr>
      <vt:lpstr>Noto Sans Symbols</vt:lpstr>
      <vt:lpstr>1_Custom Design</vt:lpstr>
      <vt:lpstr>Title Slides</vt:lpstr>
      <vt:lpstr>Main Slides</vt:lpstr>
      <vt:lpstr>Custom Design</vt:lpstr>
      <vt:lpstr>Right Side Bar Slides</vt:lpstr>
      <vt:lpstr>Left Sidebar Slides</vt:lpstr>
      <vt:lpstr>Custom Design</vt:lpstr>
      <vt:lpstr>Main Slides</vt:lpstr>
      <vt:lpstr>Left Sidebar Slides</vt:lpstr>
      <vt:lpstr>Right Side Bar Slides</vt:lpstr>
      <vt:lpstr>Workshop guide</vt:lpstr>
      <vt:lpstr>Say it Inside, Say it Outside</vt:lpstr>
      <vt:lpstr>Agenda</vt:lpstr>
      <vt:lpstr>Family Confidence Survey</vt:lpstr>
      <vt:lpstr>Workshop guidelines</vt:lpstr>
      <vt:lpstr>Say it inside, say it outside</vt:lpstr>
      <vt:lpstr>Check in on literacy terms</vt:lpstr>
      <vt:lpstr>Read inside your head</vt:lpstr>
      <vt:lpstr>Picture the action as you read</vt:lpstr>
      <vt:lpstr>Tell me what you read.</vt:lpstr>
      <vt:lpstr>Go back and read it aloud </vt:lpstr>
      <vt:lpstr>Let’s all practice</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2025-01-28T05:01:26Z</dcterms:modified>
</cp:coreProperties>
</file>