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3" r:id="rId4"/>
    <p:sldMasterId id="2147483744" r:id="rId5"/>
    <p:sldMasterId id="2147483745" r:id="rId6"/>
    <p:sldMasterId id="2147483746" r:id="rId7"/>
    <p:sldMasterId id="2147483747" r:id="rId8"/>
    <p:sldMasterId id="2147483748" r:id="rId9"/>
    <p:sldMasterId id="2147483749" r:id="rId10"/>
    <p:sldMasterId id="2147483750" r:id="rId11"/>
    <p:sldMasterId id="2147483751"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notesMaster" Target="notesMasters/notesMaster1.xml"/><Relationship Id="rId12" Type="http://schemas.openxmlformats.org/officeDocument/2006/relationships/slideMaster" Target="slideMasters/slideMaster9.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SBCfeedbackfor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6" name="Shape 1396"/>
        <p:cNvGrpSpPr/>
        <p:nvPr/>
      </p:nvGrpSpPr>
      <p:grpSpPr>
        <a:xfrm>
          <a:off x="0" y="0"/>
          <a:ext cx="0" cy="0"/>
          <a:chOff x="0" y="0"/>
          <a:chExt cx="0" cy="0"/>
        </a:xfrm>
      </p:grpSpPr>
      <p:sp>
        <p:nvSpPr>
          <p:cNvPr id="1397" name="Google Shape;1397;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Copyright 202</a:t>
            </a:r>
            <a:r>
              <a:rPr lang="en-US"/>
              <a:t>2</a:t>
            </a:r>
            <a:r>
              <a:rPr b="0" i="0" lang="en-US" sz="1200" u="none" cap="none" strike="noStrike">
                <a:solidFill>
                  <a:schemeClr val="dk1"/>
                </a:solidFill>
                <a:latin typeface="Calibri"/>
                <a:ea typeface="Calibri"/>
                <a:cs typeface="Calibri"/>
                <a:sym typeface="Calibri"/>
              </a:rPr>
              <a:t> Springboard Collaborative, all rights reserved.</a:t>
            </a:r>
            <a:endParaRPr/>
          </a:p>
          <a:p>
            <a:pPr indent="-228600" lvl="0" marL="457200" marR="0" rtl="0" algn="l">
              <a:lnSpc>
                <a:spcPct val="100000"/>
              </a:lnSpc>
              <a:spcBef>
                <a:spcPts val="0"/>
              </a:spcBef>
              <a:spcAft>
                <a:spcPts val="0"/>
              </a:spcAft>
              <a:buSzPts val="1400"/>
              <a:buNone/>
            </a:pPr>
            <a:r>
              <a:t/>
            </a:r>
            <a:endParaRPr b="1"/>
          </a:p>
          <a:p>
            <a:pPr indent="0" lvl="0" marL="0" marR="0" rtl="0" algn="l">
              <a:lnSpc>
                <a:spcPct val="100000"/>
              </a:lnSpc>
              <a:spcBef>
                <a:spcPts val="0"/>
              </a:spcBef>
              <a:spcAft>
                <a:spcPts val="0"/>
              </a:spcAft>
              <a:buSzPts val="1400"/>
              <a:buNone/>
            </a:pPr>
            <a:r>
              <a:rPr b="1" lang="en-US"/>
              <a:t>Overview and rationale</a:t>
            </a:r>
            <a:endParaRPr/>
          </a:p>
          <a:p>
            <a:pPr indent="0" lvl="0" marL="0" rtl="0" algn="l">
              <a:lnSpc>
                <a:spcPct val="100000"/>
              </a:lnSpc>
              <a:spcBef>
                <a:spcPts val="0"/>
              </a:spcBef>
              <a:spcAft>
                <a:spcPts val="0"/>
              </a:spcAft>
              <a:buSzPts val="1400"/>
              <a:buNone/>
            </a:pPr>
            <a:r>
              <a:rPr lang="en-US"/>
              <a:t>This is a </a:t>
            </a:r>
            <a:r>
              <a:rPr b="1" lang="en-US"/>
              <a:t>sound like a storyteller</a:t>
            </a:r>
            <a:r>
              <a:rPr lang="en-US"/>
              <a:t> workshop. In this workshop, families learn questions to ask to help their child use strategies to figure out a tricky word. Families then learn to support their child as they reread and fluently incorporate the word into the sentence.</a:t>
            </a:r>
            <a:endParaRPr/>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Clr>
                <a:schemeClr val="dk1"/>
              </a:buClr>
              <a:buSzPts val="1400"/>
              <a:buFont typeface="Arial"/>
              <a:buNone/>
            </a:pPr>
            <a:r>
              <a:rPr b="1" lang="en-US"/>
              <a:t>Objective</a:t>
            </a:r>
            <a:endParaRPr b="1"/>
          </a:p>
          <a:p>
            <a:pPr indent="0" lvl="0" marL="0" rtl="0" algn="l">
              <a:lnSpc>
                <a:spcPct val="100000"/>
              </a:lnSpc>
              <a:spcBef>
                <a:spcPts val="0"/>
              </a:spcBef>
              <a:spcAft>
                <a:spcPts val="0"/>
              </a:spcAft>
              <a:buSzPts val="1400"/>
              <a:buNone/>
            </a:pPr>
            <a:r>
              <a:rPr lang="en-US"/>
              <a:t>By the end of this workshop, families will be able to help their children read unknown words by asking questions and prompting them to re-read with expression.</a:t>
            </a:r>
            <a:endParaRPr i="1"/>
          </a:p>
          <a:p>
            <a:pPr indent="0" lvl="0" marL="0" rtl="0" algn="l">
              <a:lnSpc>
                <a:spcPct val="100000"/>
              </a:lnSpc>
              <a:spcBef>
                <a:spcPts val="0"/>
              </a:spcBef>
              <a:spcAft>
                <a:spcPts val="0"/>
              </a:spcAft>
              <a:buSzPts val="1400"/>
              <a:buNone/>
            </a:pPr>
            <a:r>
              <a:t/>
            </a:r>
            <a:endParaRPr i="1"/>
          </a:p>
          <a:p>
            <a:pPr indent="0" lvl="0" marL="0" marR="0" rtl="0" algn="l">
              <a:lnSpc>
                <a:spcPct val="100000"/>
              </a:lnSpc>
              <a:spcBef>
                <a:spcPts val="0"/>
              </a:spcBef>
              <a:spcAft>
                <a:spcPts val="0"/>
              </a:spcAft>
              <a:buSzPts val="1400"/>
              <a:buNone/>
            </a:pPr>
            <a:r>
              <a:rPr b="1" lang="en-US"/>
              <a:t>Materials</a:t>
            </a:r>
            <a:r>
              <a:rPr lang="en-US"/>
              <a:t> </a:t>
            </a:r>
            <a:endParaRPr/>
          </a:p>
          <a:p>
            <a:pPr indent="-279400" lvl="0" marL="457200" rtl="0" algn="l">
              <a:lnSpc>
                <a:spcPct val="100000"/>
              </a:lnSpc>
              <a:spcBef>
                <a:spcPts val="0"/>
              </a:spcBef>
              <a:spcAft>
                <a:spcPts val="0"/>
              </a:spcAft>
              <a:buClr>
                <a:schemeClr val="dk1"/>
              </a:buClr>
              <a:buSzPts val="800"/>
              <a:buFont typeface="Calibri"/>
              <a:buChar char="●"/>
            </a:pPr>
            <a:r>
              <a:rPr lang="en-US"/>
              <a:t>Corresponding Reading Tip Sheet (in the languages the families need)</a:t>
            </a:r>
            <a:endParaRPr/>
          </a:p>
          <a:p>
            <a:pPr indent="-279400" lvl="0" marL="457200" rtl="0" algn="l">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indent="-279400" lvl="0" marL="457200" rtl="0" algn="l">
              <a:lnSpc>
                <a:spcPct val="100000"/>
              </a:lnSpc>
              <a:spcBef>
                <a:spcPts val="0"/>
              </a:spcBef>
              <a:spcAft>
                <a:spcPts val="0"/>
              </a:spcAft>
              <a:buClr>
                <a:schemeClr val="dk1"/>
              </a:buClr>
              <a:buSzPts val="800"/>
              <a:buFont typeface="Calibri"/>
              <a:buChar char="●"/>
            </a:pPr>
            <a:r>
              <a:rPr lang="en-US"/>
              <a:t>Books for families to use during practice time. This strategy works with both fiction and nonfiction texts.</a:t>
            </a:r>
            <a:endParaRPr/>
          </a:p>
          <a:p>
            <a:pPr indent="-279400" lvl="0" marL="457200" rtl="0" algn="l">
              <a:lnSpc>
                <a:spcPct val="100000"/>
              </a:lnSpc>
              <a:spcBef>
                <a:spcPts val="0"/>
              </a:spcBef>
              <a:spcAft>
                <a:spcPts val="0"/>
              </a:spcAft>
              <a:buClr>
                <a:schemeClr val="dk1"/>
              </a:buClr>
              <a:buSzPts val="800"/>
              <a:buFont typeface="Calibri"/>
              <a:buChar char="●"/>
            </a:pPr>
            <a:r>
              <a:rPr lang="en-US"/>
              <a:t>Projector to display slides</a:t>
            </a:r>
            <a:endParaRPr/>
          </a:p>
          <a:p>
            <a:pPr indent="-279400" lvl="0" marL="457200" rtl="0" algn="l">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indent="-279400" lvl="0" marL="457200" rtl="0" algn="l">
              <a:lnSpc>
                <a:spcPct val="100000"/>
              </a:lnSpc>
              <a:spcBef>
                <a:spcPts val="0"/>
              </a:spcBef>
              <a:spcAft>
                <a:spcPts val="0"/>
              </a:spcAft>
              <a:buClr>
                <a:schemeClr val="dk1"/>
              </a:buClr>
              <a:buSzPts val="800"/>
              <a:buFont typeface="Calibri"/>
              <a:buChar char="●"/>
            </a:pPr>
            <a:r>
              <a:rPr lang="en-US"/>
              <a:t>Name tags (optional but highly recommended)</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Facilitation notes</a:t>
            </a:r>
            <a:endParaRPr b="0" u="none"/>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To prepare</a:t>
            </a:r>
            <a:endParaRPr/>
          </a:p>
          <a:p>
            <a:pPr indent="-298450" lvl="0" marL="457200" rtl="0" algn="l">
              <a:lnSpc>
                <a:spcPct val="100000"/>
              </a:lnSpc>
              <a:spcBef>
                <a:spcPts val="0"/>
              </a:spcBef>
              <a:spcAft>
                <a:spcPts val="0"/>
              </a:spcAft>
              <a:buSzPts val="1100"/>
              <a:buFont typeface="Calibri"/>
              <a:buChar char="•"/>
            </a:pPr>
            <a:r>
              <a:rPr lang="en-US"/>
              <a:t>In this workshop, you will model how to reread the sentence or phrase with an unfamiliar word. Study the slides in the reading tip section. Think through how you will model and guide practice.</a:t>
            </a:r>
            <a:endParaRPr/>
          </a:p>
          <a:p>
            <a:pPr indent="-317500" lvl="1" marL="914400" rtl="0" algn="l">
              <a:lnSpc>
                <a:spcPct val="100000"/>
              </a:lnSpc>
              <a:spcBef>
                <a:spcPts val="0"/>
              </a:spcBef>
              <a:spcAft>
                <a:spcPts val="0"/>
              </a:spcAft>
              <a:buSzPts val="1400"/>
              <a:buChar char="•"/>
            </a:pPr>
            <a:r>
              <a:rPr lang="en-US"/>
              <a:t>Brainstorm some strategies ahead of time to share with families in “Wait and praise.” </a:t>
            </a:r>
            <a:endParaRPr/>
          </a:p>
          <a:p>
            <a:pPr indent="-317500" lvl="1" marL="914400" rtl="0" algn="l">
              <a:lnSpc>
                <a:spcPct val="100000"/>
              </a:lnSpc>
              <a:spcBef>
                <a:spcPts val="0"/>
              </a:spcBef>
              <a:spcAft>
                <a:spcPts val="0"/>
              </a:spcAft>
              <a:buSzPts val="1400"/>
              <a:buChar char="•"/>
            </a:pPr>
            <a:r>
              <a:rPr lang="en-US"/>
              <a:t>You may also choose to use a book from your classroom instead of the book page provided on the slides.</a:t>
            </a:r>
            <a:endParaRPr/>
          </a:p>
          <a:p>
            <a:pPr indent="-298450" lvl="0" marL="457200" rtl="0" algn="l">
              <a:lnSpc>
                <a:spcPct val="100000"/>
              </a:lnSpc>
              <a:spcBef>
                <a:spcPts val="0"/>
              </a:spcBef>
              <a:spcAft>
                <a:spcPts val="0"/>
              </a:spcAft>
              <a:buClr>
                <a:schemeClr val="dk1"/>
              </a:buClr>
              <a:buSzPts val="1100"/>
              <a:buFont typeface="Calibri"/>
              <a:buChar char="•"/>
            </a:pPr>
            <a:r>
              <a:rPr lang="en-US"/>
              <a:t>Preview the light blue slides and choose the ones that are appropriate for your context (needs of the families, grade level).</a:t>
            </a:r>
            <a:endParaRPr/>
          </a:p>
          <a:p>
            <a:pPr indent="-298450" lvl="0" marL="457200" rtl="0" algn="l">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a:t>
            </a:r>
            <a:r>
              <a:rPr i="1" lang="en-US"/>
              <a:t>with </a:t>
            </a:r>
            <a:r>
              <a:rPr lang="en-US"/>
              <a:t>families, not </a:t>
            </a:r>
            <a:r>
              <a:rPr i="1" lang="en-US"/>
              <a:t>at</a:t>
            </a:r>
            <a:r>
              <a:rPr lang="en-US"/>
              <a:t> them.</a:t>
            </a:r>
            <a:endParaRPr/>
          </a:p>
          <a:p>
            <a:pPr indent="0" lvl="0" marL="0" rtl="0" algn="l">
              <a:lnSpc>
                <a:spcPct val="100000"/>
              </a:lnSpc>
              <a:spcBef>
                <a:spcPts val="0"/>
              </a:spcBef>
              <a:spcAft>
                <a:spcPts val="0"/>
              </a:spcAft>
              <a:buSzPts val="1400"/>
              <a:buFont typeface="Arial"/>
              <a:buNone/>
            </a:pPr>
            <a:r>
              <a:t/>
            </a:r>
            <a:endParaRPr b="0" i="0" sz="12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During workshop</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Circulate and check</a:t>
            </a:r>
            <a:r>
              <a:rPr lang="en-US"/>
              <a:t> </a:t>
            </a:r>
            <a:r>
              <a:rPr b="0" i="0" lang="en-US" sz="1200" u="none" cap="none" strike="noStrike">
                <a:solidFill>
                  <a:schemeClr val="dk1"/>
                </a:solidFill>
                <a:latin typeface="Calibri"/>
                <a:ea typeface="Calibri"/>
                <a:cs typeface="Calibri"/>
                <a:sym typeface="Calibri"/>
              </a:rPr>
              <a:t>in with families individually during practice time. See “Practice time” slide for more specific suggestions.</a:t>
            </a:r>
            <a:endParaRPr/>
          </a:p>
          <a:p>
            <a:pPr indent="-228600" lvl="0" marL="457200" marR="0" rtl="0" algn="l">
              <a:lnSpc>
                <a:spcPct val="100000"/>
              </a:lnSpc>
              <a:spcBef>
                <a:spcPts val="0"/>
              </a:spcBef>
              <a:spcAft>
                <a:spcPts val="0"/>
              </a:spcAft>
              <a:buSzPts val="1400"/>
              <a:buNone/>
            </a:pPr>
            <a:r>
              <a:t/>
            </a:r>
            <a:endParaRPr b="0" u="sng"/>
          </a:p>
          <a:p>
            <a:pPr indent="0" lvl="0" marL="0" marR="0" rtl="0" algn="l">
              <a:lnSpc>
                <a:spcPct val="100000"/>
              </a:lnSpc>
              <a:spcBef>
                <a:spcPts val="0"/>
              </a:spcBef>
              <a:spcAft>
                <a:spcPts val="0"/>
              </a:spcAft>
              <a:buSzPts val="1400"/>
              <a:buNone/>
            </a:pPr>
            <a:r>
              <a:rPr b="0" lang="en-US" u="sng"/>
              <a:t>Ideas to differentiate </a:t>
            </a:r>
            <a:endParaRPr/>
          </a:p>
          <a:p>
            <a:pPr indent="-298450" lvl="0" marL="457200" marR="0" rtl="0" algn="l">
              <a:lnSpc>
                <a:spcPct val="100000"/>
              </a:lnSpc>
              <a:spcBef>
                <a:spcPts val="0"/>
              </a:spcBef>
              <a:spcAft>
                <a:spcPts val="0"/>
              </a:spcAft>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indent="-298450" lvl="0" marL="457200" rtl="0" algn="l">
              <a:lnSpc>
                <a:spcPct val="100000"/>
              </a:lnSpc>
              <a:spcBef>
                <a:spcPts val="0"/>
              </a:spcBef>
              <a:spcAft>
                <a:spcPts val="0"/>
              </a:spcAft>
              <a:buSzPts val="1100"/>
              <a:buChar char="•"/>
            </a:pPr>
            <a:r>
              <a:rPr lang="en-US"/>
              <a:t>Consider changing the passages on the slides to be more appropriately matched to the level of your students.</a:t>
            </a:r>
            <a:endParaRPr/>
          </a:p>
          <a:p>
            <a:pPr indent="-298450" lvl="0" marL="457200" marR="0" rtl="0" algn="l">
              <a:lnSpc>
                <a:spcPct val="100000"/>
              </a:lnSpc>
              <a:spcBef>
                <a:spcPts val="0"/>
              </a:spcBef>
              <a:spcAft>
                <a:spcPts val="0"/>
              </a:spcAft>
              <a:buSzPts val="1100"/>
              <a:buFont typeface="Calibri"/>
              <a:buChar char="•"/>
            </a:pPr>
            <a:r>
              <a:rPr lang="en-US"/>
              <a:t>Preview “Check in on literacy terms” and adjust terms or definitions as needed.</a:t>
            </a:r>
            <a:endParaRPr/>
          </a:p>
          <a:p>
            <a:pPr indent="-317500" lvl="0" marL="457200" rtl="0" algn="l">
              <a:lnSpc>
                <a:spcPct val="100000"/>
              </a:lnSpc>
              <a:spcBef>
                <a:spcPts val="0"/>
              </a:spcBef>
              <a:spcAft>
                <a:spcPts val="0"/>
              </a:spcAft>
              <a:buClr>
                <a:schemeClr val="dk1"/>
              </a:buClr>
              <a:buSzPts val="1400"/>
              <a:buChar char="•"/>
            </a:pPr>
            <a:r>
              <a:rPr lang="en-US"/>
              <a:t>Brainstorm some strategies ahead of time to share with families in “Wait and praise” that are differentiated for your classroom.</a:t>
            </a:r>
            <a:endParaRPr/>
          </a:p>
          <a:p>
            <a:pPr indent="-298450" lvl="0" marL="457200" marR="0" rtl="0" algn="l">
              <a:lnSpc>
                <a:spcPct val="100000"/>
              </a:lnSpc>
              <a:spcBef>
                <a:spcPts val="0"/>
              </a:spcBef>
              <a:spcAft>
                <a:spcPts val="0"/>
              </a:spcAft>
              <a:buSzPts val="1100"/>
              <a:buFont typeface="Calibri"/>
              <a:buChar char="•"/>
            </a:pPr>
            <a:r>
              <a:rPr lang="en-US"/>
              <a:t>If teaching this workshop to families with </a:t>
            </a:r>
            <a:r>
              <a:rPr b="1" lang="en-US"/>
              <a:t>younger readers</a:t>
            </a:r>
            <a:r>
              <a:rPr lang="en-US"/>
              <a:t>:</a:t>
            </a:r>
            <a:endParaRPr/>
          </a:p>
          <a:p>
            <a:pPr indent="-317500" lvl="1" marL="914400" rtl="0" algn="l">
              <a:lnSpc>
                <a:spcPct val="100000"/>
              </a:lnSpc>
              <a:spcBef>
                <a:spcPts val="0"/>
              </a:spcBef>
              <a:spcAft>
                <a:spcPts val="0"/>
              </a:spcAft>
              <a:buSzPts val="1400"/>
              <a:buChar char="•"/>
            </a:pPr>
            <a:r>
              <a:rPr lang="en-US"/>
              <a:t>Choose the appropriate “Reading = conversation” slide.</a:t>
            </a:r>
            <a:endParaRPr/>
          </a:p>
          <a:p>
            <a:pPr indent="-317500" lvl="1" marL="914400" rtl="0" algn="l">
              <a:lnSpc>
                <a:spcPct val="100000"/>
              </a:lnSpc>
              <a:spcBef>
                <a:spcPts val="0"/>
              </a:spcBef>
              <a:spcAft>
                <a:spcPts val="0"/>
              </a:spcAft>
              <a:buSzPts val="1400"/>
              <a:buChar char="•"/>
            </a:pPr>
            <a:r>
              <a:rPr lang="en-US"/>
              <a:t>Explain that families may need to coach more in the “Wait and praise” slide. They should remind their child to look at the letters in the word and use what they know about letters and their sounds.  </a:t>
            </a:r>
            <a:endParaRPr/>
          </a:p>
          <a:p>
            <a:pPr indent="-298450" lvl="0" marL="457200" rtl="0" algn="l">
              <a:lnSpc>
                <a:spcPct val="100000"/>
              </a:lnSpc>
              <a:spcBef>
                <a:spcPts val="0"/>
              </a:spcBef>
              <a:spcAft>
                <a:spcPts val="0"/>
              </a:spcAft>
              <a:buSzPts val="1100"/>
              <a:buFont typeface="Calibri"/>
              <a:buChar char="•"/>
            </a:pPr>
            <a:r>
              <a:rPr lang="en-US"/>
              <a:t>If teaching this workshop to families with </a:t>
            </a:r>
            <a:r>
              <a:rPr b="1" lang="en-US"/>
              <a:t>older readers</a:t>
            </a:r>
            <a:r>
              <a:rPr lang="en-US"/>
              <a:t>:</a:t>
            </a:r>
            <a:endParaRPr/>
          </a:p>
          <a:p>
            <a:pPr indent="-317500" lvl="1" marL="914400" rtl="0" algn="l">
              <a:lnSpc>
                <a:spcPct val="100000"/>
              </a:lnSpc>
              <a:spcBef>
                <a:spcPts val="0"/>
              </a:spcBef>
              <a:spcAft>
                <a:spcPts val="0"/>
              </a:spcAft>
              <a:buClr>
                <a:schemeClr val="dk1"/>
              </a:buClr>
              <a:buSzPts val="1400"/>
              <a:buChar char="•"/>
            </a:pPr>
            <a:r>
              <a:rPr lang="en-US"/>
              <a:t>Choose the appropriate “Reading = conversation” slide. </a:t>
            </a:r>
            <a:endParaRPr/>
          </a:p>
          <a:p>
            <a:pPr indent="-317500" lvl="1" marL="914400" rtl="0" algn="l">
              <a:lnSpc>
                <a:spcPct val="100000"/>
              </a:lnSpc>
              <a:spcBef>
                <a:spcPts val="0"/>
              </a:spcBef>
              <a:spcAft>
                <a:spcPts val="0"/>
              </a:spcAft>
              <a:buClr>
                <a:schemeClr val="dk1"/>
              </a:buClr>
              <a:buSzPts val="1400"/>
              <a:buChar char="•"/>
            </a:pPr>
            <a:r>
              <a:rPr lang="en-US"/>
              <a:t>Encourage families to reread longer passages, multiple times.</a:t>
            </a:r>
            <a:endParaRPr/>
          </a:p>
          <a:p>
            <a:pPr indent="-317500" lvl="1" marL="914400" rtl="0" algn="l">
              <a:lnSpc>
                <a:spcPct val="100000"/>
              </a:lnSpc>
              <a:spcBef>
                <a:spcPts val="0"/>
              </a:spcBef>
              <a:spcAft>
                <a:spcPts val="0"/>
              </a:spcAft>
              <a:buClr>
                <a:schemeClr val="dk1"/>
              </a:buClr>
              <a:buSzPts val="1400"/>
              <a:buChar char="•"/>
            </a:pPr>
            <a:r>
              <a:rPr lang="en-US"/>
              <a:t>Ask questions: Is there a strategy you can use to help you figure out the tricky word?</a:t>
            </a:r>
            <a:endParaRPr/>
          </a:p>
          <a:p>
            <a:pPr indent="-317500" lvl="1" marL="914400" rtl="0" algn="l">
              <a:lnSpc>
                <a:spcPct val="100000"/>
              </a:lnSpc>
              <a:spcBef>
                <a:spcPts val="0"/>
              </a:spcBef>
              <a:spcAft>
                <a:spcPts val="0"/>
              </a:spcAft>
              <a:buClr>
                <a:schemeClr val="dk1"/>
              </a:buClr>
              <a:buSzPts val="1400"/>
              <a:buChar char="•"/>
            </a:pPr>
            <a:r>
              <a:rPr lang="en-US"/>
              <a:t>Name the move or the action the reader took that helped them figure out the tricky word. Explain why we name the move—it helps readers make a connection between what they’re doing and how it helped them solve the word. Example: </a:t>
            </a:r>
            <a:r>
              <a:rPr i="1" lang="en-US"/>
              <a:t>I noticed that you went back to the beginning of the sentence to reread because the words got a little mixed up when you read them aloud! Great job with using the rereading strategy!</a:t>
            </a:r>
            <a:endParaRPr/>
          </a:p>
          <a:p>
            <a:pPr indent="-298450" lvl="0" marL="457200" rtl="0" algn="l">
              <a:lnSpc>
                <a:spcPct val="100000"/>
              </a:lnSpc>
              <a:spcBef>
                <a:spcPts val="0"/>
              </a:spcBef>
              <a:spcAft>
                <a:spcPts val="0"/>
              </a:spcAft>
              <a:buSzPts val="1100"/>
              <a:buFont typeface="Calibri"/>
              <a:buChar char="•"/>
            </a:pPr>
            <a:r>
              <a:rPr lang="en-US"/>
              <a:t>If teaching this workshop to</a:t>
            </a:r>
            <a:r>
              <a:rPr b="1" lang="en-US"/>
              <a:t> Multilingual families</a:t>
            </a:r>
            <a:r>
              <a:rPr lang="en-US"/>
              <a:t>: This is a difficult workshop for families new to the English language and is more appropriate for families with some familiarity with the language. To support families consider the following ideas:​</a:t>
            </a:r>
            <a:endParaRPr/>
          </a:p>
          <a:p>
            <a:pPr indent="-317500" lvl="1" marL="914400" rtl="0" algn="l">
              <a:lnSpc>
                <a:spcPct val="100000"/>
              </a:lnSpc>
              <a:spcBef>
                <a:spcPts val="0"/>
              </a:spcBef>
              <a:spcAft>
                <a:spcPts val="0"/>
              </a:spcAft>
              <a:buClr>
                <a:schemeClr val="dk1"/>
              </a:buClr>
              <a:buSzPts val="1400"/>
              <a:buChar char="•"/>
            </a:pPr>
            <a:r>
              <a:rPr lang="en-US"/>
              <a:t>Remind families that learning to be literate in another language takes time and patience. </a:t>
            </a:r>
            <a:r>
              <a:rPr b="1" lang="en-US"/>
              <a:t>Stress the important role they play in their child’s development—namely as someone who encourages them to keep trying and keep going</a:t>
            </a:r>
            <a:r>
              <a:rPr lang="en-US"/>
              <a:t>. ​</a:t>
            </a:r>
            <a:endParaRPr/>
          </a:p>
          <a:p>
            <a:pPr indent="-317500" lvl="1" marL="914400" rtl="0" algn="l">
              <a:lnSpc>
                <a:spcPct val="100000"/>
              </a:lnSpc>
              <a:spcBef>
                <a:spcPts val="0"/>
              </a:spcBef>
              <a:spcAft>
                <a:spcPts val="0"/>
              </a:spcAft>
              <a:buClr>
                <a:schemeClr val="dk1"/>
              </a:buClr>
              <a:buSzPts val="1400"/>
              <a:buChar char="•"/>
            </a:pPr>
            <a:r>
              <a:rPr lang="en-US"/>
              <a:t>Even if they don’t know the word the child is trying to read, they can encourage the child to keep persevering and trying different strategies. This is super valuable!​</a:t>
            </a:r>
            <a:endParaRPr/>
          </a:p>
          <a:p>
            <a:pPr indent="-317500" lvl="1" marL="914400" rtl="0" algn="l">
              <a:lnSpc>
                <a:spcPct val="100000"/>
              </a:lnSpc>
              <a:spcBef>
                <a:spcPts val="0"/>
              </a:spcBef>
              <a:spcAft>
                <a:spcPts val="0"/>
              </a:spcAft>
              <a:buClr>
                <a:schemeClr val="dk1"/>
              </a:buClr>
              <a:buSzPts val="1400"/>
              <a:buChar char="•"/>
            </a:pPr>
            <a:r>
              <a:rPr lang="en-US"/>
              <a:t>Choosing words to practice on may be daunting for adults new to the English language. Consider photocopying a text and highlighting words with which families can practice the strategy. Then provide a translation of some of the words.​</a:t>
            </a:r>
            <a:endParaRPr/>
          </a:p>
          <a:p>
            <a:pPr indent="-317500" lvl="1" marL="914400" rtl="0" algn="l">
              <a:lnSpc>
                <a:spcPct val="100000"/>
              </a:lnSpc>
              <a:spcBef>
                <a:spcPts val="0"/>
              </a:spcBef>
              <a:spcAft>
                <a:spcPts val="0"/>
              </a:spcAft>
              <a:buClr>
                <a:schemeClr val="dk1"/>
              </a:buClr>
              <a:buSzPts val="1400"/>
              <a:buChar char="•"/>
            </a:pPr>
            <a:r>
              <a:rPr lang="en-US"/>
              <a:t>Remind families that a dictionary, app or website (like wordreference.com) can help them check to make sure their child is getting the words.​</a:t>
            </a:r>
            <a:endParaRPr/>
          </a:p>
          <a:p>
            <a:pPr indent="-298450" lvl="0" marL="457200" rtl="0" algn="l">
              <a:lnSpc>
                <a:spcPct val="100000"/>
              </a:lnSpc>
              <a:spcBef>
                <a:spcPts val="0"/>
              </a:spcBef>
              <a:spcAft>
                <a:spcPts val="0"/>
              </a:spcAft>
              <a:buSzPts val="1100"/>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a:t>
            </a:r>
            <a:endParaRPr/>
          </a:p>
          <a:p>
            <a:pPr indent="-200134" lvl="1" marL="746236" rtl="0" algn="l">
              <a:lnSpc>
                <a:spcPct val="100000"/>
              </a:lnSpc>
              <a:spcBef>
                <a:spcPts val="0"/>
              </a:spcBef>
              <a:spcAft>
                <a:spcPts val="0"/>
              </a:spcAft>
              <a:buSzPts val="14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u="sng"/>
              <a:t>Timing considerations for a 60 min workshop</a:t>
            </a:r>
            <a:endParaRPr u="sng"/>
          </a:p>
          <a:p>
            <a:pPr indent="0" lvl="0" marL="0" rtl="0" algn="l">
              <a:lnSpc>
                <a:spcPct val="115000"/>
              </a:lnSpc>
              <a:spcBef>
                <a:spcPts val="0"/>
              </a:spcBef>
              <a:spcAft>
                <a:spcPts val="0"/>
              </a:spcAft>
              <a:buSzPts val="1100"/>
              <a:buNone/>
            </a:pPr>
            <a:r>
              <a:rPr lang="en-US"/>
              <a:t>Welcome: 10 mins</a:t>
            </a:r>
            <a:endParaRPr/>
          </a:p>
          <a:p>
            <a:pPr indent="0" lvl="0" marL="0" rtl="0" algn="l">
              <a:lnSpc>
                <a:spcPct val="115000"/>
              </a:lnSpc>
              <a:spcBef>
                <a:spcPts val="0"/>
              </a:spcBef>
              <a:spcAft>
                <a:spcPts val="0"/>
              </a:spcAft>
              <a:buSzPts val="1100"/>
              <a:buNone/>
            </a:pPr>
            <a:r>
              <a:rPr lang="en-US"/>
              <a:t>Reading tip: 15-20 mins</a:t>
            </a:r>
            <a:endParaRPr/>
          </a:p>
          <a:p>
            <a:pPr indent="0" lvl="0" marL="0" rtl="0" algn="l">
              <a:lnSpc>
                <a:spcPct val="115000"/>
              </a:lnSpc>
              <a:spcBef>
                <a:spcPts val="0"/>
              </a:spcBef>
              <a:spcAft>
                <a:spcPts val="0"/>
              </a:spcAft>
              <a:buSzPts val="1100"/>
              <a:buNone/>
            </a:pPr>
            <a:r>
              <a:rPr lang="en-US"/>
              <a:t>Practice: 15-20 mins</a:t>
            </a:r>
            <a:endParaRPr/>
          </a:p>
          <a:p>
            <a:pPr indent="0" lvl="0" marL="0" rtl="0" algn="l">
              <a:lnSpc>
                <a:spcPct val="115000"/>
              </a:lnSpc>
              <a:spcBef>
                <a:spcPts val="0"/>
              </a:spcBef>
              <a:spcAft>
                <a:spcPts val="0"/>
              </a:spcAft>
              <a:buSzPts val="1100"/>
              <a:buNone/>
            </a:pPr>
            <a:r>
              <a:rPr lang="en-US"/>
              <a:t>Reflection and updates: 10 mins</a:t>
            </a:r>
            <a:endParaRPr/>
          </a:p>
          <a:p>
            <a:pPr indent="-228600" lvl="0" marL="457200" marR="0" rtl="0" algn="l">
              <a:lnSpc>
                <a:spcPct val="100000"/>
              </a:lnSpc>
              <a:spcBef>
                <a:spcPts val="0"/>
              </a:spcBef>
              <a:spcAft>
                <a:spcPts val="0"/>
              </a:spcAft>
              <a:buSzPts val="1400"/>
              <a:buNone/>
            </a:pPr>
            <a:r>
              <a:t/>
            </a:r>
            <a:endParaRPr u="sng"/>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After you use these materials, we want to hear your feedback! Fill out the </a:t>
            </a:r>
            <a:r>
              <a:rPr lang="en-US"/>
              <a:t>Family Workshop Facilitator Feedback Form </a:t>
            </a:r>
            <a:r>
              <a:rPr b="0" i="0" lang="en-US" sz="1200" u="none" cap="none" strike="noStrike">
                <a:solidFill>
                  <a:schemeClr val="dk1"/>
                </a:solidFill>
                <a:latin typeface="Calibri"/>
                <a:ea typeface="Calibri"/>
                <a:cs typeface="Calibri"/>
                <a:sym typeface="Calibri"/>
              </a:rPr>
              <a:t> at </a:t>
            </a:r>
            <a:r>
              <a:rPr lang="en-US" u="sng">
                <a:solidFill>
                  <a:schemeClr val="hlink"/>
                </a:solidFill>
                <a:hlinkClick r:id="rId2"/>
              </a:rPr>
              <a:t>https://bit.ly/SBCfeedbackform</a:t>
            </a:r>
            <a:r>
              <a:rPr lang="en-US" u="none">
                <a:solidFill>
                  <a:schemeClr val="dk1"/>
                </a:solidFill>
              </a:rPr>
              <a:t>. </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1398" name="Google Shape;1398;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p1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SzPts val="1400"/>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go back and reread after learning how to pronounce a tricky word.</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aprendido preguntas para ayudar a su hijo a volver atrás y releer después de aprender a pronunciar una palabra difícil.</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t/>
            </a:r>
            <a:endParaRPr i="1"/>
          </a:p>
        </p:txBody>
      </p:sp>
      <p:sp>
        <p:nvSpPr>
          <p:cNvPr id="1498" name="Google Shape;1498;p1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p1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endParaRPr/>
          </a:p>
          <a:p>
            <a:pPr indent="0" lvl="0" marL="0" rtl="0" algn="l">
              <a:lnSpc>
                <a:spcPct val="100000"/>
              </a:lnSpc>
              <a:spcBef>
                <a:spcPts val="0"/>
              </a:spcBef>
              <a:spcAft>
                <a:spcPts val="0"/>
              </a:spcAft>
              <a:buClr>
                <a:schemeClr val="dk1"/>
              </a:buClr>
              <a:buSzPts val="11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go back and reread after learning how to pronounce a tricky word.</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1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aprendido preguntas para ayudar a su hijo a volver atrás y releer después de aprender a pronunciar una palabra difícil.</a:t>
            </a:r>
            <a:endParaRPr/>
          </a:p>
        </p:txBody>
      </p:sp>
      <p:sp>
        <p:nvSpPr>
          <p:cNvPr id="1508" name="Google Shape;1508;p1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5" name="Shape 1515"/>
        <p:cNvGrpSpPr/>
        <p:nvPr/>
      </p:nvGrpSpPr>
      <p:grpSpPr>
        <a:xfrm>
          <a:off x="0" y="0"/>
          <a:ext cx="0" cy="0"/>
          <a:chOff x="0" y="0"/>
          <a:chExt cx="0" cy="0"/>
        </a:xfrm>
      </p:grpSpPr>
      <p:sp>
        <p:nvSpPr>
          <p:cNvPr id="1516" name="Google Shape;1516;p13: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7" name="Google Shape;1517;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p1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6" name="Google Shape;1526;p1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Part 3: Practice time</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92100" lvl="0" marL="457200" rtl="0" algn="l">
              <a:lnSpc>
                <a:spcPct val="100000"/>
              </a:lnSpc>
              <a:spcBef>
                <a:spcPts val="0"/>
              </a:spcBef>
              <a:spcAft>
                <a:spcPts val="0"/>
              </a:spcAft>
              <a:buSzPts val="1000"/>
              <a:buFont typeface="Calibri"/>
              <a:buChar char="•"/>
            </a:pPr>
            <a:r>
              <a:rPr lang="en-US"/>
              <a:t>Note: Practice time should be most of the remaining time. Leave 10 minutes or so at the end for reflection.</a:t>
            </a:r>
            <a:endParaRPr/>
          </a:p>
          <a:p>
            <a:pPr indent="-292100" lvl="0" marL="457200" rtl="0" algn="l">
              <a:lnSpc>
                <a:spcPct val="100000"/>
              </a:lnSpc>
              <a:spcBef>
                <a:spcPts val="0"/>
              </a:spcBef>
              <a:spcAft>
                <a:spcPts val="0"/>
              </a:spcAft>
              <a:buSzPts val="1000"/>
              <a:buFont typeface="Calibri"/>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292100" lvl="0" marL="457200" rtl="0" algn="l">
              <a:lnSpc>
                <a:spcPct val="100000"/>
              </a:lnSpc>
              <a:spcBef>
                <a:spcPts val="0"/>
              </a:spcBef>
              <a:spcAft>
                <a:spcPts val="0"/>
              </a:spcAft>
              <a:buClr>
                <a:schemeClr val="dk1"/>
              </a:buClr>
              <a:buSzPts val="1000"/>
              <a:buFont typeface="Calibri"/>
              <a:buChar char="•"/>
            </a:pPr>
            <a:r>
              <a:rPr b="1" lang="en-US"/>
              <a:t>Take a moment to explain that you’ll be circulating </a:t>
            </a:r>
            <a:r>
              <a:rPr lang="en-US"/>
              <a:t>around while they practice (to provide 1:1 support and answer any questions).</a:t>
            </a:r>
            <a:endParaRPr/>
          </a:p>
          <a:p>
            <a:pPr indent="-292100" lvl="1" marL="914400" rtl="0" algn="l">
              <a:lnSpc>
                <a:spcPct val="100000"/>
              </a:lnSpc>
              <a:spcBef>
                <a:spcPts val="0"/>
              </a:spcBef>
              <a:spcAft>
                <a:spcPts val="0"/>
              </a:spcAft>
              <a:buSzPts val="1000"/>
              <a:buFont typeface="Calibri"/>
              <a:buChar char="•"/>
            </a:pPr>
            <a:r>
              <a:rPr lang="en-US"/>
              <a:t>►Multilingual families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292100" lvl="0" marL="457200" rtl="0" algn="l">
              <a:lnSpc>
                <a:spcPct val="100000"/>
              </a:lnSpc>
              <a:spcBef>
                <a:spcPts val="0"/>
              </a:spcBef>
              <a:spcAft>
                <a:spcPts val="0"/>
              </a:spcAft>
              <a:buSzPts val="1000"/>
              <a:buFont typeface="Calibri"/>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292100" lvl="1" marL="914400" rtl="0" algn="l">
              <a:lnSpc>
                <a:spcPct val="100000"/>
              </a:lnSpc>
              <a:spcBef>
                <a:spcPts val="0"/>
              </a:spcBef>
              <a:spcAft>
                <a:spcPts val="0"/>
              </a:spcAft>
              <a:buSzPts val="1000"/>
              <a:buFont typeface="Calibri"/>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292100" lvl="1" marL="914400" rtl="0" algn="l">
              <a:lnSpc>
                <a:spcPct val="100000"/>
              </a:lnSpc>
              <a:spcBef>
                <a:spcPts val="0"/>
              </a:spcBef>
              <a:spcAft>
                <a:spcPts val="0"/>
              </a:spcAft>
              <a:buSzPts val="1000"/>
              <a:buFont typeface="Calibri"/>
              <a:buChar char="•"/>
            </a:pPr>
            <a:r>
              <a:rPr b="0" i="0" lang="en-US" sz="1200" u="none" cap="none" strike="noStrike">
                <a:solidFill>
                  <a:schemeClr val="dk1"/>
                </a:solidFill>
                <a:latin typeface="Calibri"/>
                <a:ea typeface="Calibri"/>
                <a:cs typeface="Calibri"/>
                <a:sym typeface="Calibri"/>
              </a:rPr>
              <a:t>To support families, consider underlining two high 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292100" lvl="0" marL="457200" rtl="0" algn="l">
              <a:lnSpc>
                <a:spcPct val="100000"/>
              </a:lnSpc>
              <a:spcBef>
                <a:spcPts val="0"/>
              </a:spcBef>
              <a:spcAft>
                <a:spcPts val="0"/>
              </a:spcAft>
              <a:buSzPts val="1000"/>
              <a:buFont typeface="Calibri"/>
              <a:buChar char="•"/>
            </a:pPr>
            <a:r>
              <a:rPr lang="en-US"/>
              <a:t>Remind families they can always work on their action plan or other strategies during practice time, especially if they have questions or want some help with it.</a:t>
            </a:r>
            <a:endParaRPr/>
          </a:p>
          <a:p>
            <a:pPr indent="-292100" lvl="0" marL="457200" rtl="0" algn="l">
              <a:lnSpc>
                <a:spcPct val="100000"/>
              </a:lnSpc>
              <a:spcBef>
                <a:spcPts val="0"/>
              </a:spcBef>
              <a:spcAft>
                <a:spcPts val="0"/>
              </a:spcAft>
              <a:buSzPts val="1000"/>
              <a:buFont typeface="Calibri"/>
              <a:buChar char="•"/>
            </a:pPr>
            <a:r>
              <a:rPr b="1" lang="en-US"/>
              <a:t>Circulate and work with families. </a:t>
            </a:r>
            <a:r>
              <a:rPr lang="en-US"/>
              <a:t>Here are some suggestions:</a:t>
            </a:r>
            <a:endParaRPr/>
          </a:p>
          <a:p>
            <a:pPr indent="-292100" lvl="1" marL="914400" rtl="0" algn="l">
              <a:lnSpc>
                <a:spcPct val="100000"/>
              </a:lnSpc>
              <a:spcBef>
                <a:spcPts val="0"/>
              </a:spcBef>
              <a:spcAft>
                <a:spcPts val="0"/>
              </a:spcAft>
              <a:buSzPts val="1000"/>
              <a:buFont typeface="Calibri"/>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292100" lvl="1" marL="914400" rtl="0" algn="l">
              <a:lnSpc>
                <a:spcPct val="100000"/>
              </a:lnSpc>
              <a:spcBef>
                <a:spcPts val="0"/>
              </a:spcBef>
              <a:spcAft>
                <a:spcPts val="0"/>
              </a:spcAft>
              <a:buSzPts val="1000"/>
              <a:buFont typeface="Calibri"/>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modeled it, ask the adult, “What did you notice me doing?” or say “Did you notice that I…”</a:t>
            </a:r>
            <a:endParaRPr/>
          </a:p>
          <a:p>
            <a:pPr indent="-292100" lvl="1" marL="914400" rtl="0" algn="l">
              <a:lnSpc>
                <a:spcPct val="100000"/>
              </a:lnSpc>
              <a:spcBef>
                <a:spcPts val="0"/>
              </a:spcBef>
              <a:spcAft>
                <a:spcPts val="0"/>
              </a:spcAft>
              <a:buSzPts val="1000"/>
              <a:buFont typeface="Calibri"/>
              <a:buChar char="•"/>
            </a:pPr>
            <a:r>
              <a:rPr lang="en-US"/>
              <a:t>Gather “glows”(things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8" name="Shape 1538"/>
        <p:cNvGrpSpPr/>
        <p:nvPr/>
      </p:nvGrpSpPr>
      <p:grpSpPr>
        <a:xfrm>
          <a:off x="0" y="0"/>
          <a:ext cx="0" cy="0"/>
          <a:chOff x="0" y="0"/>
          <a:chExt cx="0" cy="0"/>
        </a:xfrm>
      </p:grpSpPr>
      <p:sp>
        <p:nvSpPr>
          <p:cNvPr id="1539" name="Google Shape;1539;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Check in on the goal of </a:t>
            </a:r>
            <a:r>
              <a:rPr b="1" lang="en-US"/>
              <a:t>F</a:t>
            </a:r>
            <a:r>
              <a:rPr b="1" lang="en-US" sz="1200">
                <a:solidFill>
                  <a:schemeClr val="dk1"/>
                </a:solidFill>
                <a:latin typeface="Calibri"/>
                <a:ea typeface="Calibri"/>
                <a:cs typeface="Calibri"/>
                <a:sym typeface="Calibri"/>
              </a:rPr>
              <a:t>amily </a:t>
            </a:r>
            <a:r>
              <a:rPr b="1" lang="en-US"/>
              <a:t>W</a:t>
            </a:r>
            <a:r>
              <a:rPr b="1" lang="en-US" sz="1200">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40" name="Google Shape;1540;p15: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6" name="Shape 1546"/>
        <p:cNvGrpSpPr/>
        <p:nvPr/>
      </p:nvGrpSpPr>
      <p:grpSpPr>
        <a:xfrm>
          <a:off x="0" y="0"/>
          <a:ext cx="0" cy="0"/>
          <a:chOff x="0" y="0"/>
          <a:chExt cx="0" cy="0"/>
        </a:xfrm>
      </p:grpSpPr>
      <p:sp>
        <p:nvSpPr>
          <p:cNvPr id="1547" name="Google Shape;1547;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548" name="Google Shape;1548;p16: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3" name="Shape 1403"/>
        <p:cNvGrpSpPr/>
        <p:nvPr/>
      </p:nvGrpSpPr>
      <p:grpSpPr>
        <a:xfrm>
          <a:off x="0" y="0"/>
          <a:ext cx="0" cy="0"/>
          <a:chOff x="0" y="0"/>
          <a:chExt cx="0" cy="0"/>
        </a:xfrm>
      </p:grpSpPr>
      <p:sp>
        <p:nvSpPr>
          <p:cNvPr id="1404" name="Google Shape;1404;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405" name="Google Shape;1405;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22860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171450" lvl="1" marL="62865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171450" lvl="1" marL="628650" rtl="0" algn="l">
              <a:lnSpc>
                <a:spcPct val="100000"/>
              </a:lnSpc>
              <a:spcBef>
                <a:spcPts val="0"/>
              </a:spcBef>
              <a:spcAft>
                <a:spcPts val="0"/>
              </a:spcAft>
              <a:buSzPts val="1400"/>
              <a:buChar char="•"/>
            </a:pPr>
            <a:r>
              <a:rPr lang="en-US"/>
              <a:t>If this is not the first workshop, move quickly through this slide.</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410" name="Google Shape;1410;p3: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b="1"/>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a:t>
            </a:r>
            <a:r>
              <a:rPr b="1" lang="en-US"/>
              <a:t> (</a:t>
            </a:r>
            <a:r>
              <a:rPr b="1" i="0" lang="en-US" sz="1200" u="none" cap="none" strike="noStrike">
                <a:solidFill>
                  <a:schemeClr val="dk1"/>
                </a:solidFill>
                <a:latin typeface="Calibri"/>
                <a:ea typeface="Calibri"/>
                <a:cs typeface="Calibri"/>
                <a:sym typeface="Calibri"/>
              </a:rPr>
              <a:t>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424" name="Google Shape;1424;p5: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9" name="Shape 1439"/>
        <p:cNvGrpSpPr/>
        <p:nvPr/>
      </p:nvGrpSpPr>
      <p:grpSpPr>
        <a:xfrm>
          <a:off x="0" y="0"/>
          <a:ext cx="0" cy="0"/>
          <a:chOff x="0" y="0"/>
          <a:chExt cx="0" cy="0"/>
        </a:xfrm>
      </p:grpSpPr>
      <p:sp>
        <p:nvSpPr>
          <p:cNvPr id="1440" name="Google Shape;1440;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US"/>
              <a:t>Part 2: Reading tip</a:t>
            </a:r>
            <a:endParaRPr b="1"/>
          </a:p>
          <a:p>
            <a:pPr indent="0" lvl="0" marL="0" rtl="0" algn="l">
              <a:lnSpc>
                <a:spcPct val="100000"/>
              </a:lnSpc>
              <a:spcBef>
                <a:spcPts val="0"/>
              </a:spcBef>
              <a:spcAft>
                <a:spcPts val="0"/>
              </a:spcAft>
              <a:buClr>
                <a:schemeClr val="dk1"/>
              </a:buClr>
              <a:buSzPts val="1400"/>
              <a:buFont typeface="Arial"/>
              <a:buNone/>
            </a:pPr>
            <a:r>
              <a:t/>
            </a:r>
            <a:endParaRPr b="1"/>
          </a:p>
          <a:p>
            <a:pPr indent="-279400" lvl="0" marL="457200" rtl="0" algn="l">
              <a:lnSpc>
                <a:spcPct val="100000"/>
              </a:lnSpc>
              <a:spcBef>
                <a:spcPts val="0"/>
              </a:spcBef>
              <a:spcAft>
                <a:spcPts val="0"/>
              </a:spcAft>
              <a:buClr>
                <a:schemeClr val="dk1"/>
              </a:buClr>
              <a:buSzPts val="800"/>
              <a:buFont typeface="Calibri"/>
              <a:buChar char="●"/>
            </a:pPr>
            <a:r>
              <a:rPr b="1" lang="en-US"/>
              <a:t>Introduce the 3 parts of the reading tip</a:t>
            </a:r>
            <a:r>
              <a:rPr lang="en-US"/>
              <a:t>.</a:t>
            </a:r>
            <a:endParaRPr/>
          </a:p>
          <a:p>
            <a:pPr indent="0" lvl="0" marL="0" rtl="0" algn="l">
              <a:lnSpc>
                <a:spcPct val="115000"/>
              </a:lnSpc>
              <a:spcBef>
                <a:spcPts val="0"/>
              </a:spcBef>
              <a:spcAft>
                <a:spcPts val="0"/>
              </a:spcAft>
              <a:buClr>
                <a:schemeClr val="dk1"/>
              </a:buClr>
              <a:buSzPts val="1100"/>
              <a:buFont typeface="Arial"/>
              <a:buNone/>
            </a:pPr>
            <a:r>
              <a:t/>
            </a:r>
            <a:endParaRPr u="sng"/>
          </a:p>
          <a:p>
            <a:pPr indent="0" lvl="0" marL="0" rtl="0" algn="l">
              <a:lnSpc>
                <a:spcPct val="115000"/>
              </a:lnSpc>
              <a:spcBef>
                <a:spcPts val="0"/>
              </a:spcBef>
              <a:spcAft>
                <a:spcPts val="0"/>
              </a:spcAft>
              <a:buClr>
                <a:schemeClr val="dk1"/>
              </a:buClr>
              <a:buSzPts val="1100"/>
              <a:buFont typeface="Arial"/>
              <a:buNone/>
            </a:pPr>
            <a:r>
              <a:rPr lang="en-US" u="sng"/>
              <a:t>Sample script:</a:t>
            </a:r>
            <a:endParaRPr u="sng"/>
          </a:p>
          <a:p>
            <a:pPr indent="0" lvl="0" marL="0" rtl="0" algn="l">
              <a:lnSpc>
                <a:spcPct val="115000"/>
              </a:lnSpc>
              <a:spcBef>
                <a:spcPts val="0"/>
              </a:spcBef>
              <a:spcAft>
                <a:spcPts val="0"/>
              </a:spcAft>
              <a:buClr>
                <a:schemeClr val="dk1"/>
              </a:buClr>
              <a:buSzPts val="1100"/>
              <a:buFont typeface="Arial"/>
              <a:buNone/>
            </a:pPr>
            <a:r>
              <a:rPr i="1" lang="en-US"/>
              <a:t>Here is our tip for today:</a:t>
            </a:r>
            <a:endParaRPr i="1"/>
          </a:p>
          <a:p>
            <a:pPr indent="-279400" lvl="0" marL="457200" rtl="0" algn="l">
              <a:lnSpc>
                <a:spcPct val="115000"/>
              </a:lnSpc>
              <a:spcBef>
                <a:spcPts val="0"/>
              </a:spcBef>
              <a:spcAft>
                <a:spcPts val="0"/>
              </a:spcAft>
              <a:buClr>
                <a:schemeClr val="dk1"/>
              </a:buClr>
              <a:buSzPts val="800"/>
              <a:buFont typeface="Calibri"/>
              <a:buChar char="●"/>
            </a:pPr>
            <a:r>
              <a:rPr i="1" lang="en-US"/>
              <a:t>First we will review what to do when your child is struggling with a tricky word.</a:t>
            </a:r>
            <a:endParaRPr i="1"/>
          </a:p>
          <a:p>
            <a:pPr indent="-279400" lvl="0" marL="457200" rtl="0" algn="l">
              <a:lnSpc>
                <a:spcPct val="115000"/>
              </a:lnSpc>
              <a:spcBef>
                <a:spcPts val="0"/>
              </a:spcBef>
              <a:spcAft>
                <a:spcPts val="0"/>
              </a:spcAft>
              <a:buClr>
                <a:schemeClr val="dk1"/>
              </a:buClr>
              <a:buSzPts val="800"/>
              <a:buFont typeface="Calibri"/>
              <a:buChar char="●"/>
            </a:pPr>
            <a:r>
              <a:rPr i="1" lang="en-US"/>
              <a:t>Next, we will watch our reader to see what steps they take on their own to figure out the tricky word</a:t>
            </a:r>
            <a:r>
              <a:rPr b="1" i="1" lang="en-US"/>
              <a:t> </a:t>
            </a:r>
            <a:r>
              <a:rPr i="1" lang="en-US"/>
              <a:t>and praise their efforts.</a:t>
            </a:r>
            <a:endParaRPr i="1"/>
          </a:p>
          <a:p>
            <a:pPr indent="-279400" lvl="0" marL="457200" rtl="0" algn="l">
              <a:lnSpc>
                <a:spcPct val="115000"/>
              </a:lnSpc>
              <a:spcBef>
                <a:spcPts val="0"/>
              </a:spcBef>
              <a:spcAft>
                <a:spcPts val="0"/>
              </a:spcAft>
              <a:buClr>
                <a:schemeClr val="dk1"/>
              </a:buClr>
              <a:buSzPts val="800"/>
              <a:buFont typeface="Calibri"/>
              <a:buChar char="●"/>
            </a:pPr>
            <a:r>
              <a:rPr i="1" lang="en-US"/>
              <a:t>Finally, we’ll talk about how to use those tricky words as a moment to build fluency or sound more like a storyteller.</a:t>
            </a:r>
            <a:r>
              <a:rPr lang="en-US"/>
              <a:t> </a:t>
            </a:r>
            <a:endParaRPr/>
          </a:p>
          <a:p>
            <a:pPr indent="-279400" lvl="0" marL="457200" rtl="0" algn="l">
              <a:lnSpc>
                <a:spcPct val="115000"/>
              </a:lnSpc>
              <a:spcBef>
                <a:spcPts val="0"/>
              </a:spcBef>
              <a:spcAft>
                <a:spcPts val="0"/>
              </a:spcAft>
              <a:buClr>
                <a:schemeClr val="dk1"/>
              </a:buClr>
              <a:buSzPts val="800"/>
              <a:buFont typeface="Calibri"/>
              <a:buChar char="●"/>
            </a:pPr>
            <a:r>
              <a:rPr i="1" lang="en-US"/>
              <a:t>Why? In order to grow as a reader, a child should reread to work on fluency or sounding like a storyteller. It also helps them to cement the tricky word in their minds.</a:t>
            </a:r>
            <a:endParaRPr i="1"/>
          </a:p>
          <a:p>
            <a:pPr indent="0" lvl="0" marL="0" rtl="0" algn="l">
              <a:lnSpc>
                <a:spcPct val="115000"/>
              </a:lnSpc>
              <a:spcBef>
                <a:spcPts val="0"/>
              </a:spcBef>
              <a:spcAft>
                <a:spcPts val="0"/>
              </a:spcAft>
              <a:buClr>
                <a:schemeClr val="dk1"/>
              </a:buClr>
              <a:buSzPts val="1100"/>
              <a:buFont typeface="Arial"/>
              <a:buNone/>
            </a:pPr>
            <a:r>
              <a:t/>
            </a:r>
            <a:endParaRPr i="1"/>
          </a:p>
          <a:p>
            <a:pPr indent="0" lvl="0" marL="0" rtl="0" algn="l">
              <a:lnSpc>
                <a:spcPct val="115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15000"/>
              </a:lnSpc>
              <a:spcBef>
                <a:spcPts val="0"/>
              </a:spcBef>
              <a:spcAft>
                <a:spcPts val="0"/>
              </a:spcAft>
              <a:buClr>
                <a:schemeClr val="dk1"/>
              </a:buClr>
              <a:buSzPts val="1100"/>
              <a:buFont typeface="Arial"/>
              <a:buNone/>
            </a:pPr>
            <a:r>
              <a:rPr i="1" lang="en-US"/>
              <a:t>Aquí está el consejo de hoy:</a:t>
            </a:r>
            <a:endParaRPr i="1"/>
          </a:p>
          <a:p>
            <a:pPr indent="-279400" lvl="0" marL="457200" rtl="0" algn="l">
              <a:lnSpc>
                <a:spcPct val="115000"/>
              </a:lnSpc>
              <a:spcBef>
                <a:spcPts val="0"/>
              </a:spcBef>
              <a:spcAft>
                <a:spcPts val="0"/>
              </a:spcAft>
              <a:buClr>
                <a:schemeClr val="dk1"/>
              </a:buClr>
              <a:buSzPts val="800"/>
              <a:buFont typeface="Calibri"/>
              <a:buChar char="●"/>
            </a:pPr>
            <a:r>
              <a:rPr i="1" lang="en-US"/>
              <a:t>Primero, vamos a repasar lo que se debe de hacer cuando su hijo está batallando con una palabra complicada.</a:t>
            </a:r>
            <a:endParaRPr i="1"/>
          </a:p>
          <a:p>
            <a:pPr indent="-279400" lvl="0" marL="457200" rtl="0" algn="l">
              <a:lnSpc>
                <a:spcPct val="115000"/>
              </a:lnSpc>
              <a:spcBef>
                <a:spcPts val="0"/>
              </a:spcBef>
              <a:spcAft>
                <a:spcPts val="0"/>
              </a:spcAft>
              <a:buClr>
                <a:schemeClr val="dk1"/>
              </a:buClr>
              <a:buSzPts val="800"/>
              <a:buFont typeface="Calibri"/>
              <a:buChar char="●"/>
            </a:pPr>
            <a:r>
              <a:rPr i="1" lang="en-US"/>
              <a:t>Luego, vamos a observar el lector para ver cuáles pasos toma independientemente para averiguar la palabra complicada y elogiar sus esfuerzos.</a:t>
            </a:r>
            <a:endParaRPr i="1"/>
          </a:p>
          <a:p>
            <a:pPr indent="-279400" lvl="0" marL="457200" rtl="0" algn="l">
              <a:lnSpc>
                <a:spcPct val="115000"/>
              </a:lnSpc>
              <a:spcBef>
                <a:spcPts val="0"/>
              </a:spcBef>
              <a:spcAft>
                <a:spcPts val="0"/>
              </a:spcAft>
              <a:buClr>
                <a:schemeClr val="dk1"/>
              </a:buClr>
              <a:buSzPts val="800"/>
              <a:buFont typeface="Calibri"/>
              <a:buChar char="●"/>
            </a:pPr>
            <a:r>
              <a:rPr i="1" lang="en-US"/>
              <a:t>Por ultimo, vamos a hablar sobre cómo se puede usar el proceso de averiguar las palabras complicadas como un momento para aumentar la fluidez o oírse más como un cuentista.</a:t>
            </a:r>
            <a:endParaRPr i="1"/>
          </a:p>
          <a:p>
            <a:pPr indent="-279400" lvl="0" marL="457200" rtl="0" algn="l">
              <a:lnSpc>
                <a:spcPct val="115000"/>
              </a:lnSpc>
              <a:spcBef>
                <a:spcPts val="0"/>
              </a:spcBef>
              <a:spcAft>
                <a:spcPts val="0"/>
              </a:spcAft>
              <a:buClr>
                <a:schemeClr val="dk1"/>
              </a:buClr>
              <a:buSzPts val="800"/>
              <a:buFont typeface="Calibri"/>
              <a:buChar char="●"/>
            </a:pPr>
            <a:r>
              <a:rPr i="1" lang="en-US"/>
              <a:t>¿Por qué? Para crecer como un lector, un niño debe de volver a leer para mejorar su fluidez o oírse más como un cuentista. También le puede ayudar para aprender bien las palabras complicadas en su mente.</a:t>
            </a:r>
            <a:endParaRPr i="1"/>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SzPts val="1400"/>
              <a:buNone/>
            </a:pPr>
            <a:r>
              <a:t/>
            </a:r>
            <a:endParaRPr/>
          </a:p>
        </p:txBody>
      </p:sp>
      <p:sp>
        <p:nvSpPr>
          <p:cNvPr id="1441" name="Google Shape;1441;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p7: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4" name="Google Shape;1454;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1400"/>
              <a:buNone/>
            </a:pPr>
            <a:r>
              <a:t/>
            </a:r>
            <a:endParaRPr/>
          </a:p>
          <a:p>
            <a:pPr indent="-279400" lvl="0" marL="457200" rtl="0" algn="l">
              <a:lnSpc>
                <a:spcPct val="100000"/>
              </a:lnSpc>
              <a:spcBef>
                <a:spcPts val="0"/>
              </a:spcBef>
              <a:spcAft>
                <a:spcPts val="0"/>
              </a:spcAft>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5" name="Shape 1465"/>
        <p:cNvGrpSpPr/>
        <p:nvPr/>
      </p:nvGrpSpPr>
      <p:grpSpPr>
        <a:xfrm>
          <a:off x="0" y="0"/>
          <a:ext cx="0" cy="0"/>
          <a:chOff x="0" y="0"/>
          <a:chExt cx="0" cy="0"/>
        </a:xfrm>
      </p:grpSpPr>
      <p:sp>
        <p:nvSpPr>
          <p:cNvPr id="1466" name="Google Shape;1466;p8:notes"/>
          <p:cNvSpPr/>
          <p:nvPr>
            <p:ph idx="2" type="sldImg"/>
          </p:nvPr>
        </p:nvSpPr>
        <p:spPr>
          <a:xfrm>
            <a:off x="3533775" y="138113"/>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7" name="Google Shape;1467;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171450" lvl="0" marL="171450" marR="0" rtl="0" algn="l">
              <a:lnSpc>
                <a:spcPct val="100000"/>
              </a:lnSpc>
              <a:spcBef>
                <a:spcPts val="0"/>
              </a:spcBef>
              <a:spcAft>
                <a:spcPts val="0"/>
              </a:spcAft>
              <a:buClr>
                <a:schemeClr val="dk1"/>
              </a:buClr>
              <a:buSzPts val="1200"/>
              <a:buFont typeface="Arial"/>
              <a:buChar char="•"/>
            </a:pPr>
            <a:r>
              <a:rPr lang="en-US">
                <a:solidFill>
                  <a:schemeClr val="dk1"/>
                </a:solidFill>
              </a:rPr>
              <a:t>Use the slide page to </a:t>
            </a:r>
            <a:r>
              <a:rPr b="1" lang="en-US">
                <a:solidFill>
                  <a:schemeClr val="dk1"/>
                </a:solidFill>
              </a:rPr>
              <a:t>model and explain why “across” is a good word to talk about</a:t>
            </a:r>
            <a:endParaRPr>
              <a:solidFill>
                <a:schemeClr val="dk1"/>
              </a:solidFill>
            </a:endParaRPr>
          </a:p>
          <a:p>
            <a:pPr indent="-171450" lvl="1" marL="628650" marR="0" rtl="0" algn="l">
              <a:lnSpc>
                <a:spcPct val="100000"/>
              </a:lnSpc>
              <a:spcBef>
                <a:spcPts val="0"/>
              </a:spcBef>
              <a:spcAft>
                <a:spcPts val="0"/>
              </a:spcAft>
              <a:buClr>
                <a:schemeClr val="dk1"/>
              </a:buClr>
              <a:buSzPts val="1200"/>
              <a:buFont typeface="Arial"/>
              <a:buChar char="•"/>
            </a:pPr>
            <a:r>
              <a:rPr i="0" lang="en-US">
                <a:solidFill>
                  <a:schemeClr val="dk1"/>
                </a:solidFill>
              </a:rPr>
              <a:t>The criteria you may share with families are:</a:t>
            </a:r>
            <a:endParaRPr/>
          </a:p>
          <a:p>
            <a:pPr indent="-279400" lvl="2" marL="1371600" marR="0" rtl="0" algn="l">
              <a:lnSpc>
                <a:spcPct val="100000"/>
              </a:lnSpc>
              <a:spcBef>
                <a:spcPts val="0"/>
              </a:spcBef>
              <a:spcAft>
                <a:spcPts val="0"/>
              </a:spcAft>
              <a:buClr>
                <a:schemeClr val="dk1"/>
              </a:buClr>
              <a:buSzPts val="800"/>
              <a:buFont typeface="Calibri"/>
              <a:buChar char="●"/>
            </a:pPr>
            <a:r>
              <a:rPr i="0" lang="en-US">
                <a:solidFill>
                  <a:schemeClr val="dk1"/>
                </a:solidFill>
              </a:rPr>
              <a:t>It’s a word that your child is likely to see again.</a:t>
            </a:r>
            <a:endParaRPr/>
          </a:p>
          <a:p>
            <a:pPr indent="-228600" lvl="3" marL="1600200" rtl="0" algn="l">
              <a:lnSpc>
                <a:spcPct val="100000"/>
              </a:lnSpc>
              <a:spcBef>
                <a:spcPts val="0"/>
              </a:spcBef>
              <a:spcAft>
                <a:spcPts val="0"/>
              </a:spcAft>
              <a:buSzPts val="1400"/>
              <a:buFont typeface="Arial"/>
              <a:buChar char="•"/>
            </a:pPr>
            <a:r>
              <a:rPr i="0" lang="en-US">
                <a:solidFill>
                  <a:schemeClr val="dk1"/>
                </a:solidFill>
              </a:rPr>
              <a:t>If the children are older, stress the importance of academic vocabulary such as complex, summarize, describe—words that we use in schools a lot.</a:t>
            </a:r>
            <a:endParaRPr/>
          </a:p>
          <a:p>
            <a:pPr indent="-228600" lvl="3" marL="1600200" rtl="0" algn="l">
              <a:lnSpc>
                <a:spcPct val="100000"/>
              </a:lnSpc>
              <a:spcBef>
                <a:spcPts val="0"/>
              </a:spcBef>
              <a:spcAft>
                <a:spcPts val="0"/>
              </a:spcAft>
              <a:buSzPts val="1400"/>
              <a:buFont typeface="Arial"/>
              <a:buChar char="•"/>
            </a:pPr>
            <a:r>
              <a:rPr i="0" lang="en-US">
                <a:solidFill>
                  <a:schemeClr val="dk1"/>
                </a:solidFill>
              </a:rPr>
              <a:t>If children are younger, you may want to talk about sight words or high</a:t>
            </a:r>
            <a:r>
              <a:rPr lang="en-US"/>
              <a:t>-</a:t>
            </a:r>
            <a:r>
              <a:rPr i="0" lang="en-US">
                <a:solidFill>
                  <a:schemeClr val="dk1"/>
                </a:solidFill>
              </a:rPr>
              <a:t>frequency words.</a:t>
            </a:r>
            <a:endParaRPr/>
          </a:p>
          <a:p>
            <a:pPr indent="-279400" lvl="2" marL="1371600" rtl="0" algn="l">
              <a:lnSpc>
                <a:spcPct val="100000"/>
              </a:lnSpc>
              <a:spcBef>
                <a:spcPts val="0"/>
              </a:spcBef>
              <a:spcAft>
                <a:spcPts val="0"/>
              </a:spcAft>
              <a:buSzPts val="800"/>
              <a:buFont typeface="Calibri"/>
              <a:buChar char="●"/>
            </a:pPr>
            <a:r>
              <a:rPr i="0" lang="en-US">
                <a:solidFill>
                  <a:schemeClr val="dk1"/>
                </a:solidFill>
              </a:rPr>
              <a:t>It’s a word your child struggled to read, and they may have lost track of the overall meaning of the sentence.</a:t>
            </a:r>
            <a:endParaRPr/>
          </a:p>
          <a:p>
            <a:pPr indent="-279400" lvl="2" marL="1371600" rtl="0" algn="l">
              <a:lnSpc>
                <a:spcPct val="100000"/>
              </a:lnSpc>
              <a:spcBef>
                <a:spcPts val="0"/>
              </a:spcBef>
              <a:spcAft>
                <a:spcPts val="0"/>
              </a:spcAft>
              <a:buSzPts val="800"/>
              <a:buFont typeface="Calibri"/>
              <a:buChar char="●"/>
            </a:pPr>
            <a:r>
              <a:rPr i="0" lang="en-US">
                <a:solidFill>
                  <a:schemeClr val="dk1"/>
                </a:solidFill>
              </a:rPr>
              <a:t>It’s been awhile since you reread a word.</a:t>
            </a:r>
            <a:endParaRPr/>
          </a:p>
          <a:p>
            <a:pPr indent="-317500" lvl="1" marL="914400" rtl="0" algn="l">
              <a:lnSpc>
                <a:spcPct val="100000"/>
              </a:lnSpc>
              <a:spcBef>
                <a:spcPts val="0"/>
              </a:spcBef>
              <a:spcAft>
                <a:spcPts val="0"/>
              </a:spcAft>
              <a:buSzPts val="1400"/>
              <a:buFont typeface="Arial"/>
              <a:buChar char="•"/>
            </a:pPr>
            <a:r>
              <a:rPr lang="en-US">
                <a:solidFill>
                  <a:schemeClr val="dk1"/>
                </a:solidFill>
              </a:rPr>
              <a:t>►Be sensitive to the fact that some </a:t>
            </a:r>
            <a:r>
              <a:rPr lang="en-US"/>
              <a:t>Multilingual</a:t>
            </a:r>
            <a:r>
              <a:rPr lang="en-US">
                <a:solidFill>
                  <a:schemeClr val="dk1"/>
                </a:solidFill>
              </a:rPr>
              <a:t> families may not have the necessary schema to choose a word based on this criteria.</a:t>
            </a:r>
            <a:endParaRPr/>
          </a:p>
          <a:p>
            <a:pPr indent="-279400" lvl="2" marL="1371600" rtl="0" algn="l">
              <a:lnSpc>
                <a:spcPct val="100000"/>
              </a:lnSpc>
              <a:spcBef>
                <a:spcPts val="0"/>
              </a:spcBef>
              <a:spcAft>
                <a:spcPts val="0"/>
              </a:spcAft>
              <a:buSzPts val="800"/>
              <a:buFont typeface="Calibri"/>
              <a:buChar char="●"/>
            </a:pPr>
            <a:r>
              <a:rPr lang="en-US">
                <a:solidFill>
                  <a:schemeClr val="dk1"/>
                </a:solidFill>
              </a:rPr>
              <a:t>Take time to explicitly reassure them that this technique will work with any word. </a:t>
            </a:r>
            <a:endParaRPr/>
          </a:p>
          <a:p>
            <a:pPr indent="-279400" lvl="2" marL="1371600" rtl="0" algn="l">
              <a:lnSpc>
                <a:spcPct val="100000"/>
              </a:lnSpc>
              <a:spcBef>
                <a:spcPts val="0"/>
              </a:spcBef>
              <a:spcAft>
                <a:spcPts val="0"/>
              </a:spcAft>
              <a:buSzPts val="800"/>
              <a:buFont typeface="Calibri"/>
              <a:buChar char="●"/>
            </a:pPr>
            <a:r>
              <a:rPr lang="en-US">
                <a:solidFill>
                  <a:schemeClr val="dk1"/>
                </a:solidFill>
              </a:rPr>
              <a:t>If possible, reading with a translating tool (like Google Translate) or a dictionary handy will be helpful for them as the coach.</a:t>
            </a:r>
            <a:endParaRPr/>
          </a:p>
          <a:p>
            <a:pPr indent="-317500" lvl="1" marL="914400" rtl="0" algn="l">
              <a:lnSpc>
                <a:spcPct val="100000"/>
              </a:lnSpc>
              <a:spcBef>
                <a:spcPts val="0"/>
              </a:spcBef>
              <a:spcAft>
                <a:spcPts val="0"/>
              </a:spcAft>
              <a:buSzPts val="1400"/>
              <a:buFont typeface="Arial"/>
              <a:buChar char="•"/>
            </a:pPr>
            <a:r>
              <a:rPr i="0" lang="en-US">
                <a:solidFill>
                  <a:schemeClr val="dk1"/>
                </a:solidFill>
              </a:rPr>
              <a:t>Remind families that they don’t need to do this for every unknown word that their child encounters. </a:t>
            </a:r>
            <a:endParaRPr/>
          </a:p>
          <a:p>
            <a:pPr indent="-279400" lvl="2" marL="1371600" rtl="0" algn="l">
              <a:lnSpc>
                <a:spcPct val="100000"/>
              </a:lnSpc>
              <a:spcBef>
                <a:spcPts val="0"/>
              </a:spcBef>
              <a:spcAft>
                <a:spcPts val="0"/>
              </a:spcAft>
              <a:buSzPts val="800"/>
              <a:buFont typeface="Calibri"/>
              <a:buChar char="●"/>
            </a:pPr>
            <a:r>
              <a:rPr i="0" lang="en-US">
                <a:solidFill>
                  <a:schemeClr val="dk1"/>
                </a:solidFill>
              </a:rPr>
              <a:t>If the child if struggling with many words on the page, they may need to read a different book and come back to that one later.</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sng"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p9:notes"/>
          <p:cNvSpPr/>
          <p:nvPr>
            <p:ph idx="2" type="sldImg"/>
          </p:nvPr>
        </p:nvSpPr>
        <p:spPr>
          <a:xfrm>
            <a:off x="3533775" y="127000"/>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6" name="Google Shape;1476;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317500" lvl="0" marL="457200" marR="0" rtl="0" algn="l">
              <a:lnSpc>
                <a:spcPct val="100000"/>
              </a:lnSpc>
              <a:spcBef>
                <a:spcPts val="0"/>
              </a:spcBef>
              <a:spcAft>
                <a:spcPts val="0"/>
              </a:spcAft>
              <a:buSzPts val="1400"/>
              <a:buChar char="•"/>
            </a:pPr>
            <a:r>
              <a:rPr b="1" lang="en-US" u="none"/>
              <a:t>Review with families </a:t>
            </a:r>
            <a:r>
              <a:rPr b="0" lang="en-US" u="none"/>
              <a:t>the things they might do when their child encounters a tricky word. </a:t>
            </a:r>
            <a:endParaRPr/>
          </a:p>
          <a:p>
            <a:pPr indent="-317500" lvl="1" marL="914400" marR="0" rtl="0" algn="l">
              <a:lnSpc>
                <a:spcPct val="100000"/>
              </a:lnSpc>
              <a:spcBef>
                <a:spcPts val="0"/>
              </a:spcBef>
              <a:spcAft>
                <a:spcPts val="0"/>
              </a:spcAft>
              <a:buSzPts val="1400"/>
              <a:buChar char="•"/>
            </a:pPr>
            <a:r>
              <a:rPr b="0" lang="en-US" u="none"/>
              <a:t>Remind them that being patient and waiting is always the first option. </a:t>
            </a:r>
            <a:endParaRPr/>
          </a:p>
          <a:p>
            <a:pPr indent="-317500" lvl="1" marL="914400" marR="0" rtl="0" algn="l">
              <a:lnSpc>
                <a:spcPct val="100000"/>
              </a:lnSpc>
              <a:spcBef>
                <a:spcPts val="0"/>
              </a:spcBef>
              <a:spcAft>
                <a:spcPts val="0"/>
              </a:spcAft>
              <a:buSzPts val="1400"/>
              <a:buChar char="•"/>
            </a:pPr>
            <a:r>
              <a:rPr b="0" lang="en-US" u="none"/>
              <a:t>Then they can try coaching the child. </a:t>
            </a:r>
            <a:endParaRPr/>
          </a:p>
          <a:p>
            <a:pPr indent="-317500" lvl="1" marL="914400" marR="0" rtl="0" algn="l">
              <a:lnSpc>
                <a:spcPct val="100000"/>
              </a:lnSpc>
              <a:spcBef>
                <a:spcPts val="0"/>
              </a:spcBef>
              <a:spcAft>
                <a:spcPts val="0"/>
              </a:spcAft>
              <a:buSzPts val="1400"/>
              <a:buChar char="•"/>
            </a:pPr>
            <a:r>
              <a:rPr b="0" lang="en-US" u="none"/>
              <a:t>Ask families to volunteer some way they coach their child. Encourage families to jot down ideas.</a:t>
            </a:r>
            <a:endParaRPr/>
          </a:p>
          <a:p>
            <a:pPr indent="-317500" lvl="1" marL="914400" marR="0" rtl="0" algn="l">
              <a:lnSpc>
                <a:spcPct val="100000"/>
              </a:lnSpc>
              <a:spcBef>
                <a:spcPts val="0"/>
              </a:spcBef>
              <a:spcAft>
                <a:spcPts val="0"/>
              </a:spcAft>
              <a:buSzPts val="1400"/>
              <a:buChar char="•"/>
            </a:pPr>
            <a:r>
              <a:rPr b="0" lang="en-US" u="none"/>
              <a:t>Remind them that telling their child the word is also an option, especially if coaching has not worked. </a:t>
            </a:r>
            <a:endParaRPr/>
          </a:p>
          <a:p>
            <a:pPr indent="-317500" lvl="1" marL="914400" marR="0" rtl="0" algn="l">
              <a:lnSpc>
                <a:spcPct val="100000"/>
              </a:lnSpc>
              <a:spcBef>
                <a:spcPts val="0"/>
              </a:spcBef>
              <a:spcAft>
                <a:spcPts val="0"/>
              </a:spcAft>
              <a:buSzPts val="1400"/>
              <a:buChar char="•"/>
            </a:pPr>
            <a:r>
              <a:rPr b="0" lang="en-US" u="none"/>
              <a:t>Encourage families to be positive and encouraging ALWAYS.</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u="sng"/>
              <a:t>Sample script</a:t>
            </a:r>
            <a:endParaRPr u="sng"/>
          </a:p>
          <a:p>
            <a:pPr indent="0" lvl="0" marL="0" rtl="0" algn="l">
              <a:lnSpc>
                <a:spcPct val="115000"/>
              </a:lnSpc>
              <a:spcBef>
                <a:spcPts val="0"/>
              </a:spcBef>
              <a:spcAft>
                <a:spcPts val="0"/>
              </a:spcAft>
              <a:buClr>
                <a:schemeClr val="dk1"/>
              </a:buClr>
              <a:buSzPts val="1100"/>
              <a:buFont typeface="Arial"/>
              <a:buNone/>
            </a:pPr>
            <a:r>
              <a:rPr i="1" lang="en-US"/>
              <a:t>When readers encounters a word they don’t know, they may struggle a little bit. This is good practice. try to be patient as your child tries to sound out the word. If they are having trouble, or are just trying to guess the word, remind them to look at the letters and letter combinations and use what they know about those letter sounds. See the side panel here for some common strategies. You could also say–what would your teacher remind you to do? For example you might say, “You tried one sound for the letter combination “ea” but remember when we put “ea” together they can make another sound. Try another sound and see if that makes a work you know.” </a:t>
            </a:r>
            <a:endParaRPr i="1"/>
          </a:p>
          <a:p>
            <a:pPr indent="0" lvl="0" marL="0" rtl="0" algn="l">
              <a:lnSpc>
                <a:spcPct val="115000"/>
              </a:lnSpc>
              <a:spcBef>
                <a:spcPts val="0"/>
              </a:spcBef>
              <a:spcAft>
                <a:spcPts val="0"/>
              </a:spcAft>
              <a:buClr>
                <a:schemeClr val="dk1"/>
              </a:buClr>
              <a:buSzPts val="1100"/>
              <a:buFont typeface="Arial"/>
              <a:buNone/>
            </a:pPr>
            <a:r>
              <a:t/>
            </a:r>
            <a:endParaRPr i="1"/>
          </a:p>
          <a:p>
            <a:pPr indent="0" lvl="0" marL="0" rtl="0" algn="l">
              <a:lnSpc>
                <a:spcPct val="115000"/>
              </a:lnSpc>
              <a:spcBef>
                <a:spcPts val="0"/>
              </a:spcBef>
              <a:spcAft>
                <a:spcPts val="0"/>
              </a:spcAft>
              <a:buClr>
                <a:schemeClr val="dk1"/>
              </a:buClr>
              <a:buSzPts val="1100"/>
              <a:buFont typeface="Arial"/>
              <a:buNone/>
            </a:pPr>
            <a:r>
              <a:rPr i="1" lang="en-US"/>
              <a:t>If they get the word! Congratulate them and repeat the strategy that helped. For example, if they were struggling to read the word “kitchen” but they found the word “kit” first and then sounded out “chen” I would say–”</a:t>
            </a:r>
            <a:r>
              <a:rPr lang="en-US"/>
              <a:t>Good job! When you found the word “kit” inside that larger word that helped you figure out the word.”</a:t>
            </a:r>
            <a:endParaRPr/>
          </a:p>
          <a:p>
            <a:pPr indent="0" lvl="0" marL="0" rtl="0" algn="l">
              <a:lnSpc>
                <a:spcPct val="115000"/>
              </a:lnSpc>
              <a:spcBef>
                <a:spcPts val="0"/>
              </a:spcBef>
              <a:spcAft>
                <a:spcPts val="0"/>
              </a:spcAft>
              <a:buClr>
                <a:schemeClr val="dk1"/>
              </a:buClr>
              <a:buSzPts val="1100"/>
              <a:buFont typeface="Arial"/>
              <a:buNone/>
            </a:pPr>
            <a:r>
              <a:t/>
            </a:r>
            <a:endParaRPr i="1"/>
          </a:p>
          <a:p>
            <a:pPr indent="0" lvl="0" marL="0" rtl="0" algn="l">
              <a:lnSpc>
                <a:spcPct val="115000"/>
              </a:lnSpc>
              <a:spcBef>
                <a:spcPts val="0"/>
              </a:spcBef>
              <a:spcAft>
                <a:spcPts val="0"/>
              </a:spcAft>
              <a:buClr>
                <a:schemeClr val="dk1"/>
              </a:buClr>
              <a:buSzPts val="1100"/>
              <a:buFont typeface="Arial"/>
              <a:buNone/>
            </a:pPr>
            <a:r>
              <a:rPr i="1" lang="en-US"/>
              <a:t>If they have tried a variety of things and they still don’t get the word, it’s fine. You can tell the word to them. If you don’t know it yourself, it’s fine to model looking it up in a dictionary or on your phone.</a:t>
            </a:r>
            <a:endParaRPr i="1"/>
          </a:p>
          <a:p>
            <a:pPr indent="0" lvl="0" marL="0" rtl="0" algn="l">
              <a:lnSpc>
                <a:spcPct val="115000"/>
              </a:lnSpc>
              <a:spcBef>
                <a:spcPts val="0"/>
              </a:spcBef>
              <a:spcAft>
                <a:spcPts val="0"/>
              </a:spcAft>
              <a:buClr>
                <a:schemeClr val="dk1"/>
              </a:buClr>
              <a:buSzPts val="1100"/>
              <a:buFont typeface="Arial"/>
              <a:buNone/>
            </a:pPr>
            <a:r>
              <a:t/>
            </a:r>
            <a:endParaRPr i="1"/>
          </a:p>
          <a:p>
            <a:pPr indent="0" lvl="0" marL="0" rtl="0" algn="l">
              <a:lnSpc>
                <a:spcPct val="115000"/>
              </a:lnSpc>
              <a:spcBef>
                <a:spcPts val="0"/>
              </a:spcBef>
              <a:spcAft>
                <a:spcPts val="0"/>
              </a:spcAft>
              <a:buClr>
                <a:schemeClr val="dk1"/>
              </a:buClr>
              <a:buSzPts val="1100"/>
              <a:buFont typeface="Arial"/>
              <a:buNone/>
            </a:pPr>
            <a:r>
              <a:rPr i="1" lang="en-US"/>
              <a:t>Either way–be sure to praise them for working on the tricky word!</a:t>
            </a:r>
            <a:endParaRPr i="1"/>
          </a:p>
          <a:p>
            <a:pPr indent="0" lvl="0" marL="0" rtl="0" algn="l">
              <a:lnSpc>
                <a:spcPct val="115000"/>
              </a:lnSpc>
              <a:spcBef>
                <a:spcPts val="0"/>
              </a:spcBef>
              <a:spcAft>
                <a:spcPts val="0"/>
              </a:spcAft>
              <a:buClr>
                <a:schemeClr val="dk1"/>
              </a:buClr>
              <a:buSzPts val="1100"/>
              <a:buFont typeface="Arial"/>
              <a:buNone/>
            </a:pPr>
            <a:r>
              <a:t/>
            </a:r>
            <a:endParaRPr i="1"/>
          </a:p>
          <a:p>
            <a:pPr indent="0" lvl="0" marL="0" rtl="0" algn="l">
              <a:lnSpc>
                <a:spcPct val="115000"/>
              </a:lnSpc>
              <a:spcBef>
                <a:spcPts val="0"/>
              </a:spcBef>
              <a:spcAft>
                <a:spcPts val="0"/>
              </a:spcAft>
              <a:buClr>
                <a:schemeClr val="dk1"/>
              </a:buClr>
              <a:buSzPts val="1100"/>
              <a:buFont typeface="Arial"/>
              <a:buNone/>
            </a:pPr>
            <a:r>
              <a:rPr lang="en-US" u="sng"/>
              <a:t>Sample script in Spanish</a:t>
            </a:r>
            <a:endParaRPr i="1"/>
          </a:p>
          <a:p>
            <a:pPr indent="0" lvl="0" marL="0" rtl="0" algn="l">
              <a:lnSpc>
                <a:spcPct val="115000"/>
              </a:lnSpc>
              <a:spcBef>
                <a:spcPts val="0"/>
              </a:spcBef>
              <a:spcAft>
                <a:spcPts val="0"/>
              </a:spcAft>
              <a:buClr>
                <a:schemeClr val="dk1"/>
              </a:buClr>
              <a:buSzPts val="1100"/>
              <a:buFont typeface="Arial"/>
              <a:buNone/>
            </a:pPr>
            <a:r>
              <a:rPr i="1" lang="en-US"/>
              <a:t>Cuando los lectores encuentran una palabra que no conocen, pueden tener un poco de dificultad. Esta es una buena práctica. Trate de ser paciente mientras su hijo trata de pronunciar la palabra. Si tienen problemas o simplemente intentan adivinar la palabra, recuerden les que miren las letras y las combinaciones de letras y que usen lo que saben sobre los sonidos de las letras. Vea el panel se enseguida aquí para algunas estrategias comunes. También podrían decir les: ¿qué te recordaría tu profesor que hicieras? Por ejemplo, podría decir: "Probaste un sonido para la combinación de letras "ea", pero recuerda que cuando juntamos "ea" pueden formar otro sonido. Prueba con otro sonido y ve si eso crea una palabra que ya conoces.”</a:t>
            </a:r>
            <a:endParaRPr i="1"/>
          </a:p>
          <a:p>
            <a:pPr indent="0" lvl="0" marL="0" rtl="0" algn="l">
              <a:lnSpc>
                <a:spcPct val="115000"/>
              </a:lnSpc>
              <a:spcBef>
                <a:spcPts val="0"/>
              </a:spcBef>
              <a:spcAft>
                <a:spcPts val="0"/>
              </a:spcAft>
              <a:buClr>
                <a:schemeClr val="dk1"/>
              </a:buClr>
              <a:buSzPts val="1100"/>
              <a:buFont typeface="Arial"/>
              <a:buNone/>
            </a:pPr>
            <a:r>
              <a:t/>
            </a:r>
            <a:endParaRPr i="1"/>
          </a:p>
          <a:p>
            <a:pPr indent="0" lvl="0" marL="0" rtl="0" algn="l">
              <a:lnSpc>
                <a:spcPct val="115000"/>
              </a:lnSpc>
              <a:spcBef>
                <a:spcPts val="0"/>
              </a:spcBef>
              <a:spcAft>
                <a:spcPts val="0"/>
              </a:spcAft>
              <a:buClr>
                <a:schemeClr val="dk1"/>
              </a:buClr>
              <a:buSzPts val="1100"/>
              <a:buFont typeface="Arial"/>
              <a:buNone/>
            </a:pPr>
            <a:r>
              <a:rPr i="1" lang="en-US"/>
              <a:t>¡Si agarran la palabra! Felicítelos y repitan la estrategia que les ayudó. Por ejemplo, si tenían dificultades para leer la palabra "kitchen", pero primero encontraron la palabra "kit" y luego pronunciaron "chen", diría: "¡Buen trabajo! Cuando encontraste la palabra “kit” dentro de esa palabra más grande te ayudó a descifrar la palabra.”</a:t>
            </a:r>
            <a:endParaRPr i="1"/>
          </a:p>
          <a:p>
            <a:pPr indent="0" lvl="0" marL="0" rtl="0" algn="l">
              <a:lnSpc>
                <a:spcPct val="115000"/>
              </a:lnSpc>
              <a:spcBef>
                <a:spcPts val="0"/>
              </a:spcBef>
              <a:spcAft>
                <a:spcPts val="0"/>
              </a:spcAft>
              <a:buClr>
                <a:schemeClr val="dk1"/>
              </a:buClr>
              <a:buSzPts val="1100"/>
              <a:buFont typeface="Arial"/>
              <a:buNone/>
            </a:pPr>
            <a:r>
              <a:t/>
            </a:r>
            <a:endParaRPr i="1"/>
          </a:p>
          <a:p>
            <a:pPr indent="0" lvl="0" marL="0" rtl="0" algn="l">
              <a:lnSpc>
                <a:spcPct val="115000"/>
              </a:lnSpc>
              <a:spcBef>
                <a:spcPts val="0"/>
              </a:spcBef>
              <a:spcAft>
                <a:spcPts val="0"/>
              </a:spcAft>
              <a:buClr>
                <a:schemeClr val="dk1"/>
              </a:buClr>
              <a:buSzPts val="1100"/>
              <a:buFont typeface="Arial"/>
              <a:buNone/>
            </a:pPr>
            <a:r>
              <a:rPr i="1" lang="en-US"/>
              <a:t>Si han probado una variedad de cosas y todavía no entienden la palabra, está bien. Pueden decirles la palabra. Si no lo sabe usted mismo, está bien modelen buscándolo en un diccionario o en su teléfono.</a:t>
            </a:r>
            <a:endParaRPr i="1"/>
          </a:p>
          <a:p>
            <a:pPr indent="0" lvl="0" marL="0" rtl="0" algn="l">
              <a:lnSpc>
                <a:spcPct val="115000"/>
              </a:lnSpc>
              <a:spcBef>
                <a:spcPts val="0"/>
              </a:spcBef>
              <a:spcAft>
                <a:spcPts val="0"/>
              </a:spcAft>
              <a:buClr>
                <a:schemeClr val="dk1"/>
              </a:buClr>
              <a:buSzPts val="1100"/>
              <a:buFont typeface="Arial"/>
              <a:buNone/>
            </a:pPr>
            <a:r>
              <a:t/>
            </a:r>
            <a:endParaRPr i="1"/>
          </a:p>
          <a:p>
            <a:pPr indent="0" lvl="0" marL="0" rtl="0" algn="l">
              <a:lnSpc>
                <a:spcPct val="115000"/>
              </a:lnSpc>
              <a:spcBef>
                <a:spcPts val="0"/>
              </a:spcBef>
              <a:spcAft>
                <a:spcPts val="0"/>
              </a:spcAft>
              <a:buClr>
                <a:schemeClr val="dk1"/>
              </a:buClr>
              <a:buSzPts val="1100"/>
              <a:buFont typeface="Arial"/>
              <a:buNone/>
            </a:pPr>
            <a:r>
              <a:rPr i="1" lang="en-US"/>
              <a:t>De cualquier manera, ¡asegúrese de felicitarlos por trabajar en la palabra difícil!</a:t>
            </a:r>
            <a:endParaRPr i="1"/>
          </a:p>
          <a:p>
            <a:pPr indent="0" lvl="0" marL="0" rtl="0" algn="l">
              <a:lnSpc>
                <a:spcPct val="100000"/>
              </a:lnSpc>
              <a:spcBef>
                <a:spcPts val="0"/>
              </a:spcBef>
              <a:spcAft>
                <a:spcPts val="0"/>
              </a:spcAft>
              <a:buClr>
                <a:schemeClr val="dk1"/>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p10: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8" name="Google Shape;1488;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00"/>
              <a:buNone/>
            </a:pPr>
            <a:r>
              <a:t/>
            </a:r>
            <a:endParaRPr/>
          </a:p>
          <a:p>
            <a:pPr indent="-317500" lvl="0" marL="457200" rtl="0" algn="l">
              <a:lnSpc>
                <a:spcPct val="115000"/>
              </a:lnSpc>
              <a:spcBef>
                <a:spcPts val="0"/>
              </a:spcBef>
              <a:spcAft>
                <a:spcPts val="0"/>
              </a:spcAft>
              <a:buSzPts val="1400"/>
              <a:buChar char="•"/>
            </a:pPr>
            <a:r>
              <a:rPr b="1" lang="en-US"/>
              <a:t>Explain the third step</a:t>
            </a:r>
            <a:r>
              <a:rPr lang="en-US"/>
              <a:t>—go back and reread with expression.</a:t>
            </a:r>
            <a:endParaRPr/>
          </a:p>
          <a:p>
            <a:pPr indent="-317500" lvl="0" marL="457200" rtl="0" algn="l">
              <a:lnSpc>
                <a:spcPct val="115000"/>
              </a:lnSpc>
              <a:spcBef>
                <a:spcPts val="0"/>
              </a:spcBef>
              <a:spcAft>
                <a:spcPts val="0"/>
              </a:spcAft>
              <a:buSzPts val="1400"/>
              <a:buChar char="•"/>
            </a:pPr>
            <a:r>
              <a:rPr lang="en-US"/>
              <a:t>Model or invite a family to show what rereading with expression sounds like.</a:t>
            </a:r>
            <a:endParaRPr/>
          </a:p>
          <a:p>
            <a:pPr indent="0" lvl="0" marL="0" rtl="0" algn="l">
              <a:lnSpc>
                <a:spcPct val="115000"/>
              </a:lnSpc>
              <a:spcBef>
                <a:spcPts val="0"/>
              </a:spcBef>
              <a:spcAft>
                <a:spcPts val="0"/>
              </a:spcAft>
              <a:buSzPts val="1400"/>
              <a:buNone/>
            </a:pPr>
            <a:r>
              <a:t/>
            </a:r>
            <a:endParaRPr u="sng"/>
          </a:p>
          <a:p>
            <a:pPr indent="0" lvl="0" marL="0" rtl="0" algn="l">
              <a:lnSpc>
                <a:spcPct val="115000"/>
              </a:lnSpc>
              <a:spcBef>
                <a:spcPts val="0"/>
              </a:spcBef>
              <a:spcAft>
                <a:spcPts val="0"/>
              </a:spcAft>
              <a:buSzPts val="1400"/>
              <a:buNone/>
            </a:pPr>
            <a:r>
              <a:rPr lang="en-US" u="sng"/>
              <a:t>Sample script</a:t>
            </a:r>
            <a:endParaRPr u="sng"/>
          </a:p>
          <a:p>
            <a:pPr indent="0" lvl="0" marL="0" rtl="0" algn="l">
              <a:lnSpc>
                <a:spcPct val="115000"/>
              </a:lnSpc>
              <a:spcBef>
                <a:spcPts val="0"/>
              </a:spcBef>
              <a:spcAft>
                <a:spcPts val="0"/>
              </a:spcAft>
              <a:buSzPts val="1400"/>
              <a:buNone/>
            </a:pPr>
            <a:r>
              <a:rPr i="1" lang="en-US"/>
              <a:t>After your child has figured out the tricky word, invite them to return to the beginning of the sentence (or phrase, if it’s a long</a:t>
            </a:r>
            <a:r>
              <a:rPr lang="en-US"/>
              <a:t> </a:t>
            </a:r>
            <a:r>
              <a:rPr i="1" lang="en-US"/>
              <a:t>sentence) and reread it. Remind them to focus on reading it with expression and smoothly integrating the tricky word. You may</a:t>
            </a:r>
            <a:r>
              <a:rPr lang="en-US"/>
              <a:t> </a:t>
            </a:r>
            <a:r>
              <a:rPr i="1" lang="en-US"/>
              <a:t>want to model it, or read it first, to help them. If it’s helpful, they can read it two or three times before moving on.</a:t>
            </a:r>
            <a:endParaRPr i="1"/>
          </a:p>
          <a:p>
            <a:pPr indent="0" lvl="0" marL="0" rtl="0" algn="l">
              <a:lnSpc>
                <a:spcPct val="115000"/>
              </a:lnSpc>
              <a:spcBef>
                <a:spcPts val="0"/>
              </a:spcBef>
              <a:spcAft>
                <a:spcPts val="0"/>
              </a:spcAft>
              <a:buSzPts val="1400"/>
              <a:buNone/>
            </a:pPr>
            <a:r>
              <a:t/>
            </a:r>
            <a:endParaRPr i="1"/>
          </a:p>
          <a:p>
            <a:pPr indent="0" lvl="0" marL="0" rtl="0" algn="l">
              <a:lnSpc>
                <a:spcPct val="115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15000"/>
              </a:lnSpc>
              <a:spcBef>
                <a:spcPts val="0"/>
              </a:spcBef>
              <a:spcAft>
                <a:spcPts val="0"/>
              </a:spcAft>
              <a:buClr>
                <a:schemeClr val="dk1"/>
              </a:buClr>
              <a:buSzPts val="1100"/>
              <a:buFont typeface="Arial"/>
              <a:buNone/>
            </a:pPr>
            <a:r>
              <a:rPr i="1" lang="en-US"/>
              <a:t>Después de que su hijo averigua la palabra complicada, debe de regresar al inicio de la oración (o frase, si es una oración larga) y leerla de nuevo. Hay que recordarle que debe de enfocarse en leerla con expresión y fluidez cuando incluye la palabra complicada. Podría modelarla, o leerla primero, para ayudarle. Si le ayuda, la puede leer dos o tres veces antes de continuar. </a:t>
            </a:r>
            <a:endParaRPr i="1"/>
          </a:p>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2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6.png"/><Relationship Id="rId4" Type="http://schemas.openxmlformats.org/officeDocument/2006/relationships/image" Target="../media/image26.png"/><Relationship Id="rId5"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10.png"/><Relationship Id="rId5"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24.png"/><Relationship Id="rId7" Type="http://schemas.openxmlformats.org/officeDocument/2006/relationships/image" Target="../media/image19.png"/><Relationship Id="rId8"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6.png"/><Relationship Id="rId4" Type="http://schemas.openxmlformats.org/officeDocument/2006/relationships/image" Target="../media/image26.png"/><Relationship Id="rId5" Type="http://schemas.openxmlformats.org/officeDocument/2006/relationships/image" Target="../media/image10.png"/><Relationship Id="rId6" Type="http://schemas.openxmlformats.org/officeDocument/2006/relationships/image" Target="../media/image29.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6.png"/><Relationship Id="rId4" Type="http://schemas.openxmlformats.org/officeDocument/2006/relationships/image" Target="../media/image26.png"/><Relationship Id="rId5" Type="http://schemas.openxmlformats.org/officeDocument/2006/relationships/image" Target="../media/image10.png"/><Relationship Id="rId6" Type="http://schemas.openxmlformats.org/officeDocument/2006/relationships/image" Target="../media/image2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6.png"/><Relationship Id="rId4" Type="http://schemas.openxmlformats.org/officeDocument/2006/relationships/image" Target="../media/image26.png"/><Relationship Id="rId5"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6.png"/><Relationship Id="rId4" Type="http://schemas.openxmlformats.org/officeDocument/2006/relationships/image" Target="../media/image26.png"/><Relationship Id="rId5"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10.png"/><Relationship Id="rId5"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10.png"/><Relationship Id="rId5"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png"/><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png"/><Relationship Id="rId3" Type="http://schemas.openxmlformats.org/officeDocument/2006/relationships/image" Target="../media/image32.jpg"/><Relationship Id="rId4"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4.jpg"/><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24.png"/><Relationship Id="rId7" Type="http://schemas.openxmlformats.org/officeDocument/2006/relationships/image" Target="../media/image19.png"/><Relationship Id="rId8" Type="http://schemas.openxmlformats.org/officeDocument/2006/relationships/image" Target="../media/image2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31.jpg"/><Relationship Id="rId5" Type="http://schemas.openxmlformats.org/officeDocument/2006/relationships/image" Target="../media/image1.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21.png"/><Relationship Id="rId6" Type="http://schemas.openxmlformats.org/officeDocument/2006/relationships/image" Target="../media/image36.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21.png"/><Relationship Id="rId6" Type="http://schemas.openxmlformats.org/officeDocument/2006/relationships/image" Target="../media/image36.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26.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6.png"/><Relationship Id="rId4" Type="http://schemas.openxmlformats.org/officeDocument/2006/relationships/image" Target="../media/image26.png"/><Relationship Id="rId5"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20.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2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10.png"/><Relationship Id="rId5"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24.png"/><Relationship Id="rId7" Type="http://schemas.openxmlformats.org/officeDocument/2006/relationships/image" Target="../media/image19.png"/><Relationship Id="rId8" Type="http://schemas.openxmlformats.org/officeDocument/2006/relationships/image" Target="../media/image2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7.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6.png"/><Relationship Id="rId4" Type="http://schemas.openxmlformats.org/officeDocument/2006/relationships/image" Target="../media/image26.png"/><Relationship Id="rId5" Type="http://schemas.openxmlformats.org/officeDocument/2006/relationships/image" Target="../media/image10.png"/><Relationship Id="rId6" Type="http://schemas.openxmlformats.org/officeDocument/2006/relationships/image" Target="../media/image29.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6.png"/><Relationship Id="rId4" Type="http://schemas.openxmlformats.org/officeDocument/2006/relationships/image" Target="../media/image26.png"/><Relationship Id="rId5" Type="http://schemas.openxmlformats.org/officeDocument/2006/relationships/image" Target="../media/image10.png"/><Relationship Id="rId6" Type="http://schemas.openxmlformats.org/officeDocument/2006/relationships/image" Target="../media/image29.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6.png"/><Relationship Id="rId4" Type="http://schemas.openxmlformats.org/officeDocument/2006/relationships/image" Target="../media/image26.png"/><Relationship Id="rId5"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6.png"/><Relationship Id="rId4" Type="http://schemas.openxmlformats.org/officeDocument/2006/relationships/image" Target="../media/image26.png"/><Relationship Id="rId5" Type="http://schemas.openxmlformats.org/officeDocument/2006/relationships/image" Target="../media/image10.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10.png"/><Relationship Id="rId5"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10.png"/><Relationship Id="rId5"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6.png"/><Relationship Id="rId4" Type="http://schemas.openxmlformats.org/officeDocument/2006/relationships/image" Target="../media/image26.png"/><Relationship Id="rId5" Type="http://schemas.openxmlformats.org/officeDocument/2006/relationships/image" Target="../media/image10.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 Id="rId3" Type="http://schemas.openxmlformats.org/officeDocument/2006/relationships/image" Target="../media/image6.png"/><Relationship Id="rId4" Type="http://schemas.openxmlformats.org/officeDocument/2006/relationships/image" Target="../media/image26.png"/><Relationship Id="rId5" Type="http://schemas.openxmlformats.org/officeDocument/2006/relationships/image" Target="../media/image10.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21.png"/><Relationship Id="rId6" Type="http://schemas.openxmlformats.org/officeDocument/2006/relationships/image" Target="../media/image36.jp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26.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2.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2.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2.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20.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2.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9" name="Shape 129"/>
        <p:cNvGrpSpPr/>
        <p:nvPr/>
      </p:nvGrpSpPr>
      <p:grpSpPr>
        <a:xfrm>
          <a:off x="0" y="0"/>
          <a:ext cx="0" cy="0"/>
          <a:chOff x="0" y="0"/>
          <a:chExt cx="0" cy="0"/>
        </a:xfrm>
      </p:grpSpPr>
      <p:sp>
        <p:nvSpPr>
          <p:cNvPr id="130" name="Google Shape;130;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3" name="Google Shape;133;p1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34" name="Google Shape;134;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 name="Google Shape;138;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 name="Google Shape;139;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1" name="Google Shape;141;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44" name="Google Shape;144;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 name="Google Shape;145;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 name="Google Shape;146;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 name="Google Shape;147;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8" name="Google Shape;148;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 name="Google Shape;149;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 name="Google Shape;150;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1" name="Google Shape;151;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2" name="Google Shape;152;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p:nvPr>
            <p:ph idx="9" type="pic"/>
          </p:nvPr>
        </p:nvSpPr>
        <p:spPr>
          <a:xfrm>
            <a:off x="7967502" y="1420398"/>
            <a:ext cx="3962100" cy="3122700"/>
          </a:xfrm>
          <a:prstGeom prst="rect">
            <a:avLst/>
          </a:prstGeom>
          <a:noFill/>
          <a:ln>
            <a:noFill/>
          </a:ln>
        </p:spPr>
      </p:sp>
      <p:sp>
        <p:nvSpPr>
          <p:cNvPr id="162" name="Google Shape;162;p15"/>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66" name="Google Shape;166;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7" name="Google Shape;167;p1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8" name="Google Shape;168;p1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9" name="Google Shape;169;p1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70" name="Google Shape;170;p1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 name="Google Shape;17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2" name="Google Shape;172;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3" name="Google Shape;173;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74" name="Google Shape;174;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7" name="Shape 177"/>
        <p:cNvGrpSpPr/>
        <p:nvPr/>
      </p:nvGrpSpPr>
      <p:grpSpPr>
        <a:xfrm>
          <a:off x="0" y="0"/>
          <a:ext cx="0" cy="0"/>
          <a:chOff x="0" y="0"/>
          <a:chExt cx="0" cy="0"/>
        </a:xfrm>
      </p:grpSpPr>
      <p:sp>
        <p:nvSpPr>
          <p:cNvPr id="178" name="Google Shape;178;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8" name="Google Shape;188;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3" name="Google Shape;193;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4" name="Google Shape;194;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5" name="Google Shape;195;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96" name="Shape 196"/>
        <p:cNvGrpSpPr/>
        <p:nvPr/>
      </p:nvGrpSpPr>
      <p:grpSpPr>
        <a:xfrm>
          <a:off x="0" y="0"/>
          <a:ext cx="0" cy="0"/>
          <a:chOff x="0" y="0"/>
          <a:chExt cx="0" cy="0"/>
        </a:xfrm>
      </p:grpSpPr>
      <p:sp>
        <p:nvSpPr>
          <p:cNvPr id="197" name="Google Shape;197;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8" name="Google Shape;198;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4" name="Google Shape;204;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6" name="Google Shape;206;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8" name="Google Shape;208;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1" name="Google Shape;211;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2" name="Google Shape;212;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3" name="Google Shape;213;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14" name="Shape 214"/>
        <p:cNvGrpSpPr/>
        <p:nvPr/>
      </p:nvGrpSpPr>
      <p:grpSpPr>
        <a:xfrm>
          <a:off x="0" y="0"/>
          <a:ext cx="0" cy="0"/>
          <a:chOff x="0" y="0"/>
          <a:chExt cx="0" cy="0"/>
        </a:xfrm>
      </p:grpSpPr>
      <p:sp>
        <p:nvSpPr>
          <p:cNvPr id="215" name="Google Shape;215;p1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16" name="Google Shape;216;p1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1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0" name="Google Shape;220;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1" name="Google Shape;221;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2" name="Google Shape;222;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6" name="Google Shape;226;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7" name="Google Shape;227;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8" name="Google Shape;228;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9" name="Google Shape;229;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0" name="Google Shape;230;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1" name="Google Shape;231;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32" name="Shape 232"/>
        <p:cNvGrpSpPr/>
        <p:nvPr/>
      </p:nvGrpSpPr>
      <p:grpSpPr>
        <a:xfrm>
          <a:off x="0" y="0"/>
          <a:ext cx="0" cy="0"/>
          <a:chOff x="0" y="0"/>
          <a:chExt cx="0" cy="0"/>
        </a:xfrm>
      </p:grpSpPr>
      <p:sp>
        <p:nvSpPr>
          <p:cNvPr id="233" name="Google Shape;233;p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2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3" name="Google Shape;243;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4" name="Google Shape;244;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0" name="Google Shape;250;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51" name="Shape 251"/>
        <p:cNvGrpSpPr/>
        <p:nvPr/>
      </p:nvGrpSpPr>
      <p:grpSpPr>
        <a:xfrm>
          <a:off x="0" y="0"/>
          <a:ext cx="0" cy="0"/>
          <a:chOff x="0" y="0"/>
          <a:chExt cx="0" cy="0"/>
        </a:xfrm>
      </p:grpSpPr>
      <p:pic>
        <p:nvPicPr>
          <p:cNvPr id="252" name="Google Shape;252;p2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53" name="Google Shape;253;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4" name="Google Shape;254;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5" name="Google Shape;255;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6" name="Google Shape;256;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7" name="Google Shape;257;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8" name="Google Shape;258;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9" name="Google Shape;259;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60" name="Google Shape;260;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1" name="Google Shape;261;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0" name="Google Shape;270;p21"/>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71" name="Shape 271"/>
        <p:cNvGrpSpPr/>
        <p:nvPr/>
      </p:nvGrpSpPr>
      <p:grpSpPr>
        <a:xfrm>
          <a:off x="0" y="0"/>
          <a:ext cx="0" cy="0"/>
          <a:chOff x="0" y="0"/>
          <a:chExt cx="0" cy="0"/>
        </a:xfrm>
      </p:grpSpPr>
      <p:pic>
        <p:nvPicPr>
          <p:cNvPr id="272" name="Google Shape;272;p2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73" name="Google Shape;273;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4" name="Google Shape;274;p2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5" name="Google Shape;275;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6" name="Google Shape;276;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8" name="Google Shape;278;p2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9" name="Google Shape;279;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80" name="Google Shape;280;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1" name="Google Shape;281;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2" name="Google Shape;282;p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2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1" name="Google Shape;291;p22"/>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92" name="Google Shape;292;p22"/>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22"/>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27" name="Google Shape;27;p4"/>
          <p:cNvSpPr/>
          <p:nvPr/>
        </p:nvSpPr>
        <p:spPr>
          <a:xfrm>
            <a:off x="-4600" y="0"/>
            <a:ext cx="12222899"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5" name="Shape 295"/>
        <p:cNvGrpSpPr/>
        <p:nvPr/>
      </p:nvGrpSpPr>
      <p:grpSpPr>
        <a:xfrm>
          <a:off x="0" y="0"/>
          <a:ext cx="0" cy="0"/>
          <a:chOff x="0" y="0"/>
          <a:chExt cx="0" cy="0"/>
        </a:xfrm>
      </p:grpSpPr>
      <p:pic>
        <p:nvPicPr>
          <p:cNvPr id="296" name="Google Shape;296;p2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97" name="Google Shape;297;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8" name="Google Shape;298;p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9" name="Google Shape;299;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1" name="Google Shape;301;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2" name="Google Shape;302;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3" name="Google Shape;303;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4" name="Google Shape;304;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5" name="Google Shape;305;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6" name="Google Shape;306;p23"/>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23"/>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1" name="Shape 321"/>
        <p:cNvGrpSpPr/>
        <p:nvPr/>
      </p:nvGrpSpPr>
      <p:grpSpPr>
        <a:xfrm>
          <a:off x="0" y="0"/>
          <a:ext cx="0" cy="0"/>
          <a:chOff x="0" y="0"/>
          <a:chExt cx="0" cy="0"/>
        </a:xfrm>
      </p:grpSpPr>
      <p:pic>
        <p:nvPicPr>
          <p:cNvPr id="322" name="Google Shape;322;p2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23" name="Google Shape;323;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4" name="Google Shape;324;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5" name="Google Shape;325;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6" name="Google Shape;326;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7" name="Google Shape;327;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8" name="Google Shape;328;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9" name="Google Shape;329;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0" name="Google Shape;330;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1" name="Google Shape;331;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2" name="Google Shape;332;p25"/>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25"/>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9" name="Shape 339"/>
        <p:cNvGrpSpPr/>
        <p:nvPr/>
      </p:nvGrpSpPr>
      <p:grpSpPr>
        <a:xfrm>
          <a:off x="0" y="0"/>
          <a:ext cx="0" cy="0"/>
          <a:chOff x="0" y="0"/>
          <a:chExt cx="0" cy="0"/>
        </a:xfrm>
      </p:grpSpPr>
      <p:pic>
        <p:nvPicPr>
          <p:cNvPr id="340" name="Google Shape;340;p2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41" name="Google Shape;341;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2" name="Google Shape;342;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3" name="Google Shape;343;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4" name="Google Shape;344;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5" name="Google Shape;345;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7" name="Google Shape;347;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8" name="Google Shape;348;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9" name="Google Shape;349;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0" name="Google Shape;350;p26"/>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1" name="Shape 351"/>
        <p:cNvGrpSpPr/>
        <p:nvPr/>
      </p:nvGrpSpPr>
      <p:grpSpPr>
        <a:xfrm>
          <a:off x="0" y="0"/>
          <a:ext cx="0" cy="0"/>
          <a:chOff x="0" y="0"/>
          <a:chExt cx="0" cy="0"/>
        </a:xfrm>
      </p:grpSpPr>
      <p:pic>
        <p:nvPicPr>
          <p:cNvPr id="352" name="Google Shape;352;p2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53" name="Google Shape;353;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4" name="Google Shape;354;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5" name="Google Shape;355;p2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6" name="Google Shape;356;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7" name="Google Shape;357;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8" name="Google Shape;358;p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9" name="Google Shape;359;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0" name="Google Shape;360;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1" name="Google Shape;361;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2" name="Google Shape;362;p2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27"/>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4" name="Shape 364"/>
        <p:cNvGrpSpPr/>
        <p:nvPr/>
      </p:nvGrpSpPr>
      <p:grpSpPr>
        <a:xfrm>
          <a:off x="0" y="0"/>
          <a:ext cx="0" cy="0"/>
          <a:chOff x="0" y="0"/>
          <a:chExt cx="0" cy="0"/>
        </a:xfrm>
      </p:grpSpPr>
      <p:sp>
        <p:nvSpPr>
          <p:cNvPr id="365" name="Google Shape;365;p28"/>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66" name="Google Shape;366;p28"/>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3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2" name="Google Shape;382;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83" name="Google Shape;383;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8" name="Google Shape;388;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0" name="Google Shape;390;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391" name="Shape 391"/>
        <p:cNvGrpSpPr/>
        <p:nvPr/>
      </p:nvGrpSpPr>
      <p:grpSpPr>
        <a:xfrm>
          <a:off x="0" y="0"/>
          <a:ext cx="0" cy="0"/>
          <a:chOff x="0" y="0"/>
          <a:chExt cx="0" cy="0"/>
        </a:xfrm>
      </p:grpSpPr>
      <p:sp>
        <p:nvSpPr>
          <p:cNvPr id="392" name="Google Shape;392;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93" name="Google Shape;393;p3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4" name="Google Shape;394;p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5" name="Google Shape;395;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6" name="Google Shape;396;p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7" name="Google Shape;397;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8" name="Google Shape;398;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9" name="Google Shape;399;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00" name="Google Shape;400;p3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01" name="Google Shape;401;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02" name="Google Shape;402;p3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3" name="Google Shape;403;p3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4" name="Google Shape;404;p3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5" name="Google Shape;405;p3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6" name="Google Shape;406;p3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7" name="Google Shape;407;p3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8" name="Google Shape;408;p3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9" name="Google Shape;409;p3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0" name="Shape 410"/>
        <p:cNvGrpSpPr/>
        <p:nvPr/>
      </p:nvGrpSpPr>
      <p:grpSpPr>
        <a:xfrm>
          <a:off x="0" y="0"/>
          <a:ext cx="0" cy="0"/>
          <a:chOff x="0" y="0"/>
          <a:chExt cx="0" cy="0"/>
        </a:xfrm>
      </p:grpSpPr>
      <p:sp>
        <p:nvSpPr>
          <p:cNvPr id="411" name="Google Shape;411;p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2" name="Google Shape;412;p3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413" name="Google Shape;413;p32"/>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14" name="Google Shape;414;p3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5" name="Google Shape;415;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6" name="Google Shape;416;p3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8" name="Google Shape;418;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19" name="Google Shape;419;p32"/>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0" name="Google Shape;420;p3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22" name="Google Shape;422;p32"/>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23" name="Google Shape;423;p3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24" name="Google Shape;424;p32"/>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 name="Google Shape;425;p32"/>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 name="Google Shape;426;p32"/>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p32"/>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8" name="Google Shape;428;p32"/>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9" name="Google Shape;429;p32"/>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30" name="Shape 430"/>
        <p:cNvGrpSpPr/>
        <p:nvPr/>
      </p:nvGrpSpPr>
      <p:grpSpPr>
        <a:xfrm>
          <a:off x="0" y="0"/>
          <a:ext cx="0" cy="0"/>
          <a:chOff x="0" y="0"/>
          <a:chExt cx="0" cy="0"/>
        </a:xfrm>
      </p:grpSpPr>
      <p:pic>
        <p:nvPicPr>
          <p:cNvPr id="431" name="Google Shape;431;p3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32" name="Google Shape;432;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3" name="Google Shape;433;p33"/>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434" name="Google Shape;434;p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6" name="Google Shape;436;p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7" name="Google Shape;437;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8" name="Google Shape;438;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39" name="Google Shape;439;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40" name="Google Shape;440;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41" name="Google Shape;441;p33"/>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42" name="Google Shape;442;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43" name="Google Shape;443;p33"/>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 name="Google Shape;444;p33"/>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5" name="Google Shape;445;p33"/>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7" name="Google Shape;447;p33"/>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8" name="Shape 448"/>
        <p:cNvGrpSpPr/>
        <p:nvPr/>
      </p:nvGrpSpPr>
      <p:grpSpPr>
        <a:xfrm>
          <a:off x="0" y="0"/>
          <a:ext cx="0" cy="0"/>
          <a:chOff x="0" y="0"/>
          <a:chExt cx="0" cy="0"/>
        </a:xfrm>
      </p:grpSpPr>
      <p:sp>
        <p:nvSpPr>
          <p:cNvPr id="449" name="Google Shape;449;p3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450" name="Google Shape;450;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3" name="Google Shape;453;p3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4" name="Google Shape;454;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55" name="Google Shape;455;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7" name="Google Shape;457;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9" name="Google Shape;459;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60" name="Google Shape;460;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1" name="Google Shape;461;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2" name="Google Shape;462;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3" name="Google Shape;463;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4" name="Google Shape;464;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5" name="Google Shape;465;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sp>
        <p:nvSpPr>
          <p:cNvPr id="467" name="Google Shape;467;p3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3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0" name="Google Shape;470;p3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1" name="Google Shape;471;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2" name="Google Shape;472;p3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4" name="Google Shape;474;p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7" name="Google Shape;477;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8" name="Google Shape;478;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9" name="Google Shape;479;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80" name="Google Shape;480;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1" name="Google Shape;481;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2" name="Google Shape;482;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3" name="Google Shape;483;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84" name="Shape 484"/>
        <p:cNvGrpSpPr/>
        <p:nvPr/>
      </p:nvGrpSpPr>
      <p:grpSpPr>
        <a:xfrm>
          <a:off x="0" y="0"/>
          <a:ext cx="0" cy="0"/>
          <a:chOff x="0" y="0"/>
          <a:chExt cx="0" cy="0"/>
        </a:xfrm>
      </p:grpSpPr>
      <p:sp>
        <p:nvSpPr>
          <p:cNvPr id="485" name="Google Shape;485;p36"/>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6" name="Google Shape;486;p36"/>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7" name="Google Shape;487;p36"/>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88" name="Google Shape;488;p36"/>
          <p:cNvGrpSpPr/>
          <p:nvPr/>
        </p:nvGrpSpPr>
        <p:grpSpPr>
          <a:xfrm>
            <a:off x="1" y="5607273"/>
            <a:ext cx="12196128" cy="83414"/>
            <a:chOff x="-33239" y="5603791"/>
            <a:chExt cx="9147325" cy="83414"/>
          </a:xfrm>
        </p:grpSpPr>
        <p:cxnSp>
          <p:nvCxnSpPr>
            <p:cNvPr id="489" name="Google Shape;489;p3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90" name="Google Shape;490;p3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1">
  <p:cSld name="3_Reading tip with wider picture_1">
    <p:spTree>
      <p:nvGrpSpPr>
        <p:cNvPr id="515" name="Shape 515"/>
        <p:cNvGrpSpPr/>
        <p:nvPr/>
      </p:nvGrpSpPr>
      <p:grpSpPr>
        <a:xfrm>
          <a:off x="0" y="0"/>
          <a:ext cx="0" cy="0"/>
          <a:chOff x="0" y="0"/>
          <a:chExt cx="0" cy="0"/>
        </a:xfrm>
      </p:grpSpPr>
      <p:sp>
        <p:nvSpPr>
          <p:cNvPr id="516" name="Google Shape;516;p3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17" name="Google Shape;517;p3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18" name="Google Shape;518;p3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20" name="Google Shape;520;p3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1" name="Google Shape;521;p3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3" name="Google Shape;523;p39"/>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524" name="Google Shape;524;p39"/>
          <p:cNvSpPr txBox="1"/>
          <p:nvPr>
            <p:ph idx="1" type="body"/>
          </p:nvPr>
        </p:nvSpPr>
        <p:spPr>
          <a:xfrm>
            <a:off x="308302" y="1390025"/>
            <a:ext cx="31458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5" name="Google Shape;525;p39"/>
          <p:cNvSpPr/>
          <p:nvPr>
            <p:ph idx="2" type="pic"/>
          </p:nvPr>
        </p:nvSpPr>
        <p:spPr>
          <a:xfrm>
            <a:off x="8832388" y="1251284"/>
            <a:ext cx="3251700" cy="2499000"/>
          </a:xfrm>
          <a:prstGeom prst="rect">
            <a:avLst/>
          </a:prstGeom>
          <a:noFill/>
          <a:ln>
            <a:noFill/>
          </a:ln>
        </p:spPr>
      </p:sp>
      <p:sp>
        <p:nvSpPr>
          <p:cNvPr id="526" name="Google Shape;526;p39"/>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39"/>
          <p:cNvSpPr txBox="1"/>
          <p:nvPr>
            <p:ph idx="4" type="body"/>
          </p:nvPr>
        </p:nvSpPr>
        <p:spPr>
          <a:xfrm>
            <a:off x="5258177" y="1390025"/>
            <a:ext cx="31458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28" name="Shape 528"/>
        <p:cNvGrpSpPr/>
        <p:nvPr/>
      </p:nvGrpSpPr>
      <p:grpSpPr>
        <a:xfrm>
          <a:off x="0" y="0"/>
          <a:ext cx="0" cy="0"/>
          <a:chOff x="0" y="0"/>
          <a:chExt cx="0" cy="0"/>
        </a:xfrm>
      </p:grpSpPr>
      <p:sp>
        <p:nvSpPr>
          <p:cNvPr id="529" name="Google Shape;529;p4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30" name="Google Shape;530;p40"/>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31" name="Google Shape;531;p40"/>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2" name="Google Shape;532;p4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33" name="Google Shape;533;p4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4" name="Google Shape;534;p40"/>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35" name="Google Shape;535;p40"/>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36" name="Google Shape;536;p40"/>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37" name="Google Shape;537;p40"/>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8" name="Google Shape;538;p40"/>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9" name="Google Shape;539;p40"/>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0" name="Google Shape;540;p40"/>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1" name="Google Shape;541;p40"/>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42" name="Shape 542"/>
        <p:cNvGrpSpPr/>
        <p:nvPr/>
      </p:nvGrpSpPr>
      <p:grpSpPr>
        <a:xfrm>
          <a:off x="0" y="0"/>
          <a:ext cx="0" cy="0"/>
          <a:chOff x="0" y="0"/>
          <a:chExt cx="0" cy="0"/>
        </a:xfrm>
      </p:grpSpPr>
      <p:sp>
        <p:nvSpPr>
          <p:cNvPr id="543" name="Google Shape;543;p4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4" name="Google Shape;544;p41"/>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45" name="Google Shape;545;p41"/>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46" name="Google Shape;546;p41"/>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47" name="Google Shape;547;p4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48" name="Google Shape;548;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9" name="Google Shape;549;p4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50" name="Google Shape;550;p41"/>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51" name="Google Shape;551;p41"/>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p:nvPr>
            <p:ph idx="2" type="pic"/>
          </p:nvPr>
        </p:nvSpPr>
        <p:spPr>
          <a:xfrm>
            <a:off x="8832388" y="1251284"/>
            <a:ext cx="3251581" cy="2498913"/>
          </a:xfrm>
          <a:prstGeom prst="rect">
            <a:avLst/>
          </a:prstGeom>
          <a:noFill/>
          <a:ln>
            <a:noFill/>
          </a:ln>
        </p:spPr>
      </p:sp>
      <p:sp>
        <p:nvSpPr>
          <p:cNvPr id="553" name="Google Shape;553;p41"/>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54" name="Shape 554"/>
        <p:cNvGrpSpPr/>
        <p:nvPr/>
      </p:nvGrpSpPr>
      <p:grpSpPr>
        <a:xfrm>
          <a:off x="0" y="0"/>
          <a:ext cx="0" cy="0"/>
          <a:chOff x="0" y="0"/>
          <a:chExt cx="0" cy="0"/>
        </a:xfrm>
      </p:grpSpPr>
      <p:sp>
        <p:nvSpPr>
          <p:cNvPr id="555" name="Google Shape;555;p42"/>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56" name="Google Shape;556;p4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57" name="Google Shape;557;p4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58" name="Google Shape;558;p4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59" name="Google Shape;559;p4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0" name="Google Shape;560;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1" name="Google Shape;561;p4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2" name="Google Shape;562;p4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3" name="Google Shape;563;p42"/>
          <p:cNvSpPr/>
          <p:nvPr>
            <p:ph idx="2" type="pic"/>
          </p:nvPr>
        </p:nvSpPr>
        <p:spPr>
          <a:xfrm>
            <a:off x="9093038" y="1058781"/>
            <a:ext cx="2715768" cy="2715768"/>
          </a:xfrm>
          <a:prstGeom prst="rect">
            <a:avLst/>
          </a:prstGeom>
          <a:noFill/>
          <a:ln>
            <a:noFill/>
          </a:ln>
        </p:spPr>
      </p:sp>
      <p:sp>
        <p:nvSpPr>
          <p:cNvPr id="564" name="Google Shape;564;p42"/>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5" name="Google Shape;565;p42"/>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6" name="Google Shape;566;p42"/>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7" name="Google Shape;567;p42"/>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8" name="Google Shape;568;p42"/>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9" name="Google Shape;569;p42"/>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0" name="Google Shape;570;p42"/>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71" name="Shape 571"/>
        <p:cNvGrpSpPr/>
        <p:nvPr/>
      </p:nvGrpSpPr>
      <p:grpSpPr>
        <a:xfrm>
          <a:off x="0" y="0"/>
          <a:ext cx="0" cy="0"/>
          <a:chOff x="0" y="0"/>
          <a:chExt cx="0" cy="0"/>
        </a:xfrm>
      </p:grpSpPr>
      <p:sp>
        <p:nvSpPr>
          <p:cNvPr id="572" name="Google Shape;572;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3" name="Google Shape;573;p43"/>
          <p:cNvSpPr/>
          <p:nvPr>
            <p:ph idx="2" type="pic"/>
          </p:nvPr>
        </p:nvSpPr>
        <p:spPr>
          <a:xfrm>
            <a:off x="8953152" y="1444919"/>
            <a:ext cx="2916936" cy="2596896"/>
          </a:xfrm>
          <a:prstGeom prst="rect">
            <a:avLst/>
          </a:prstGeom>
          <a:noFill/>
          <a:ln>
            <a:noFill/>
          </a:ln>
        </p:spPr>
      </p:sp>
      <p:sp>
        <p:nvSpPr>
          <p:cNvPr id="574" name="Google Shape;574;p43"/>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75" name="Google Shape;575;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6" name="Google Shape;576;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7" name="Google Shape;577;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8" name="Google Shape;578;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9" name="Google Shape;579;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0" name="Google Shape;580;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1" name="Google Shape;581;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2" name="Google Shape;582;p43"/>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83" name="Shape 583"/>
        <p:cNvGrpSpPr/>
        <p:nvPr/>
      </p:nvGrpSpPr>
      <p:grpSpPr>
        <a:xfrm>
          <a:off x="0" y="0"/>
          <a:ext cx="0" cy="0"/>
          <a:chOff x="0" y="0"/>
          <a:chExt cx="0" cy="0"/>
        </a:xfrm>
      </p:grpSpPr>
      <p:sp>
        <p:nvSpPr>
          <p:cNvPr id="584" name="Google Shape;584;p44"/>
          <p:cNvSpPr/>
          <p:nvPr>
            <p:ph idx="2" type="pic"/>
          </p:nvPr>
        </p:nvSpPr>
        <p:spPr>
          <a:xfrm>
            <a:off x="9810967" y="1562916"/>
            <a:ext cx="1152144" cy="1143000"/>
          </a:xfrm>
          <a:prstGeom prst="rect">
            <a:avLst/>
          </a:prstGeom>
          <a:noFill/>
          <a:ln>
            <a:noFill/>
          </a:ln>
        </p:spPr>
      </p:sp>
      <p:sp>
        <p:nvSpPr>
          <p:cNvPr id="585" name="Google Shape;585;p44"/>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44"/>
          <p:cNvSpPr/>
          <p:nvPr>
            <p:ph idx="3" type="pic"/>
          </p:nvPr>
        </p:nvSpPr>
        <p:spPr>
          <a:xfrm>
            <a:off x="9757009" y="3260706"/>
            <a:ext cx="1216152" cy="987552"/>
          </a:xfrm>
          <a:prstGeom prst="rect">
            <a:avLst/>
          </a:prstGeom>
          <a:noFill/>
          <a:ln>
            <a:noFill/>
          </a:ln>
        </p:spPr>
      </p:sp>
      <p:sp>
        <p:nvSpPr>
          <p:cNvPr id="587" name="Google Shape;587;p44"/>
          <p:cNvSpPr/>
          <p:nvPr>
            <p:ph idx="4" type="pic"/>
          </p:nvPr>
        </p:nvSpPr>
        <p:spPr>
          <a:xfrm>
            <a:off x="9810967" y="4777725"/>
            <a:ext cx="1143000" cy="1143000"/>
          </a:xfrm>
          <a:prstGeom prst="rect">
            <a:avLst/>
          </a:prstGeom>
          <a:noFill/>
          <a:ln>
            <a:noFill/>
          </a:ln>
        </p:spPr>
      </p:sp>
      <p:cxnSp>
        <p:nvCxnSpPr>
          <p:cNvPr id="588" name="Google Shape;588;p4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9" name="Google Shape;589;p4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90" name="Google Shape;590;p4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91" name="Google Shape;591;p4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92" name="Google Shape;592;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3" name="Google Shape;593;p4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94" name="Google Shape;594;p4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95" name="Google Shape;595;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15450" y="0"/>
            <a:ext cx="12222899"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96" name="Shape 596"/>
        <p:cNvGrpSpPr/>
        <p:nvPr/>
      </p:nvGrpSpPr>
      <p:grpSpPr>
        <a:xfrm>
          <a:off x="0" y="0"/>
          <a:ext cx="0" cy="0"/>
          <a:chOff x="0" y="0"/>
          <a:chExt cx="0" cy="0"/>
        </a:xfrm>
      </p:grpSpPr>
      <p:sp>
        <p:nvSpPr>
          <p:cNvPr id="597" name="Google Shape;597;p4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98" name="Google Shape;598;p45"/>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99" name="Google Shape;599;p45"/>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00" name="Google Shape;600;p45"/>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1" name="Google Shape;601;p4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02" name="Google Shape;602;p4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03" name="Google Shape;603;p4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04" name="Google Shape;604;p45"/>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05" name="Google Shape;605;p45"/>
          <p:cNvSpPr/>
          <p:nvPr>
            <p:ph idx="2" type="pic"/>
          </p:nvPr>
        </p:nvSpPr>
        <p:spPr>
          <a:xfrm>
            <a:off x="9209369" y="1251283"/>
            <a:ext cx="2404501" cy="2950013"/>
          </a:xfrm>
          <a:prstGeom prst="rect">
            <a:avLst/>
          </a:prstGeom>
          <a:noFill/>
          <a:ln>
            <a:noFill/>
          </a:ln>
        </p:spPr>
      </p:sp>
      <p:sp>
        <p:nvSpPr>
          <p:cNvPr id="606" name="Google Shape;606;p45"/>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7" name="Google Shape;607;p45"/>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8" name="Google Shape;608;p45"/>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09" name="Shape 609"/>
        <p:cNvGrpSpPr/>
        <p:nvPr/>
      </p:nvGrpSpPr>
      <p:grpSpPr>
        <a:xfrm>
          <a:off x="0" y="0"/>
          <a:ext cx="0" cy="0"/>
          <a:chOff x="0" y="0"/>
          <a:chExt cx="0" cy="0"/>
        </a:xfrm>
      </p:grpSpPr>
      <p:sp>
        <p:nvSpPr>
          <p:cNvPr id="610" name="Google Shape;610;p4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1" name="Google Shape;611;p46"/>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Google Shape;612;p46"/>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3" name="Google Shape;613;p46"/>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4" name="Google Shape;614;p46"/>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5" name="Shape 615"/>
        <p:cNvGrpSpPr/>
        <p:nvPr/>
      </p:nvGrpSpPr>
      <p:grpSpPr>
        <a:xfrm>
          <a:off x="0" y="0"/>
          <a:ext cx="0" cy="0"/>
          <a:chOff x="0" y="0"/>
          <a:chExt cx="0" cy="0"/>
        </a:xfrm>
      </p:grpSpPr>
      <p:sp>
        <p:nvSpPr>
          <p:cNvPr id="616" name="Google Shape;616;p4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17" name="Shape 617"/>
        <p:cNvGrpSpPr/>
        <p:nvPr/>
      </p:nvGrpSpPr>
      <p:grpSpPr>
        <a:xfrm>
          <a:off x="0" y="0"/>
          <a:ext cx="0" cy="0"/>
          <a:chOff x="0" y="0"/>
          <a:chExt cx="0" cy="0"/>
        </a:xfrm>
      </p:grpSpPr>
      <p:sp>
        <p:nvSpPr>
          <p:cNvPr id="618" name="Google Shape;618;p4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19" name="Google Shape;619;p4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20" name="Google Shape;620;p4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21" name="Google Shape;621;p4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22" name="Google Shape;622;p4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23" name="Google Shape;623;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4" name="Google Shape;624;p4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25" name="Google Shape;625;p4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26" name="Google Shape;626;p48"/>
          <p:cNvSpPr/>
          <p:nvPr>
            <p:ph idx="2" type="pic"/>
          </p:nvPr>
        </p:nvSpPr>
        <p:spPr>
          <a:xfrm>
            <a:off x="8916576" y="1661249"/>
            <a:ext cx="2990088" cy="2715768"/>
          </a:xfrm>
          <a:prstGeom prst="rect">
            <a:avLst/>
          </a:prstGeom>
          <a:noFill/>
          <a:ln>
            <a:noFill/>
          </a:ln>
        </p:spPr>
      </p:sp>
      <p:sp>
        <p:nvSpPr>
          <p:cNvPr id="627" name="Google Shape;627;p48"/>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8" name="Google Shape;628;p48"/>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48"/>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0" name="Google Shape;630;p48"/>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31" name="Shape 631"/>
        <p:cNvGrpSpPr/>
        <p:nvPr/>
      </p:nvGrpSpPr>
      <p:grpSpPr>
        <a:xfrm>
          <a:off x="0" y="0"/>
          <a:ext cx="0" cy="0"/>
          <a:chOff x="0" y="0"/>
          <a:chExt cx="0" cy="0"/>
        </a:xfrm>
      </p:grpSpPr>
      <p:sp>
        <p:nvSpPr>
          <p:cNvPr id="632" name="Google Shape;632;p4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33" name="Google Shape;633;p4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4" name="Google Shape;634;p4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5" name="Google Shape;635;p4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36" name="Google Shape;636;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37" name="Google Shape;637;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38" name="Google Shape;638;p4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39" name="Google Shape;639;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40" name="Google Shape;640;p49"/>
          <p:cNvSpPr/>
          <p:nvPr>
            <p:ph idx="2" type="pic"/>
          </p:nvPr>
        </p:nvSpPr>
        <p:spPr>
          <a:xfrm>
            <a:off x="9093038" y="1058781"/>
            <a:ext cx="2715768" cy="2715768"/>
          </a:xfrm>
          <a:prstGeom prst="rect">
            <a:avLst/>
          </a:prstGeom>
          <a:noFill/>
          <a:ln>
            <a:noFill/>
          </a:ln>
        </p:spPr>
      </p:sp>
      <p:sp>
        <p:nvSpPr>
          <p:cNvPr id="641" name="Google Shape;641;p49"/>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2" name="Google Shape;642;p49"/>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3" name="Google Shape;643;p49"/>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4" name="Google Shape;644;p49"/>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5" name="Google Shape;645;p49"/>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6" name="Google Shape;646;p49"/>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7" name="Google Shape;647;p49"/>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48" name="Shape 648"/>
        <p:cNvGrpSpPr/>
        <p:nvPr/>
      </p:nvGrpSpPr>
      <p:grpSpPr>
        <a:xfrm>
          <a:off x="0" y="0"/>
          <a:ext cx="0" cy="0"/>
          <a:chOff x="0" y="0"/>
          <a:chExt cx="0" cy="0"/>
        </a:xfrm>
      </p:grpSpPr>
      <p:sp>
        <p:nvSpPr>
          <p:cNvPr id="649" name="Google Shape;649;p5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0" name="Google Shape;650;p50"/>
          <p:cNvSpPr/>
          <p:nvPr>
            <p:ph idx="2" type="pic"/>
          </p:nvPr>
        </p:nvSpPr>
        <p:spPr>
          <a:xfrm>
            <a:off x="9510134" y="1431036"/>
            <a:ext cx="1965960" cy="3995928"/>
          </a:xfrm>
          <a:prstGeom prst="rect">
            <a:avLst/>
          </a:prstGeom>
          <a:noFill/>
          <a:ln>
            <a:noFill/>
          </a:ln>
        </p:spPr>
      </p:sp>
      <p:cxnSp>
        <p:nvCxnSpPr>
          <p:cNvPr id="651" name="Google Shape;651;p50"/>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52" name="Google Shape;652;p5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53" name="Google Shape;653;p50"/>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54" name="Google Shape;654;p5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55" name="Google Shape;655;p5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56" name="Google Shape;656;p50"/>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57" name="Google Shape;657;p5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58" name="Google Shape;658;p50"/>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9" name="Google Shape;659;p50"/>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0" name="Google Shape;660;p50"/>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1" name="Google Shape;661;p50"/>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2" name="Google Shape;662;p50"/>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3" name="Google Shape;663;p50"/>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4" name="Google Shape;664;p50"/>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5" name="Google Shape;665;p50"/>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1">
  <p:cSld name="1_2 Reading tip with pic and conversation bubbles">
    <p:spTree>
      <p:nvGrpSpPr>
        <p:cNvPr id="671" name="Shape 671"/>
        <p:cNvGrpSpPr/>
        <p:nvPr/>
      </p:nvGrpSpPr>
      <p:grpSpPr>
        <a:xfrm>
          <a:off x="0" y="0"/>
          <a:ext cx="0" cy="0"/>
          <a:chOff x="0" y="0"/>
          <a:chExt cx="0" cy="0"/>
        </a:xfrm>
      </p:grpSpPr>
      <p:sp>
        <p:nvSpPr>
          <p:cNvPr id="672" name="Google Shape;672;p5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3" name="Google Shape;673;p52"/>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74" name="Google Shape;674;p52"/>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75" name="Google Shape;675;p52"/>
          <p:cNvSpPr txBox="1"/>
          <p:nvPr>
            <p:ph idx="3"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676" name="Google Shape;676;p5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77" name="Google Shape;677;p5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78" name="Google Shape;678;p5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79" name="Google Shape;679;p5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80" name="Google Shape;680;p5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81" name="Google Shape;681;p5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82" name="Google Shape;682;p52"/>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pic>
        <p:nvPicPr>
          <p:cNvPr descr="A picture containing person, indoor, table&#10;&#10;Description generated with very high confidence" id="683" name="Google Shape;683;p52"/>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684" name="Google Shape;684;p52"/>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85" name="Google Shape;685;p52"/>
          <p:cNvSpPr/>
          <p:nvPr/>
        </p:nvSpPr>
        <p:spPr>
          <a:xfrm flipH="1" rot="-2036003">
            <a:off x="3537616" y="1994864"/>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6" name="Google Shape;686;p52"/>
          <p:cNvSpPr txBox="1"/>
          <p:nvPr>
            <p:ph idx="4"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87" name="Google Shape;687;p52"/>
          <p:cNvSpPr txBox="1"/>
          <p:nvPr>
            <p:ph idx="5" type="body"/>
          </p:nvPr>
        </p:nvSpPr>
        <p:spPr>
          <a:xfrm rot="860265">
            <a:off x="9153636"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p:spTree>
      <p:nvGrpSpPr>
        <p:cNvPr id="688" name="Shape 688"/>
        <p:cNvGrpSpPr/>
        <p:nvPr/>
      </p:nvGrpSpPr>
      <p:grpSpPr>
        <a:xfrm>
          <a:off x="0" y="0"/>
          <a:ext cx="0" cy="0"/>
          <a:chOff x="0" y="0"/>
          <a:chExt cx="0" cy="0"/>
        </a:xfrm>
      </p:grpSpPr>
      <p:sp>
        <p:nvSpPr>
          <p:cNvPr id="689" name="Google Shape;689;p5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0" name="Google Shape;690;p53"/>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91" name="Google Shape;691;p53"/>
          <p:cNvSpPr txBox="1"/>
          <p:nvPr>
            <p:ph idx="2" type="body"/>
          </p:nvPr>
        </p:nvSpPr>
        <p:spPr>
          <a:xfrm>
            <a:off x="230115" y="1166812"/>
            <a:ext cx="3036900" cy="53991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92" name="Google Shape;692;p53"/>
          <p:cNvSpPr txBox="1"/>
          <p:nvPr>
            <p:ph idx="3" type="body"/>
          </p:nvPr>
        </p:nvSpPr>
        <p:spPr>
          <a:xfrm>
            <a:off x="6664562" y="1759685"/>
            <a:ext cx="52671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Arial"/>
                <a:ea typeface="Arial"/>
                <a:cs typeface="Arial"/>
                <a:sym typeface="Arial"/>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Arial"/>
                <a:ea typeface="Arial"/>
                <a:cs typeface="Arial"/>
                <a:sym typeface="Arial"/>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Arial"/>
                <a:ea typeface="Arial"/>
                <a:cs typeface="Arial"/>
                <a:sym typeface="Arial"/>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693" name="Google Shape;693;p5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94" name="Google Shape;694;p5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95" name="Google Shape;695;p5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96" name="Google Shape;696;p5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97" name="Google Shape;697;p5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98" name="Google Shape;698;p5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99" name="Google Shape;699;p53"/>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700" name="Shape 700"/>
        <p:cNvGrpSpPr/>
        <p:nvPr/>
      </p:nvGrpSpPr>
      <p:grpSpPr>
        <a:xfrm>
          <a:off x="0" y="0"/>
          <a:ext cx="0" cy="0"/>
          <a:chOff x="0" y="0"/>
          <a:chExt cx="0" cy="0"/>
        </a:xfrm>
      </p:grpSpPr>
      <p:sp>
        <p:nvSpPr>
          <p:cNvPr id="701" name="Google Shape;701;p54"/>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2" name="Google Shape;702;p54"/>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3" name="Google Shape;703;p54"/>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04" name="Google Shape;704;p54"/>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05" name="Google Shape;705;p54"/>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06" name="Google Shape;706;p54"/>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07" name="Google Shape;707;p5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08" name="Google Shape;708;p5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09" name="Google Shape;709;p5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10" name="Google Shape;710;p54"/>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711" name="Google Shape;711;p54"/>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712" name="Google Shape;712;p54"/>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3" name="Google Shape;713;p54"/>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4" name="Google Shape;714;p54"/>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5" name="Google Shape;715;p54"/>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6" name="Google Shape;716;p54"/>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717" name="Shape 717"/>
        <p:cNvGrpSpPr/>
        <p:nvPr/>
      </p:nvGrpSpPr>
      <p:grpSpPr>
        <a:xfrm>
          <a:off x="0" y="0"/>
          <a:ext cx="0" cy="0"/>
          <a:chOff x="0" y="0"/>
          <a:chExt cx="0" cy="0"/>
        </a:xfrm>
      </p:grpSpPr>
      <p:sp>
        <p:nvSpPr>
          <p:cNvPr id="718" name="Google Shape;718;p5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9" name="Google Shape;719;p55"/>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0" name="Google Shape;720;p55"/>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1" name="Google Shape;721;p55"/>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22" name="Google Shape;722;p55"/>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3" name="Google Shape;723;p55"/>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24" name="Google Shape;724;p55"/>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25" name="Google Shape;725;p5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26" name="Google Shape;726;p5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27" name="Google Shape;727;p5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28" name="Google Shape;728;p55"/>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729" name="Google Shape;729;p55"/>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0" name="Google Shape;730;p55"/>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1" name="Google Shape;731;p55"/>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2" name="Google Shape;732;p55"/>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7" r="-546"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899"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733" name="Shape 733"/>
        <p:cNvGrpSpPr/>
        <p:nvPr/>
      </p:nvGrpSpPr>
      <p:grpSpPr>
        <a:xfrm>
          <a:off x="0" y="0"/>
          <a:ext cx="0" cy="0"/>
          <a:chOff x="0" y="0"/>
          <a:chExt cx="0" cy="0"/>
        </a:xfrm>
      </p:grpSpPr>
      <p:sp>
        <p:nvSpPr>
          <p:cNvPr id="734" name="Google Shape;734;p56"/>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35" name="Google Shape;735;p56"/>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6" name="Google Shape;736;p56"/>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37" name="Google Shape;737;p5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38" name="Google Shape;738;p5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39" name="Google Shape;739;p56"/>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40" name="Google Shape;740;p56"/>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41" name="Google Shape;741;p5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42" name="Google Shape;742;p56"/>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3" name="Google Shape;743;p56"/>
          <p:cNvSpPr/>
          <p:nvPr>
            <p:ph idx="2" type="pic"/>
          </p:nvPr>
        </p:nvSpPr>
        <p:spPr>
          <a:xfrm>
            <a:off x="457146" y="524736"/>
            <a:ext cx="2514600" cy="2935224"/>
          </a:xfrm>
          <a:prstGeom prst="rect">
            <a:avLst/>
          </a:prstGeom>
          <a:noFill/>
          <a:ln>
            <a:noFill/>
          </a:ln>
        </p:spPr>
      </p:sp>
      <p:sp>
        <p:nvSpPr>
          <p:cNvPr id="744" name="Google Shape;744;p56"/>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45" name="Shape 745"/>
        <p:cNvGrpSpPr/>
        <p:nvPr/>
      </p:nvGrpSpPr>
      <p:grpSpPr>
        <a:xfrm>
          <a:off x="0" y="0"/>
          <a:ext cx="0" cy="0"/>
          <a:chOff x="0" y="0"/>
          <a:chExt cx="0" cy="0"/>
        </a:xfrm>
      </p:grpSpPr>
      <p:sp>
        <p:nvSpPr>
          <p:cNvPr id="746" name="Google Shape;746;p5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7" name="Google Shape;747;p57"/>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8" name="Google Shape;748;p57"/>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9" name="Google Shape;749;p57"/>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0" name="Google Shape;750;p57"/>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51" name="Google Shape;751;p57"/>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2" name="Google Shape;752;p57"/>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53" name="Google Shape;753;p57"/>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54" name="Google Shape;754;p5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55" name="Google Shape;755;p5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56" name="Google Shape;756;p5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57" name="Google Shape;757;p57"/>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58" name="Shape 758"/>
        <p:cNvGrpSpPr/>
        <p:nvPr/>
      </p:nvGrpSpPr>
      <p:grpSpPr>
        <a:xfrm>
          <a:off x="0" y="0"/>
          <a:ext cx="0" cy="0"/>
          <a:chOff x="0" y="0"/>
          <a:chExt cx="0" cy="0"/>
        </a:xfrm>
      </p:grpSpPr>
      <p:sp>
        <p:nvSpPr>
          <p:cNvPr id="759" name="Google Shape;759;p5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60" name="Google Shape;760;p58"/>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761" name="Google Shape;761;p58"/>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62" name="Google Shape;762;p58"/>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63" name="Google Shape;763;p58"/>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64" name="Google Shape;764;p58"/>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765" name="Google Shape;765;p58"/>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66" name="Google Shape;766;p58"/>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67" name="Shape 767"/>
        <p:cNvGrpSpPr/>
        <p:nvPr/>
      </p:nvGrpSpPr>
      <p:grpSpPr>
        <a:xfrm>
          <a:off x="0" y="0"/>
          <a:ext cx="0" cy="0"/>
          <a:chOff x="0" y="0"/>
          <a:chExt cx="0" cy="0"/>
        </a:xfrm>
      </p:grpSpPr>
      <p:sp>
        <p:nvSpPr>
          <p:cNvPr id="768" name="Google Shape;768;p59"/>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69" name="Google Shape;769;p59"/>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70" name="Google Shape;770;p59"/>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71" name="Google Shape;771;p59"/>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72" name="Google Shape;772;p5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73" name="Google Shape;773;p5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74" name="Google Shape;774;p5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75" name="Google Shape;775;p59"/>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76" name="Shape 776"/>
        <p:cNvGrpSpPr/>
        <p:nvPr/>
      </p:nvGrpSpPr>
      <p:grpSpPr>
        <a:xfrm>
          <a:off x="0" y="0"/>
          <a:ext cx="0" cy="0"/>
          <a:chOff x="0" y="0"/>
          <a:chExt cx="0" cy="0"/>
        </a:xfrm>
      </p:grpSpPr>
      <p:sp>
        <p:nvSpPr>
          <p:cNvPr id="777" name="Google Shape;777;p60"/>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78" name="Google Shape;778;p60"/>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79" name="Google Shape;779;p60"/>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80" name="Google Shape;780;p6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781" name="Google Shape;781;p60"/>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782" name="Google Shape;782;p60"/>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83" name="Google Shape;783;p60"/>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84" name="Google Shape;784;p60"/>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85" name="Shape 785"/>
        <p:cNvGrpSpPr/>
        <p:nvPr/>
      </p:nvGrpSpPr>
      <p:grpSpPr>
        <a:xfrm>
          <a:off x="0" y="0"/>
          <a:ext cx="0" cy="0"/>
          <a:chOff x="0" y="0"/>
          <a:chExt cx="0" cy="0"/>
        </a:xfrm>
      </p:grpSpPr>
      <p:sp>
        <p:nvSpPr>
          <p:cNvPr id="786" name="Google Shape;786;p61"/>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87" name="Google Shape;787;p61"/>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8" name="Google Shape;788;p61"/>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89" name="Google Shape;789;p6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90" name="Google Shape;790;p6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91" name="Google Shape;791;p61"/>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92" name="Google Shape;792;p61"/>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93" name="Google Shape;793;p6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94" name="Google Shape;794;p61"/>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5" name="Google Shape;795;p61"/>
          <p:cNvSpPr/>
          <p:nvPr>
            <p:ph idx="2" type="pic"/>
          </p:nvPr>
        </p:nvSpPr>
        <p:spPr>
          <a:xfrm>
            <a:off x="457146" y="524736"/>
            <a:ext cx="2514600" cy="2935224"/>
          </a:xfrm>
          <a:prstGeom prst="rect">
            <a:avLst/>
          </a:prstGeom>
          <a:noFill/>
          <a:ln>
            <a:noFill/>
          </a:ln>
        </p:spPr>
      </p:sp>
      <p:sp>
        <p:nvSpPr>
          <p:cNvPr id="796" name="Google Shape;796;p61"/>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802" name="Shape 802"/>
        <p:cNvGrpSpPr/>
        <p:nvPr/>
      </p:nvGrpSpPr>
      <p:grpSpPr>
        <a:xfrm>
          <a:off x="0" y="0"/>
          <a:ext cx="0" cy="0"/>
          <a:chOff x="0" y="0"/>
          <a:chExt cx="0" cy="0"/>
        </a:xfrm>
      </p:grpSpPr>
      <p:pic>
        <p:nvPicPr>
          <p:cNvPr id="803" name="Google Shape;803;p6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04" name="Google Shape;804;p6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5" name="Google Shape;805;p6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6" name="Google Shape;806;p6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07" name="Google Shape;807;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08" name="Google Shape;808;p6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09" name="Google Shape;809;p6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0" name="Google Shape;810;p6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11" name="Google Shape;811;p6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12" name="Google Shape;812;p6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3" name="Google Shape;813;p6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4" name="Google Shape;814;p6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5" name="Google Shape;815;p6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6" name="Google Shape;816;p6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7" name="Google Shape;817;p6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8" name="Google Shape;818;p6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9" name="Google Shape;819;p6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0" name="Google Shape;820;p6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1" name="Google Shape;821;p63"/>
          <p:cNvSpPr/>
          <p:nvPr>
            <p:ph idx="9" type="pic"/>
          </p:nvPr>
        </p:nvSpPr>
        <p:spPr>
          <a:xfrm>
            <a:off x="7967502" y="1420398"/>
            <a:ext cx="3962194" cy="3122713"/>
          </a:xfrm>
          <a:prstGeom prst="rect">
            <a:avLst/>
          </a:prstGeom>
          <a:noFill/>
          <a:ln>
            <a:noFill/>
          </a:ln>
        </p:spPr>
      </p:sp>
      <p:sp>
        <p:nvSpPr>
          <p:cNvPr id="822" name="Google Shape;822;p63"/>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3" name="Google Shape;823;p63"/>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824" name="Shape 824"/>
        <p:cNvGrpSpPr/>
        <p:nvPr/>
      </p:nvGrpSpPr>
      <p:grpSpPr>
        <a:xfrm>
          <a:off x="0" y="0"/>
          <a:ext cx="0" cy="0"/>
          <a:chOff x="0" y="0"/>
          <a:chExt cx="0" cy="0"/>
        </a:xfrm>
      </p:grpSpPr>
      <p:sp>
        <p:nvSpPr>
          <p:cNvPr id="825" name="Google Shape;825;p64"/>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826" name="Google Shape;826;p64"/>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7" name="Google Shape;827;p64"/>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8" name="Google Shape;828;p64"/>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9" name="Google Shape;829;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0" name="Google Shape;830;p64"/>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31" name="Google Shape;831;p6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32" name="Google Shape;832;p64"/>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3" name="Google Shape;833;p6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4" name="Google Shape;834;p6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5" name="Google Shape;835;p6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6" name="Google Shape;836;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37" name="Google Shape;837;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8" name="Google Shape;838;p6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39" name="Google Shape;839;p6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40" name="Google Shape;840;p64"/>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1" name="Google Shape;841;p64"/>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2" name="Google Shape;842;p64"/>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3" name="Google Shape;843;p64"/>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844" name="Shape 844"/>
        <p:cNvGrpSpPr/>
        <p:nvPr/>
      </p:nvGrpSpPr>
      <p:grpSpPr>
        <a:xfrm>
          <a:off x="0" y="0"/>
          <a:ext cx="0" cy="0"/>
          <a:chOff x="0" y="0"/>
          <a:chExt cx="0" cy="0"/>
        </a:xfrm>
      </p:grpSpPr>
      <p:sp>
        <p:nvSpPr>
          <p:cNvPr id="845" name="Google Shape;845;p65"/>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6" name="Google Shape;846;p65"/>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7" name="Google Shape;847;p65"/>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8" name="Google Shape;848;p65"/>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49" name="Google Shape;849;p6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50" name="Google Shape;850;p6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51" name="Google Shape;851;p6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52" name="Google Shape;852;p6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53" name="Google Shape;853;p6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54" name="Google Shape;854;p6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55" name="Google Shape;855;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56" name="Google Shape;856;p6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57" name="Google Shape;857;p6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8" name="Google Shape;858;p65"/>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9" name="Google Shape;859;p65"/>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60" name="Google Shape;860;p65"/>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861" name="Shape 861"/>
        <p:cNvGrpSpPr/>
        <p:nvPr/>
      </p:nvGrpSpPr>
      <p:grpSpPr>
        <a:xfrm>
          <a:off x="0" y="0"/>
          <a:ext cx="0" cy="0"/>
          <a:chOff x="0" y="0"/>
          <a:chExt cx="0" cy="0"/>
        </a:xfrm>
      </p:grpSpPr>
      <p:sp>
        <p:nvSpPr>
          <p:cNvPr id="862" name="Google Shape;862;p6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63" name="Google Shape;863;p66"/>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64" name="Google Shape;864;p66"/>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65" name="Google Shape;865;p6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66" name="Google Shape;866;p6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7" name="Google Shape;867;p6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8" name="Google Shape;868;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69" name="Google Shape;869;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70" name="Google Shape;870;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71" name="Google Shape;871;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72" name="Google Shape;872;p66"/>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3" name="Google Shape;873;p66"/>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874" name="Google Shape;874;p66"/>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875" name="Shape 875"/>
        <p:cNvGrpSpPr/>
        <p:nvPr/>
      </p:nvGrpSpPr>
      <p:grpSpPr>
        <a:xfrm>
          <a:off x="0" y="0"/>
          <a:ext cx="0" cy="0"/>
          <a:chOff x="0" y="0"/>
          <a:chExt cx="0" cy="0"/>
        </a:xfrm>
      </p:grpSpPr>
      <p:sp>
        <p:nvSpPr>
          <p:cNvPr id="876" name="Google Shape;876;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7" name="Google Shape;877;p67"/>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8" name="Google Shape;878;p67"/>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79" name="Google Shape;879;p6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80" name="Google Shape;880;p6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1" name="Google Shape;881;p6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2" name="Google Shape;882;p6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3" name="Google Shape;883;p6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4" name="Google Shape;884;p6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85" name="Google Shape;885;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86" name="Google Shape;886;p6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87" name="Google Shape;887;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888" name="Shape 888"/>
        <p:cNvGrpSpPr/>
        <p:nvPr/>
      </p:nvGrpSpPr>
      <p:grpSpPr>
        <a:xfrm>
          <a:off x="0" y="0"/>
          <a:ext cx="0" cy="0"/>
          <a:chOff x="0" y="0"/>
          <a:chExt cx="0" cy="0"/>
        </a:xfrm>
      </p:grpSpPr>
      <p:pic>
        <p:nvPicPr>
          <p:cNvPr id="889" name="Google Shape;889;p6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90" name="Google Shape;890;p6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1" name="Google Shape;891;p6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2" name="Google Shape;892;p6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93" name="Google Shape;893;p6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894" name="Google Shape;894;p6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5" name="Google Shape;895;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6" name="Google Shape;896;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97" name="Google Shape;897;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98" name="Google Shape;898;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9" name="Google Shape;899;p68"/>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0" name="Google Shape;900;p68"/>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901" name="Shape 901"/>
        <p:cNvGrpSpPr/>
        <p:nvPr/>
      </p:nvGrpSpPr>
      <p:grpSpPr>
        <a:xfrm>
          <a:off x="0" y="0"/>
          <a:ext cx="0" cy="0"/>
          <a:chOff x="0" y="0"/>
          <a:chExt cx="0" cy="0"/>
        </a:xfrm>
      </p:grpSpPr>
      <p:sp>
        <p:nvSpPr>
          <p:cNvPr id="902" name="Google Shape;902;p69"/>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3" name="Google Shape;903;p69"/>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4" name="Google Shape;904;p69"/>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5" name="Google Shape;905;p69"/>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6" name="Google Shape;906;p69"/>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7" name="Google Shape;907;p69"/>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8" name="Google Shape;908;p69"/>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9" name="Google Shape;909;p69"/>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0" name="Google Shape;910;p6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11" name="Google Shape;911;p6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12" name="Google Shape;912;p6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3" name="Google Shape;913;p6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4" name="Google Shape;914;p6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5" name="Google Shape;915;p6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6" name="Google Shape;916;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17" name="Google Shape;917;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18" name="Google Shape;918;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19" name="Google Shape;919;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920" name="Shape 920"/>
        <p:cNvGrpSpPr/>
        <p:nvPr/>
      </p:nvGrpSpPr>
      <p:grpSpPr>
        <a:xfrm>
          <a:off x="0" y="0"/>
          <a:ext cx="0" cy="0"/>
          <a:chOff x="0" y="0"/>
          <a:chExt cx="0" cy="0"/>
        </a:xfrm>
      </p:grpSpPr>
      <p:sp>
        <p:nvSpPr>
          <p:cNvPr id="921" name="Google Shape;921;p70"/>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922" name="Google Shape;922;p7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3" name="Google Shape;923;p70"/>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4" name="Google Shape;924;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5" name="Google Shape;925;p70"/>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26" name="Google Shape;926;p7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27" name="Google Shape;927;p7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8" name="Google Shape;928;p7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9" name="Google Shape;929;p7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0" name="Google Shape;930;p7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1" name="Google Shape;931;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2" name="Google Shape;932;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3" name="Google Shape;933;p7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34" name="Google Shape;934;p7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35" name="Google Shape;935;p70"/>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936" name="Google Shape;936;p70"/>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937" name="Google Shape;937;p70"/>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938" name="Shape 938"/>
        <p:cNvGrpSpPr/>
        <p:nvPr/>
      </p:nvGrpSpPr>
      <p:grpSpPr>
        <a:xfrm>
          <a:off x="0" y="0"/>
          <a:ext cx="0" cy="0"/>
          <a:chOff x="0" y="0"/>
          <a:chExt cx="0" cy="0"/>
        </a:xfrm>
      </p:grpSpPr>
      <p:sp>
        <p:nvSpPr>
          <p:cNvPr id="939" name="Google Shape;939;p7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940" name="Google Shape;940;p7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1" name="Google Shape;941;p7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2" name="Google Shape;942;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3" name="Google Shape;943;p7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44" name="Google Shape;944;p7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45" name="Google Shape;945;p7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6" name="Google Shape;946;p7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7" name="Google Shape;947;p7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8" name="Google Shape;948;p7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9" name="Google Shape;949;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50" name="Google Shape;950;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51" name="Google Shape;951;p7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52" name="Google Shape;952;p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53" name="Google Shape;953;p71"/>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954" name="Google Shape;954;p71"/>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955" name="Google Shape;955;p71"/>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956" name="Shape 956"/>
        <p:cNvGrpSpPr/>
        <p:nvPr/>
      </p:nvGrpSpPr>
      <p:grpSpPr>
        <a:xfrm>
          <a:off x="0" y="0"/>
          <a:ext cx="0" cy="0"/>
          <a:chOff x="0" y="0"/>
          <a:chExt cx="0" cy="0"/>
        </a:xfrm>
      </p:grpSpPr>
      <p:sp>
        <p:nvSpPr>
          <p:cNvPr id="957" name="Google Shape;957;p72"/>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8" name="Google Shape;958;p72"/>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9" name="Google Shape;959;p72"/>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0" name="Google Shape;960;p72"/>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1" name="Google Shape;961;p72"/>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2" name="Google Shape;962;p72"/>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3" name="Google Shape;963;p72"/>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4" name="Google Shape;964;p72"/>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5" name="Google Shape;965;p72"/>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66" name="Google Shape;966;p7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67" name="Google Shape;967;p7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68" name="Google Shape;968;p7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69" name="Google Shape;969;p7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0" name="Google Shape;970;p7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1" name="Google Shape;971;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2" name="Google Shape;972;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73" name="Google Shape;973;p7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74" name="Google Shape;974;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975" name="Shape 975"/>
        <p:cNvGrpSpPr/>
        <p:nvPr/>
      </p:nvGrpSpPr>
      <p:grpSpPr>
        <a:xfrm>
          <a:off x="0" y="0"/>
          <a:ext cx="0" cy="0"/>
          <a:chOff x="0" y="0"/>
          <a:chExt cx="0" cy="0"/>
        </a:xfrm>
      </p:grpSpPr>
      <p:pic>
        <p:nvPicPr>
          <p:cNvPr id="976" name="Google Shape;976;p7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77" name="Google Shape;977;p7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8" name="Google Shape;978;p7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9" name="Google Shape;979;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80" name="Google Shape;980;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81" name="Google Shape;981;p7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82" name="Google Shape;982;p7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3" name="Google Shape;983;p7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84" name="Google Shape;984;p7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85" name="Google Shape;985;p7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6" name="Google Shape;986;p7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7" name="Google Shape;987;p7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8" name="Google Shape;988;p7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9" name="Google Shape;989;p7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0" name="Google Shape;990;p7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1" name="Google Shape;991;p7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2" name="Google Shape;992;p7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3" name="Google Shape;993;p7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94" name="Google Shape;994;p73"/>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995" name="Shape 995"/>
        <p:cNvGrpSpPr/>
        <p:nvPr/>
      </p:nvGrpSpPr>
      <p:grpSpPr>
        <a:xfrm>
          <a:off x="0" y="0"/>
          <a:ext cx="0" cy="0"/>
          <a:chOff x="0" y="0"/>
          <a:chExt cx="0" cy="0"/>
        </a:xfrm>
      </p:grpSpPr>
      <p:pic>
        <p:nvPicPr>
          <p:cNvPr id="996" name="Google Shape;996;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97" name="Google Shape;997;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8" name="Google Shape;998;p7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9" name="Google Shape;999;p7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00" name="Google Shape;1000;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01" name="Google Shape;1001;p7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02" name="Google Shape;1002;p7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3" name="Google Shape;1003;p7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04" name="Google Shape;1004;p7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05" name="Google Shape;1005;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6" name="Google Shape;1006;p7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7" name="Google Shape;1007;p7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8" name="Google Shape;1008;p7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9" name="Google Shape;1009;p7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0" name="Google Shape;1010;p7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1" name="Google Shape;1011;p7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2" name="Google Shape;1012;p7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3" name="Google Shape;1013;p7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4" name="Google Shape;1014;p74"/>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015" name="Google Shape;1015;p74"/>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1016" name="Google Shape;1016;p74"/>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17" name="Google Shape;1017;p74"/>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18" name="Google Shape;1018;p74"/>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19" name="Shape 1019"/>
        <p:cNvGrpSpPr/>
        <p:nvPr/>
      </p:nvGrpSpPr>
      <p:grpSpPr>
        <a:xfrm>
          <a:off x="0" y="0"/>
          <a:ext cx="0" cy="0"/>
          <a:chOff x="0" y="0"/>
          <a:chExt cx="0" cy="0"/>
        </a:xfrm>
      </p:grpSpPr>
      <p:pic>
        <p:nvPicPr>
          <p:cNvPr id="1020" name="Google Shape;1020;p7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21" name="Google Shape;1021;p7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2" name="Google Shape;1022;p7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3" name="Google Shape;1023;p7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4" name="Google Shape;1024;p7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5" name="Google Shape;1025;p7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6" name="Google Shape;1026;p7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27" name="Google Shape;1027;p7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028" name="Google Shape;1028;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29" name="Google Shape;1029;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0" name="Google Shape;1030;p75"/>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1" name="Google Shape;1031;p75"/>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1032" name="Shape 1032"/>
        <p:cNvGrpSpPr/>
        <p:nvPr/>
      </p:nvGrpSpPr>
      <p:grpSpPr>
        <a:xfrm>
          <a:off x="0" y="0"/>
          <a:ext cx="0" cy="0"/>
          <a:chOff x="0" y="0"/>
          <a:chExt cx="0" cy="0"/>
        </a:xfrm>
      </p:grpSpPr>
      <p:pic>
        <p:nvPicPr>
          <p:cNvPr id="1033" name="Google Shape;1033;p7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34" name="Google Shape;1034;p7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5" name="Google Shape;1035;p7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36" name="Google Shape;1036;p7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37" name="Google Shape;1037;p7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38" name="Google Shape;1038;p7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39" name="Google Shape;1039;p7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0" name="Google Shape;1040;p7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41" name="Google Shape;1041;p7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42" name="Google Shape;1042;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3" name="Google Shape;1043;p76"/>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4" name="Google Shape;1044;p76"/>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045" name="Shape 1045"/>
        <p:cNvGrpSpPr/>
        <p:nvPr/>
      </p:nvGrpSpPr>
      <p:grpSpPr>
        <a:xfrm>
          <a:off x="0" y="0"/>
          <a:ext cx="0" cy="0"/>
          <a:chOff x="0" y="0"/>
          <a:chExt cx="0" cy="0"/>
        </a:xfrm>
      </p:grpSpPr>
      <p:pic>
        <p:nvPicPr>
          <p:cNvPr id="1046" name="Google Shape;1046;p7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47" name="Google Shape;1047;p7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8" name="Google Shape;1048;p7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49" name="Google Shape;1049;p7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50" name="Google Shape;1050;p7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51" name="Google Shape;1051;p7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52" name="Google Shape;1052;p7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3" name="Google Shape;1053;p7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54" name="Google Shape;1054;p7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55" name="Google Shape;1055;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56" name="Google Shape;1056;p77"/>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7" name="Google Shape;1057;p77"/>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8" name="Google Shape;1058;p77"/>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9" name="Google Shape;1059;p77"/>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0" name="Google Shape;1060;p77"/>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1" name="Google Shape;1061;p77"/>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2" name="Google Shape;1062;p77"/>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063" name="Shape 1063"/>
        <p:cNvGrpSpPr/>
        <p:nvPr/>
      </p:nvGrpSpPr>
      <p:grpSpPr>
        <a:xfrm>
          <a:off x="0" y="0"/>
          <a:ext cx="0" cy="0"/>
          <a:chOff x="0" y="0"/>
          <a:chExt cx="0" cy="0"/>
        </a:xfrm>
      </p:grpSpPr>
      <p:pic>
        <p:nvPicPr>
          <p:cNvPr id="1064" name="Google Shape;1064;p7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65" name="Google Shape;1065;p7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6" name="Google Shape;1066;p7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67" name="Google Shape;1067;p7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68" name="Google Shape;1068;p7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69" name="Google Shape;1069;p7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0" name="Google Shape;1070;p7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71" name="Google Shape;1071;p7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72" name="Google Shape;1072;p7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73" name="Google Shape;1073;p7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74" name="Google Shape;1074;p78"/>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075" name="Shape 1075"/>
        <p:cNvGrpSpPr/>
        <p:nvPr/>
      </p:nvGrpSpPr>
      <p:grpSpPr>
        <a:xfrm>
          <a:off x="0" y="0"/>
          <a:ext cx="0" cy="0"/>
          <a:chOff x="0" y="0"/>
          <a:chExt cx="0" cy="0"/>
        </a:xfrm>
      </p:grpSpPr>
      <p:pic>
        <p:nvPicPr>
          <p:cNvPr id="1076" name="Google Shape;1076;p7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77" name="Google Shape;1077;p7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8" name="Google Shape;1078;p7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79" name="Google Shape;1079;p79"/>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80" name="Google Shape;1080;p7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81" name="Google Shape;1081;p7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82" name="Google Shape;1082;p7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83" name="Google Shape;1083;p7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84" name="Google Shape;1084;p7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85" name="Google Shape;1085;p7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6" name="Google Shape;1086;p79"/>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7" name="Google Shape;1087;p79"/>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088" name="Shape 1088"/>
        <p:cNvGrpSpPr/>
        <p:nvPr/>
      </p:nvGrpSpPr>
      <p:grpSpPr>
        <a:xfrm>
          <a:off x="0" y="0"/>
          <a:ext cx="0" cy="0"/>
          <a:chOff x="0" y="0"/>
          <a:chExt cx="0" cy="0"/>
        </a:xfrm>
      </p:grpSpPr>
      <p:sp>
        <p:nvSpPr>
          <p:cNvPr id="1089" name="Google Shape;1089;p80"/>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090" name="Google Shape;1090;p80"/>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1" name="Google Shape;1091;p8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1">
  <p:cSld name="3_Title, 3 points,content box">
    <p:spTree>
      <p:nvGrpSpPr>
        <p:cNvPr id="1092" name="Shape 1092"/>
        <p:cNvGrpSpPr/>
        <p:nvPr/>
      </p:nvGrpSpPr>
      <p:grpSpPr>
        <a:xfrm>
          <a:off x="0" y="0"/>
          <a:ext cx="0" cy="0"/>
          <a:chOff x="0" y="0"/>
          <a:chExt cx="0" cy="0"/>
        </a:xfrm>
      </p:grpSpPr>
      <p:pic>
        <p:nvPicPr>
          <p:cNvPr id="1093" name="Google Shape;1093;p8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094" name="Google Shape;1094;p8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95" name="Google Shape;1095;p8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96" name="Google Shape;1096;p8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7" name="Google Shape;1097;p8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98" name="Google Shape;1098;p8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99" name="Google Shape;1099;p8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0" name="Google Shape;1100;p8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101" name="Google Shape;1101;p8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102" name="Google Shape;1102;p8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Arial"/>
              <a:buNone/>
              <a:defRPr b="1" i="0" sz="5000" u="none" cap="none" strike="noStrike">
                <a:solidFill>
                  <a:srgbClr val="006FB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03" name="Google Shape;1103;p81"/>
          <p:cNvSpPr txBox="1"/>
          <p:nvPr>
            <p:ph idx="1"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Arial"/>
                <a:ea typeface="Arial"/>
                <a:cs typeface="Arial"/>
                <a:sym typeface="Arial"/>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04" name="Google Shape;1104;p81"/>
          <p:cNvSpPr txBox="1"/>
          <p:nvPr>
            <p:ph idx="2"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Arial"/>
                <a:ea typeface="Arial"/>
                <a:cs typeface="Arial"/>
                <a:sym typeface="Arial"/>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05" name="Google Shape;1105;p81"/>
          <p:cNvSpPr txBox="1"/>
          <p:nvPr>
            <p:ph idx="3"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Arial"/>
                <a:ea typeface="Arial"/>
                <a:cs typeface="Arial"/>
                <a:sym typeface="Arial"/>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06" name="Google Shape;1106;p81"/>
          <p:cNvSpPr txBox="1"/>
          <p:nvPr>
            <p:ph idx="4"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Arial"/>
                <a:ea typeface="Arial"/>
                <a:cs typeface="Arial"/>
                <a:sym typeface="Arial"/>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07" name="Google Shape;1107;p81"/>
          <p:cNvSpPr txBox="1"/>
          <p:nvPr>
            <p:ph idx="5"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Arial"/>
                <a:ea typeface="Arial"/>
                <a:cs typeface="Arial"/>
                <a:sym typeface="Arial"/>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08" name="Google Shape;1108;p81"/>
          <p:cNvSpPr txBox="1"/>
          <p:nvPr>
            <p:ph idx="6"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Arial"/>
                <a:ea typeface="Arial"/>
                <a:cs typeface="Arial"/>
                <a:sym typeface="Arial"/>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09" name="Google Shape;1109;p81"/>
          <p:cNvSpPr/>
          <p:nvPr>
            <p:ph idx="7" type="pic"/>
          </p:nvPr>
        </p:nvSpPr>
        <p:spPr>
          <a:xfrm>
            <a:off x="6096000" y="1589982"/>
            <a:ext cx="5397600" cy="3946200"/>
          </a:xfrm>
          <a:prstGeom prst="rect">
            <a:avLst/>
          </a:prstGeom>
          <a:noFill/>
          <a:ln>
            <a:noFill/>
          </a:ln>
        </p:spPr>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all out Bubbles">
  <p:cSld name="3_Call out Bubbles">
    <p:spTree>
      <p:nvGrpSpPr>
        <p:cNvPr id="1110" name="Shape 1110"/>
        <p:cNvGrpSpPr/>
        <p:nvPr/>
      </p:nvGrpSpPr>
      <p:grpSpPr>
        <a:xfrm>
          <a:off x="0" y="0"/>
          <a:ext cx="0" cy="0"/>
          <a:chOff x="0" y="0"/>
          <a:chExt cx="0" cy="0"/>
        </a:xfrm>
      </p:grpSpPr>
      <p:pic>
        <p:nvPicPr>
          <p:cNvPr id="1111" name="Google Shape;1111;p8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112" name="Google Shape;1112;p8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13" name="Google Shape;1113;p8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4" name="Google Shape;1114;p8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5" name="Google Shape;1115;p8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16" name="Google Shape;1116;p8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117" name="Google Shape;1117;p8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18" name="Google Shape;1118;p8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sp>
        <p:nvSpPr>
          <p:cNvPr id="1119" name="Google Shape;1119;p8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Arial"/>
              <a:buNone/>
              <a:defRPr b="1" i="0" sz="5000" u="none" cap="none" strike="noStrike">
                <a:solidFill>
                  <a:srgbClr val="006FB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20" name="Google Shape;1120;p82"/>
          <p:cNvSpPr/>
          <p:nvPr/>
        </p:nvSpPr>
        <p:spPr>
          <a:xfrm flipH="1">
            <a:off x="7073390" y="3783598"/>
            <a:ext cx="3970500" cy="2112900"/>
          </a:xfrm>
          <a:prstGeom prst="wedgeRoundRectCallout">
            <a:avLst>
              <a:gd fmla="val -37634" name="adj1"/>
              <a:gd fmla="val 67223"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21" name="Google Shape;1121;p82"/>
          <p:cNvSpPr/>
          <p:nvPr/>
        </p:nvSpPr>
        <p:spPr>
          <a:xfrm>
            <a:off x="1224534" y="4321133"/>
            <a:ext cx="5353200" cy="1651500"/>
          </a:xfrm>
          <a:prstGeom prst="wedgeRoundRectCallout">
            <a:avLst>
              <a:gd fmla="val -39583" name="adj1"/>
              <a:gd fmla="val 7050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22" name="Google Shape;1122;p82"/>
          <p:cNvSpPr/>
          <p:nvPr/>
        </p:nvSpPr>
        <p:spPr>
          <a:xfrm flipH="1" rot="10800000">
            <a:off x="537973" y="2489059"/>
            <a:ext cx="3571800" cy="1651500"/>
          </a:xfrm>
          <a:prstGeom prst="wedgeRoundRectCallout">
            <a:avLst>
              <a:gd fmla="val -40312" name="adj1"/>
              <a:gd fmla="val 75317"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23" name="Google Shape;1123;p82"/>
          <p:cNvSpPr/>
          <p:nvPr/>
        </p:nvSpPr>
        <p:spPr>
          <a:xfrm flipH="1" rot="10800000">
            <a:off x="8170224" y="2062952"/>
            <a:ext cx="3571800" cy="1535700"/>
          </a:xfrm>
          <a:prstGeom prst="wedgeRoundRectCallout">
            <a:avLst>
              <a:gd fmla="val -43095" name="adj1"/>
              <a:gd fmla="val 8013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24" name="Google Shape;1124;p82"/>
          <p:cNvSpPr/>
          <p:nvPr/>
        </p:nvSpPr>
        <p:spPr>
          <a:xfrm>
            <a:off x="4310091" y="1501557"/>
            <a:ext cx="3571800" cy="2073000"/>
          </a:xfrm>
          <a:prstGeom prst="wedgeRoundRectCallout">
            <a:avLst>
              <a:gd fmla="val -41982" name="adj1"/>
              <a:gd fmla="val 76540"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25" name="Google Shape;1125;p82"/>
          <p:cNvSpPr txBox="1"/>
          <p:nvPr/>
        </p:nvSpPr>
        <p:spPr>
          <a:xfrm>
            <a:off x="299493" y="1478182"/>
            <a:ext cx="3505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6FB6"/>
                </a:solidFill>
                <a:latin typeface="Arial"/>
                <a:ea typeface="Arial"/>
                <a:cs typeface="Arial"/>
                <a:sym typeface="Arial"/>
              </a:rPr>
              <a:t>#askyourchild</a:t>
            </a:r>
            <a:endParaRPr b="0" i="0" sz="3200" u="none" cap="none" strike="noStrike">
              <a:solidFill>
                <a:srgbClr val="000000"/>
              </a:solidFill>
              <a:latin typeface="Arial"/>
              <a:ea typeface="Arial"/>
              <a:cs typeface="Arial"/>
              <a:sym typeface="Arial"/>
            </a:endParaRPr>
          </a:p>
        </p:txBody>
      </p:sp>
      <p:sp>
        <p:nvSpPr>
          <p:cNvPr id="1126" name="Google Shape;1126;p82"/>
          <p:cNvSpPr txBox="1"/>
          <p:nvPr>
            <p:ph idx="1" type="body"/>
          </p:nvPr>
        </p:nvSpPr>
        <p:spPr>
          <a:xfrm>
            <a:off x="1371600" y="4414453"/>
            <a:ext cx="5269800" cy="1462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27" name="Google Shape;1127;p82"/>
          <p:cNvSpPr txBox="1"/>
          <p:nvPr>
            <p:ph idx="2" type="body"/>
          </p:nvPr>
        </p:nvSpPr>
        <p:spPr>
          <a:xfrm>
            <a:off x="516599" y="2489153"/>
            <a:ext cx="3654300" cy="1558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28" name="Google Shape;1128;p82"/>
          <p:cNvSpPr txBox="1"/>
          <p:nvPr>
            <p:ph idx="3" type="body"/>
          </p:nvPr>
        </p:nvSpPr>
        <p:spPr>
          <a:xfrm>
            <a:off x="4372023" y="1550592"/>
            <a:ext cx="3552900" cy="19545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29" name="Google Shape;1129;p82"/>
          <p:cNvSpPr txBox="1"/>
          <p:nvPr>
            <p:ph idx="4" type="body"/>
          </p:nvPr>
        </p:nvSpPr>
        <p:spPr>
          <a:xfrm>
            <a:off x="7211666" y="3836010"/>
            <a:ext cx="3878700" cy="2006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30" name="Google Shape;1130;p82"/>
          <p:cNvSpPr txBox="1"/>
          <p:nvPr>
            <p:ph idx="5" type="body"/>
          </p:nvPr>
        </p:nvSpPr>
        <p:spPr>
          <a:xfrm>
            <a:off x="8170223" y="2062956"/>
            <a:ext cx="3620700" cy="1535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131" name="Google Shape;1131;p8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137" name="Shape 1137"/>
        <p:cNvGrpSpPr/>
        <p:nvPr/>
      </p:nvGrpSpPr>
      <p:grpSpPr>
        <a:xfrm>
          <a:off x="0" y="0"/>
          <a:ext cx="0" cy="0"/>
          <a:chOff x="0" y="0"/>
          <a:chExt cx="0" cy="0"/>
        </a:xfrm>
      </p:grpSpPr>
      <p:sp>
        <p:nvSpPr>
          <p:cNvPr id="1138" name="Google Shape;1138;p84"/>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39" name="Google Shape;1139;p84"/>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40" name="Google Shape;1140;p84"/>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41" name="Google Shape;1141;p84"/>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42" name="Google Shape;1142;p8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43" name="Google Shape;1143;p84"/>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44" name="Google Shape;1144;p84"/>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45" name="Google Shape;1145;p84"/>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46" name="Google Shape;1146;p84"/>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7" name="Google Shape;1147;p84"/>
          <p:cNvSpPr/>
          <p:nvPr>
            <p:ph idx="2" type="pic"/>
          </p:nvPr>
        </p:nvSpPr>
        <p:spPr>
          <a:xfrm>
            <a:off x="457146" y="524736"/>
            <a:ext cx="2514600" cy="2935200"/>
          </a:xfrm>
          <a:prstGeom prst="rect">
            <a:avLst/>
          </a:prstGeom>
          <a:noFill/>
          <a:ln>
            <a:noFill/>
          </a:ln>
        </p:spPr>
      </p:sp>
      <p:sp>
        <p:nvSpPr>
          <p:cNvPr id="1148" name="Google Shape;1148;p84"/>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149" name="Shape 1149"/>
        <p:cNvGrpSpPr/>
        <p:nvPr/>
      </p:nvGrpSpPr>
      <p:grpSpPr>
        <a:xfrm>
          <a:off x="0" y="0"/>
          <a:ext cx="0" cy="0"/>
          <a:chOff x="0" y="0"/>
          <a:chExt cx="0" cy="0"/>
        </a:xfrm>
      </p:grpSpPr>
      <p:sp>
        <p:nvSpPr>
          <p:cNvPr id="1150" name="Google Shape;1150;p8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1" name="Google Shape;1151;p85"/>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2" name="Google Shape;1152;p85"/>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53" name="Google Shape;1153;p8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4" name="Google Shape;1154;p8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55" name="Google Shape;1155;p8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6" name="Google Shape;1156;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57" name="Google Shape;1157;p8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58" name="Google Shape;1158;p8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59" name="Google Shape;1159;p85"/>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pic>
        <p:nvPicPr>
          <p:cNvPr descr="A picture containing person, indoor, table&#10;&#10;Description generated with very high confidence" id="1160" name="Google Shape;1160;p85"/>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61" name="Google Shape;1161;p85"/>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2" name="Google Shape;1162;p85"/>
          <p:cNvSpPr/>
          <p:nvPr/>
        </p:nvSpPr>
        <p:spPr>
          <a:xfrm flipH="1" rot="-2036003">
            <a:off x="3537616" y="1994864"/>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3" name="Google Shape;1163;p85"/>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4" name="Google Shape;1164;p85"/>
          <p:cNvSpPr txBox="1"/>
          <p:nvPr>
            <p:ph idx="4" type="body"/>
          </p:nvPr>
        </p:nvSpPr>
        <p:spPr>
          <a:xfrm rot="860265">
            <a:off x="9153636"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5" name="Google Shape;1165;p85"/>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166" name="Shape 1166"/>
        <p:cNvGrpSpPr/>
        <p:nvPr/>
      </p:nvGrpSpPr>
      <p:grpSpPr>
        <a:xfrm>
          <a:off x="0" y="0"/>
          <a:ext cx="0" cy="0"/>
          <a:chOff x="0" y="0"/>
          <a:chExt cx="0" cy="0"/>
        </a:xfrm>
      </p:grpSpPr>
      <p:sp>
        <p:nvSpPr>
          <p:cNvPr id="1167" name="Google Shape;1167;p8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8" name="Google Shape;1168;p86"/>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9" name="Google Shape;1169;p86"/>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0" name="Google Shape;1170;p86"/>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71" name="Google Shape;1171;p8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72" name="Google Shape;1172;p8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3" name="Google Shape;1173;p8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74" name="Google Shape;1174;p8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75" name="Google Shape;1175;p8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76" name="Google Shape;1176;p8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77" name="Google Shape;1177;p86"/>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1178" name="Google Shape;1178;p86"/>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9" name="Google Shape;1179;p86"/>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0" name="Google Shape;1180;p86"/>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1" name="Google Shape;1181;p86"/>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82" name="Shape 1182"/>
        <p:cNvGrpSpPr/>
        <p:nvPr/>
      </p:nvGrpSpPr>
      <p:grpSpPr>
        <a:xfrm>
          <a:off x="0" y="0"/>
          <a:ext cx="0" cy="0"/>
          <a:chOff x="0" y="0"/>
          <a:chExt cx="0" cy="0"/>
        </a:xfrm>
      </p:grpSpPr>
      <p:sp>
        <p:nvSpPr>
          <p:cNvPr id="1183" name="Google Shape;1183;p8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4" name="Google Shape;1184;p87"/>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5" name="Google Shape;1185;p87"/>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6" name="Google Shape;1186;p87"/>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7" name="Google Shape;1187;p87"/>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88" name="Google Shape;1188;p8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89" name="Google Shape;1189;p8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90" name="Google Shape;1190;p8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91" name="Google Shape;1191;p8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92" name="Google Shape;1192;p8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93" name="Google Shape;1193;p8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94" name="Google Shape;1194;p87"/>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95" name="Google Shape;95;p11"/>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95" name="Shape 1195"/>
        <p:cNvGrpSpPr/>
        <p:nvPr/>
      </p:nvGrpSpPr>
      <p:grpSpPr>
        <a:xfrm>
          <a:off x="0" y="0"/>
          <a:ext cx="0" cy="0"/>
          <a:chOff x="0" y="0"/>
          <a:chExt cx="0" cy="0"/>
        </a:xfrm>
      </p:grpSpPr>
      <p:sp>
        <p:nvSpPr>
          <p:cNvPr id="1196" name="Google Shape;1196;p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97" name="Google Shape;1197;p88"/>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198" name="Google Shape;1198;p8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9" name="Google Shape;1199;p88"/>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0" name="Google Shape;1200;p8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01" name="Google Shape;1201;p88"/>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202" name="Google Shape;1202;p88"/>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03" name="Google Shape;1203;p88"/>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204" name="Shape 1204"/>
        <p:cNvGrpSpPr/>
        <p:nvPr/>
      </p:nvGrpSpPr>
      <p:grpSpPr>
        <a:xfrm>
          <a:off x="0" y="0"/>
          <a:ext cx="0" cy="0"/>
          <a:chOff x="0" y="0"/>
          <a:chExt cx="0" cy="0"/>
        </a:xfrm>
      </p:grpSpPr>
      <p:sp>
        <p:nvSpPr>
          <p:cNvPr id="1205" name="Google Shape;1205;p8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06" name="Google Shape;1206;p8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7" name="Google Shape;1207;p8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08" name="Google Shape;1208;p8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09" name="Google Shape;1209;p8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10" name="Google Shape;1210;p8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11" name="Google Shape;1211;p8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12" name="Google Shape;1212;p89"/>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213" name="Shape 1213"/>
        <p:cNvGrpSpPr/>
        <p:nvPr/>
      </p:nvGrpSpPr>
      <p:grpSpPr>
        <a:xfrm>
          <a:off x="0" y="0"/>
          <a:ext cx="0" cy="0"/>
          <a:chOff x="0" y="0"/>
          <a:chExt cx="0" cy="0"/>
        </a:xfrm>
      </p:grpSpPr>
      <p:sp>
        <p:nvSpPr>
          <p:cNvPr id="1214" name="Google Shape;1214;p9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15" name="Google Shape;1215;p9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16" name="Google Shape;1216;p90"/>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17" name="Google Shape;1217;p9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218" name="Google Shape;1218;p90"/>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219" name="Google Shape;1219;p90"/>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220" name="Google Shape;1220;p90"/>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221" name="Google Shape;1221;p90"/>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222" name="Shape 1222"/>
        <p:cNvGrpSpPr/>
        <p:nvPr/>
      </p:nvGrpSpPr>
      <p:grpSpPr>
        <a:xfrm>
          <a:off x="0" y="0"/>
          <a:ext cx="0" cy="0"/>
          <a:chOff x="0" y="0"/>
          <a:chExt cx="0" cy="0"/>
        </a:xfrm>
      </p:grpSpPr>
      <p:sp>
        <p:nvSpPr>
          <p:cNvPr id="1223" name="Google Shape;1223;p91"/>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24" name="Google Shape;1224;p91"/>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5" name="Google Shape;1225;p91"/>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26" name="Google Shape;1226;p9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27" name="Google Shape;1227;p9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228" name="Google Shape;1228;p91"/>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229" name="Google Shape;1229;p91"/>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230" name="Google Shape;1230;p9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231" name="Google Shape;1231;p91"/>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2" name="Google Shape;1232;p91"/>
          <p:cNvSpPr/>
          <p:nvPr>
            <p:ph idx="2" type="pic"/>
          </p:nvPr>
        </p:nvSpPr>
        <p:spPr>
          <a:xfrm>
            <a:off x="457146" y="524736"/>
            <a:ext cx="2514600" cy="2935200"/>
          </a:xfrm>
          <a:prstGeom prst="rect">
            <a:avLst/>
          </a:prstGeom>
          <a:noFill/>
          <a:ln>
            <a:noFill/>
          </a:ln>
        </p:spPr>
      </p:sp>
      <p:sp>
        <p:nvSpPr>
          <p:cNvPr id="1233" name="Google Shape;1233;p91"/>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239" name="Shape 1239"/>
        <p:cNvGrpSpPr/>
        <p:nvPr/>
      </p:nvGrpSpPr>
      <p:grpSpPr>
        <a:xfrm>
          <a:off x="0" y="0"/>
          <a:ext cx="0" cy="0"/>
          <a:chOff x="0" y="0"/>
          <a:chExt cx="0" cy="0"/>
        </a:xfrm>
      </p:grpSpPr>
      <p:sp>
        <p:nvSpPr>
          <p:cNvPr id="1240" name="Google Shape;1240;p9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1" name="Google Shape;1241;p93"/>
          <p:cNvSpPr/>
          <p:nvPr>
            <p:ph idx="2" type="pic"/>
          </p:nvPr>
        </p:nvSpPr>
        <p:spPr>
          <a:xfrm>
            <a:off x="8953152" y="1444919"/>
            <a:ext cx="2916900" cy="2596800"/>
          </a:xfrm>
          <a:prstGeom prst="rect">
            <a:avLst/>
          </a:prstGeom>
          <a:noFill/>
          <a:ln>
            <a:noFill/>
          </a:ln>
        </p:spPr>
      </p:sp>
      <p:sp>
        <p:nvSpPr>
          <p:cNvPr id="1242" name="Google Shape;1242;p93"/>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43" name="Google Shape;1243;p93"/>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44" name="Google Shape;1244;p93"/>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45" name="Google Shape;1245;p93"/>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46" name="Google Shape;1246;p9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47" name="Google Shape;1247;p9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48" name="Google Shape;1248;p93"/>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49" name="Google Shape;1249;p9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50" name="Google Shape;1250;p93"/>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251" name="Shape 1251"/>
        <p:cNvGrpSpPr/>
        <p:nvPr/>
      </p:nvGrpSpPr>
      <p:grpSpPr>
        <a:xfrm>
          <a:off x="0" y="0"/>
          <a:ext cx="0" cy="0"/>
          <a:chOff x="0" y="0"/>
          <a:chExt cx="0" cy="0"/>
        </a:xfrm>
      </p:grpSpPr>
      <p:sp>
        <p:nvSpPr>
          <p:cNvPr id="1252" name="Google Shape;1252;p94"/>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53" name="Google Shape;1253;p94"/>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254" name="Google Shape;1254;p94"/>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55" name="Google Shape;1255;p94"/>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6" name="Google Shape;1256;p9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57" name="Google Shape;1257;p94"/>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258" name="Google Shape;1258;p94"/>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59" name="Google Shape;1259;p94"/>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260" name="Google Shape;1260;p94"/>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1" name="Google Shape;1261;p94"/>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2" name="Google Shape;1262;p94"/>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3" name="Google Shape;1263;p94"/>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4" name="Google Shape;1264;p94"/>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265" name="Shape 1265"/>
        <p:cNvGrpSpPr/>
        <p:nvPr/>
      </p:nvGrpSpPr>
      <p:grpSpPr>
        <a:xfrm>
          <a:off x="0" y="0"/>
          <a:ext cx="0" cy="0"/>
          <a:chOff x="0" y="0"/>
          <a:chExt cx="0" cy="0"/>
        </a:xfrm>
      </p:grpSpPr>
      <p:sp>
        <p:nvSpPr>
          <p:cNvPr id="1266" name="Google Shape;1266;p9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67" name="Google Shape;1267;p95"/>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68" name="Google Shape;1268;p95"/>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69" name="Google Shape;1269;p95"/>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70" name="Google Shape;1270;p9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71" name="Google Shape;1271;p9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72" name="Google Shape;1272;p9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73" name="Google Shape;1273;p95"/>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74" name="Google Shape;1274;p95"/>
          <p:cNvSpPr/>
          <p:nvPr>
            <p:ph idx="2" type="pic"/>
          </p:nvPr>
        </p:nvSpPr>
        <p:spPr>
          <a:xfrm>
            <a:off x="9282749" y="1283634"/>
            <a:ext cx="2377500" cy="3173100"/>
          </a:xfrm>
          <a:prstGeom prst="rect">
            <a:avLst/>
          </a:prstGeom>
          <a:noFill/>
          <a:ln>
            <a:noFill/>
          </a:ln>
        </p:spPr>
      </p:sp>
      <p:sp>
        <p:nvSpPr>
          <p:cNvPr id="1275" name="Google Shape;1275;p95"/>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6" name="Google Shape;1276;p95"/>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7" name="Google Shape;1277;p95"/>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8" name="Google Shape;1278;p95"/>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9" name="Google Shape;1279;p95"/>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80" name="Google Shape;1280;p95"/>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81" name="Google Shape;1281;p95"/>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82" name="Google Shape;1282;p95"/>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83" name="Google Shape;1283;p95"/>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284" name="Shape 1284"/>
        <p:cNvGrpSpPr/>
        <p:nvPr/>
      </p:nvGrpSpPr>
      <p:grpSpPr>
        <a:xfrm>
          <a:off x="0" y="0"/>
          <a:ext cx="0" cy="0"/>
          <a:chOff x="0" y="0"/>
          <a:chExt cx="0" cy="0"/>
        </a:xfrm>
      </p:grpSpPr>
      <p:sp>
        <p:nvSpPr>
          <p:cNvPr id="1285" name="Google Shape;1285;p9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86" name="Google Shape;1286;p96"/>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7" name="Google Shape;1287;p96"/>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88" name="Google Shape;1288;p96"/>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89" name="Google Shape;1289;p9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90" name="Google Shape;1290;p9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91" name="Google Shape;1291;p9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92" name="Google Shape;1292;p96"/>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93" name="Google Shape;1293;p96"/>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4" name="Google Shape;1294;p96"/>
          <p:cNvSpPr/>
          <p:nvPr>
            <p:ph idx="2" type="pic"/>
          </p:nvPr>
        </p:nvSpPr>
        <p:spPr>
          <a:xfrm>
            <a:off x="8832388" y="1251284"/>
            <a:ext cx="3251700" cy="2499000"/>
          </a:xfrm>
          <a:prstGeom prst="rect">
            <a:avLst/>
          </a:prstGeom>
          <a:noFill/>
          <a:ln>
            <a:noFill/>
          </a:ln>
        </p:spPr>
      </p:sp>
      <p:sp>
        <p:nvSpPr>
          <p:cNvPr id="1295" name="Google Shape;1295;p96"/>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296" name="Shape 1296"/>
        <p:cNvGrpSpPr/>
        <p:nvPr/>
      </p:nvGrpSpPr>
      <p:grpSpPr>
        <a:xfrm>
          <a:off x="0" y="0"/>
          <a:ext cx="0" cy="0"/>
          <a:chOff x="0" y="0"/>
          <a:chExt cx="0" cy="0"/>
        </a:xfrm>
      </p:grpSpPr>
      <p:sp>
        <p:nvSpPr>
          <p:cNvPr id="1297" name="Google Shape;1297;p97"/>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98" name="Google Shape;1298;p97"/>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9" name="Google Shape;1299;p97"/>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00" name="Google Shape;1300;p97"/>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01" name="Google Shape;1301;p97"/>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02" name="Google Shape;1302;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03" name="Google Shape;1303;p97"/>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04" name="Google Shape;1304;p97"/>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05" name="Google Shape;1305;p97"/>
          <p:cNvSpPr/>
          <p:nvPr>
            <p:ph idx="2" type="pic"/>
          </p:nvPr>
        </p:nvSpPr>
        <p:spPr>
          <a:xfrm>
            <a:off x="9093038" y="1058781"/>
            <a:ext cx="2715900" cy="2715900"/>
          </a:xfrm>
          <a:prstGeom prst="rect">
            <a:avLst/>
          </a:prstGeom>
          <a:noFill/>
          <a:ln>
            <a:noFill/>
          </a:ln>
        </p:spPr>
      </p:sp>
      <p:sp>
        <p:nvSpPr>
          <p:cNvPr id="1306" name="Google Shape;1306;p97"/>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7" name="Google Shape;1307;p97"/>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8" name="Google Shape;1308;p97"/>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9" name="Google Shape;1309;p97"/>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0" name="Google Shape;1310;p97"/>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1" name="Google Shape;1311;p97"/>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2" name="Google Shape;1312;p97"/>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313" name="Shape 1313"/>
        <p:cNvGrpSpPr/>
        <p:nvPr/>
      </p:nvGrpSpPr>
      <p:grpSpPr>
        <a:xfrm>
          <a:off x="0" y="0"/>
          <a:ext cx="0" cy="0"/>
          <a:chOff x="0" y="0"/>
          <a:chExt cx="0" cy="0"/>
        </a:xfrm>
      </p:grpSpPr>
      <p:sp>
        <p:nvSpPr>
          <p:cNvPr id="1314" name="Google Shape;1314;p98"/>
          <p:cNvSpPr/>
          <p:nvPr>
            <p:ph idx="2" type="pic"/>
          </p:nvPr>
        </p:nvSpPr>
        <p:spPr>
          <a:xfrm>
            <a:off x="9810967" y="1562916"/>
            <a:ext cx="1152000" cy="1143000"/>
          </a:xfrm>
          <a:prstGeom prst="rect">
            <a:avLst/>
          </a:prstGeom>
          <a:noFill/>
          <a:ln>
            <a:noFill/>
          </a:ln>
        </p:spPr>
      </p:sp>
      <p:sp>
        <p:nvSpPr>
          <p:cNvPr id="1315" name="Google Shape;1315;p98"/>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6" name="Google Shape;1316;p98"/>
          <p:cNvSpPr/>
          <p:nvPr>
            <p:ph idx="3" type="pic"/>
          </p:nvPr>
        </p:nvSpPr>
        <p:spPr>
          <a:xfrm>
            <a:off x="9757009" y="3260706"/>
            <a:ext cx="1216200" cy="987600"/>
          </a:xfrm>
          <a:prstGeom prst="rect">
            <a:avLst/>
          </a:prstGeom>
          <a:noFill/>
          <a:ln>
            <a:noFill/>
          </a:ln>
        </p:spPr>
      </p:sp>
      <p:sp>
        <p:nvSpPr>
          <p:cNvPr id="1317" name="Google Shape;1317;p98"/>
          <p:cNvSpPr/>
          <p:nvPr>
            <p:ph idx="4" type="pic"/>
          </p:nvPr>
        </p:nvSpPr>
        <p:spPr>
          <a:xfrm>
            <a:off x="9810967" y="4777725"/>
            <a:ext cx="1143000" cy="1143000"/>
          </a:xfrm>
          <a:prstGeom prst="rect">
            <a:avLst/>
          </a:prstGeom>
          <a:noFill/>
          <a:ln>
            <a:noFill/>
          </a:ln>
        </p:spPr>
      </p:sp>
      <p:cxnSp>
        <p:nvCxnSpPr>
          <p:cNvPr id="1318" name="Google Shape;1318;p98"/>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19" name="Google Shape;1319;p98"/>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0" name="Google Shape;1320;p98"/>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21" name="Google Shape;1321;p9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22" name="Google Shape;1322;p9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23" name="Google Shape;1323;p98"/>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24" name="Google Shape;1324;p9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25" name="Google Shape;1325;p9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326" name="Shape 1326"/>
        <p:cNvGrpSpPr/>
        <p:nvPr/>
      </p:nvGrpSpPr>
      <p:grpSpPr>
        <a:xfrm>
          <a:off x="0" y="0"/>
          <a:ext cx="0" cy="0"/>
          <a:chOff x="0" y="0"/>
          <a:chExt cx="0" cy="0"/>
        </a:xfrm>
      </p:grpSpPr>
      <p:sp>
        <p:nvSpPr>
          <p:cNvPr id="1327" name="Google Shape;1327;p9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28" name="Google Shape;1328;p9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29" name="Google Shape;1329;p9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30" name="Google Shape;1330;p9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31" name="Google Shape;1331;p9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32" name="Google Shape;1332;p9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33" name="Google Shape;1333;p9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34" name="Google Shape;1334;p99"/>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35" name="Google Shape;1335;p99"/>
          <p:cNvSpPr/>
          <p:nvPr>
            <p:ph idx="2" type="pic"/>
          </p:nvPr>
        </p:nvSpPr>
        <p:spPr>
          <a:xfrm>
            <a:off x="9209369" y="1251283"/>
            <a:ext cx="2404500" cy="2949900"/>
          </a:xfrm>
          <a:prstGeom prst="rect">
            <a:avLst/>
          </a:prstGeom>
          <a:noFill/>
          <a:ln>
            <a:noFill/>
          </a:ln>
        </p:spPr>
      </p:sp>
      <p:sp>
        <p:nvSpPr>
          <p:cNvPr id="1336" name="Google Shape;1336;p99"/>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7" name="Google Shape;1337;p99"/>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8" name="Google Shape;1338;p99"/>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39" name="Shape 1339"/>
        <p:cNvGrpSpPr/>
        <p:nvPr/>
      </p:nvGrpSpPr>
      <p:grpSpPr>
        <a:xfrm>
          <a:off x="0" y="0"/>
          <a:ext cx="0" cy="0"/>
          <a:chOff x="0" y="0"/>
          <a:chExt cx="0" cy="0"/>
        </a:xfrm>
      </p:grpSpPr>
      <p:sp>
        <p:nvSpPr>
          <p:cNvPr id="1340" name="Google Shape;1340;p10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1" name="Google Shape;1341;p100"/>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2" name="Google Shape;1342;p100"/>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3" name="Google Shape;1343;p100"/>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4" name="Google Shape;1344;p100"/>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45" name="Shape 1345"/>
        <p:cNvGrpSpPr/>
        <p:nvPr/>
      </p:nvGrpSpPr>
      <p:grpSpPr>
        <a:xfrm>
          <a:off x="0" y="0"/>
          <a:ext cx="0" cy="0"/>
          <a:chOff x="0" y="0"/>
          <a:chExt cx="0" cy="0"/>
        </a:xfrm>
      </p:grpSpPr>
      <p:sp>
        <p:nvSpPr>
          <p:cNvPr id="1346" name="Google Shape;1346;p10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347" name="Shape 1347"/>
        <p:cNvGrpSpPr/>
        <p:nvPr/>
      </p:nvGrpSpPr>
      <p:grpSpPr>
        <a:xfrm>
          <a:off x="0" y="0"/>
          <a:ext cx="0" cy="0"/>
          <a:chOff x="0" y="0"/>
          <a:chExt cx="0" cy="0"/>
        </a:xfrm>
      </p:grpSpPr>
      <p:sp>
        <p:nvSpPr>
          <p:cNvPr id="1348" name="Google Shape;1348;p10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49" name="Google Shape;1349;p102"/>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50" name="Google Shape;1350;p102"/>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51" name="Google Shape;1351;p10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52" name="Google Shape;1352;p10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53" name="Google Shape;1353;p10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54" name="Google Shape;1354;p10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55" name="Google Shape;1355;p102"/>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56" name="Google Shape;1356;p102"/>
          <p:cNvSpPr/>
          <p:nvPr>
            <p:ph idx="2" type="pic"/>
          </p:nvPr>
        </p:nvSpPr>
        <p:spPr>
          <a:xfrm>
            <a:off x="8916576" y="1661249"/>
            <a:ext cx="2990100" cy="2715900"/>
          </a:xfrm>
          <a:prstGeom prst="rect">
            <a:avLst/>
          </a:prstGeom>
          <a:noFill/>
          <a:ln>
            <a:noFill/>
          </a:ln>
        </p:spPr>
      </p:sp>
      <p:sp>
        <p:nvSpPr>
          <p:cNvPr id="1357" name="Google Shape;1357;p102"/>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8" name="Google Shape;1358;p102"/>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9" name="Google Shape;1359;p102"/>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0" name="Google Shape;1360;p102"/>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61" name="Shape 1361"/>
        <p:cNvGrpSpPr/>
        <p:nvPr/>
      </p:nvGrpSpPr>
      <p:grpSpPr>
        <a:xfrm>
          <a:off x="0" y="0"/>
          <a:ext cx="0" cy="0"/>
          <a:chOff x="0" y="0"/>
          <a:chExt cx="0" cy="0"/>
        </a:xfrm>
      </p:grpSpPr>
      <p:sp>
        <p:nvSpPr>
          <p:cNvPr id="1362" name="Google Shape;1362;p103"/>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63" name="Google Shape;1363;p103"/>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64" name="Google Shape;1364;p103"/>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65" name="Google Shape;1365;p103"/>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66" name="Google Shape;1366;p10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67" name="Google Shape;1367;p10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68" name="Google Shape;1368;p103"/>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69" name="Google Shape;1369;p10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70" name="Google Shape;1370;p103"/>
          <p:cNvSpPr/>
          <p:nvPr>
            <p:ph idx="2" type="pic"/>
          </p:nvPr>
        </p:nvSpPr>
        <p:spPr>
          <a:xfrm>
            <a:off x="9093038" y="1058781"/>
            <a:ext cx="2715900" cy="2715900"/>
          </a:xfrm>
          <a:prstGeom prst="rect">
            <a:avLst/>
          </a:prstGeom>
          <a:noFill/>
          <a:ln>
            <a:noFill/>
          </a:ln>
        </p:spPr>
      </p:sp>
      <p:sp>
        <p:nvSpPr>
          <p:cNvPr id="1371" name="Google Shape;1371;p103"/>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2" name="Google Shape;1372;p103"/>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3" name="Google Shape;1373;p103"/>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4" name="Google Shape;1374;p103"/>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5" name="Google Shape;1375;p103"/>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6" name="Google Shape;1376;p103"/>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7" name="Google Shape;1377;p103"/>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378" name="Shape 1378"/>
        <p:cNvGrpSpPr/>
        <p:nvPr/>
      </p:nvGrpSpPr>
      <p:grpSpPr>
        <a:xfrm>
          <a:off x="0" y="0"/>
          <a:ext cx="0" cy="0"/>
          <a:chOff x="0" y="0"/>
          <a:chExt cx="0" cy="0"/>
        </a:xfrm>
      </p:grpSpPr>
      <p:sp>
        <p:nvSpPr>
          <p:cNvPr id="1379" name="Google Shape;1379;p10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0" name="Google Shape;1380;p104"/>
          <p:cNvSpPr/>
          <p:nvPr>
            <p:ph idx="2" type="pic"/>
          </p:nvPr>
        </p:nvSpPr>
        <p:spPr>
          <a:xfrm>
            <a:off x="9510134" y="1431036"/>
            <a:ext cx="1965900" cy="3996000"/>
          </a:xfrm>
          <a:prstGeom prst="rect">
            <a:avLst/>
          </a:prstGeom>
          <a:noFill/>
          <a:ln>
            <a:noFill/>
          </a:ln>
        </p:spPr>
      </p:sp>
      <p:cxnSp>
        <p:nvCxnSpPr>
          <p:cNvPr id="1381" name="Google Shape;1381;p104"/>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2" name="Google Shape;1382;p104"/>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3" name="Google Shape;1383;p104"/>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84" name="Google Shape;1384;p10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85" name="Google Shape;1385;p10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86" name="Google Shape;1386;p104"/>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87" name="Google Shape;1387;p10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88" name="Google Shape;1388;p104"/>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9" name="Google Shape;1389;p104"/>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0" name="Google Shape;1390;p104"/>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1" name="Google Shape;1391;p104"/>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2" name="Google Shape;1392;p104"/>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3" name="Google Shape;1393;p104"/>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4" name="Google Shape;1394;p104"/>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5" name="Google Shape;1395;p104"/>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7.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4.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4.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4.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theme" Target="../theme/theme8.xml"/><Relationship Id="rId14" Type="http://schemas.openxmlformats.org/officeDocument/2006/relationships/slideLayout" Target="../slideLayouts/slideLayout4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0" Type="http://schemas.openxmlformats.org/officeDocument/2006/relationships/slideLayout" Target="../slideLayouts/slideLayout54.xml"/><Relationship Id="rId12" Type="http://schemas.openxmlformats.org/officeDocument/2006/relationships/theme" Target="../theme/theme6.xml"/><Relationship Id="rId1" Type="http://schemas.openxmlformats.org/officeDocument/2006/relationships/image" Target="../media/image4.png"/><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20" Type="http://schemas.openxmlformats.org/officeDocument/2006/relationships/slideLayout" Target="../slideLayouts/slideLayout74.xml"/><Relationship Id="rId11" Type="http://schemas.openxmlformats.org/officeDocument/2006/relationships/slideLayout" Target="../slideLayouts/slideLayout65.xml"/><Relationship Id="rId22" Type="http://schemas.openxmlformats.org/officeDocument/2006/relationships/theme" Target="../theme/theme9.xml"/><Relationship Id="rId10" Type="http://schemas.openxmlformats.org/officeDocument/2006/relationships/slideLayout" Target="../slideLayouts/slideLayout64.xml"/><Relationship Id="rId21" Type="http://schemas.openxmlformats.org/officeDocument/2006/relationships/slideLayout" Target="../slideLayouts/slideLayout75.xml"/><Relationship Id="rId13" Type="http://schemas.openxmlformats.org/officeDocument/2006/relationships/slideLayout" Target="../slideLayouts/slideLayout67.xml"/><Relationship Id="rId12" Type="http://schemas.openxmlformats.org/officeDocument/2006/relationships/slideLayout" Target="../slideLayouts/slideLayout66.xml"/><Relationship Id="rId1" Type="http://schemas.openxmlformats.org/officeDocument/2006/relationships/image" Target="../media/image4.png"/><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5" Type="http://schemas.openxmlformats.org/officeDocument/2006/relationships/slideLayout" Target="../slideLayouts/slideLayout69.xml"/><Relationship Id="rId14" Type="http://schemas.openxmlformats.org/officeDocument/2006/relationships/slideLayout" Target="../slideLayouts/slideLayout68.xml"/><Relationship Id="rId17" Type="http://schemas.openxmlformats.org/officeDocument/2006/relationships/slideLayout" Target="../slideLayouts/slideLayout71.xml"/><Relationship Id="rId16" Type="http://schemas.openxmlformats.org/officeDocument/2006/relationships/slideLayout" Target="../slideLayouts/slideLayout70.xml"/><Relationship Id="rId5" Type="http://schemas.openxmlformats.org/officeDocument/2006/relationships/slideLayout" Target="../slideLayouts/slideLayout59.xml"/><Relationship Id="rId19" Type="http://schemas.openxmlformats.org/officeDocument/2006/relationships/slideLayout" Target="../slideLayouts/slideLayout73.xml"/><Relationship Id="rId6" Type="http://schemas.openxmlformats.org/officeDocument/2006/relationships/slideLayout" Target="../slideLayouts/slideLayout60.xml"/><Relationship Id="rId18" Type="http://schemas.openxmlformats.org/officeDocument/2006/relationships/slideLayout" Target="../slideLayouts/slideLayout72.xml"/><Relationship Id="rId7" Type="http://schemas.openxmlformats.org/officeDocument/2006/relationships/slideLayout" Target="../slideLayouts/slideLayout61.xml"/><Relationship Id="rId8"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10" Type="http://schemas.openxmlformats.org/officeDocument/2006/relationships/theme" Target="../theme/theme1.xml"/><Relationship Id="rId1" Type="http://schemas.openxmlformats.org/officeDocument/2006/relationships/image" Target="../media/image4.png"/><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3.xml"/><Relationship Id="rId10" Type="http://schemas.openxmlformats.org/officeDocument/2006/relationships/slideLayout" Target="../slideLayouts/slideLayout92.xml"/><Relationship Id="rId13" Type="http://schemas.openxmlformats.org/officeDocument/2006/relationships/slideLayout" Target="../slideLayouts/slideLayout95.xml"/><Relationship Id="rId12" Type="http://schemas.openxmlformats.org/officeDocument/2006/relationships/slideLayout" Target="../slideLayouts/slideLayout94.xml"/><Relationship Id="rId1" Type="http://schemas.openxmlformats.org/officeDocument/2006/relationships/image" Target="../media/image4.png"/><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2.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1" name="Google Shape;371;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6" name="Shape 666"/>
        <p:cNvGrpSpPr/>
        <p:nvPr/>
      </p:nvGrpSpPr>
      <p:grpSpPr>
        <a:xfrm>
          <a:off x="0" y="0"/>
          <a:ext cx="0" cy="0"/>
          <a:chOff x="0" y="0"/>
          <a:chExt cx="0" cy="0"/>
        </a:xfrm>
      </p:grpSpPr>
      <p:sp>
        <p:nvSpPr>
          <p:cNvPr id="667" name="Google Shape;667;p51"/>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68" name="Google Shape;668;p51"/>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69" name="Google Shape;669;p5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70" name="Google Shape;670;p51"/>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7" name="Shape 797"/>
        <p:cNvGrpSpPr/>
        <p:nvPr/>
      </p:nvGrpSpPr>
      <p:grpSpPr>
        <a:xfrm>
          <a:off x="0" y="0"/>
          <a:ext cx="0" cy="0"/>
          <a:chOff x="0" y="0"/>
          <a:chExt cx="0" cy="0"/>
        </a:xfrm>
      </p:grpSpPr>
      <p:sp>
        <p:nvSpPr>
          <p:cNvPr id="798" name="Google Shape;798;p62"/>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799" name="Google Shape;799;p62"/>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800" name="Google Shape;800;p62"/>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801" name="Google Shape;801;p62"/>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2" name="Shape 1132"/>
        <p:cNvGrpSpPr/>
        <p:nvPr/>
      </p:nvGrpSpPr>
      <p:grpSpPr>
        <a:xfrm>
          <a:off x="0" y="0"/>
          <a:ext cx="0" cy="0"/>
          <a:chOff x="0" y="0"/>
          <a:chExt cx="0" cy="0"/>
        </a:xfrm>
      </p:grpSpPr>
      <p:sp>
        <p:nvSpPr>
          <p:cNvPr id="1133" name="Google Shape;1133;p83"/>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34" name="Google Shape;1134;p83"/>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135" name="Google Shape;1135;p83"/>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136" name="Google Shape;1136;p8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4" name="Shape 1234"/>
        <p:cNvGrpSpPr/>
        <p:nvPr/>
      </p:nvGrpSpPr>
      <p:grpSpPr>
        <a:xfrm>
          <a:off x="0" y="0"/>
          <a:ext cx="0" cy="0"/>
          <a:chOff x="0" y="0"/>
          <a:chExt cx="0" cy="0"/>
        </a:xfrm>
      </p:grpSpPr>
      <p:sp>
        <p:nvSpPr>
          <p:cNvPr id="1235" name="Google Shape;1235;p92"/>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236" name="Google Shape;1236;p92"/>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237" name="Google Shape;1237;p9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38" name="Google Shape;1238;p92"/>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 Id="rId3"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 Id="rId3" Type="http://schemas.openxmlformats.org/officeDocument/2006/relationships/image" Target="../media/image54.png"/><Relationship Id="rId4" Type="http://schemas.openxmlformats.org/officeDocument/2006/relationships/image" Target="../media/image5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3.xml"/><Relationship Id="rId3" Type="http://schemas.openxmlformats.org/officeDocument/2006/relationships/image" Target="../media/image4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4.xml"/><Relationship Id="rId3"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15.xml"/><Relationship Id="rId3" Type="http://schemas.openxmlformats.org/officeDocument/2006/relationships/image" Target="../media/image50.png"/><Relationship Id="rId4" Type="http://schemas.openxmlformats.org/officeDocument/2006/relationships/image" Target="../media/image5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4.jpg"/><Relationship Id="rId4" Type="http://schemas.openxmlformats.org/officeDocument/2006/relationships/image" Target="../media/image40.jpg"/><Relationship Id="rId5" Type="http://schemas.openxmlformats.org/officeDocument/2006/relationships/image" Target="../media/image39.jpg"/><Relationship Id="rId6" Type="http://schemas.openxmlformats.org/officeDocument/2006/relationships/image" Target="../media/image38.jpg"/><Relationship Id="rId7" Type="http://schemas.openxmlformats.org/officeDocument/2006/relationships/image" Target="../media/image4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46.png"/><Relationship Id="rId4" Type="http://schemas.openxmlformats.org/officeDocument/2006/relationships/image" Target="../media/image42.png"/><Relationship Id="rId5" Type="http://schemas.openxmlformats.org/officeDocument/2006/relationships/image" Target="../media/image41.png"/><Relationship Id="rId6"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5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8.xml"/><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3.png"/><Relationship Id="rId7"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60.png"/><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9" name="Shape 1399"/>
        <p:cNvGrpSpPr/>
        <p:nvPr/>
      </p:nvGrpSpPr>
      <p:grpSpPr>
        <a:xfrm>
          <a:off x="0" y="0"/>
          <a:ext cx="0" cy="0"/>
          <a:chOff x="0" y="0"/>
          <a:chExt cx="0" cy="0"/>
        </a:xfrm>
      </p:grpSpPr>
      <p:sp>
        <p:nvSpPr>
          <p:cNvPr id="1400" name="Google Shape;1400;p105"/>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401" name="Google Shape;1401;p105"/>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Let’s Go Back</a:t>
            </a:r>
            <a:endParaRPr/>
          </a:p>
        </p:txBody>
      </p:sp>
      <p:sp>
        <p:nvSpPr>
          <p:cNvPr id="1402" name="Google Shape;1402;p105"/>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9" name="Shape 1499"/>
        <p:cNvGrpSpPr/>
        <p:nvPr/>
      </p:nvGrpSpPr>
      <p:grpSpPr>
        <a:xfrm>
          <a:off x="0" y="0"/>
          <a:ext cx="0" cy="0"/>
          <a:chOff x="0" y="0"/>
          <a:chExt cx="0" cy="0"/>
        </a:xfrm>
      </p:grpSpPr>
      <p:sp>
        <p:nvSpPr>
          <p:cNvPr id="1500" name="Google Shape;1500;p114"/>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(K-1)</a:t>
            </a:r>
            <a:endParaRPr/>
          </a:p>
        </p:txBody>
      </p:sp>
      <p:sp>
        <p:nvSpPr>
          <p:cNvPr id="1501" name="Google Shape;1501;p114"/>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lang="en-US">
                <a:solidFill>
                  <a:srgbClr val="006FB6"/>
                </a:solidFill>
              </a:rPr>
              <a:t>Use your finger.  Cover up a part of the word.  Do you see a part you know? </a:t>
            </a:r>
            <a:endParaRPr/>
          </a:p>
        </p:txBody>
      </p:sp>
      <p:sp>
        <p:nvSpPr>
          <p:cNvPr id="1502" name="Google Shape;1502;p114"/>
          <p:cNvSpPr txBox="1"/>
          <p:nvPr>
            <p:ph idx="2" type="body"/>
          </p:nvPr>
        </p:nvSpPr>
        <p:spPr>
          <a:xfrm>
            <a:off x="3878425" y="4822075"/>
            <a:ext cx="3697200" cy="1393200"/>
          </a:xfrm>
          <a:prstGeom prst="rect">
            <a:avLst/>
          </a:prstGeom>
          <a:noFill/>
          <a:ln>
            <a:noFill/>
          </a:ln>
        </p:spPr>
        <p:txBody>
          <a:bodyPr anchorCtr="0" anchor="ctr" bIns="45700" lIns="91425" spcFirstLastPara="1" rIns="91425" wrap="square" tIns="45700">
            <a:noAutofit/>
          </a:bodyPr>
          <a:lstStyle/>
          <a:p>
            <a:pPr indent="0" lvl="0" marL="26987" rtl="0" algn="l">
              <a:lnSpc>
                <a:spcPct val="90000"/>
              </a:lnSpc>
              <a:spcBef>
                <a:spcPts val="1000"/>
              </a:spcBef>
              <a:spcAft>
                <a:spcPts val="0"/>
              </a:spcAft>
              <a:buClr>
                <a:srgbClr val="0771BA"/>
              </a:buClr>
              <a:buSzPts val="2800"/>
              <a:buFont typeface="Arial"/>
              <a:buNone/>
            </a:pPr>
            <a:r>
              <a:rPr lang="en-US">
                <a:solidFill>
                  <a:srgbClr val="006FB6"/>
                </a:solidFill>
              </a:rPr>
              <a:t>Let’s go back and reread this sentence from the beginning.</a:t>
            </a:r>
            <a:endParaRPr/>
          </a:p>
        </p:txBody>
      </p:sp>
      <p:sp>
        <p:nvSpPr>
          <p:cNvPr id="1503" name="Google Shape;1503;p114"/>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Can you use your finger and read it sound by sound?</a:t>
            </a:r>
            <a:endParaRPr/>
          </a:p>
        </p:txBody>
      </p:sp>
      <p:sp>
        <p:nvSpPr>
          <p:cNvPr id="1504" name="Google Shape;1504;p114"/>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lang="en-US">
                <a:solidFill>
                  <a:srgbClr val="006FB6"/>
                </a:solidFill>
              </a:rPr>
              <a:t>Good! Way to keep working on that word!</a:t>
            </a:r>
            <a:endParaRPr sz="4200"/>
          </a:p>
        </p:txBody>
      </p:sp>
      <p:pic>
        <p:nvPicPr>
          <p:cNvPr id="1505" name="Google Shape;1505;p114"/>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sp>
        <p:nvSpPr>
          <p:cNvPr id="1510" name="Google Shape;1510;p115"/>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(2-3)</a:t>
            </a:r>
            <a:endParaRPr/>
          </a:p>
        </p:txBody>
      </p:sp>
      <p:sp>
        <p:nvSpPr>
          <p:cNvPr id="1511" name="Google Shape;1511;p115"/>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lang="en-US">
                <a:solidFill>
                  <a:srgbClr val="006FB6"/>
                </a:solidFill>
              </a:rPr>
              <a:t>I’ll wait because I think you can do it.</a:t>
            </a:r>
            <a:endParaRPr/>
          </a:p>
        </p:txBody>
      </p:sp>
      <p:sp>
        <p:nvSpPr>
          <p:cNvPr id="1512" name="Google Shape;1512;p115"/>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Font typeface="Arial"/>
              <a:buNone/>
            </a:pPr>
            <a:r>
              <a:rPr lang="en-US">
                <a:solidFill>
                  <a:srgbClr val="006FB6"/>
                </a:solidFill>
              </a:rPr>
              <a:t>Does that word you said match the letters and sounds you see?</a:t>
            </a:r>
            <a:endParaRPr/>
          </a:p>
        </p:txBody>
      </p:sp>
      <p:sp>
        <p:nvSpPr>
          <p:cNvPr id="1513" name="Google Shape;1513;p115"/>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Now that you know the word, let’s go back and reread from the beginning.</a:t>
            </a:r>
            <a:endParaRPr/>
          </a:p>
        </p:txBody>
      </p:sp>
      <p:pic>
        <p:nvPicPr>
          <p:cNvPr id="1514" name="Google Shape;1514;p115"/>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8" name="Shape 1518"/>
        <p:cNvGrpSpPr/>
        <p:nvPr/>
      </p:nvGrpSpPr>
      <p:grpSpPr>
        <a:xfrm>
          <a:off x="0" y="0"/>
          <a:ext cx="0" cy="0"/>
          <a:chOff x="0" y="0"/>
          <a:chExt cx="0" cy="0"/>
        </a:xfrm>
      </p:grpSpPr>
      <p:sp>
        <p:nvSpPr>
          <p:cNvPr id="1519" name="Google Shape;1519;p1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Multilingual families</a:t>
            </a:r>
            <a:endParaRPr/>
          </a:p>
        </p:txBody>
      </p:sp>
      <p:sp>
        <p:nvSpPr>
          <p:cNvPr id="1520" name="Google Shape;1520;p116"/>
          <p:cNvSpPr txBox="1"/>
          <p:nvPr>
            <p:ph idx="1" type="body"/>
          </p:nvPr>
        </p:nvSpPr>
        <p:spPr>
          <a:xfrm>
            <a:off x="4588042" y="1533865"/>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1000"/>
              </a:spcBef>
              <a:spcAft>
                <a:spcPts val="0"/>
              </a:spcAft>
              <a:buSzPts val="3200"/>
              <a:buNone/>
            </a:pPr>
            <a:r>
              <a:rPr lang="en-US"/>
              <a:t>Use a dictionary, app, or website to check the words. </a:t>
            </a:r>
            <a:endParaRPr/>
          </a:p>
        </p:txBody>
      </p:sp>
      <p:pic>
        <p:nvPicPr>
          <p:cNvPr id="1521" name="Google Shape;1521;p116"/>
          <p:cNvPicPr preferRelativeResize="0"/>
          <p:nvPr/>
        </p:nvPicPr>
        <p:blipFill rotWithShape="1">
          <a:blip r:embed="rId3">
            <a:alphaModFix/>
          </a:blip>
          <a:srcRect b="0" l="0" r="0" t="0"/>
          <a:stretch/>
        </p:blipFill>
        <p:spPr>
          <a:xfrm>
            <a:off x="2018000" y="1577926"/>
            <a:ext cx="1456925" cy="967575"/>
          </a:xfrm>
          <a:prstGeom prst="rect">
            <a:avLst/>
          </a:prstGeom>
          <a:noFill/>
          <a:ln>
            <a:noFill/>
          </a:ln>
        </p:spPr>
      </p:pic>
      <p:sp>
        <p:nvSpPr>
          <p:cNvPr id="1522" name="Google Shape;1522;p116"/>
          <p:cNvSpPr txBox="1"/>
          <p:nvPr/>
        </p:nvSpPr>
        <p:spPr>
          <a:xfrm>
            <a:off x="4584149" y="3358900"/>
            <a:ext cx="5404200" cy="972300"/>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l">
              <a:lnSpc>
                <a:spcPct val="90000"/>
              </a:lnSpc>
              <a:spcBef>
                <a:spcPts val="1000"/>
              </a:spcBef>
              <a:spcAft>
                <a:spcPts val="0"/>
              </a:spcAft>
              <a:buClr>
                <a:srgbClr val="000000"/>
              </a:buClr>
              <a:buSzPct val="108108"/>
              <a:buFont typeface="Arial"/>
              <a:buNone/>
            </a:pPr>
            <a:r>
              <a:rPr b="0" i="0" lang="en-US" sz="3200" u="none" cap="none" strike="noStrike">
                <a:solidFill>
                  <a:srgbClr val="006FB6"/>
                </a:solidFill>
                <a:latin typeface="Calibri"/>
                <a:ea typeface="Calibri"/>
                <a:cs typeface="Calibri"/>
                <a:sym typeface="Calibri"/>
              </a:rPr>
              <a:t>Give a lot of encouragement to help build reading skills.</a:t>
            </a:r>
            <a:endParaRPr b="0" i="0" sz="3200" u="none" cap="none" strike="noStrike">
              <a:solidFill>
                <a:srgbClr val="006FB6"/>
              </a:solidFill>
              <a:latin typeface="Calibri"/>
              <a:ea typeface="Calibri"/>
              <a:cs typeface="Calibri"/>
              <a:sym typeface="Calibri"/>
            </a:endParaRPr>
          </a:p>
        </p:txBody>
      </p:sp>
      <p:pic>
        <p:nvPicPr>
          <p:cNvPr id="1523" name="Google Shape;1523;p116"/>
          <p:cNvPicPr preferRelativeResize="0"/>
          <p:nvPr/>
        </p:nvPicPr>
        <p:blipFill rotWithShape="1">
          <a:blip r:embed="rId4">
            <a:alphaModFix/>
          </a:blip>
          <a:srcRect b="0" l="0" r="0" t="0"/>
          <a:stretch/>
        </p:blipFill>
        <p:spPr>
          <a:xfrm>
            <a:off x="2169100" y="3105099"/>
            <a:ext cx="1154731" cy="12260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7" name="Shape 1527"/>
        <p:cNvGrpSpPr/>
        <p:nvPr/>
      </p:nvGrpSpPr>
      <p:grpSpPr>
        <a:xfrm>
          <a:off x="0" y="0"/>
          <a:ext cx="0" cy="0"/>
          <a:chOff x="0" y="0"/>
          <a:chExt cx="0" cy="0"/>
        </a:xfrm>
      </p:grpSpPr>
      <p:sp>
        <p:nvSpPr>
          <p:cNvPr id="1528" name="Google Shape;1528;p11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Practice time</a:t>
            </a:r>
            <a:endParaRPr/>
          </a:p>
        </p:txBody>
      </p:sp>
      <p:sp>
        <p:nvSpPr>
          <p:cNvPr id="1529" name="Google Shape;1529;p117"/>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Notice the tricky word.</a:t>
            </a:r>
            <a:endParaRPr/>
          </a:p>
        </p:txBody>
      </p:sp>
      <p:sp>
        <p:nvSpPr>
          <p:cNvPr id="1530" name="Google Shape;1530;p117"/>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Wait and praise.</a:t>
            </a:r>
            <a:endParaRPr/>
          </a:p>
        </p:txBody>
      </p:sp>
      <p:sp>
        <p:nvSpPr>
          <p:cNvPr id="1531" name="Google Shape;1531;p117"/>
          <p:cNvSpPr txBox="1"/>
          <p:nvPr>
            <p:ph idx="3" type="body"/>
          </p:nvPr>
        </p:nvSpPr>
        <p:spPr>
          <a:xfrm>
            <a:off x="1655374" y="3809175"/>
            <a:ext cx="3726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Go back and reread with expression.</a:t>
            </a:r>
            <a:endParaRPr/>
          </a:p>
        </p:txBody>
      </p:sp>
      <p:sp>
        <p:nvSpPr>
          <p:cNvPr id="1532" name="Google Shape;1532;p117"/>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533" name="Google Shape;1533;p117"/>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
        <p:nvSpPr>
          <p:cNvPr id="1534" name="Google Shape;1534;p117"/>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535" name="Google Shape;1535;p117"/>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US" sz="3000"/>
              <a:t>Call me over when you have a question!</a:t>
            </a:r>
            <a:endParaRPr/>
          </a:p>
        </p:txBody>
      </p:sp>
      <p:sp>
        <p:nvSpPr>
          <p:cNvPr id="1536" name="Google Shape;1536;p117"/>
          <p:cNvSpPr/>
          <p:nvPr>
            <p:ph idx="9" type="pic"/>
          </p:nvPr>
        </p:nvSpPr>
        <p:spPr>
          <a:xfrm>
            <a:off x="7967502" y="1420398"/>
            <a:ext cx="3962100" cy="3122700"/>
          </a:xfrm>
          <a:prstGeom prst="rect">
            <a:avLst/>
          </a:prstGeom>
          <a:noFill/>
          <a:ln>
            <a:noFill/>
          </a:ln>
        </p:spPr>
      </p:sp>
      <p:pic>
        <p:nvPicPr>
          <p:cNvPr id="1537" name="Google Shape;1537;p117"/>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1" name="Shape 1541"/>
        <p:cNvGrpSpPr/>
        <p:nvPr/>
      </p:nvGrpSpPr>
      <p:grpSpPr>
        <a:xfrm>
          <a:off x="0" y="0"/>
          <a:ext cx="0" cy="0"/>
          <a:chOff x="0" y="0"/>
          <a:chExt cx="0" cy="0"/>
        </a:xfrm>
      </p:grpSpPr>
      <p:sp>
        <p:nvSpPr>
          <p:cNvPr id="1542" name="Google Shape;1542;p118"/>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Reflect </a:t>
            </a:r>
            <a:endParaRPr/>
          </a:p>
        </p:txBody>
      </p:sp>
      <p:sp>
        <p:nvSpPr>
          <p:cNvPr id="1543" name="Google Shape;1543;p118"/>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44500" lvl="0" marL="457200" rtl="0" algn="l">
              <a:lnSpc>
                <a:spcPct val="100000"/>
              </a:lnSpc>
              <a:spcBef>
                <a:spcPts val="2400"/>
              </a:spcBef>
              <a:spcAft>
                <a:spcPts val="0"/>
              </a:spcAft>
              <a:buSzPts val="3400"/>
              <a:buChar char="•"/>
            </a:pPr>
            <a:r>
              <a:rPr lang="en-US"/>
              <a:t>Any questions about the reading tip?</a:t>
            </a:r>
            <a:endParaRPr/>
          </a:p>
          <a:p>
            <a:pPr indent="-444500" lvl="0" marL="457200" rtl="0" algn="l">
              <a:lnSpc>
                <a:spcPct val="100000"/>
              </a:lnSpc>
              <a:spcBef>
                <a:spcPts val="2400"/>
              </a:spcBef>
              <a:spcAft>
                <a:spcPts val="0"/>
              </a:spcAft>
              <a:buSzPts val="3400"/>
              <a:buChar char="•"/>
            </a:pPr>
            <a:r>
              <a:rPr lang="en-US"/>
              <a:t>Turn and talk with your child: Do we feel ready to try this reading tip at home?</a:t>
            </a:r>
            <a:endParaRPr/>
          </a:p>
          <a:p>
            <a:pPr indent="-444500" lvl="0" marL="457200" rtl="0" algn="l">
              <a:lnSpc>
                <a:spcPct val="100000"/>
              </a:lnSpc>
              <a:spcBef>
                <a:spcPts val="2400"/>
              </a:spcBef>
              <a:spcAft>
                <a:spcPts val="0"/>
              </a:spcAft>
              <a:buSzPts val="3400"/>
              <a:buChar char="•"/>
            </a:pPr>
            <a:r>
              <a:rPr lang="en-US"/>
              <a:t>Please share how you might use this at home.</a:t>
            </a:r>
            <a:endParaRPr/>
          </a:p>
        </p:txBody>
      </p:sp>
      <p:sp>
        <p:nvSpPr>
          <p:cNvPr id="1544" name="Google Shape;1544;p118"/>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descr="A close up of a logo&#10;&#10;Description automatically generated" id="1545" name="Google Shape;1545;p118"/>
          <p:cNvPicPr preferRelativeResize="0"/>
          <p:nvPr>
            <p:ph idx="2" type="pic"/>
          </p:nvPr>
        </p:nvPicPr>
        <p:blipFill rotWithShape="1">
          <a:blip r:embed="rId3">
            <a:alphaModFix/>
          </a:blip>
          <a:srcRect b="0" l="6932" r="6932" t="0"/>
          <a:stretch/>
        </p:blipFill>
        <p:spPr>
          <a:xfrm>
            <a:off x="457146" y="524736"/>
            <a:ext cx="2514599" cy="2935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9" name="Shape 1549"/>
        <p:cNvGrpSpPr/>
        <p:nvPr/>
      </p:nvGrpSpPr>
      <p:grpSpPr>
        <a:xfrm>
          <a:off x="0" y="0"/>
          <a:ext cx="0" cy="0"/>
          <a:chOff x="0" y="0"/>
          <a:chExt cx="0" cy="0"/>
        </a:xfrm>
      </p:grpSpPr>
      <p:sp>
        <p:nvSpPr>
          <p:cNvPr id="1550" name="Google Shape;1550;p11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Feedback, please</a:t>
            </a:r>
            <a:endParaRPr/>
          </a:p>
        </p:txBody>
      </p:sp>
      <p:pic>
        <p:nvPicPr>
          <p:cNvPr id="1551" name="Google Shape;1551;p119"/>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552" name="Google Shape;1552;p119"/>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Your input improves our time together!</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553" name="Google Shape;1553;p119"/>
          <p:cNvPicPr preferRelativeResize="0"/>
          <p:nvPr>
            <p:ph idx="3" type="pic"/>
          </p:nvPr>
        </p:nvPicPr>
        <p:blipFill rotWithShape="1">
          <a:blip r:embed="rId4">
            <a:alphaModFix/>
          </a:blip>
          <a:srcRect b="0" l="21828" r="21827" t="0"/>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6" name="Shape 1406"/>
        <p:cNvGrpSpPr/>
        <p:nvPr/>
      </p:nvGrpSpPr>
      <p:grpSpPr>
        <a:xfrm>
          <a:off x="0" y="0"/>
          <a:ext cx="0" cy="0"/>
          <a:chOff x="0" y="0"/>
          <a:chExt cx="0" cy="0"/>
        </a:xfrm>
      </p:grpSpPr>
      <p:sp>
        <p:nvSpPr>
          <p:cNvPr id="1407" name="Google Shape;1407;p10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US" sz="4400"/>
              <a:t>Let’s Go Back</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1" name="Shape 1411"/>
        <p:cNvGrpSpPr/>
        <p:nvPr/>
      </p:nvGrpSpPr>
      <p:grpSpPr>
        <a:xfrm>
          <a:off x="0" y="0"/>
          <a:ext cx="0" cy="0"/>
          <a:chOff x="0" y="0"/>
          <a:chExt cx="0" cy="0"/>
        </a:xfrm>
      </p:grpSpPr>
      <p:sp>
        <p:nvSpPr>
          <p:cNvPr id="1412" name="Google Shape;1412;p107"/>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Welcome</a:t>
            </a:r>
            <a:endParaRPr/>
          </a:p>
        </p:txBody>
      </p:sp>
      <p:sp>
        <p:nvSpPr>
          <p:cNvPr id="1413" name="Google Shape;1413;p107"/>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Reading tip</a:t>
            </a:r>
            <a:endParaRPr/>
          </a:p>
        </p:txBody>
      </p:sp>
      <p:sp>
        <p:nvSpPr>
          <p:cNvPr id="1414" name="Google Shape;1414;p107"/>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Practice time</a:t>
            </a:r>
            <a:endParaRPr/>
          </a:p>
        </p:txBody>
      </p:sp>
      <p:sp>
        <p:nvSpPr>
          <p:cNvPr id="1415" name="Google Shape;1415;p10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416" name="Google Shape;1416;p107"/>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Reflection &amp; updates</a:t>
            </a:r>
            <a:endParaRPr/>
          </a:p>
        </p:txBody>
      </p:sp>
      <p:pic>
        <p:nvPicPr>
          <p:cNvPr id="1417" name="Google Shape;1417;p107"/>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418" name="Google Shape;1418;p107"/>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419" name="Google Shape;1419;p107"/>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420" name="Google Shape;1420;p107"/>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421" name="Google Shape;1421;p107"/>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5" name="Shape 1425"/>
        <p:cNvGrpSpPr/>
        <p:nvPr/>
      </p:nvGrpSpPr>
      <p:grpSpPr>
        <a:xfrm>
          <a:off x="0" y="0"/>
          <a:ext cx="0" cy="0"/>
          <a:chOff x="0" y="0"/>
          <a:chExt cx="0" cy="0"/>
        </a:xfrm>
      </p:grpSpPr>
      <p:sp>
        <p:nvSpPr>
          <p:cNvPr id="1426" name="Google Shape;1426;p108"/>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27" name="Google Shape;1427;p108"/>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28" name="Google Shape;1428;p108"/>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29" name="Google Shape;1429;p108"/>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30" name="Google Shape;1430;p108"/>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prepared.</a:t>
            </a:r>
            <a:endParaRPr/>
          </a:p>
        </p:txBody>
      </p:sp>
      <p:sp>
        <p:nvSpPr>
          <p:cNvPr id="1431" name="Google Shape;1431;p108"/>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present.</a:t>
            </a:r>
            <a:endParaRPr/>
          </a:p>
        </p:txBody>
      </p:sp>
      <p:sp>
        <p:nvSpPr>
          <p:cNvPr id="1432" name="Google Shape;1432;p108"/>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courteous.</a:t>
            </a:r>
            <a:endParaRPr/>
          </a:p>
        </p:txBody>
      </p:sp>
      <p:sp>
        <p:nvSpPr>
          <p:cNvPr id="1433" name="Google Shape;1433;p108"/>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Ask questions.</a:t>
            </a:r>
            <a:endParaRPr/>
          </a:p>
        </p:txBody>
      </p:sp>
      <p:sp>
        <p:nvSpPr>
          <p:cNvPr id="1434" name="Google Shape;1434;p108"/>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Workshop guidelines</a:t>
            </a:r>
            <a:endParaRPr/>
          </a:p>
        </p:txBody>
      </p:sp>
      <p:pic>
        <p:nvPicPr>
          <p:cNvPr descr="Icon&#10;&#10;Description automatically generated" id="1435" name="Google Shape;1435;p108"/>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436" name="Google Shape;1436;p108"/>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437" name="Google Shape;1437;p108"/>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438" name="Google Shape;1438;p108"/>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2" name="Shape 1442"/>
        <p:cNvGrpSpPr/>
        <p:nvPr/>
      </p:nvGrpSpPr>
      <p:grpSpPr>
        <a:xfrm>
          <a:off x="0" y="0"/>
          <a:ext cx="0" cy="0"/>
          <a:chOff x="0" y="0"/>
          <a:chExt cx="0" cy="0"/>
        </a:xfrm>
      </p:grpSpPr>
      <p:sp>
        <p:nvSpPr>
          <p:cNvPr id="1443" name="Google Shape;1443;p10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en-US">
                <a:solidFill>
                  <a:srgbClr val="006FB6"/>
                </a:solidFill>
              </a:rPr>
              <a:t>Let’s Go Back</a:t>
            </a:r>
            <a:endParaRPr/>
          </a:p>
        </p:txBody>
      </p:sp>
      <p:sp>
        <p:nvSpPr>
          <p:cNvPr id="1444" name="Google Shape;1444;p109"/>
          <p:cNvSpPr txBox="1"/>
          <p:nvPr>
            <p:ph idx="1" type="body"/>
          </p:nvPr>
        </p:nvSpPr>
        <p:spPr>
          <a:xfrm>
            <a:off x="9222900" y="4748864"/>
            <a:ext cx="2497200" cy="18738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dk1"/>
              </a:buClr>
              <a:buSzPts val="1100"/>
              <a:buNone/>
            </a:pPr>
            <a:r>
              <a:rPr lang="en-US">
                <a:solidFill>
                  <a:srgbClr val="006FB6"/>
                </a:solidFill>
              </a:rPr>
              <a:t>Rereading (and rereading) builds fluency.</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445" name="Google Shape;1445;p109"/>
          <p:cNvPicPr preferRelativeResize="0"/>
          <p:nvPr>
            <p:ph idx="2" type="pic"/>
          </p:nvPr>
        </p:nvPicPr>
        <p:blipFill rotWithShape="1">
          <a:blip r:embed="rId3">
            <a:alphaModFix/>
          </a:blip>
          <a:srcRect b="414" l="0" r="0" t="405"/>
          <a:stretch/>
        </p:blipFill>
        <p:spPr>
          <a:xfrm>
            <a:off x="9282749" y="1283634"/>
            <a:ext cx="2377500" cy="3173101"/>
          </a:xfrm>
          <a:prstGeom prst="rect">
            <a:avLst/>
          </a:prstGeom>
          <a:noFill/>
          <a:ln>
            <a:noFill/>
          </a:ln>
        </p:spPr>
      </p:pic>
      <p:sp>
        <p:nvSpPr>
          <p:cNvPr id="1446" name="Google Shape;1446;p109"/>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447" name="Google Shape;1447;p109"/>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448" name="Google Shape;1448;p109"/>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3600">
                <a:solidFill>
                  <a:srgbClr val="006FB6"/>
                </a:solidFill>
              </a:rPr>
              <a:t>Notice the tricky word.</a:t>
            </a:r>
            <a:endParaRPr sz="3600">
              <a:solidFill>
                <a:srgbClr val="006FB6"/>
              </a:solidFill>
            </a:endParaRPr>
          </a:p>
          <a:p>
            <a:pPr indent="0" lvl="0" marL="0" rtl="0" algn="l">
              <a:lnSpc>
                <a:spcPct val="100000"/>
              </a:lnSpc>
              <a:spcBef>
                <a:spcPts val="0"/>
              </a:spcBef>
              <a:spcAft>
                <a:spcPts val="0"/>
              </a:spcAft>
              <a:buSzPts val="3200"/>
              <a:buNone/>
            </a:pPr>
            <a:r>
              <a:t/>
            </a:r>
            <a:endParaRPr sz="3600">
              <a:solidFill>
                <a:srgbClr val="006FB6"/>
              </a:solidFill>
              <a:latin typeface="Arial"/>
              <a:ea typeface="Arial"/>
              <a:cs typeface="Arial"/>
              <a:sym typeface="Arial"/>
            </a:endParaRPr>
          </a:p>
        </p:txBody>
      </p:sp>
      <p:sp>
        <p:nvSpPr>
          <p:cNvPr id="1449" name="Google Shape;1449;p109"/>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sz="3600">
                <a:solidFill>
                  <a:srgbClr val="006FB6"/>
                </a:solidFill>
              </a:rPr>
              <a:t>Wait and praise.</a:t>
            </a:r>
            <a:endParaRPr/>
          </a:p>
        </p:txBody>
      </p:sp>
      <p:sp>
        <p:nvSpPr>
          <p:cNvPr id="1450" name="Google Shape;1450;p109"/>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sz="3600">
                <a:solidFill>
                  <a:srgbClr val="006FB6"/>
                </a:solidFill>
              </a:rPr>
              <a:t>Go back and reread with expression.</a:t>
            </a:r>
            <a:endParaRPr/>
          </a:p>
        </p:txBody>
      </p:sp>
      <p:sp>
        <p:nvSpPr>
          <p:cNvPr id="1451" name="Google Shape;1451;p109"/>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11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3000"/>
              <a:t>a hard word your child doesn’t know yet</a:t>
            </a:r>
            <a:endParaRPr/>
          </a:p>
        </p:txBody>
      </p:sp>
      <p:sp>
        <p:nvSpPr>
          <p:cNvPr id="1457" name="Google Shape;1457;p11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fontScale="92500"/>
          </a:bodyPr>
          <a:lstStyle/>
          <a:p>
            <a:pPr indent="0" lvl="0" marL="0" rtl="0" algn="l">
              <a:lnSpc>
                <a:spcPct val="90000"/>
              </a:lnSpc>
              <a:spcBef>
                <a:spcPts val="1000"/>
              </a:spcBef>
              <a:spcAft>
                <a:spcPts val="0"/>
              </a:spcAft>
              <a:buSzPct val="93750"/>
              <a:buNone/>
            </a:pPr>
            <a:r>
              <a:rPr lang="en-US"/>
              <a:t>When your voice is full of emotion, natural pauses, and an easy-to-listen-to speed.</a:t>
            </a:r>
            <a:endParaRPr/>
          </a:p>
        </p:txBody>
      </p:sp>
      <p:sp>
        <p:nvSpPr>
          <p:cNvPr id="1458" name="Google Shape;1458;p11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59" name="Google Shape;1459;p11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60" name="Google Shape;1460;p11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sz="4000"/>
              <a:t>Tricky word</a:t>
            </a:r>
            <a:endParaRPr/>
          </a:p>
        </p:txBody>
      </p:sp>
      <p:sp>
        <p:nvSpPr>
          <p:cNvPr id="1461" name="Google Shape;1461;p11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sz="4000"/>
              <a:t>Expression</a:t>
            </a:r>
            <a:endParaRPr/>
          </a:p>
        </p:txBody>
      </p:sp>
      <p:sp>
        <p:nvSpPr>
          <p:cNvPr id="1462" name="Google Shape;1462;p11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63" name="Google Shape;1463;p11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64" name="Google Shape;1464;p1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8" name="Shape 1468"/>
        <p:cNvGrpSpPr/>
        <p:nvPr/>
      </p:nvGrpSpPr>
      <p:grpSpPr>
        <a:xfrm>
          <a:off x="0" y="0"/>
          <a:ext cx="0" cy="0"/>
          <a:chOff x="0" y="0"/>
          <a:chExt cx="0" cy="0"/>
        </a:xfrm>
      </p:grpSpPr>
      <p:sp>
        <p:nvSpPr>
          <p:cNvPr id="1469" name="Google Shape;1469;p11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Arial"/>
              <a:buNone/>
            </a:pPr>
            <a:r>
              <a:rPr lang="en-US"/>
              <a:t>Notice the tricky word</a:t>
            </a:r>
            <a:endParaRPr/>
          </a:p>
        </p:txBody>
      </p:sp>
      <p:sp>
        <p:nvSpPr>
          <p:cNvPr id="1470" name="Google Shape;1470;p111"/>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a:latin typeface="Calibri"/>
                <a:ea typeface="Calibri"/>
                <a:cs typeface="Calibri"/>
                <a:sym typeface="Calibri"/>
              </a:rPr>
              <a:t>Tips and tricks</a:t>
            </a:r>
            <a:endParaRPr>
              <a:latin typeface="Calibri"/>
              <a:ea typeface="Calibri"/>
              <a:cs typeface="Calibri"/>
              <a:sym typeface="Calibri"/>
            </a:endParaRPr>
          </a:p>
        </p:txBody>
      </p:sp>
      <p:sp>
        <p:nvSpPr>
          <p:cNvPr id="1471" name="Google Shape;1471;p111"/>
          <p:cNvSpPr txBox="1"/>
          <p:nvPr>
            <p:ph idx="2" type="body"/>
          </p:nvPr>
        </p:nvSpPr>
        <p:spPr>
          <a:xfrm>
            <a:off x="166253" y="1343824"/>
            <a:ext cx="3200400" cy="226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6FB6"/>
              </a:buClr>
              <a:buSzPts val="3200"/>
              <a:buNone/>
            </a:pPr>
            <a:r>
              <a:rPr lang="en-US">
                <a:latin typeface="Calibri"/>
                <a:ea typeface="Calibri"/>
                <a:cs typeface="Calibri"/>
                <a:sym typeface="Calibri"/>
              </a:rPr>
              <a:t>Look for words:</a:t>
            </a:r>
            <a:endParaRPr>
              <a:latin typeface="Calibri"/>
              <a:ea typeface="Calibri"/>
              <a:cs typeface="Calibri"/>
              <a:sym typeface="Calibri"/>
            </a:endParaRPr>
          </a:p>
          <a:p>
            <a:pPr indent="0" lvl="0" marL="0" rtl="0" algn="l">
              <a:lnSpc>
                <a:spcPct val="100000"/>
              </a:lnSpc>
              <a:spcBef>
                <a:spcPts val="0"/>
              </a:spcBef>
              <a:spcAft>
                <a:spcPts val="0"/>
              </a:spcAft>
              <a:buClr>
                <a:srgbClr val="006FB6"/>
              </a:buClr>
              <a:buSzPts val="3200"/>
              <a:buNone/>
            </a:pPr>
            <a:r>
              <a:t/>
            </a:r>
            <a:endParaRPr>
              <a:latin typeface="Calibri"/>
              <a:ea typeface="Calibri"/>
              <a:cs typeface="Calibri"/>
              <a:sym typeface="Calibri"/>
            </a:endParaRPr>
          </a:p>
          <a:p>
            <a:pPr indent="-457200" lvl="0" marL="457200" rtl="0" algn="l">
              <a:lnSpc>
                <a:spcPct val="100000"/>
              </a:lnSpc>
              <a:spcBef>
                <a:spcPts val="0"/>
              </a:spcBef>
              <a:spcAft>
                <a:spcPts val="0"/>
              </a:spcAft>
              <a:buClr>
                <a:srgbClr val="006FB6"/>
              </a:buClr>
              <a:buSzPts val="3200"/>
              <a:buFont typeface="Calibri"/>
              <a:buChar char="•"/>
            </a:pPr>
            <a:r>
              <a:rPr lang="en-US">
                <a:latin typeface="Calibri"/>
                <a:ea typeface="Calibri"/>
                <a:cs typeface="Calibri"/>
                <a:sym typeface="Calibri"/>
              </a:rPr>
              <a:t>your child will see again</a:t>
            </a:r>
            <a:endParaRPr>
              <a:latin typeface="Calibri"/>
              <a:ea typeface="Calibri"/>
              <a:cs typeface="Calibri"/>
              <a:sym typeface="Calibri"/>
            </a:endParaRPr>
          </a:p>
          <a:p>
            <a:pPr indent="-254000" lvl="0" marL="457200" rtl="0" algn="l">
              <a:lnSpc>
                <a:spcPct val="100000"/>
              </a:lnSpc>
              <a:spcBef>
                <a:spcPts val="0"/>
              </a:spcBef>
              <a:spcAft>
                <a:spcPts val="0"/>
              </a:spcAft>
              <a:buClr>
                <a:srgbClr val="006FB6"/>
              </a:buClr>
              <a:buSzPts val="3200"/>
              <a:buNone/>
            </a:pPr>
            <a:r>
              <a:t/>
            </a:r>
            <a:endParaRPr>
              <a:latin typeface="Calibri"/>
              <a:ea typeface="Calibri"/>
              <a:cs typeface="Calibri"/>
              <a:sym typeface="Calibri"/>
            </a:endParaRPr>
          </a:p>
          <a:p>
            <a:pPr indent="-457200" lvl="0" marL="457200" rtl="0" algn="l">
              <a:lnSpc>
                <a:spcPct val="100000"/>
              </a:lnSpc>
              <a:spcBef>
                <a:spcPts val="0"/>
              </a:spcBef>
              <a:spcAft>
                <a:spcPts val="0"/>
              </a:spcAft>
              <a:buClr>
                <a:srgbClr val="006FB6"/>
              </a:buClr>
              <a:buSzPts val="3200"/>
              <a:buFont typeface="Calibri"/>
              <a:buChar char="•"/>
            </a:pPr>
            <a:r>
              <a:rPr lang="en-US">
                <a:latin typeface="Calibri"/>
                <a:ea typeface="Calibri"/>
                <a:cs typeface="Calibri"/>
                <a:sym typeface="Calibri"/>
              </a:rPr>
              <a:t>your child struggled to read</a:t>
            </a:r>
            <a:endParaRPr>
              <a:latin typeface="Calibri"/>
              <a:ea typeface="Calibri"/>
              <a:cs typeface="Calibri"/>
              <a:sym typeface="Calibri"/>
            </a:endParaRPr>
          </a:p>
          <a:p>
            <a:pPr indent="-254000" lvl="0" marL="457200" rtl="0" algn="l">
              <a:lnSpc>
                <a:spcPct val="100000"/>
              </a:lnSpc>
              <a:spcBef>
                <a:spcPts val="0"/>
              </a:spcBef>
              <a:spcAft>
                <a:spcPts val="0"/>
              </a:spcAft>
              <a:buClr>
                <a:srgbClr val="006FB6"/>
              </a:buClr>
              <a:buSzPts val="3200"/>
              <a:buNone/>
            </a:pPr>
            <a:r>
              <a:t/>
            </a:r>
            <a:endParaRPr>
              <a:latin typeface="Calibri"/>
              <a:ea typeface="Calibri"/>
              <a:cs typeface="Calibri"/>
              <a:sym typeface="Calibri"/>
            </a:endParaRPr>
          </a:p>
          <a:p>
            <a:pPr indent="-457200" lvl="0" marL="457200" rtl="0" algn="l">
              <a:lnSpc>
                <a:spcPct val="100000"/>
              </a:lnSpc>
              <a:spcBef>
                <a:spcPts val="0"/>
              </a:spcBef>
              <a:spcAft>
                <a:spcPts val="0"/>
              </a:spcAft>
              <a:buClr>
                <a:srgbClr val="006FB6"/>
              </a:buClr>
              <a:buSzPts val="3200"/>
              <a:buFont typeface="Calibri"/>
              <a:buChar char="•"/>
            </a:pPr>
            <a:r>
              <a:rPr lang="en-US">
                <a:latin typeface="Calibri"/>
                <a:ea typeface="Calibri"/>
                <a:cs typeface="Calibri"/>
                <a:sym typeface="Calibri"/>
              </a:rPr>
              <a:t>if it’s been awhile since you reread</a:t>
            </a:r>
            <a:endParaRPr>
              <a:latin typeface="Calibri"/>
              <a:ea typeface="Calibri"/>
              <a:cs typeface="Calibri"/>
              <a:sym typeface="Calibri"/>
            </a:endParaRPr>
          </a:p>
          <a:p>
            <a:pPr indent="-254000" lvl="0" marL="457200" rtl="0" algn="l">
              <a:lnSpc>
                <a:spcPct val="100000"/>
              </a:lnSpc>
              <a:spcBef>
                <a:spcPts val="0"/>
              </a:spcBef>
              <a:spcAft>
                <a:spcPts val="0"/>
              </a:spcAft>
              <a:buClr>
                <a:srgbClr val="006FB6"/>
              </a:buClr>
              <a:buSzPts val="3200"/>
              <a:buNone/>
            </a:pPr>
            <a:r>
              <a:t/>
            </a:r>
            <a:endParaRPr>
              <a:latin typeface="Calibri"/>
              <a:ea typeface="Calibri"/>
              <a:cs typeface="Calibri"/>
              <a:sym typeface="Calibri"/>
            </a:endParaRPr>
          </a:p>
          <a:p>
            <a:pPr indent="-254000" lvl="0" marL="457200" rtl="0" algn="l">
              <a:lnSpc>
                <a:spcPct val="100000"/>
              </a:lnSpc>
              <a:spcBef>
                <a:spcPts val="0"/>
              </a:spcBef>
              <a:spcAft>
                <a:spcPts val="0"/>
              </a:spcAft>
              <a:buClr>
                <a:srgbClr val="006FB6"/>
              </a:buClr>
              <a:buSzPts val="3200"/>
              <a:buNone/>
            </a:pPr>
            <a:r>
              <a:t/>
            </a:r>
            <a:endParaRPr>
              <a:latin typeface="Calibri"/>
              <a:ea typeface="Calibri"/>
              <a:cs typeface="Calibri"/>
              <a:sym typeface="Calibri"/>
            </a:endParaRPr>
          </a:p>
        </p:txBody>
      </p:sp>
      <p:sp>
        <p:nvSpPr>
          <p:cNvPr id="1472" name="Google Shape;1472;p111"/>
          <p:cNvSpPr txBox="1"/>
          <p:nvPr>
            <p:ph idx="4" type="body"/>
          </p:nvPr>
        </p:nvSpPr>
        <p:spPr>
          <a:xfrm rot="-2153481">
            <a:off x="3711490" y="2267872"/>
            <a:ext cx="2508486" cy="1408948"/>
          </a:xfrm>
          <a:prstGeom prst="rect">
            <a:avLst/>
          </a:prstGeom>
          <a:noFill/>
          <a:ln>
            <a:noFill/>
          </a:ln>
        </p:spPr>
        <p:txBody>
          <a:bodyPr anchorCtr="0" anchor="t" bIns="45700" lIns="91425" spcFirstLastPara="1" rIns="91425" wrap="square" tIns="45700">
            <a:noAutofit/>
          </a:bodyPr>
          <a:lstStyle/>
          <a:p>
            <a:pPr indent="-19050" lvl="0" marL="247650" marR="0" rtl="0" algn="l">
              <a:lnSpc>
                <a:spcPct val="90000"/>
              </a:lnSpc>
              <a:spcBef>
                <a:spcPts val="1000"/>
              </a:spcBef>
              <a:spcAft>
                <a:spcPts val="0"/>
              </a:spcAft>
              <a:buClr>
                <a:srgbClr val="0771BA"/>
              </a:buClr>
              <a:buSzPts val="2800"/>
              <a:buFont typeface="Arial"/>
              <a:buNone/>
            </a:pPr>
            <a:r>
              <a:rPr b="1" lang="en-US">
                <a:latin typeface="Calibri"/>
                <a:ea typeface="Calibri"/>
                <a:cs typeface="Calibri"/>
                <a:sym typeface="Calibri"/>
              </a:rPr>
              <a:t>Adult: </a:t>
            </a:r>
            <a:r>
              <a:rPr lang="en-US">
                <a:solidFill>
                  <a:srgbClr val="006FB6"/>
                </a:solidFill>
                <a:latin typeface="Calibri"/>
                <a:ea typeface="Calibri"/>
                <a:cs typeface="Calibri"/>
                <a:sym typeface="Calibri"/>
              </a:rPr>
              <a:t>Hmm… here’s a good word.</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771BA"/>
              </a:buClr>
              <a:buSzPts val="2800"/>
              <a:buFont typeface="Arial"/>
              <a:buNone/>
            </a:pPr>
            <a:r>
              <a:t/>
            </a:r>
            <a:endParaRPr>
              <a:latin typeface="Calibri"/>
              <a:ea typeface="Calibri"/>
              <a:cs typeface="Calibri"/>
              <a:sym typeface="Calibri"/>
            </a:endParaRPr>
          </a:p>
        </p:txBody>
      </p:sp>
      <p:sp>
        <p:nvSpPr>
          <p:cNvPr id="1473" name="Google Shape;1473;p111"/>
          <p:cNvSpPr txBox="1"/>
          <p:nvPr>
            <p:ph idx="5" type="body"/>
          </p:nvPr>
        </p:nvSpPr>
        <p:spPr>
          <a:xfrm rot="860271">
            <a:off x="9240720" y="2322352"/>
            <a:ext cx="2764508" cy="2391095"/>
          </a:xfrm>
          <a:prstGeom prst="rect">
            <a:avLst/>
          </a:prstGeom>
          <a:noFill/>
          <a:ln>
            <a:noFill/>
          </a:ln>
        </p:spPr>
        <p:txBody>
          <a:bodyPr anchorCtr="0" anchor="t" bIns="45700" lIns="91425" spcFirstLastPara="1" rIns="91425" wrap="square" tIns="45700">
            <a:noAutofit/>
          </a:bodyPr>
          <a:lstStyle/>
          <a:p>
            <a:pPr indent="0" lvl="0" marL="26987" rtl="0" algn="l">
              <a:lnSpc>
                <a:spcPct val="90000"/>
              </a:lnSpc>
              <a:spcBef>
                <a:spcPts val="1000"/>
              </a:spcBef>
              <a:spcAft>
                <a:spcPts val="0"/>
              </a:spcAft>
              <a:buSzPts val="2800"/>
              <a:buNone/>
            </a:pPr>
            <a:r>
              <a:rPr b="1" lang="en-US">
                <a:solidFill>
                  <a:srgbClr val="006FB6"/>
                </a:solidFill>
                <a:latin typeface="Calibri"/>
                <a:ea typeface="Calibri"/>
                <a:cs typeface="Calibri"/>
                <a:sym typeface="Calibri"/>
              </a:rPr>
              <a:t>Child: “</a:t>
            </a:r>
            <a:r>
              <a:rPr lang="en-US">
                <a:latin typeface="Calibri"/>
                <a:ea typeface="Calibri"/>
                <a:cs typeface="Calibri"/>
                <a:sym typeface="Calibri"/>
              </a:rPr>
              <a:t>Oh no…the fox…is …  is scared… What is…a…c…</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7" name="Shape 1477"/>
        <p:cNvGrpSpPr/>
        <p:nvPr/>
      </p:nvGrpSpPr>
      <p:grpSpPr>
        <a:xfrm>
          <a:off x="0" y="0"/>
          <a:ext cx="0" cy="0"/>
          <a:chOff x="0" y="0"/>
          <a:chExt cx="0" cy="0"/>
        </a:xfrm>
      </p:grpSpPr>
      <p:pic>
        <p:nvPicPr>
          <p:cNvPr id="1478" name="Google Shape;1478;p112"/>
          <p:cNvPicPr preferRelativeResize="0"/>
          <p:nvPr/>
        </p:nvPicPr>
        <p:blipFill rotWithShape="1">
          <a:blip r:embed="rId3">
            <a:alphaModFix/>
          </a:blip>
          <a:srcRect b="0" l="0" r="0" t="0"/>
          <a:stretch/>
        </p:blipFill>
        <p:spPr>
          <a:xfrm>
            <a:off x="4400837" y="5074599"/>
            <a:ext cx="931764" cy="1227950"/>
          </a:xfrm>
          <a:prstGeom prst="rect">
            <a:avLst/>
          </a:prstGeom>
          <a:noFill/>
          <a:ln>
            <a:noFill/>
          </a:ln>
        </p:spPr>
      </p:pic>
      <p:pic>
        <p:nvPicPr>
          <p:cNvPr id="1479" name="Google Shape;1479;p112"/>
          <p:cNvPicPr preferRelativeResize="0"/>
          <p:nvPr/>
        </p:nvPicPr>
        <p:blipFill rotWithShape="1">
          <a:blip r:embed="rId4">
            <a:alphaModFix/>
          </a:blip>
          <a:srcRect b="0" l="0" r="0" t="0"/>
          <a:stretch/>
        </p:blipFill>
        <p:spPr>
          <a:xfrm>
            <a:off x="4243688" y="1509600"/>
            <a:ext cx="1124675" cy="1124698"/>
          </a:xfrm>
          <a:prstGeom prst="rect">
            <a:avLst/>
          </a:prstGeom>
          <a:noFill/>
          <a:ln>
            <a:noFill/>
          </a:ln>
        </p:spPr>
      </p:pic>
      <p:pic>
        <p:nvPicPr>
          <p:cNvPr id="1480" name="Google Shape;1480;p112"/>
          <p:cNvPicPr preferRelativeResize="0"/>
          <p:nvPr/>
        </p:nvPicPr>
        <p:blipFill rotWithShape="1">
          <a:blip r:embed="rId5">
            <a:alphaModFix/>
          </a:blip>
          <a:srcRect b="0" l="0" r="0" t="0"/>
          <a:stretch/>
        </p:blipFill>
        <p:spPr>
          <a:xfrm>
            <a:off x="4243699" y="2931013"/>
            <a:ext cx="1124675" cy="711200"/>
          </a:xfrm>
          <a:prstGeom prst="rect">
            <a:avLst/>
          </a:prstGeom>
          <a:noFill/>
          <a:ln>
            <a:noFill/>
          </a:ln>
        </p:spPr>
      </p:pic>
      <p:sp>
        <p:nvSpPr>
          <p:cNvPr id="1481" name="Google Shape;1481;p11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Arial"/>
              <a:buNone/>
            </a:pPr>
            <a:r>
              <a:rPr lang="en-US" sz="4400">
                <a:solidFill>
                  <a:srgbClr val="006FB6"/>
                </a:solidFill>
              </a:rPr>
              <a:t>Wait and praise</a:t>
            </a:r>
            <a:endParaRPr/>
          </a:p>
        </p:txBody>
      </p:sp>
      <p:sp>
        <p:nvSpPr>
          <p:cNvPr id="1482" name="Google Shape;1482;p112"/>
          <p:cNvSpPr txBox="1"/>
          <p:nvPr>
            <p:ph idx="2" type="body"/>
          </p:nvPr>
        </p:nvSpPr>
        <p:spPr>
          <a:xfrm>
            <a:off x="230115" y="1166812"/>
            <a:ext cx="3036900" cy="53991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SzPts val="2800"/>
              <a:buFont typeface="Calibri"/>
              <a:buChar char="•"/>
            </a:pPr>
            <a:r>
              <a:rPr lang="en-US">
                <a:solidFill>
                  <a:srgbClr val="006FB6"/>
                </a:solidFill>
                <a:latin typeface="Calibri"/>
                <a:ea typeface="Calibri"/>
                <a:cs typeface="Calibri"/>
                <a:sym typeface="Calibri"/>
              </a:rPr>
              <a:t>Use your finger and read it sound by sound.  </a:t>
            </a:r>
            <a:endParaRPr>
              <a:latin typeface="Calibri"/>
              <a:ea typeface="Calibri"/>
              <a:cs typeface="Calibri"/>
              <a:sym typeface="Calibri"/>
            </a:endParaRPr>
          </a:p>
          <a:p>
            <a:pPr indent="-279400" lvl="0" marL="457200" rtl="0" algn="l">
              <a:lnSpc>
                <a:spcPct val="90000"/>
              </a:lnSpc>
              <a:spcBef>
                <a:spcPts val="0"/>
              </a:spcBef>
              <a:spcAft>
                <a:spcPts val="0"/>
              </a:spcAft>
              <a:buSzPts val="2800"/>
              <a:buNone/>
            </a:pPr>
            <a:r>
              <a:t/>
            </a:r>
            <a:endParaRPr>
              <a:solidFill>
                <a:srgbClr val="006FB6"/>
              </a:solidFill>
              <a:latin typeface="Calibri"/>
              <a:ea typeface="Calibri"/>
              <a:cs typeface="Calibri"/>
              <a:sym typeface="Calibri"/>
            </a:endParaRPr>
          </a:p>
          <a:p>
            <a:pPr indent="-457200" lvl="0" marL="457200" rtl="0" algn="l">
              <a:lnSpc>
                <a:spcPct val="90000"/>
              </a:lnSpc>
              <a:spcBef>
                <a:spcPts val="0"/>
              </a:spcBef>
              <a:spcAft>
                <a:spcPts val="0"/>
              </a:spcAft>
              <a:buSzPts val="2800"/>
              <a:buFont typeface="Calibri"/>
              <a:buChar char="•"/>
            </a:pPr>
            <a:r>
              <a:rPr lang="en-US">
                <a:solidFill>
                  <a:srgbClr val="006FB6"/>
                </a:solidFill>
                <a:latin typeface="Calibri"/>
                <a:ea typeface="Calibri"/>
                <a:cs typeface="Calibri"/>
                <a:sym typeface="Calibri"/>
              </a:rPr>
              <a:t>Do you see any word parts you know inside the tricky words?</a:t>
            </a:r>
            <a:endParaRPr>
              <a:latin typeface="Calibri"/>
              <a:ea typeface="Calibri"/>
              <a:cs typeface="Calibri"/>
              <a:sym typeface="Calibri"/>
            </a:endParaRPr>
          </a:p>
          <a:p>
            <a:pPr indent="-279400" lvl="0" marL="457200" rtl="0" algn="l">
              <a:lnSpc>
                <a:spcPct val="90000"/>
              </a:lnSpc>
              <a:spcBef>
                <a:spcPts val="0"/>
              </a:spcBef>
              <a:spcAft>
                <a:spcPts val="0"/>
              </a:spcAft>
              <a:buSzPts val="2800"/>
              <a:buNone/>
            </a:pPr>
            <a:r>
              <a:t/>
            </a:r>
            <a:endParaRPr>
              <a:solidFill>
                <a:srgbClr val="006FB6"/>
              </a:solidFill>
              <a:latin typeface="Calibri"/>
              <a:ea typeface="Calibri"/>
              <a:cs typeface="Calibri"/>
              <a:sym typeface="Calibri"/>
            </a:endParaRPr>
          </a:p>
          <a:p>
            <a:pPr indent="-457200" lvl="0" marL="457200" rtl="0" algn="l">
              <a:lnSpc>
                <a:spcPct val="90000"/>
              </a:lnSpc>
              <a:spcBef>
                <a:spcPts val="0"/>
              </a:spcBef>
              <a:spcAft>
                <a:spcPts val="0"/>
              </a:spcAft>
              <a:buSzPts val="2800"/>
              <a:buFont typeface="Calibri"/>
              <a:buChar char="•"/>
            </a:pPr>
            <a:r>
              <a:rPr lang="en-US">
                <a:solidFill>
                  <a:srgbClr val="006FB6"/>
                </a:solidFill>
                <a:latin typeface="Calibri"/>
                <a:ea typeface="Calibri"/>
                <a:cs typeface="Calibri"/>
                <a:sym typeface="Calibri"/>
              </a:rPr>
              <a:t>What word makes sense? Does that word match the letters here?</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771BA"/>
              </a:buClr>
              <a:buSzPts val="2800"/>
              <a:buFont typeface="Arial"/>
              <a:buNone/>
            </a:pPr>
            <a:r>
              <a:t/>
            </a:r>
            <a:endParaRPr>
              <a:latin typeface="Calibri"/>
              <a:ea typeface="Calibri"/>
              <a:cs typeface="Calibri"/>
              <a:sym typeface="Calibri"/>
            </a:endParaRPr>
          </a:p>
        </p:txBody>
      </p:sp>
      <p:sp>
        <p:nvSpPr>
          <p:cNvPr id="1483" name="Google Shape;1483;p112"/>
          <p:cNvSpPr txBox="1"/>
          <p:nvPr>
            <p:ph idx="3" type="body"/>
          </p:nvPr>
        </p:nvSpPr>
        <p:spPr>
          <a:xfrm>
            <a:off x="6664562" y="1759685"/>
            <a:ext cx="5267100" cy="41544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06FB6"/>
              </a:buClr>
              <a:buSzPts val="2800"/>
              <a:buFont typeface="Calibri"/>
              <a:buChar char="•"/>
            </a:pPr>
            <a:r>
              <a:rPr lang="en-US" sz="3200">
                <a:latin typeface="Calibri"/>
                <a:ea typeface="Calibri"/>
                <a:cs typeface="Calibri"/>
                <a:sym typeface="Calibri"/>
              </a:rPr>
              <a:t>I’ll just wait.</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2800"/>
              <a:buFont typeface="Arial"/>
              <a:buNone/>
            </a:pPr>
            <a:r>
              <a:t/>
            </a:r>
            <a:endParaRPr sz="3200">
              <a:latin typeface="Calibri"/>
              <a:ea typeface="Calibri"/>
              <a:cs typeface="Calibri"/>
              <a:sym typeface="Calibri"/>
            </a:endParaRPr>
          </a:p>
          <a:p>
            <a:pPr indent="-406400" lvl="0" marL="457200" marR="0" rtl="0" algn="l">
              <a:lnSpc>
                <a:spcPct val="90000"/>
              </a:lnSpc>
              <a:spcBef>
                <a:spcPts val="1000"/>
              </a:spcBef>
              <a:spcAft>
                <a:spcPts val="0"/>
              </a:spcAft>
              <a:buClr>
                <a:srgbClr val="006FB6"/>
              </a:buClr>
              <a:buSzPts val="2800"/>
              <a:buFont typeface="Calibri"/>
              <a:buChar char="•"/>
            </a:pPr>
            <a:r>
              <a:rPr lang="en-US" sz="3200">
                <a:latin typeface="Calibri"/>
                <a:ea typeface="Calibri"/>
                <a:cs typeface="Calibri"/>
                <a:sym typeface="Calibri"/>
              </a:rPr>
              <a:t>Have you tried…</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2800"/>
              <a:buFont typeface="Arial"/>
              <a:buNone/>
            </a:pPr>
            <a:r>
              <a:t/>
            </a:r>
            <a:endParaRPr sz="3200">
              <a:latin typeface="Calibri"/>
              <a:ea typeface="Calibri"/>
              <a:cs typeface="Calibri"/>
              <a:sym typeface="Calibri"/>
            </a:endParaRPr>
          </a:p>
          <a:p>
            <a:pPr indent="-406400" lvl="0" marL="457200" marR="0" rtl="0" algn="l">
              <a:lnSpc>
                <a:spcPct val="90000"/>
              </a:lnSpc>
              <a:spcBef>
                <a:spcPts val="1000"/>
              </a:spcBef>
              <a:spcAft>
                <a:spcPts val="0"/>
              </a:spcAft>
              <a:buClr>
                <a:srgbClr val="006FB6"/>
              </a:buClr>
              <a:buSzPts val="2800"/>
              <a:buFont typeface="Calibri"/>
              <a:buChar char="•"/>
            </a:pPr>
            <a:r>
              <a:rPr lang="en-US" sz="3200">
                <a:latin typeface="Calibri"/>
                <a:ea typeface="Calibri"/>
                <a:cs typeface="Calibri"/>
                <a:sym typeface="Calibri"/>
              </a:rPr>
              <a:t>The word is…</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2800"/>
              <a:buFont typeface="Arial"/>
              <a:buNone/>
            </a:pPr>
            <a:r>
              <a:t/>
            </a:r>
            <a:endParaRPr sz="3200">
              <a:latin typeface="Calibri"/>
              <a:ea typeface="Calibri"/>
              <a:cs typeface="Calibri"/>
              <a:sym typeface="Calibri"/>
            </a:endParaRPr>
          </a:p>
          <a:p>
            <a:pPr indent="-406400" lvl="0" marL="457200" marR="0" rtl="0" algn="l">
              <a:lnSpc>
                <a:spcPct val="90000"/>
              </a:lnSpc>
              <a:spcBef>
                <a:spcPts val="1000"/>
              </a:spcBef>
              <a:spcAft>
                <a:spcPts val="0"/>
              </a:spcAft>
              <a:buClr>
                <a:srgbClr val="006FB6"/>
              </a:buClr>
              <a:buSzPts val="2800"/>
              <a:buFont typeface="Calibri"/>
              <a:buChar char="•"/>
            </a:pPr>
            <a:r>
              <a:rPr lang="en-US" sz="3200">
                <a:latin typeface="Calibri"/>
                <a:ea typeface="Calibri"/>
                <a:cs typeface="Calibri"/>
                <a:sym typeface="Calibri"/>
              </a:rPr>
              <a:t>That was a tricky one. Way to tackle it!</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2800"/>
              <a:buFont typeface="Arial"/>
              <a:buNone/>
            </a:pPr>
            <a:r>
              <a:t/>
            </a:r>
            <a:endParaRPr sz="3200">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2800"/>
              <a:buFont typeface="Arial"/>
              <a:buNone/>
            </a:pPr>
            <a:r>
              <a:t/>
            </a:r>
            <a:endParaRPr sz="2000">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2800"/>
              <a:buFont typeface="Arial"/>
              <a:buNone/>
            </a:pPr>
            <a:r>
              <a:t/>
            </a:r>
            <a:endParaRPr sz="2400">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2800"/>
              <a:buFont typeface="Arial"/>
              <a:buNone/>
            </a:pPr>
            <a:r>
              <a:t/>
            </a:r>
            <a:endParaRPr>
              <a:latin typeface="Calibri"/>
              <a:ea typeface="Calibri"/>
              <a:cs typeface="Calibri"/>
              <a:sym typeface="Calibri"/>
            </a:endParaRPr>
          </a:p>
        </p:txBody>
      </p:sp>
      <p:pic>
        <p:nvPicPr>
          <p:cNvPr id="1484" name="Google Shape;1484;p112"/>
          <p:cNvPicPr preferRelativeResize="0"/>
          <p:nvPr/>
        </p:nvPicPr>
        <p:blipFill rotWithShape="1">
          <a:blip r:embed="rId6">
            <a:alphaModFix/>
          </a:blip>
          <a:srcRect b="1900" l="-4184" r="-7995" t="-1900"/>
          <a:stretch/>
        </p:blipFill>
        <p:spPr>
          <a:xfrm>
            <a:off x="4365070" y="3951037"/>
            <a:ext cx="1003301" cy="755413"/>
          </a:xfrm>
          <a:prstGeom prst="rect">
            <a:avLst/>
          </a:prstGeom>
          <a:noFill/>
          <a:ln>
            <a:noFill/>
          </a:ln>
        </p:spPr>
      </p:pic>
      <p:pic>
        <p:nvPicPr>
          <p:cNvPr id="1485" name="Google Shape;1485;p112"/>
          <p:cNvPicPr preferRelativeResize="0"/>
          <p:nvPr/>
        </p:nvPicPr>
        <p:blipFill rotWithShape="1">
          <a:blip r:embed="rId7">
            <a:alphaModFix/>
          </a:blip>
          <a:srcRect b="-1654" l="0" r="0" t="0"/>
          <a:stretch/>
        </p:blipFill>
        <p:spPr>
          <a:xfrm>
            <a:off x="1493388" y="162600"/>
            <a:ext cx="510375" cy="755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11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fontScale="90000"/>
          </a:bodyPr>
          <a:lstStyle/>
          <a:p>
            <a:pPr indent="0" lvl="0" marL="0" rtl="0" algn="l">
              <a:lnSpc>
                <a:spcPct val="90000"/>
              </a:lnSpc>
              <a:spcBef>
                <a:spcPts val="0"/>
              </a:spcBef>
              <a:spcAft>
                <a:spcPts val="0"/>
              </a:spcAft>
              <a:buSzPct val="40000"/>
              <a:buNone/>
            </a:pPr>
            <a:r>
              <a:rPr lang="en-US"/>
              <a:t>Go back and reread with expression</a:t>
            </a:r>
            <a:endParaRPr/>
          </a:p>
        </p:txBody>
      </p:sp>
      <p:sp>
        <p:nvSpPr>
          <p:cNvPr id="1491" name="Google Shape;1491;p113"/>
          <p:cNvSpPr txBox="1"/>
          <p:nvPr>
            <p:ph idx="1" type="body"/>
          </p:nvPr>
        </p:nvSpPr>
        <p:spPr>
          <a:xfrm>
            <a:off x="209725" y="1618625"/>
            <a:ext cx="2055300" cy="436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b="1" lang="en-US" sz="2800">
                <a:solidFill>
                  <a:srgbClr val="006FB6"/>
                </a:solidFill>
              </a:rPr>
              <a:t>Adult: </a:t>
            </a:r>
            <a:r>
              <a:rPr lang="en-US" sz="2800">
                <a:solidFill>
                  <a:srgbClr val="006FB6"/>
                </a:solidFill>
              </a:rPr>
              <a:t>“Let’s go back and read that sentence again with expression.”</a:t>
            </a:r>
            <a:endParaRPr sz="2800">
              <a:solidFill>
                <a:srgbClr val="006FB6"/>
              </a:solidFill>
            </a:endParaRPr>
          </a:p>
          <a:p>
            <a:pPr indent="0" lvl="0" marL="0" rtl="0" algn="l">
              <a:lnSpc>
                <a:spcPct val="90000"/>
              </a:lnSpc>
              <a:spcBef>
                <a:spcPts val="1000"/>
              </a:spcBef>
              <a:spcAft>
                <a:spcPts val="0"/>
              </a:spcAft>
              <a:buSzPts val="4000"/>
              <a:buNone/>
            </a:pPr>
            <a:r>
              <a:t/>
            </a:r>
            <a:endParaRPr sz="2800"/>
          </a:p>
        </p:txBody>
      </p:sp>
      <p:sp>
        <p:nvSpPr>
          <p:cNvPr id="1492" name="Google Shape;1492;p113"/>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lang="en-US">
                <a:solidFill>
                  <a:srgbClr val="006FB6"/>
                </a:solidFill>
              </a:rPr>
              <a:t>Your child may need to read it a few times. But don’t overdo it!</a:t>
            </a:r>
            <a:endParaRPr>
              <a:solidFill>
                <a:srgbClr val="006FB6"/>
              </a:solidFill>
            </a:endParaRPr>
          </a:p>
          <a:p>
            <a:pPr indent="0" lvl="0" marL="0" rtl="0" algn="ctr">
              <a:lnSpc>
                <a:spcPct val="90000"/>
              </a:lnSpc>
              <a:spcBef>
                <a:spcPts val="1000"/>
              </a:spcBef>
              <a:spcAft>
                <a:spcPts val="0"/>
              </a:spcAft>
              <a:buSzPts val="2100"/>
              <a:buNone/>
            </a:pPr>
            <a:r>
              <a:t/>
            </a:r>
            <a:endParaRPr/>
          </a:p>
        </p:txBody>
      </p:sp>
      <p:sp>
        <p:nvSpPr>
          <p:cNvPr id="1493" name="Google Shape;1493;p113"/>
          <p:cNvSpPr txBox="1"/>
          <p:nvPr>
            <p:ph idx="4" type="body"/>
          </p:nvPr>
        </p:nvSpPr>
        <p:spPr>
          <a:xfrm>
            <a:off x="6357925" y="1618625"/>
            <a:ext cx="2272800" cy="436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b="1" lang="en-US" sz="2800">
                <a:solidFill>
                  <a:srgbClr val="006FB6"/>
                </a:solidFill>
              </a:rPr>
              <a:t>Child: </a:t>
            </a:r>
            <a:r>
              <a:rPr lang="en-US" sz="2800">
                <a:solidFill>
                  <a:srgbClr val="006FB6"/>
                </a:solidFill>
              </a:rPr>
              <a:t>“</a:t>
            </a:r>
            <a:r>
              <a:rPr lang="en-US" sz="2800"/>
              <a:t>Oh no! The fox is scared. What is across the river?</a:t>
            </a:r>
            <a:r>
              <a:rPr lang="en-US" sz="2800">
                <a:solidFill>
                  <a:srgbClr val="006FB6"/>
                </a:solidFill>
              </a:rPr>
              <a:t>”</a:t>
            </a:r>
            <a:endParaRPr sz="2800">
              <a:solidFill>
                <a:srgbClr val="006FB6"/>
              </a:solidFill>
            </a:endParaRPr>
          </a:p>
          <a:p>
            <a:pPr indent="0" lvl="0" marL="0" rtl="0" algn="l">
              <a:lnSpc>
                <a:spcPct val="90000"/>
              </a:lnSpc>
              <a:spcBef>
                <a:spcPts val="1000"/>
              </a:spcBef>
              <a:spcAft>
                <a:spcPts val="0"/>
              </a:spcAft>
              <a:buSzPts val="4000"/>
              <a:buNone/>
            </a:pPr>
            <a:r>
              <a:t/>
            </a:r>
            <a:endParaRPr sz="2800"/>
          </a:p>
        </p:txBody>
      </p:sp>
      <p:pic>
        <p:nvPicPr>
          <p:cNvPr id="1494" name="Google Shape;1494;p113"/>
          <p:cNvPicPr preferRelativeResize="0"/>
          <p:nvPr/>
        </p:nvPicPr>
        <p:blipFill rotWithShape="1">
          <a:blip r:embed="rId3">
            <a:alphaModFix/>
          </a:blip>
          <a:srcRect b="0" l="0" r="0" t="0"/>
          <a:stretch/>
        </p:blipFill>
        <p:spPr>
          <a:xfrm>
            <a:off x="9384613" y="1251300"/>
            <a:ext cx="2147275" cy="2660526"/>
          </a:xfrm>
          <a:prstGeom prst="rect">
            <a:avLst/>
          </a:prstGeom>
          <a:noFill/>
          <a:ln>
            <a:noFill/>
          </a:ln>
        </p:spPr>
      </p:pic>
      <p:pic>
        <p:nvPicPr>
          <p:cNvPr id="1495" name="Google Shape;1495;p113"/>
          <p:cNvPicPr preferRelativeResize="0"/>
          <p:nvPr/>
        </p:nvPicPr>
        <p:blipFill rotWithShape="1">
          <a:blip r:embed="rId4">
            <a:alphaModFix/>
          </a:blip>
          <a:srcRect b="0" l="0" r="0" t="0"/>
          <a:stretch/>
        </p:blipFill>
        <p:spPr>
          <a:xfrm>
            <a:off x="2417425" y="1403700"/>
            <a:ext cx="3788101" cy="34874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