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4" r:id="rId1"/>
    <p:sldMasterId id="2147483755" r:id="rId2"/>
    <p:sldMasterId id="2147483756" r:id="rId3"/>
    <p:sldMasterId id="2147483758" r:id="rId4"/>
    <p:sldMasterId id="2147483759" r:id="rId5"/>
    <p:sldMasterId id="2147483760" r:id="rId6"/>
    <p:sldMasterId id="2147483761" r:id="rId7"/>
    <p:sldMasterId id="2147483762" r:id="rId8"/>
    <p:sldMasterId id="2147483763" r:id="rId9"/>
  </p:sldMasterIdLst>
  <p:notesMasterIdLst>
    <p:notesMasterId r:id="rId26"/>
  </p:notesMasterIdLst>
  <p:sldIdLst>
    <p:sldId id="256" r:id="rId10"/>
    <p:sldId id="257" r:id="rId11"/>
    <p:sldId id="258" r:id="rId12"/>
    <p:sldId id="272"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43"/>
  </p:normalViewPr>
  <p:slideViewPr>
    <p:cSldViewPr snapToGrid="0">
      <p:cViewPr varScale="1">
        <p:scale>
          <a:sx n="110" d="100"/>
          <a:sy n="110" d="100"/>
        </p:scale>
        <p:origin x="736"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t.ly/SBCfeedbackfor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p1: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Copyright 202</a:t>
            </a:r>
            <a:r>
              <a:rPr lang="en-US"/>
              <a:t>2</a:t>
            </a:r>
            <a:r>
              <a:rPr lang="en-US" sz="1200" b="0" i="0" u="none" strike="noStrike" cap="none">
                <a:solidFill>
                  <a:schemeClr val="dk1"/>
                </a:solidFill>
                <a:latin typeface="Calibri"/>
                <a:ea typeface="Calibri"/>
                <a:cs typeface="Calibri"/>
                <a:sym typeface="Calibri"/>
              </a:rPr>
              <a:t> Springboard Collaborative, all rights reserved.</a:t>
            </a:r>
            <a:endParaRPr/>
          </a:p>
          <a:p>
            <a:pPr marL="457200" marR="0" lvl="0" indent="-228600" algn="l" rtl="0">
              <a:lnSpc>
                <a:spcPct val="100000"/>
              </a:lnSpc>
              <a:spcBef>
                <a:spcPts val="0"/>
              </a:spcBef>
              <a:spcAft>
                <a:spcPts val="0"/>
              </a:spcAft>
              <a:buSzPts val="1400"/>
              <a:buNone/>
            </a:pPr>
            <a:endParaRPr b="1"/>
          </a:p>
          <a:p>
            <a:pPr marL="0" marR="0" lvl="0" indent="0" algn="l" rtl="0">
              <a:lnSpc>
                <a:spcPct val="100000"/>
              </a:lnSpc>
              <a:spcBef>
                <a:spcPts val="0"/>
              </a:spcBef>
              <a:spcAft>
                <a:spcPts val="0"/>
              </a:spcAft>
              <a:buSzPts val="1400"/>
              <a:buNone/>
            </a:pPr>
            <a:r>
              <a:rPr lang="en-US" b="1"/>
              <a:t>Overview and rationale</a:t>
            </a:r>
            <a:endParaRPr/>
          </a:p>
          <a:p>
            <a:pPr marL="0" lvl="0" indent="0" algn="l" rtl="0">
              <a:lnSpc>
                <a:spcPct val="100000"/>
              </a:lnSpc>
              <a:spcBef>
                <a:spcPts val="0"/>
              </a:spcBef>
              <a:spcAft>
                <a:spcPts val="0"/>
              </a:spcAft>
              <a:buSzPts val="1400"/>
              <a:buNone/>
            </a:pPr>
            <a:r>
              <a:rPr lang="en-US"/>
              <a:t>This is a </a:t>
            </a:r>
            <a:r>
              <a:rPr lang="en-US" b="1"/>
              <a:t>sound like a storyteller</a:t>
            </a:r>
            <a:r>
              <a:rPr lang="en-US"/>
              <a:t> workshop. In this workshop, families learn questions to ask to help their child use strategies to figure out a tricky word. Families then learn to support their child as they reread and fluently incorporate the word into the sentence.</a:t>
            </a:r>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Clr>
                <a:schemeClr val="dk1"/>
              </a:buClr>
              <a:buSzPts val="1400"/>
              <a:buFont typeface="Arial"/>
              <a:buNone/>
            </a:pPr>
            <a:r>
              <a:rPr lang="en-US" b="1"/>
              <a:t>Objective</a:t>
            </a:r>
            <a:endParaRPr b="1"/>
          </a:p>
          <a:p>
            <a:pPr marL="0" lvl="0" indent="0" algn="l" rtl="0">
              <a:lnSpc>
                <a:spcPct val="100000"/>
              </a:lnSpc>
              <a:spcBef>
                <a:spcPts val="0"/>
              </a:spcBef>
              <a:spcAft>
                <a:spcPts val="0"/>
              </a:spcAft>
              <a:buSzPts val="1400"/>
              <a:buNone/>
            </a:pPr>
            <a:r>
              <a:rPr lang="en-US"/>
              <a:t>By the end of this workshop, families will be able to help their children read unknown words by asking questions and prompting them to re-read with expression.</a:t>
            </a:r>
            <a:endParaRPr i="1"/>
          </a:p>
          <a:p>
            <a:pPr marL="0" lvl="0" indent="0" algn="l" rtl="0">
              <a:lnSpc>
                <a:spcPct val="100000"/>
              </a:lnSpc>
              <a:spcBef>
                <a:spcPts val="0"/>
              </a:spcBef>
              <a:spcAft>
                <a:spcPts val="0"/>
              </a:spcAft>
              <a:buSzPts val="1400"/>
              <a:buNone/>
            </a:pPr>
            <a:endParaRPr i="1"/>
          </a:p>
          <a:p>
            <a:pPr marL="0" marR="0" lvl="0" indent="0" algn="l" rtl="0">
              <a:lnSpc>
                <a:spcPct val="100000"/>
              </a:lnSpc>
              <a:spcBef>
                <a:spcPts val="0"/>
              </a:spcBef>
              <a:spcAft>
                <a:spcPts val="0"/>
              </a:spcAft>
              <a:buSzPts val="1400"/>
              <a:buNone/>
            </a:pPr>
            <a:r>
              <a:rPr lang="en-US" b="1"/>
              <a:t>Materials</a:t>
            </a:r>
            <a:r>
              <a:rPr lang="en-US"/>
              <a:t> </a:t>
            </a:r>
            <a:endParaRPr/>
          </a:p>
          <a:p>
            <a:pPr marL="457200" lvl="0" indent="-279400" algn="l" rtl="0">
              <a:lnSpc>
                <a:spcPct val="100000"/>
              </a:lnSpc>
              <a:spcBef>
                <a:spcPts val="0"/>
              </a:spcBef>
              <a:spcAft>
                <a:spcPts val="0"/>
              </a:spcAft>
              <a:buClr>
                <a:schemeClr val="dk1"/>
              </a:buClr>
              <a:buSzPts val="800"/>
              <a:buFont typeface="Calibri"/>
              <a:buChar char="●"/>
            </a:pPr>
            <a:r>
              <a:rPr lang="en-US"/>
              <a:t>Corresponding Reading Tip Sheet (in the languages the families need)</a:t>
            </a:r>
            <a:endParaRPr/>
          </a:p>
          <a:p>
            <a:pPr marL="457200" lvl="0" indent="-279400" algn="l" rtl="0">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marL="457200" lvl="0" indent="-279400" algn="l" rtl="0">
              <a:lnSpc>
                <a:spcPct val="100000"/>
              </a:lnSpc>
              <a:spcBef>
                <a:spcPts val="0"/>
              </a:spcBef>
              <a:spcAft>
                <a:spcPts val="0"/>
              </a:spcAft>
              <a:buClr>
                <a:schemeClr val="dk1"/>
              </a:buClr>
              <a:buSzPts val="800"/>
              <a:buFont typeface="Calibri"/>
              <a:buChar char="●"/>
            </a:pPr>
            <a:r>
              <a:rPr lang="en-US"/>
              <a:t>Books for families to use during practice time. This strategy works with both fiction and nonfiction texts.</a:t>
            </a:r>
            <a:endParaRPr/>
          </a:p>
          <a:p>
            <a:pPr marL="457200" lvl="0" indent="-279400" algn="l" rtl="0">
              <a:lnSpc>
                <a:spcPct val="100000"/>
              </a:lnSpc>
              <a:spcBef>
                <a:spcPts val="0"/>
              </a:spcBef>
              <a:spcAft>
                <a:spcPts val="0"/>
              </a:spcAft>
              <a:buClr>
                <a:schemeClr val="dk1"/>
              </a:buClr>
              <a:buSzPts val="800"/>
              <a:buFont typeface="Calibri"/>
              <a:buChar char="●"/>
            </a:pPr>
            <a:r>
              <a:rPr lang="en-US"/>
              <a:t>Projector to display slides</a:t>
            </a:r>
            <a:endParaRPr/>
          </a:p>
          <a:p>
            <a:pPr marL="457200" lvl="0" indent="-279400" algn="l" rtl="0">
              <a:lnSpc>
                <a:spcPct val="100000"/>
              </a:lnSpc>
              <a:spcBef>
                <a:spcPts val="0"/>
              </a:spcBef>
              <a:spcAft>
                <a:spcPts val="0"/>
              </a:spcAft>
              <a:buClr>
                <a:schemeClr val="dk1"/>
              </a:buClr>
              <a:buSzPts val="800"/>
              <a:buFont typeface="Calibri"/>
              <a:buChar char="●"/>
            </a:pPr>
            <a:r>
              <a:rPr lang="en-US"/>
              <a:t>Empty envelope for families to put feedback form in (optional but highly recommended)</a:t>
            </a:r>
            <a:endParaRPr/>
          </a:p>
          <a:p>
            <a:pPr marL="457200" lvl="0" indent="-279400" algn="l" rtl="0">
              <a:lnSpc>
                <a:spcPct val="100000"/>
              </a:lnSpc>
              <a:spcBef>
                <a:spcPts val="0"/>
              </a:spcBef>
              <a:spcAft>
                <a:spcPts val="0"/>
              </a:spcAft>
              <a:buClr>
                <a:schemeClr val="dk1"/>
              </a:buClr>
              <a:buSzPts val="800"/>
              <a:buFont typeface="Calibri"/>
              <a:buChar char="●"/>
            </a:pPr>
            <a:r>
              <a:rPr lang="en-US"/>
              <a:t>Name tags (optional but highly recommended)</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US" b="1"/>
              <a:t>Facilitation notes</a:t>
            </a:r>
            <a:endParaRPr b="0" u="none"/>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To prepare</a:t>
            </a:r>
            <a:endParaRPr/>
          </a:p>
          <a:p>
            <a:pPr marL="457200" lvl="0" indent="-298450" algn="l" rtl="0">
              <a:lnSpc>
                <a:spcPct val="100000"/>
              </a:lnSpc>
              <a:spcBef>
                <a:spcPts val="0"/>
              </a:spcBef>
              <a:spcAft>
                <a:spcPts val="0"/>
              </a:spcAft>
              <a:buSzPts val="1100"/>
              <a:buFont typeface="Calibri"/>
              <a:buChar char="•"/>
            </a:pPr>
            <a:r>
              <a:rPr lang="en-US"/>
              <a:t>In this workshop, you will model how to reread the sentence or phrase with an unfamiliar word. Study the slides in the reading tip section. Think through how you will model and guide practice.</a:t>
            </a:r>
            <a:endParaRPr/>
          </a:p>
          <a:p>
            <a:pPr marL="914400" lvl="1" indent="-317500" algn="l" rtl="0">
              <a:lnSpc>
                <a:spcPct val="100000"/>
              </a:lnSpc>
              <a:spcBef>
                <a:spcPts val="0"/>
              </a:spcBef>
              <a:spcAft>
                <a:spcPts val="0"/>
              </a:spcAft>
              <a:buSzPts val="1400"/>
              <a:buChar char="•"/>
            </a:pPr>
            <a:r>
              <a:rPr lang="en-US"/>
              <a:t>Brainstorm some strategies ahead of time to share with families in “Wait and praise.” </a:t>
            </a:r>
            <a:endParaRPr/>
          </a:p>
          <a:p>
            <a:pPr marL="914400" lvl="1" indent="-317500" algn="l" rtl="0">
              <a:lnSpc>
                <a:spcPct val="100000"/>
              </a:lnSpc>
              <a:spcBef>
                <a:spcPts val="0"/>
              </a:spcBef>
              <a:spcAft>
                <a:spcPts val="0"/>
              </a:spcAft>
              <a:buSzPts val="1400"/>
              <a:buChar char="•"/>
            </a:pPr>
            <a:r>
              <a:rPr lang="en-US"/>
              <a:t>You may also choose to use a book from your classroom instead of the book page provided on the slides.</a:t>
            </a:r>
            <a:endParaRPr/>
          </a:p>
          <a:p>
            <a:pPr marL="457200" lvl="0" indent="-298450" algn="l" rtl="0">
              <a:lnSpc>
                <a:spcPct val="100000"/>
              </a:lnSpc>
              <a:spcBef>
                <a:spcPts val="0"/>
              </a:spcBef>
              <a:spcAft>
                <a:spcPts val="0"/>
              </a:spcAft>
              <a:buClr>
                <a:schemeClr val="dk1"/>
              </a:buClr>
              <a:buSzPts val="1100"/>
              <a:buFont typeface="Calibri"/>
              <a:buChar char="•"/>
            </a:pPr>
            <a:r>
              <a:rPr lang="en-US"/>
              <a:t>Preview the light blue slides and choose the ones that are appropriate for your context (needs of the families, grade level).</a:t>
            </a:r>
            <a:endParaRPr/>
          </a:p>
          <a:p>
            <a:pPr marL="457200" lvl="0" indent="-298450" algn="l" rtl="0">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a:t>
            </a:r>
            <a:r>
              <a:rPr lang="en-US" i="1"/>
              <a:t>with </a:t>
            </a:r>
            <a:r>
              <a:rPr lang="en-US"/>
              <a:t>families, not </a:t>
            </a:r>
            <a:r>
              <a:rPr lang="en-US" i="1"/>
              <a:t>at</a:t>
            </a:r>
            <a:r>
              <a:rPr lang="en-US"/>
              <a:t> them.</a:t>
            </a:r>
            <a:endParaRPr/>
          </a:p>
          <a:p>
            <a:pPr marL="0" lvl="0" indent="0" algn="l" rtl="0">
              <a:lnSpc>
                <a:spcPct val="100000"/>
              </a:lnSpc>
              <a:spcBef>
                <a:spcPts val="0"/>
              </a:spcBef>
              <a:spcAft>
                <a:spcPts val="0"/>
              </a:spcAft>
              <a:buSzPts val="1400"/>
              <a:buFont typeface="Arial"/>
              <a:buNone/>
            </a:pPr>
            <a:endParaRPr sz="12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b="0" i="0" u="sng" strike="noStrike" cap="none">
                <a:solidFill>
                  <a:schemeClr val="dk1"/>
                </a:solidFill>
                <a:latin typeface="Calibri"/>
                <a:ea typeface="Calibri"/>
                <a:cs typeface="Calibri"/>
                <a:sym typeface="Calibri"/>
              </a:rPr>
              <a:t>During workshop</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marL="457200" marR="0" lvl="0" indent="-298450" algn="l" rtl="0">
              <a:lnSpc>
                <a:spcPct val="100000"/>
              </a:lnSpc>
              <a:spcBef>
                <a:spcPts val="0"/>
              </a:spcBef>
              <a:spcAft>
                <a:spcPts val="0"/>
              </a:spcAft>
              <a:buClr>
                <a:schemeClr val="dk1"/>
              </a:buClr>
              <a:buSzPts val="1100"/>
              <a:buFont typeface="Calibri"/>
              <a:buChar char="•"/>
            </a:pPr>
            <a:r>
              <a:rPr lang="en-US" sz="1200" b="0" i="0" u="none" strike="noStrike" cap="none">
                <a:solidFill>
                  <a:schemeClr val="dk1"/>
                </a:solidFill>
                <a:latin typeface="Calibri"/>
                <a:ea typeface="Calibri"/>
                <a:cs typeface="Calibri"/>
                <a:sym typeface="Calibri"/>
              </a:rPr>
              <a:t>Circulate and check</a:t>
            </a:r>
            <a:r>
              <a:rPr lang="en-US"/>
              <a:t> </a:t>
            </a:r>
            <a:r>
              <a:rPr lang="en-US" sz="1200" b="0" i="0" u="none" strike="noStrike" cap="none">
                <a:solidFill>
                  <a:schemeClr val="dk1"/>
                </a:solidFill>
                <a:latin typeface="Calibri"/>
                <a:ea typeface="Calibri"/>
                <a:cs typeface="Calibri"/>
                <a:sym typeface="Calibri"/>
              </a:rPr>
              <a:t>in with families individually during practice time. See “Practice time” slide for more specific suggestions.</a:t>
            </a:r>
            <a:endParaRPr/>
          </a:p>
          <a:p>
            <a:pPr marL="457200" marR="0" lvl="0" indent="-228600" algn="l" rtl="0">
              <a:lnSpc>
                <a:spcPct val="100000"/>
              </a:lnSpc>
              <a:spcBef>
                <a:spcPts val="0"/>
              </a:spcBef>
              <a:spcAft>
                <a:spcPts val="0"/>
              </a:spcAft>
              <a:buSzPts val="1400"/>
              <a:buNone/>
            </a:pPr>
            <a:endParaRPr b="0" u="sng"/>
          </a:p>
          <a:p>
            <a:pPr marL="0" marR="0" lvl="0" indent="0" algn="l" rtl="0">
              <a:lnSpc>
                <a:spcPct val="100000"/>
              </a:lnSpc>
              <a:spcBef>
                <a:spcPts val="0"/>
              </a:spcBef>
              <a:spcAft>
                <a:spcPts val="0"/>
              </a:spcAft>
              <a:buSzPts val="1400"/>
              <a:buNone/>
            </a:pPr>
            <a:r>
              <a:rPr lang="en-US" b="0" u="sng"/>
              <a:t>Ideas to differentiate </a:t>
            </a:r>
            <a:endParaRPr/>
          </a:p>
          <a:p>
            <a:pPr marL="457200" marR="0" lvl="0" indent="-298450" algn="l" rtl="0">
              <a:lnSpc>
                <a:spcPct val="100000"/>
              </a:lnSpc>
              <a:spcBef>
                <a:spcPts val="0"/>
              </a:spcBef>
              <a:spcAft>
                <a:spcPts val="0"/>
              </a:spcAft>
              <a:buSzPts val="1100"/>
              <a:buFont typeface="Calibri"/>
              <a:buChar char="•"/>
            </a:pPr>
            <a:r>
              <a:rPr lang="en-US"/>
              <a:t>Be sure the book you use to model matches the reading abilities of the children in the workshop. Consider modeling with one or two pages from books with differing difficulty. </a:t>
            </a:r>
            <a:endParaRPr/>
          </a:p>
          <a:p>
            <a:pPr marL="457200" lvl="0" indent="-298450" algn="l" rtl="0">
              <a:lnSpc>
                <a:spcPct val="100000"/>
              </a:lnSpc>
              <a:spcBef>
                <a:spcPts val="0"/>
              </a:spcBef>
              <a:spcAft>
                <a:spcPts val="0"/>
              </a:spcAft>
              <a:buSzPts val="1100"/>
              <a:buChar char="•"/>
            </a:pPr>
            <a:r>
              <a:rPr lang="en-US"/>
              <a:t>Consider changing the passages on the slides to be more appropriately matched to the level of your students.</a:t>
            </a:r>
            <a:endParaRPr/>
          </a:p>
          <a:p>
            <a:pPr marL="457200" marR="0" lvl="0" indent="-298450" algn="l" rtl="0">
              <a:lnSpc>
                <a:spcPct val="100000"/>
              </a:lnSpc>
              <a:spcBef>
                <a:spcPts val="0"/>
              </a:spcBef>
              <a:spcAft>
                <a:spcPts val="0"/>
              </a:spcAft>
              <a:buSzPts val="1100"/>
              <a:buFont typeface="Calibri"/>
              <a:buChar char="•"/>
            </a:pPr>
            <a:r>
              <a:rPr lang="en-US"/>
              <a:t>Preview “Check in on literacy terms” and adjust terms or definitions as needed.</a:t>
            </a:r>
            <a:endParaRPr/>
          </a:p>
          <a:p>
            <a:pPr marL="457200" lvl="0" indent="-317500" algn="l" rtl="0">
              <a:lnSpc>
                <a:spcPct val="100000"/>
              </a:lnSpc>
              <a:spcBef>
                <a:spcPts val="0"/>
              </a:spcBef>
              <a:spcAft>
                <a:spcPts val="0"/>
              </a:spcAft>
              <a:buClr>
                <a:schemeClr val="dk1"/>
              </a:buClr>
              <a:buSzPts val="1400"/>
              <a:buChar char="•"/>
            </a:pPr>
            <a:r>
              <a:rPr lang="en-US"/>
              <a:t>Brainstorm some strategies ahead of time to share with families in “Wait and praise” that are differentiated for your classroom.</a:t>
            </a:r>
            <a:endParaRPr/>
          </a:p>
          <a:p>
            <a:pPr marL="457200" marR="0" lvl="0" indent="-298450" algn="l" rtl="0">
              <a:lnSpc>
                <a:spcPct val="100000"/>
              </a:lnSpc>
              <a:spcBef>
                <a:spcPts val="0"/>
              </a:spcBef>
              <a:spcAft>
                <a:spcPts val="0"/>
              </a:spcAft>
              <a:buSzPts val="1100"/>
              <a:buFont typeface="Calibri"/>
              <a:buChar char="•"/>
            </a:pPr>
            <a:r>
              <a:rPr lang="en-US"/>
              <a:t>If teaching this workshop to families with </a:t>
            </a:r>
            <a:r>
              <a:rPr lang="en-US" b="1"/>
              <a:t>younger readers</a:t>
            </a:r>
            <a:r>
              <a:rPr lang="en-US"/>
              <a:t>:</a:t>
            </a:r>
            <a:endParaRPr/>
          </a:p>
          <a:p>
            <a:pPr marL="914400" lvl="1" indent="-317500" algn="l" rtl="0">
              <a:lnSpc>
                <a:spcPct val="100000"/>
              </a:lnSpc>
              <a:spcBef>
                <a:spcPts val="0"/>
              </a:spcBef>
              <a:spcAft>
                <a:spcPts val="0"/>
              </a:spcAft>
              <a:buSzPts val="1400"/>
              <a:buChar char="•"/>
            </a:pPr>
            <a:r>
              <a:rPr lang="en-US"/>
              <a:t>Choose the appropriate “Reading = conversation” slide.</a:t>
            </a:r>
            <a:endParaRPr/>
          </a:p>
          <a:p>
            <a:pPr marL="914400" lvl="1" indent="-317500" algn="l" rtl="0">
              <a:lnSpc>
                <a:spcPct val="100000"/>
              </a:lnSpc>
              <a:spcBef>
                <a:spcPts val="0"/>
              </a:spcBef>
              <a:spcAft>
                <a:spcPts val="0"/>
              </a:spcAft>
              <a:buSzPts val="1400"/>
              <a:buChar char="•"/>
            </a:pPr>
            <a:r>
              <a:rPr lang="en-US"/>
              <a:t>Explain that families may need to coach more in the “Wait and praise” slide. They should remind their child to look at the letters in the word and use what they know about letters and their sounds.  </a:t>
            </a:r>
            <a:endParaRPr/>
          </a:p>
          <a:p>
            <a:pPr marL="457200" lvl="0" indent="-298450" algn="l" rtl="0">
              <a:lnSpc>
                <a:spcPct val="100000"/>
              </a:lnSpc>
              <a:spcBef>
                <a:spcPts val="0"/>
              </a:spcBef>
              <a:spcAft>
                <a:spcPts val="0"/>
              </a:spcAft>
              <a:buSzPts val="1100"/>
              <a:buFont typeface="Calibri"/>
              <a:buChar char="•"/>
            </a:pPr>
            <a:r>
              <a:rPr lang="en-US"/>
              <a:t>If teaching this workshop to families with </a:t>
            </a:r>
            <a:r>
              <a:rPr lang="en-US" b="1"/>
              <a:t>older readers</a:t>
            </a:r>
            <a:r>
              <a:rPr lang="en-US"/>
              <a:t>:</a:t>
            </a:r>
            <a:endParaRPr/>
          </a:p>
          <a:p>
            <a:pPr marL="914400" lvl="1" indent="-317500" algn="l" rtl="0">
              <a:lnSpc>
                <a:spcPct val="100000"/>
              </a:lnSpc>
              <a:spcBef>
                <a:spcPts val="0"/>
              </a:spcBef>
              <a:spcAft>
                <a:spcPts val="0"/>
              </a:spcAft>
              <a:buClr>
                <a:schemeClr val="dk1"/>
              </a:buClr>
              <a:buSzPts val="1400"/>
              <a:buChar char="•"/>
            </a:pPr>
            <a:r>
              <a:rPr lang="en-US"/>
              <a:t>Choose the appropriate “Reading = conversation” slide. </a:t>
            </a:r>
            <a:endParaRPr/>
          </a:p>
          <a:p>
            <a:pPr marL="914400" lvl="1" indent="-317500" algn="l" rtl="0">
              <a:lnSpc>
                <a:spcPct val="100000"/>
              </a:lnSpc>
              <a:spcBef>
                <a:spcPts val="0"/>
              </a:spcBef>
              <a:spcAft>
                <a:spcPts val="0"/>
              </a:spcAft>
              <a:buClr>
                <a:schemeClr val="dk1"/>
              </a:buClr>
              <a:buSzPts val="1400"/>
              <a:buChar char="•"/>
            </a:pPr>
            <a:r>
              <a:rPr lang="en-US"/>
              <a:t>Encourage families to reread longer passages, multiple times.</a:t>
            </a:r>
            <a:endParaRPr/>
          </a:p>
          <a:p>
            <a:pPr marL="914400" lvl="1" indent="-317500" algn="l" rtl="0">
              <a:lnSpc>
                <a:spcPct val="100000"/>
              </a:lnSpc>
              <a:spcBef>
                <a:spcPts val="0"/>
              </a:spcBef>
              <a:spcAft>
                <a:spcPts val="0"/>
              </a:spcAft>
              <a:buClr>
                <a:schemeClr val="dk1"/>
              </a:buClr>
              <a:buSzPts val="1400"/>
              <a:buChar char="•"/>
            </a:pPr>
            <a:r>
              <a:rPr lang="en-US"/>
              <a:t>Ask questions: Is there a strategy you can use to help you figure out the tricky word?</a:t>
            </a:r>
            <a:endParaRPr/>
          </a:p>
          <a:p>
            <a:pPr marL="914400" lvl="1" indent="-317500" algn="l" rtl="0">
              <a:lnSpc>
                <a:spcPct val="100000"/>
              </a:lnSpc>
              <a:spcBef>
                <a:spcPts val="0"/>
              </a:spcBef>
              <a:spcAft>
                <a:spcPts val="0"/>
              </a:spcAft>
              <a:buClr>
                <a:schemeClr val="dk1"/>
              </a:buClr>
              <a:buSzPts val="1400"/>
              <a:buChar char="•"/>
            </a:pPr>
            <a:r>
              <a:rPr lang="en-US"/>
              <a:t>Name the move or the action the reader took that helped them figure out the tricky word. Explain why we name the move—it helps readers make a connection between what they’re doing and how it helped them solve the word. Example: </a:t>
            </a:r>
            <a:r>
              <a:rPr lang="en-US" i="1"/>
              <a:t>I noticed that you went back to the beginning of the sentence to reread because the words got a little mixed up when you read them aloud! Great job with using the rereading strategy!</a:t>
            </a:r>
            <a:endParaRPr/>
          </a:p>
          <a:p>
            <a:pPr marL="457200" lvl="0" indent="-298450" algn="l" rtl="0">
              <a:lnSpc>
                <a:spcPct val="100000"/>
              </a:lnSpc>
              <a:spcBef>
                <a:spcPts val="0"/>
              </a:spcBef>
              <a:spcAft>
                <a:spcPts val="0"/>
              </a:spcAft>
              <a:buSzPts val="1100"/>
              <a:buFont typeface="Calibri"/>
              <a:buChar char="•"/>
            </a:pPr>
            <a:r>
              <a:rPr lang="en-US"/>
              <a:t>If teaching this workshop to</a:t>
            </a:r>
            <a:r>
              <a:rPr lang="en-US" b="1"/>
              <a:t> Multilingual families</a:t>
            </a:r>
            <a:r>
              <a:rPr lang="en-US"/>
              <a:t>: This is a difficult workshop for families new to the English language and is more appropriate for families with some familiarity with the language. To support families consider the following ideas:​</a:t>
            </a:r>
            <a:endParaRPr/>
          </a:p>
          <a:p>
            <a:pPr marL="914400" lvl="1" indent="-317500" algn="l" rtl="0">
              <a:lnSpc>
                <a:spcPct val="100000"/>
              </a:lnSpc>
              <a:spcBef>
                <a:spcPts val="0"/>
              </a:spcBef>
              <a:spcAft>
                <a:spcPts val="0"/>
              </a:spcAft>
              <a:buClr>
                <a:schemeClr val="dk1"/>
              </a:buClr>
              <a:buSzPts val="1400"/>
              <a:buChar char="•"/>
            </a:pPr>
            <a:r>
              <a:rPr lang="en-US"/>
              <a:t>Remind families that learning to be literate in another language takes time and patience. </a:t>
            </a:r>
            <a:r>
              <a:rPr lang="en-US" b="1"/>
              <a:t>Stress the important role they play in their child’s development—namely as someone who encourages them to keep trying and keep going</a:t>
            </a:r>
            <a:r>
              <a:rPr lang="en-US"/>
              <a:t>. ​</a:t>
            </a:r>
            <a:endParaRPr/>
          </a:p>
          <a:p>
            <a:pPr marL="914400" lvl="1" indent="-317500" algn="l" rtl="0">
              <a:lnSpc>
                <a:spcPct val="100000"/>
              </a:lnSpc>
              <a:spcBef>
                <a:spcPts val="0"/>
              </a:spcBef>
              <a:spcAft>
                <a:spcPts val="0"/>
              </a:spcAft>
              <a:buClr>
                <a:schemeClr val="dk1"/>
              </a:buClr>
              <a:buSzPts val="1400"/>
              <a:buChar char="•"/>
            </a:pPr>
            <a:r>
              <a:rPr lang="en-US"/>
              <a:t>Even if they don’t know the word the child is trying to read, they can encourage the child to keep persevering and trying different strategies. This is super valuable!​</a:t>
            </a:r>
            <a:endParaRPr/>
          </a:p>
          <a:p>
            <a:pPr marL="914400" lvl="1" indent="-317500" algn="l" rtl="0">
              <a:lnSpc>
                <a:spcPct val="100000"/>
              </a:lnSpc>
              <a:spcBef>
                <a:spcPts val="0"/>
              </a:spcBef>
              <a:spcAft>
                <a:spcPts val="0"/>
              </a:spcAft>
              <a:buClr>
                <a:schemeClr val="dk1"/>
              </a:buClr>
              <a:buSzPts val="1400"/>
              <a:buChar char="•"/>
            </a:pPr>
            <a:r>
              <a:rPr lang="en-US"/>
              <a:t>Choosing words to practice on may be daunting for adults new to the English language. Consider photocopying a text and highlighting words with which families can practice the strategy. Then provide a translation of some of the words.​</a:t>
            </a:r>
            <a:endParaRPr/>
          </a:p>
          <a:p>
            <a:pPr marL="914400" lvl="1" indent="-317500" algn="l" rtl="0">
              <a:lnSpc>
                <a:spcPct val="100000"/>
              </a:lnSpc>
              <a:spcBef>
                <a:spcPts val="0"/>
              </a:spcBef>
              <a:spcAft>
                <a:spcPts val="0"/>
              </a:spcAft>
              <a:buClr>
                <a:schemeClr val="dk1"/>
              </a:buClr>
              <a:buSzPts val="1400"/>
              <a:buChar char="•"/>
            </a:pPr>
            <a:r>
              <a:rPr lang="en-US"/>
              <a:t>Remind families that a dictionary, app or website (like wordreference.com) can help them check to make sure their child is getting the words.​</a:t>
            </a:r>
            <a:endParaRPr/>
          </a:p>
          <a:p>
            <a:pPr marL="457200" lvl="0" indent="-298450" algn="l" rtl="0">
              <a:lnSpc>
                <a:spcPct val="100000"/>
              </a:lnSpc>
              <a:spcBef>
                <a:spcPts val="0"/>
              </a:spcBef>
              <a:spcAft>
                <a:spcPts val="0"/>
              </a:spcAft>
              <a:buSzPts val="1100"/>
              <a:buChar char="•"/>
            </a:pPr>
            <a:r>
              <a:rPr lang="en-US"/>
              <a:t>If families are </a:t>
            </a:r>
            <a:r>
              <a:rPr lang="en-US" b="1"/>
              <a:t>familiar with this workshop</a:t>
            </a:r>
            <a:r>
              <a:rPr lang="en-US"/>
              <a:t>, consider how you might leverage their experience. Ask families to share how they helped their child internalize the steps. Invite them (ahead of time) to model one or more steps if appropriate.</a:t>
            </a:r>
            <a:endParaRPr/>
          </a:p>
          <a:p>
            <a:pPr marL="746235" lvl="1" indent="-200132" algn="l" rtl="0">
              <a:lnSpc>
                <a:spcPct val="100000"/>
              </a:lnSpc>
              <a:spcBef>
                <a:spcPts val="0"/>
              </a:spcBef>
              <a:spcAft>
                <a:spcPts val="0"/>
              </a:spcAft>
              <a:buSzPts val="14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u="sng"/>
              <a:t>Timing considerations for a 60 min workshop</a:t>
            </a:r>
            <a:endParaRPr u="sng"/>
          </a:p>
          <a:p>
            <a:pPr marL="0" lvl="0" indent="0" algn="l" rtl="0">
              <a:lnSpc>
                <a:spcPct val="115000"/>
              </a:lnSpc>
              <a:spcBef>
                <a:spcPts val="0"/>
              </a:spcBef>
              <a:spcAft>
                <a:spcPts val="0"/>
              </a:spcAft>
              <a:buSzPts val="1100"/>
              <a:buNone/>
            </a:pPr>
            <a:r>
              <a:rPr lang="en-US"/>
              <a:t>Welcome: 10 mins</a:t>
            </a:r>
            <a:endParaRPr/>
          </a:p>
          <a:p>
            <a:pPr marL="0" lvl="0" indent="0" algn="l" rtl="0">
              <a:lnSpc>
                <a:spcPct val="115000"/>
              </a:lnSpc>
              <a:spcBef>
                <a:spcPts val="0"/>
              </a:spcBef>
              <a:spcAft>
                <a:spcPts val="0"/>
              </a:spcAft>
              <a:buSzPts val="1100"/>
              <a:buNone/>
            </a:pPr>
            <a:r>
              <a:rPr lang="en-US"/>
              <a:t>Reading tip: 15-20 mins</a:t>
            </a:r>
            <a:endParaRPr/>
          </a:p>
          <a:p>
            <a:pPr marL="0" lvl="0" indent="0" algn="l" rtl="0">
              <a:lnSpc>
                <a:spcPct val="115000"/>
              </a:lnSpc>
              <a:spcBef>
                <a:spcPts val="0"/>
              </a:spcBef>
              <a:spcAft>
                <a:spcPts val="0"/>
              </a:spcAft>
              <a:buSzPts val="1100"/>
              <a:buNone/>
            </a:pPr>
            <a:r>
              <a:rPr lang="en-US"/>
              <a:t>Practice: 15-20 mins</a:t>
            </a:r>
            <a:endParaRPr/>
          </a:p>
          <a:p>
            <a:pPr marL="0" lvl="0" indent="0" algn="l" rtl="0">
              <a:lnSpc>
                <a:spcPct val="115000"/>
              </a:lnSpc>
              <a:spcBef>
                <a:spcPts val="0"/>
              </a:spcBef>
              <a:spcAft>
                <a:spcPts val="0"/>
              </a:spcAft>
              <a:buSzPts val="1100"/>
              <a:buNone/>
            </a:pPr>
            <a:r>
              <a:rPr lang="en-US"/>
              <a:t>Reflection and updates: 10 mins</a:t>
            </a:r>
            <a:endParaRPr/>
          </a:p>
          <a:p>
            <a:pPr marL="457200" marR="0" lvl="0" indent="-228600" algn="l" rtl="0">
              <a:lnSpc>
                <a:spcPct val="100000"/>
              </a:lnSpc>
              <a:spcBef>
                <a:spcPts val="0"/>
              </a:spcBef>
              <a:spcAft>
                <a:spcPts val="0"/>
              </a:spcAft>
              <a:buSzPts val="1400"/>
              <a:buNone/>
            </a:pPr>
            <a:endParaRPr u="sng"/>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After you use these materials, we want to hear your feedback! Fill out the </a:t>
            </a:r>
            <a:r>
              <a:rPr lang="en-US"/>
              <a:t>Family Workshop Facilitator Feedback Form </a:t>
            </a:r>
            <a:r>
              <a:rPr lang="en-US" sz="1200" b="0" i="0" u="none" strike="noStrike" cap="none">
                <a:solidFill>
                  <a:schemeClr val="dk1"/>
                </a:solidFill>
                <a:latin typeface="Calibri"/>
                <a:ea typeface="Calibri"/>
                <a:cs typeface="Calibri"/>
                <a:sym typeface="Calibri"/>
              </a:rPr>
              <a:t> at </a:t>
            </a:r>
            <a:r>
              <a:rPr lang="en-US" u="sng">
                <a:solidFill>
                  <a:schemeClr val="hlink"/>
                </a:solidFill>
                <a:hlinkClick r:id="rId3"/>
              </a:rPr>
              <a:t>https://bit.ly/SBCfeedbackform</a:t>
            </a:r>
            <a:r>
              <a:rPr lang="en-US" u="none">
                <a:solidFill>
                  <a:schemeClr val="dk1"/>
                </a:solidFill>
              </a:rPr>
              <a:t>. </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1437" name="Google Shape;1437;p1: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p10: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4" name="Google Shape;1534;p1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400"/>
              <a:buNone/>
            </a:pPr>
            <a:endParaRPr/>
          </a:p>
          <a:p>
            <a:pPr marL="457200" lvl="0" indent="-317500" algn="l" rtl="0">
              <a:lnSpc>
                <a:spcPct val="115000"/>
              </a:lnSpc>
              <a:spcBef>
                <a:spcPts val="0"/>
              </a:spcBef>
              <a:spcAft>
                <a:spcPts val="0"/>
              </a:spcAft>
              <a:buSzPts val="1400"/>
              <a:buChar char="•"/>
            </a:pPr>
            <a:r>
              <a:rPr lang="en-US" b="1"/>
              <a:t>Explain the third step</a:t>
            </a:r>
            <a:r>
              <a:rPr lang="en-US"/>
              <a:t>—go back and reread with expression.</a:t>
            </a:r>
            <a:endParaRPr/>
          </a:p>
          <a:p>
            <a:pPr marL="457200" lvl="0" indent="-317500" algn="l" rtl="0">
              <a:lnSpc>
                <a:spcPct val="115000"/>
              </a:lnSpc>
              <a:spcBef>
                <a:spcPts val="0"/>
              </a:spcBef>
              <a:spcAft>
                <a:spcPts val="0"/>
              </a:spcAft>
              <a:buSzPts val="1400"/>
              <a:buChar char="•"/>
            </a:pPr>
            <a:r>
              <a:rPr lang="en-US"/>
              <a:t>Model or invite a family to show what rereading with expression sounds like.</a:t>
            </a:r>
            <a:endParaRPr/>
          </a:p>
          <a:p>
            <a:pPr marL="0" lvl="0" indent="0" algn="l" rtl="0">
              <a:lnSpc>
                <a:spcPct val="115000"/>
              </a:lnSpc>
              <a:spcBef>
                <a:spcPts val="0"/>
              </a:spcBef>
              <a:spcAft>
                <a:spcPts val="0"/>
              </a:spcAft>
              <a:buSzPts val="1400"/>
              <a:buNone/>
            </a:pPr>
            <a:endParaRPr u="sng"/>
          </a:p>
          <a:p>
            <a:pPr marL="0" lvl="0" indent="0" algn="l" rtl="0">
              <a:lnSpc>
                <a:spcPct val="115000"/>
              </a:lnSpc>
              <a:spcBef>
                <a:spcPts val="0"/>
              </a:spcBef>
              <a:spcAft>
                <a:spcPts val="0"/>
              </a:spcAft>
              <a:buSzPts val="1400"/>
              <a:buNone/>
            </a:pPr>
            <a:r>
              <a:rPr lang="en-US" u="sng"/>
              <a:t>Sample script</a:t>
            </a:r>
            <a:endParaRPr u="sng"/>
          </a:p>
          <a:p>
            <a:pPr marL="0" lvl="0" indent="0" algn="l" rtl="0">
              <a:lnSpc>
                <a:spcPct val="115000"/>
              </a:lnSpc>
              <a:spcBef>
                <a:spcPts val="0"/>
              </a:spcBef>
              <a:spcAft>
                <a:spcPts val="0"/>
              </a:spcAft>
              <a:buSzPts val="1400"/>
              <a:buNone/>
            </a:pPr>
            <a:r>
              <a:rPr lang="en-US" i="1"/>
              <a:t>After your child has figured out the tricky word, invite them to return to the beginning of the sentence (or phrase, if it’s a long</a:t>
            </a:r>
            <a:r>
              <a:rPr lang="en-US"/>
              <a:t> </a:t>
            </a:r>
            <a:r>
              <a:rPr lang="en-US" i="1"/>
              <a:t>sentence) and reread it. Remind them to focus on reading it with expression and smoothly integrating the tricky word. You may</a:t>
            </a:r>
            <a:r>
              <a:rPr lang="en-US"/>
              <a:t> </a:t>
            </a:r>
            <a:r>
              <a:rPr lang="en-US" i="1"/>
              <a:t>want to model it, or read it first, to help them. If it’s helpful, they can read it two or three times before moving on.</a:t>
            </a:r>
            <a:endParaRPr i="1"/>
          </a:p>
          <a:p>
            <a:pPr marL="0" lvl="0" indent="0" algn="l" rtl="0">
              <a:lnSpc>
                <a:spcPct val="115000"/>
              </a:lnSpc>
              <a:spcBef>
                <a:spcPts val="0"/>
              </a:spcBef>
              <a:spcAft>
                <a:spcPts val="0"/>
              </a:spcAft>
              <a:buSzPts val="1400"/>
              <a:buNone/>
            </a:pPr>
            <a:endParaRPr i="1"/>
          </a:p>
          <a:p>
            <a:pPr marL="0" lvl="0" indent="0" algn="l" rtl="0">
              <a:lnSpc>
                <a:spcPct val="115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15000"/>
              </a:lnSpc>
              <a:spcBef>
                <a:spcPts val="0"/>
              </a:spcBef>
              <a:spcAft>
                <a:spcPts val="0"/>
              </a:spcAft>
              <a:buClr>
                <a:schemeClr val="dk1"/>
              </a:buClr>
              <a:buSzPts val="1100"/>
              <a:buFont typeface="Arial"/>
              <a:buNone/>
            </a:pPr>
            <a:r>
              <a:rPr lang="en-US" i="1"/>
              <a:t>Después de que su hijo averigua la palabra complicada, debe de regresar al inicio de la oración (o frase, si es una oración larga) y leerla de nuevo. Hay que recordarle que debe de enfocarse en leerla con expresión y fluidez cuando incluye la palabra complicada. Podría modelarla, o leerla primero, para ayudarle. Si le ayuda, la puede leer dos o tres veces antes de continuar. </a:t>
            </a:r>
            <a:endParaRPr i="1"/>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p1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a:t>
            </a:r>
            <a:endParaRPr/>
          </a:p>
          <a:p>
            <a:pPr marL="0" lvl="0" indent="0" algn="l" rtl="0">
              <a:lnSpc>
                <a:spcPct val="100000"/>
              </a:lnSpc>
              <a:spcBef>
                <a:spcPts val="0"/>
              </a:spcBef>
              <a:spcAft>
                <a:spcPts val="0"/>
              </a:spcAft>
              <a:buSzPts val="1400"/>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go back and reread after learning how to pronounce a tricky word.</a:t>
            </a:r>
            <a:endParaRPr i="1"/>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[insert reading skill in Spanish].</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endParaRPr i="1"/>
          </a:p>
        </p:txBody>
      </p:sp>
      <p:sp>
        <p:nvSpPr>
          <p:cNvPr id="1544" name="Google Shape;1544;p1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p1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a:p>
          <a:p>
            <a:pPr marL="0" lvl="0" indent="0" algn="l" rtl="0">
              <a:lnSpc>
                <a:spcPct val="100000"/>
              </a:lnSpc>
              <a:spcBef>
                <a:spcPts val="0"/>
              </a:spcBef>
              <a:spcAft>
                <a:spcPts val="0"/>
              </a:spcAft>
              <a:buClr>
                <a:schemeClr val="dk1"/>
              </a:buClr>
              <a:buSzPts val="11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go back and reread after learning how to pronounce a tricky word.</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1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[insert reading skill in Spanish].</a:t>
            </a:r>
            <a:endParaRPr/>
          </a:p>
        </p:txBody>
      </p:sp>
      <p:sp>
        <p:nvSpPr>
          <p:cNvPr id="1554" name="Google Shape;1554;p1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p13: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3" name="Google Shape;1563;p1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b="1"/>
          </a:p>
          <a:p>
            <a:pPr marL="457200" lvl="0" indent="-317500" algn="l" rtl="0">
              <a:lnSpc>
                <a:spcPct val="100000"/>
              </a:lnSpc>
              <a:spcBef>
                <a:spcPts val="0"/>
              </a:spcBef>
              <a:spcAft>
                <a:spcPts val="0"/>
              </a:spcAft>
              <a:buClr>
                <a:schemeClr val="dk1"/>
              </a:buClr>
              <a:buSzPts val="1400"/>
              <a:buChar char="•"/>
            </a:pPr>
            <a:r>
              <a:rPr lang="en-US" b="1"/>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marL="457200" lvl="0" indent="-317500" algn="l" rtl="0">
              <a:lnSpc>
                <a:spcPct val="100000"/>
              </a:lnSpc>
              <a:spcBef>
                <a:spcPts val="0"/>
              </a:spcBef>
              <a:spcAft>
                <a:spcPts val="0"/>
              </a:spcAft>
              <a:buClr>
                <a:schemeClr val="dk1"/>
              </a:buClr>
              <a:buSzPts val="1400"/>
              <a:buChar char="•"/>
            </a:pPr>
            <a:r>
              <a:rPr lang="en-US" b="1"/>
              <a:t>Explain the tips on the slide</a:t>
            </a:r>
            <a:r>
              <a:rPr lang="en-US"/>
              <a:t>. If you need more detail, see “Ideas to differentiate” in the Workshop Guide.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p1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2" name="Google Shape;1572;p1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Part 3: Practice time</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SzPts val="1400"/>
              <a:buChar char="•"/>
            </a:pPr>
            <a:r>
              <a:rPr lang="en-US"/>
              <a:t>Note: Practice time should be most of the remaining time. Leave 10 minutes or so at the end for reflection.</a:t>
            </a:r>
            <a:endParaRPr/>
          </a:p>
          <a:p>
            <a:pPr marL="457200" lvl="0" indent="-317500" algn="l" rtl="0">
              <a:lnSpc>
                <a:spcPct val="100000"/>
              </a:lnSpc>
              <a:spcBef>
                <a:spcPts val="0"/>
              </a:spcBef>
              <a:spcAft>
                <a:spcPts val="0"/>
              </a:spcAft>
              <a:buSzPts val="1400"/>
              <a:buChar char="•"/>
            </a:pPr>
            <a:r>
              <a:rPr lang="en-US" sz="1200" b="1" i="0" u="none" strike="noStrike" cap="none">
                <a:solidFill>
                  <a:schemeClr val="dk1"/>
                </a:solidFill>
                <a:latin typeface="Calibri"/>
                <a:ea typeface="Calibri"/>
                <a:cs typeface="Calibri"/>
                <a:sym typeface="Calibri"/>
              </a:rPr>
              <a:t>Summarize the tip </a:t>
            </a:r>
            <a:r>
              <a:rPr lang="en-US" sz="1200" b="0" i="0" u="none" strike="noStrike" cap="none">
                <a:solidFill>
                  <a:schemeClr val="dk1"/>
                </a:solidFill>
                <a:latin typeface="Calibri"/>
                <a:ea typeface="Calibri"/>
                <a:cs typeface="Calibri"/>
                <a:sym typeface="Calibri"/>
              </a:rPr>
              <a:t>and remind families to repeat these steps during practice time.</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Char char="•"/>
            </a:pPr>
            <a:r>
              <a:rPr lang="en-US" b="1"/>
              <a:t>Take a moment to explain that you’ll be circulating </a:t>
            </a:r>
            <a:r>
              <a:rPr lang="en-US"/>
              <a:t>around while they practice (to provide 1:1 support and answer any questions).</a:t>
            </a:r>
            <a:endParaRPr/>
          </a:p>
          <a:p>
            <a:pPr marL="914400" lvl="1" indent="-317500" algn="l" rtl="0">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Remind families to ask questions as they use the tip.</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There are also sample questions on the </a:t>
            </a:r>
            <a:r>
              <a:rPr lang="en-US"/>
              <a:t>Reading Tip Sheet</a:t>
            </a:r>
            <a:r>
              <a:rPr lang="en-US" sz="1200" b="0" i="0" u="none" strike="noStrike" cap="none">
                <a:solidFill>
                  <a:schemeClr val="dk1"/>
                </a:solidFill>
                <a:latin typeface="Calibri"/>
                <a:ea typeface="Calibri"/>
                <a:cs typeface="Calibri"/>
                <a:sym typeface="Calibri"/>
              </a:rPr>
              <a:t>.</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To support families, consider underlining two high leverage questions on the </a:t>
            </a:r>
            <a:r>
              <a:rPr lang="en-US"/>
              <a:t>Reading Tip Sheet</a:t>
            </a:r>
            <a:r>
              <a:rPr lang="en-US" sz="1200" b="0" i="0" u="none" strike="noStrike" cap="none">
                <a:solidFill>
                  <a:schemeClr val="dk1"/>
                </a:solidFill>
                <a:latin typeface="Calibri"/>
                <a:ea typeface="Calibri"/>
                <a:cs typeface="Calibri"/>
                <a:sym typeface="Calibri"/>
              </a:rPr>
              <a:t> a</a:t>
            </a:r>
            <a:r>
              <a:rPr lang="en-US"/>
              <a:t>s you circulate</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marL="457200" lvl="0" indent="-317500" algn="l" rtl="0">
              <a:lnSpc>
                <a:spcPct val="100000"/>
              </a:lnSpc>
              <a:spcBef>
                <a:spcPts val="0"/>
              </a:spcBef>
              <a:spcAft>
                <a:spcPts val="0"/>
              </a:spcAft>
              <a:buSzPts val="1400"/>
              <a:buChar char="•"/>
            </a:pPr>
            <a:r>
              <a:rPr lang="en-US" b="1"/>
              <a:t>Circulate and work with families. </a:t>
            </a:r>
            <a:r>
              <a:rPr lang="en-US"/>
              <a:t>Here are some suggestions:</a:t>
            </a:r>
            <a:endParaRPr/>
          </a:p>
          <a:p>
            <a:pPr marL="914400" lvl="1" indent="-317500" algn="l" rtl="0">
              <a:lnSpc>
                <a:spcPct val="100000"/>
              </a:lnSpc>
              <a:spcBef>
                <a:spcPts val="0"/>
              </a:spcBef>
              <a:spcAft>
                <a:spcPts val="0"/>
              </a:spcAft>
              <a:buSzPts val="1400"/>
              <a:buChar char="•"/>
            </a:pPr>
            <a:r>
              <a:rPr lang="en-US"/>
              <a:t>Walk over to a family. Ask, “Do you have any questions about the reading tip?”</a:t>
            </a:r>
            <a:endParaRPr/>
          </a:p>
          <a:p>
            <a:pPr marL="1371600" lvl="2" indent="-317500" algn="l" rtl="0">
              <a:lnSpc>
                <a:spcPct val="100000"/>
              </a:lnSpc>
              <a:spcBef>
                <a:spcPts val="0"/>
              </a:spcBef>
              <a:spcAft>
                <a:spcPts val="0"/>
              </a:spcAft>
              <a:buSzPts val="1400"/>
              <a:buChar char="•"/>
            </a:pPr>
            <a:r>
              <a:rPr lang="en-US"/>
              <a:t>If yes, answer question.</a:t>
            </a:r>
            <a:endParaRPr/>
          </a:p>
          <a:p>
            <a:pPr marL="1371600" lvl="2" indent="-317500" algn="l" rtl="0">
              <a:lnSpc>
                <a:spcPct val="100000"/>
              </a:lnSpc>
              <a:spcBef>
                <a:spcPts val="0"/>
              </a:spcBef>
              <a:spcAft>
                <a:spcPts val="0"/>
              </a:spcAft>
              <a:buSzPts val="1400"/>
              <a:buChar char="•"/>
            </a:pPr>
            <a:r>
              <a:rPr lang="en-US"/>
              <a:t>If no, say, “May I listen in for a moment?”</a:t>
            </a:r>
            <a:endParaRPr/>
          </a:p>
          <a:p>
            <a:pPr marL="1828800" lvl="3" indent="-279400" algn="l" rtl="0">
              <a:lnSpc>
                <a:spcPct val="100000"/>
              </a:lnSpc>
              <a:spcBef>
                <a:spcPts val="0"/>
              </a:spcBef>
              <a:spcAft>
                <a:spcPts val="0"/>
              </a:spcAft>
              <a:buSzPts val="800"/>
              <a:buChar char="●"/>
            </a:pPr>
            <a:r>
              <a:rPr lang="en-US"/>
              <a:t>Listen for a full minute.</a:t>
            </a:r>
            <a:endParaRPr/>
          </a:p>
          <a:p>
            <a:pPr marL="1828800" lvl="3" indent="-279400" algn="l" rtl="0">
              <a:lnSpc>
                <a:spcPct val="100000"/>
              </a:lnSpc>
              <a:spcBef>
                <a:spcPts val="0"/>
              </a:spcBef>
              <a:spcAft>
                <a:spcPts val="0"/>
              </a:spcAft>
              <a:buSzPts val="800"/>
              <a:buChar char="●"/>
            </a:pPr>
            <a:r>
              <a:rPr lang="en-US"/>
              <a:t>Compliment the family on something they did well and then leave them with one suggestion (if needed).</a:t>
            </a:r>
            <a:endParaRPr/>
          </a:p>
          <a:p>
            <a:pPr marL="914400" lvl="1" indent="-317500" algn="l" rtl="0">
              <a:lnSpc>
                <a:spcPct val="100000"/>
              </a:lnSpc>
              <a:spcBef>
                <a:spcPts val="0"/>
              </a:spcBef>
              <a:spcAft>
                <a:spcPts val="0"/>
              </a:spcAft>
              <a:buSzPts val="1400"/>
              <a:buChar char="•"/>
            </a:pPr>
            <a:r>
              <a:rPr lang="en-US"/>
              <a:t>Walk over to a family and ask, “Can I try this reading tip with your child?”</a:t>
            </a:r>
            <a:endParaRPr/>
          </a:p>
          <a:p>
            <a:pPr marL="1371600" lvl="2" indent="-317500" algn="l" rtl="0">
              <a:lnSpc>
                <a:spcPct val="100000"/>
              </a:lnSpc>
              <a:spcBef>
                <a:spcPts val="0"/>
              </a:spcBef>
              <a:spcAft>
                <a:spcPts val="0"/>
              </a:spcAft>
              <a:buSzPts val="1400"/>
              <a:buChar char="•"/>
            </a:pPr>
            <a:r>
              <a:rPr lang="en-US"/>
              <a:t>After you’ve modeled it, ask the adult, “What did you notice me doing?” or say “Did you notice that I…”</a:t>
            </a:r>
            <a:endParaRPr/>
          </a:p>
          <a:p>
            <a:pPr marL="914400" lvl="1" indent="-317500" algn="l" rtl="0">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marL="1371600" lvl="2" indent="-317500" algn="l" rtl="0">
              <a:lnSpc>
                <a:spcPct val="100000"/>
              </a:lnSpc>
              <a:spcBef>
                <a:spcPts val="0"/>
              </a:spcBef>
              <a:spcAft>
                <a:spcPts val="0"/>
              </a:spcAft>
              <a:buSzPts val="1400"/>
              <a:buChar char="•"/>
            </a:pPr>
            <a:r>
              <a:rPr lang="en-US"/>
              <a:t>Share the “glows” and “grows” at 10 mins into practice time or wait until the end.</a:t>
            </a:r>
            <a:endParaRPr/>
          </a:p>
          <a:p>
            <a:pPr marL="1371600" lvl="2" indent="-317500" algn="l" rtl="0">
              <a:lnSpc>
                <a:spcPct val="100000"/>
              </a:lnSpc>
              <a:spcBef>
                <a:spcPts val="0"/>
              </a:spcBef>
              <a:spcAft>
                <a:spcPts val="0"/>
              </a:spcAft>
              <a:buSzPts val="1400"/>
              <a:buChar char="•"/>
            </a:pPr>
            <a:r>
              <a:rPr lang="en-US"/>
              <a:t>Keeps “grows” anonymous, but congratulate specific families on “glows.” </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p:cNvGrpSpPr/>
        <p:nvPr/>
      </p:nvGrpSpPr>
      <p:grpSpPr>
        <a:xfrm>
          <a:off x="0" y="0"/>
          <a:ext cx="0" cy="0"/>
          <a:chOff x="0" y="0"/>
          <a:chExt cx="0" cy="0"/>
        </a:xfrm>
      </p:grpSpPr>
      <p:sp>
        <p:nvSpPr>
          <p:cNvPr id="1585" name="Google Shape;1585;p1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4: Reflection &amp; updates </a:t>
            </a:r>
            <a:endParaRPr/>
          </a:p>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b="1"/>
              <a:t>Invite participants to ask questions.</a:t>
            </a:r>
            <a:endParaRPr/>
          </a:p>
          <a:p>
            <a:pPr marL="914400" lvl="1" indent="-304800" algn="l" rtl="0">
              <a:lnSpc>
                <a:spcPct val="100000"/>
              </a:lnSpc>
              <a:spcBef>
                <a:spcPts val="0"/>
              </a:spcBef>
              <a:spcAft>
                <a:spcPts val="0"/>
              </a:spcAft>
              <a:buClr>
                <a:schemeClr val="dk1"/>
              </a:buClr>
              <a:buSzPts val="1200"/>
              <a:buFont typeface="Calibri"/>
              <a:buChar char="•"/>
            </a:pPr>
            <a:r>
              <a:rPr lang="en-US"/>
              <a:t>Give ample wait time for each question. ​</a:t>
            </a:r>
            <a:endParaRPr/>
          </a:p>
          <a:p>
            <a:pPr marL="914400" lvl="1" indent="-304800" algn="l" rtl="0">
              <a:lnSpc>
                <a:spcPct val="100000"/>
              </a:lnSpc>
              <a:spcBef>
                <a:spcPts val="0"/>
              </a:spcBef>
              <a:spcAft>
                <a:spcPts val="0"/>
              </a:spcAft>
              <a:buClr>
                <a:schemeClr val="dk1"/>
              </a:buClr>
              <a:buSzPts val="1200"/>
              <a:buFont typeface="Calibri"/>
              <a:buChar char="•"/>
            </a:pPr>
            <a:r>
              <a:rPr lang="en-US"/>
              <a:t>Remind families that when parents talk they make it safe for more hesitant parents to share. It builds community in the classroom. ​</a:t>
            </a:r>
            <a:endParaRPr/>
          </a:p>
          <a:p>
            <a:pPr marL="914400" lvl="1" indent="-304800" algn="l" rtl="0">
              <a:lnSpc>
                <a:spcPct val="100000"/>
              </a:lnSpc>
              <a:spcBef>
                <a:spcPts val="0"/>
              </a:spcBef>
              <a:spcAft>
                <a:spcPts val="0"/>
              </a:spcAft>
              <a:buClr>
                <a:schemeClr val="dk1"/>
              </a:buClr>
              <a:buSzPts val="1200"/>
              <a:buFont typeface="Calibri"/>
              <a:buChar char="•"/>
            </a:pPr>
            <a:r>
              <a:rPr lang="en-US"/>
              <a:t>Encourage other voices to share.</a:t>
            </a:r>
            <a:endParaRPr/>
          </a:p>
          <a:p>
            <a:pPr marL="914400" lvl="1" indent="-304800" algn="l" rtl="0">
              <a:lnSpc>
                <a:spcPct val="100000"/>
              </a:lnSpc>
              <a:spcBef>
                <a:spcPts val="0"/>
              </a:spcBef>
              <a:spcAft>
                <a:spcPts val="0"/>
              </a:spcAft>
              <a:buClr>
                <a:schemeClr val="dk1"/>
              </a:buClr>
              <a:buSzPts val="1200"/>
              <a:buFont typeface="Calibri"/>
              <a:buChar char="•"/>
            </a:pPr>
            <a:r>
              <a:rPr lang="en-US"/>
              <a:t>In addition, you could share some “glows” and “grows” you noticed while walking around and supporting families during practice time.</a:t>
            </a:r>
            <a:endParaRPr/>
          </a:p>
          <a:p>
            <a:pPr marL="457200" lvl="0" indent="-304800" algn="l" rtl="0">
              <a:lnSpc>
                <a:spcPct val="100000"/>
              </a:lnSpc>
              <a:spcBef>
                <a:spcPts val="0"/>
              </a:spcBef>
              <a:spcAft>
                <a:spcPts val="0"/>
              </a:spcAft>
              <a:buClr>
                <a:schemeClr val="dk1"/>
              </a:buClr>
              <a:buSzPts val="1200"/>
              <a:buFont typeface="Calibri"/>
              <a:buChar char="•"/>
            </a:pPr>
            <a:r>
              <a:rPr lang="en-US" b="1"/>
              <a:t>Check in on the goal of Family Workshops.</a:t>
            </a:r>
            <a:r>
              <a:rPr lang="en-US"/>
              <a:t>​</a:t>
            </a:r>
            <a:endParaRPr/>
          </a:p>
          <a:p>
            <a:pPr marL="914400" lvl="1" indent="-304800" algn="l" rtl="0">
              <a:lnSpc>
                <a:spcPct val="100000"/>
              </a:lnSpc>
              <a:spcBef>
                <a:spcPts val="0"/>
              </a:spcBef>
              <a:spcAft>
                <a:spcPts val="0"/>
              </a:spcAft>
              <a:buClr>
                <a:schemeClr val="dk1"/>
              </a:buClr>
              <a:buSzPts val="1200"/>
              <a:buFont typeface="Calibri"/>
              <a:buChar char="•"/>
            </a:pPr>
            <a:r>
              <a:rPr lang="en-US"/>
              <a:t>Read “Any questions…”? and wait. Let this question hang and give ample wait time.​</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marL="914400" lvl="1" indent="-304800" algn="l" rtl="0">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marL="457200" lvl="0" indent="-304800" algn="l" rtl="0">
              <a:lnSpc>
                <a:spcPct val="100000"/>
              </a:lnSpc>
              <a:spcBef>
                <a:spcPts val="0"/>
              </a:spcBef>
              <a:spcAft>
                <a:spcPts val="0"/>
              </a:spcAft>
              <a:buClr>
                <a:schemeClr val="dk1"/>
              </a:buClr>
              <a:buSzPts val="1200"/>
              <a:buFont typeface="Calibri"/>
              <a:buChar char="•"/>
            </a:pPr>
            <a:r>
              <a:rPr lang="en-US"/>
              <a:t>If time permits, you may do a </a:t>
            </a:r>
            <a:r>
              <a:rPr lang="en-US" b="1" i="1"/>
              <a:t>whip-around share</a:t>
            </a:r>
            <a:r>
              <a:rPr lang="en-US" b="1"/>
              <a:t>. </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marL="1371600" lvl="2" indent="-304800" algn="l" rtl="0">
              <a:lnSpc>
                <a:spcPct val="100000"/>
              </a:lnSpc>
              <a:spcBef>
                <a:spcPts val="0"/>
              </a:spcBef>
              <a:spcAft>
                <a:spcPts val="0"/>
              </a:spcAft>
              <a:buClr>
                <a:schemeClr val="dk1"/>
              </a:buClr>
              <a:buSzPts val="1200"/>
              <a:buFont typeface="Calibri"/>
              <a:buChar char="•"/>
            </a:pPr>
            <a:r>
              <a:rPr lang="en-US"/>
              <a:t>Something they learned</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they’re excited to try at home</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 found challenging about this tip</a:t>
            </a:r>
            <a:endParaRPr/>
          </a:p>
          <a:p>
            <a:pPr marL="1371600" lvl="2" indent="-304800" algn="l" rtl="0">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86" name="Google Shape;1586;p15: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p1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Invite families to </a:t>
            </a:r>
            <a:r>
              <a:rPr lang="en-US" sz="1200" b="1" i="0" u="none" strike="noStrike" cap="none">
                <a:solidFill>
                  <a:schemeClr val="dk1"/>
                </a:solidFill>
                <a:latin typeface="Calibri"/>
                <a:ea typeface="Calibri"/>
                <a:cs typeface="Calibri"/>
                <a:sym typeface="Calibri"/>
              </a:rPr>
              <a:t>make a reading plan for the upcoming week.</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readers need “reading together” time and “reading alone” time.</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lang="en-US" sz="1200" b="0" i="0" u="none" strike="noStrike" cap="none">
                <a:solidFill>
                  <a:schemeClr val="dk1"/>
                </a:solidFill>
                <a:latin typeface="Calibri"/>
                <a:ea typeface="Calibri"/>
                <a:cs typeface="Calibri"/>
                <a:sym typeface="Calibri"/>
              </a:rPr>
              <a:t>.</a:t>
            </a:r>
            <a:endParaRPr/>
          </a:p>
          <a:p>
            <a:pPr marL="457200" lvl="0" indent="-317500" algn="l" rtl="0">
              <a:lnSpc>
                <a:spcPct val="100000"/>
              </a:lnSpc>
              <a:spcBef>
                <a:spcPts val="0"/>
              </a:spcBef>
              <a:spcAft>
                <a:spcPts val="0"/>
              </a:spcAft>
              <a:buSzPts val="1400"/>
              <a:buChar char="•"/>
            </a:pPr>
            <a:r>
              <a:rPr lang="en-US" b="1"/>
              <a:t>Invite families to give you feedback </a:t>
            </a:r>
            <a:r>
              <a:rPr lang="en-US"/>
              <a:t>so that you can facilitate a workshop that works for them!</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Families can use the printed feedback form (if available) or a digital feedb</a:t>
            </a:r>
            <a:r>
              <a:rPr lang="en-US"/>
              <a:t>ack form.</a:t>
            </a:r>
            <a:endParaRPr/>
          </a:p>
          <a:p>
            <a:pPr marL="914400" lvl="1" indent="-317500" algn="l" rtl="0">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marL="457200" lvl="0" indent="-317500" algn="l" rtl="0">
              <a:lnSpc>
                <a:spcPct val="100000"/>
              </a:lnSpc>
              <a:spcBef>
                <a:spcPts val="0"/>
              </a:spcBef>
              <a:spcAft>
                <a:spcPts val="0"/>
              </a:spcAft>
              <a:buSzPts val="1400"/>
              <a:buFont typeface="Arial"/>
              <a:buChar char="•"/>
            </a:pPr>
            <a:r>
              <a:rPr lang="en-US"/>
              <a:t>Use this time to meet individually with families as needed.</a:t>
            </a:r>
            <a:endParaRPr/>
          </a:p>
          <a:p>
            <a:pPr marL="457200" lvl="0" indent="-22860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marL="457200" lvl="0" indent="-22860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p:txBody>
      </p:sp>
      <p:sp>
        <p:nvSpPr>
          <p:cNvPr id="1594" name="Google Shape;1594;p16: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p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1: Welcome </a:t>
            </a:r>
            <a:endParaRPr/>
          </a:p>
          <a:p>
            <a:pPr marL="0" marR="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SzPts val="1400"/>
              <a:buFont typeface="Arial"/>
              <a:buChar char="•"/>
            </a:pPr>
            <a:r>
              <a:rPr lang="en-US" b="1"/>
              <a:t>Formally welcome families, </a:t>
            </a:r>
            <a:r>
              <a:rPr lang="en-US"/>
              <a:t>and tell them the title of today’s workshop. Do not go into specific steps of the reading tip at this point. </a:t>
            </a:r>
            <a:endParaRPr/>
          </a:p>
          <a:p>
            <a:pPr marL="171450" lvl="0" indent="-171450" algn="l" rtl="0">
              <a:lnSpc>
                <a:spcPct val="100000"/>
              </a:lnSpc>
              <a:spcBef>
                <a:spcPts val="0"/>
              </a:spcBef>
              <a:spcAft>
                <a:spcPts val="0"/>
              </a:spcAft>
              <a:buSzPts val="1400"/>
              <a:buFont typeface="Arial"/>
              <a:buChar char="•"/>
            </a:pPr>
            <a:r>
              <a:rPr lang="en-US"/>
              <a:t>Ensure families have the materials they need and are sitting with their children.</a:t>
            </a:r>
            <a:endParaRPr/>
          </a:p>
          <a:p>
            <a:pPr marL="457200" marR="0" lvl="0" indent="-228600" algn="l" rtl="0">
              <a:lnSpc>
                <a:spcPct val="100000"/>
              </a:lnSpc>
              <a:spcBef>
                <a:spcPts val="0"/>
              </a:spcBef>
              <a:spcAft>
                <a:spcPts val="0"/>
              </a:spcAft>
              <a:buSzPts val="1400"/>
              <a:buNone/>
            </a:pPr>
            <a:endParaRPr/>
          </a:p>
        </p:txBody>
      </p:sp>
      <p:sp>
        <p:nvSpPr>
          <p:cNvPr id="1444" name="Google Shape;1444;p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7"/>
        <p:cNvGrpSpPr/>
        <p:nvPr/>
      </p:nvGrpSpPr>
      <p:grpSpPr>
        <a:xfrm>
          <a:off x="0" y="0"/>
          <a:ext cx="0" cy="0"/>
          <a:chOff x="0" y="0"/>
          <a:chExt cx="0" cy="0"/>
        </a:xfrm>
      </p:grpSpPr>
      <p:sp>
        <p:nvSpPr>
          <p:cNvPr id="1448" name="Google Shape;1448;p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Provide an overview of what families </a:t>
            </a:r>
            <a:r>
              <a:rPr lang="en-US"/>
              <a:t>will be doing today (and at every Family Workshop).</a:t>
            </a:r>
            <a:endParaRPr/>
          </a:p>
          <a:p>
            <a:pPr marL="914400" lvl="1" indent="-317500" algn="l" rtl="0">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marL="914400" lvl="1" indent="-317500" algn="l" rtl="0">
              <a:lnSpc>
                <a:spcPct val="100000"/>
              </a:lnSpc>
              <a:spcBef>
                <a:spcPts val="0"/>
              </a:spcBef>
              <a:spcAft>
                <a:spcPts val="0"/>
              </a:spcAft>
              <a:buSzPts val="1400"/>
              <a:buFont typeface="Arial"/>
              <a:buChar char="•"/>
            </a:pPr>
            <a:r>
              <a:rPr lang="en-US"/>
              <a:t>If this is not the first workshop, move quickly through this slide. ​ </a:t>
            </a:r>
            <a:endParaRPr/>
          </a:p>
          <a:p>
            <a:pPr marL="0" lvl="0" indent="0" algn="l" rtl="0">
              <a:lnSpc>
                <a:spcPct val="100000"/>
              </a:lnSpc>
              <a:spcBef>
                <a:spcPts val="0"/>
              </a:spcBef>
              <a:spcAft>
                <a:spcPts val="0"/>
              </a:spcAft>
              <a:buSzPts val="1400"/>
              <a:buFont typeface="Calibri"/>
              <a:buNone/>
            </a:pPr>
            <a:endParaRPr u="sng"/>
          </a:p>
          <a:p>
            <a:pPr marL="0" lvl="0" indent="0" algn="l" rtl="0">
              <a:lnSpc>
                <a:spcPct val="100000"/>
              </a:lnSpc>
              <a:spcBef>
                <a:spcPts val="0"/>
              </a:spcBef>
              <a:spcAft>
                <a:spcPts val="0"/>
              </a:spcAft>
              <a:buClr>
                <a:schemeClr val="dk1"/>
              </a:buClr>
              <a:buSzPts val="1400"/>
              <a:buFont typeface="Calibri"/>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Here is our plan for today. You can see each part of our agenda has an icon </a:t>
            </a:r>
            <a:r>
              <a:rPr lang="en-US"/>
              <a:t>[point to the icons]</a:t>
            </a:r>
            <a:r>
              <a:rPr lang="en-US" i="1"/>
              <a:t>. You can also find each icon along the bottom of each slide  </a:t>
            </a:r>
            <a:r>
              <a:rPr lang="en-US"/>
              <a:t>[point to bottom] </a:t>
            </a:r>
            <a:r>
              <a:rPr lang="en-US" i="1"/>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marL="0" lvl="0" indent="0" algn="l" rtl="0">
              <a:lnSpc>
                <a:spcPct val="100000"/>
              </a:lnSpc>
              <a:spcBef>
                <a:spcPts val="0"/>
              </a:spcBef>
              <a:spcAft>
                <a:spcPts val="0"/>
              </a:spcAft>
              <a:buClr>
                <a:schemeClr val="dk1"/>
              </a:buClr>
              <a:buSzPts val="1400"/>
              <a:buFont typeface="Calibri"/>
              <a:buNone/>
            </a:pPr>
            <a:r>
              <a:rPr lang="en-US" i="1"/>
              <a:t> </a:t>
            </a:r>
            <a:endParaRPr i="1"/>
          </a:p>
          <a:p>
            <a:pPr marL="0" lvl="0" indent="0" algn="l" rtl="0">
              <a:lnSpc>
                <a:spcPct val="100000"/>
              </a:lnSpc>
              <a:spcBef>
                <a:spcPts val="0"/>
              </a:spcBef>
              <a:spcAft>
                <a:spcPts val="0"/>
              </a:spcAft>
              <a:buClr>
                <a:schemeClr val="dk1"/>
              </a:buClr>
              <a:buSzPts val="1400"/>
              <a:buFont typeface="Calibri"/>
              <a:buNone/>
            </a:pPr>
            <a:r>
              <a:rPr lang="en-US" i="1"/>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tenemos el plan para hoy. Se puede ver que cada parte de la agenda tiene un ícono </a:t>
            </a:r>
            <a:r>
              <a:rPr lang="en-US"/>
              <a:t>[point to the icons]. </a:t>
            </a:r>
            <a:r>
              <a:rPr lang="en-US" i="1"/>
              <a:t>También se encuentran en el final de cada diapositiva </a:t>
            </a:r>
            <a:r>
              <a:rPr lang="en-US"/>
              <a:t>[point to bottom] </a:t>
            </a:r>
            <a:r>
              <a:rPr lang="en-US" i="1"/>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i="1"/>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marL="457200" lvl="0" indent="-228600" algn="l" rtl="0">
              <a:lnSpc>
                <a:spcPct val="100000"/>
              </a:lnSpc>
              <a:spcBef>
                <a:spcPts val="0"/>
              </a:spcBef>
              <a:spcAft>
                <a:spcPts val="0"/>
              </a:spcAft>
              <a:buSzPts val="1400"/>
              <a:buNone/>
            </a:pPr>
            <a:endParaRPr/>
          </a:p>
        </p:txBody>
      </p:sp>
      <p:sp>
        <p:nvSpPr>
          <p:cNvPr id="1449" name="Google Shape;1449;p3: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p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Briefly explain the guidelines</a:t>
            </a:r>
            <a:r>
              <a:rPr lang="en-US" sz="1200" b="0" i="0" u="none" strike="noStrike" cap="none">
                <a:solidFill>
                  <a:schemeClr val="dk1"/>
                </a:solidFill>
                <a:latin typeface="Calibri"/>
                <a:ea typeface="Calibri"/>
                <a:cs typeface="Calibri"/>
                <a:sym typeface="Calibri"/>
              </a:rPr>
              <a:t> or “the rules we all agree to follow so that we can all have an enjoyable and an effective workshop.”</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If this is the first workshop, briefly explain each of the guidelines.</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Emphasize these guidelines are for everyone, including you, the facilitator, and pledge</a:t>
            </a:r>
            <a:r>
              <a:rPr lang="en-US" sz="1200" b="0" i="0" u="none" strike="noStrike" cap="none">
                <a:solidFill>
                  <a:schemeClr val="dk1"/>
                </a:solidFill>
                <a:latin typeface="Calibri"/>
                <a:ea typeface="Calibri"/>
                <a:cs typeface="Calibri"/>
                <a:sym typeface="Calibri"/>
              </a:rPr>
              <a:t> to be prepared,</a:t>
            </a:r>
            <a:r>
              <a:rPr lang="en-US"/>
              <a:t> </a:t>
            </a:r>
            <a:r>
              <a:rPr lang="en-US" sz="1200" b="0" i="0" u="none" strike="noStrike" cap="none">
                <a:solidFill>
                  <a:schemeClr val="dk1"/>
                </a:solidFill>
                <a:latin typeface="Calibri"/>
                <a:ea typeface="Calibri"/>
                <a:cs typeface="Calibri"/>
                <a:sym typeface="Calibri"/>
              </a:rPr>
              <a:t>pre</a:t>
            </a:r>
            <a:r>
              <a:rPr lang="en-US"/>
              <a:t>sent, </a:t>
            </a:r>
            <a:r>
              <a:rPr lang="en-US" sz="1200" b="0" i="0" u="none" strike="noStrike" cap="none">
                <a:solidFill>
                  <a:schemeClr val="dk1"/>
                </a:solidFill>
                <a:latin typeface="Calibri"/>
                <a:ea typeface="Calibri"/>
                <a:cs typeface="Calibri"/>
                <a:sym typeface="Calibri"/>
              </a:rPr>
              <a:t>courteous, and ask questions.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Emphasize the last point and </a:t>
            </a:r>
            <a:r>
              <a:rPr lang="en-US" sz="1200" b="1" i="0" u="none" strike="noStrike" cap="none">
                <a:solidFill>
                  <a:schemeClr val="dk1"/>
                </a:solidFill>
                <a:latin typeface="Calibri"/>
                <a:ea typeface="Calibri"/>
                <a:cs typeface="Calibri"/>
                <a:sym typeface="Calibri"/>
              </a:rPr>
              <a:t>specifically invite families to ask lots of questions.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470" name="Google Shape;1470;p5: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Part 2: Reading tip</a:t>
            </a:r>
            <a:endParaRPr b="1"/>
          </a:p>
          <a:p>
            <a:pPr marL="0" lvl="0" indent="0" algn="l" rtl="0">
              <a:lnSpc>
                <a:spcPct val="100000"/>
              </a:lnSpc>
              <a:spcBef>
                <a:spcPts val="0"/>
              </a:spcBef>
              <a:spcAft>
                <a:spcPts val="0"/>
              </a:spcAft>
              <a:buClr>
                <a:schemeClr val="dk1"/>
              </a:buClr>
              <a:buSzPts val="1400"/>
              <a:buFont typeface="Arial"/>
              <a:buNone/>
            </a:pPr>
            <a:endParaRPr b="1"/>
          </a:p>
          <a:p>
            <a:pPr marL="457200" lvl="0" indent="-279400" algn="l" rtl="0">
              <a:lnSpc>
                <a:spcPct val="100000"/>
              </a:lnSpc>
              <a:spcBef>
                <a:spcPts val="0"/>
              </a:spcBef>
              <a:spcAft>
                <a:spcPts val="0"/>
              </a:spcAft>
              <a:buClr>
                <a:schemeClr val="dk1"/>
              </a:buClr>
              <a:buSzPts val="800"/>
              <a:buFont typeface="Calibri"/>
              <a:buChar char="●"/>
            </a:pPr>
            <a:r>
              <a:rPr lang="en-US" b="1"/>
              <a:t>Introduce the 3 parts of the reading tip</a:t>
            </a:r>
            <a:r>
              <a:rPr lang="en-US"/>
              <a:t>.</a:t>
            </a:r>
            <a:endParaRPr/>
          </a:p>
          <a:p>
            <a:pPr marL="0" lvl="0" indent="0" algn="l" rtl="0">
              <a:lnSpc>
                <a:spcPct val="115000"/>
              </a:lnSpc>
              <a:spcBef>
                <a:spcPts val="0"/>
              </a:spcBef>
              <a:spcAft>
                <a:spcPts val="0"/>
              </a:spcAft>
              <a:buClr>
                <a:schemeClr val="dk1"/>
              </a:buClr>
              <a:buSzPts val="1100"/>
              <a:buFont typeface="Arial"/>
              <a:buNone/>
            </a:pPr>
            <a:endParaRPr u="sng"/>
          </a:p>
          <a:p>
            <a:pPr marL="0" lvl="0" indent="0" algn="l" rtl="0">
              <a:lnSpc>
                <a:spcPct val="115000"/>
              </a:lnSpc>
              <a:spcBef>
                <a:spcPts val="0"/>
              </a:spcBef>
              <a:spcAft>
                <a:spcPts val="0"/>
              </a:spcAft>
              <a:buClr>
                <a:schemeClr val="dk1"/>
              </a:buClr>
              <a:buSzPts val="1100"/>
              <a:buFont typeface="Arial"/>
              <a:buNone/>
            </a:pPr>
            <a:r>
              <a:rPr lang="en-US" u="sng"/>
              <a:t>Sample script:</a:t>
            </a:r>
            <a:endParaRPr u="sng"/>
          </a:p>
          <a:p>
            <a:pPr marL="0" lvl="0" indent="0" algn="l" rtl="0">
              <a:lnSpc>
                <a:spcPct val="115000"/>
              </a:lnSpc>
              <a:spcBef>
                <a:spcPts val="0"/>
              </a:spcBef>
              <a:spcAft>
                <a:spcPts val="0"/>
              </a:spcAft>
              <a:buClr>
                <a:schemeClr val="dk1"/>
              </a:buClr>
              <a:buSzPts val="1100"/>
              <a:buFont typeface="Arial"/>
              <a:buNone/>
            </a:pPr>
            <a:r>
              <a:rPr lang="en-US" i="1"/>
              <a:t>Here is our tip for today:</a:t>
            </a:r>
            <a:endParaRPr i="1"/>
          </a:p>
          <a:p>
            <a:pPr marL="457200" lvl="0" indent="-279400" algn="l" rtl="0">
              <a:lnSpc>
                <a:spcPct val="115000"/>
              </a:lnSpc>
              <a:spcBef>
                <a:spcPts val="0"/>
              </a:spcBef>
              <a:spcAft>
                <a:spcPts val="0"/>
              </a:spcAft>
              <a:buClr>
                <a:schemeClr val="dk1"/>
              </a:buClr>
              <a:buSzPts val="800"/>
              <a:buFont typeface="Calibri"/>
              <a:buChar char="●"/>
            </a:pPr>
            <a:r>
              <a:rPr lang="en-US" i="1"/>
              <a:t>First we will review what to do when your child is struggling with a tricky word.</a:t>
            </a:r>
            <a:endParaRPr i="1"/>
          </a:p>
          <a:p>
            <a:pPr marL="457200" lvl="0" indent="-279400" algn="l" rtl="0">
              <a:lnSpc>
                <a:spcPct val="115000"/>
              </a:lnSpc>
              <a:spcBef>
                <a:spcPts val="0"/>
              </a:spcBef>
              <a:spcAft>
                <a:spcPts val="0"/>
              </a:spcAft>
              <a:buClr>
                <a:schemeClr val="dk1"/>
              </a:buClr>
              <a:buSzPts val="800"/>
              <a:buFont typeface="Calibri"/>
              <a:buChar char="●"/>
            </a:pPr>
            <a:r>
              <a:rPr lang="en-US" i="1"/>
              <a:t>Next, we will watch our reader to see what steps they take on their own to figure out the tricky word</a:t>
            </a:r>
            <a:r>
              <a:rPr lang="en-US" b="1" i="1"/>
              <a:t> </a:t>
            </a:r>
            <a:r>
              <a:rPr lang="en-US" i="1"/>
              <a:t>and praise their efforts.</a:t>
            </a:r>
            <a:endParaRPr i="1"/>
          </a:p>
          <a:p>
            <a:pPr marL="457200" lvl="0" indent="-279400" algn="l" rtl="0">
              <a:lnSpc>
                <a:spcPct val="115000"/>
              </a:lnSpc>
              <a:spcBef>
                <a:spcPts val="0"/>
              </a:spcBef>
              <a:spcAft>
                <a:spcPts val="0"/>
              </a:spcAft>
              <a:buClr>
                <a:schemeClr val="dk1"/>
              </a:buClr>
              <a:buSzPts val="800"/>
              <a:buFont typeface="Calibri"/>
              <a:buChar char="●"/>
            </a:pPr>
            <a:r>
              <a:rPr lang="en-US" i="1"/>
              <a:t>Finally, we’ll talk about how to use those tricky words as a moment to build fluency or sound more like a storyteller.</a:t>
            </a:r>
            <a:r>
              <a:rPr lang="en-US"/>
              <a:t> </a:t>
            </a:r>
            <a:endParaRPr/>
          </a:p>
          <a:p>
            <a:pPr marL="457200" lvl="0" indent="-279400" algn="l" rtl="0">
              <a:lnSpc>
                <a:spcPct val="115000"/>
              </a:lnSpc>
              <a:spcBef>
                <a:spcPts val="0"/>
              </a:spcBef>
              <a:spcAft>
                <a:spcPts val="0"/>
              </a:spcAft>
              <a:buClr>
                <a:schemeClr val="dk1"/>
              </a:buClr>
              <a:buSzPts val="800"/>
              <a:buFont typeface="Calibri"/>
              <a:buChar char="●"/>
            </a:pPr>
            <a:r>
              <a:rPr lang="en-US" i="1"/>
              <a:t>Why? In order to grow as a reader, a child should reread to work on fluency or sounding like a storyteller. It also helps them to cement the tricky word in their minds.</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15000"/>
              </a:lnSpc>
              <a:spcBef>
                <a:spcPts val="0"/>
              </a:spcBef>
              <a:spcAft>
                <a:spcPts val="0"/>
              </a:spcAft>
              <a:buClr>
                <a:schemeClr val="dk1"/>
              </a:buClr>
              <a:buSzPts val="1100"/>
              <a:buFont typeface="Arial"/>
              <a:buNone/>
            </a:pPr>
            <a:r>
              <a:rPr lang="en-US" i="1"/>
              <a:t>Aquí está el consejo de hoy:</a:t>
            </a:r>
            <a:endParaRPr i="1"/>
          </a:p>
          <a:p>
            <a:pPr marL="457200" lvl="0" indent="-279400" algn="l" rtl="0">
              <a:lnSpc>
                <a:spcPct val="115000"/>
              </a:lnSpc>
              <a:spcBef>
                <a:spcPts val="0"/>
              </a:spcBef>
              <a:spcAft>
                <a:spcPts val="0"/>
              </a:spcAft>
              <a:buClr>
                <a:schemeClr val="dk1"/>
              </a:buClr>
              <a:buSzPts val="800"/>
              <a:buFont typeface="Calibri"/>
              <a:buChar char="●"/>
            </a:pPr>
            <a:r>
              <a:rPr lang="en-US" i="1"/>
              <a:t>Primero, vamos a repasar lo que se debe de hacer cuando su hijo está batallando con una palabra complicada.</a:t>
            </a:r>
            <a:endParaRPr i="1"/>
          </a:p>
          <a:p>
            <a:pPr marL="457200" lvl="0" indent="-279400" algn="l" rtl="0">
              <a:lnSpc>
                <a:spcPct val="115000"/>
              </a:lnSpc>
              <a:spcBef>
                <a:spcPts val="0"/>
              </a:spcBef>
              <a:spcAft>
                <a:spcPts val="0"/>
              </a:spcAft>
              <a:buClr>
                <a:schemeClr val="dk1"/>
              </a:buClr>
              <a:buSzPts val="800"/>
              <a:buFont typeface="Calibri"/>
              <a:buChar char="●"/>
            </a:pPr>
            <a:r>
              <a:rPr lang="en-US" i="1"/>
              <a:t>Luego, vamos a observar el lector para ver cuáles pasos toma independientemente para averiguar la palabra complicada y elogiar sus esfuerzos.</a:t>
            </a:r>
            <a:endParaRPr i="1"/>
          </a:p>
          <a:p>
            <a:pPr marL="457200" lvl="0" indent="-279400" algn="l" rtl="0">
              <a:lnSpc>
                <a:spcPct val="115000"/>
              </a:lnSpc>
              <a:spcBef>
                <a:spcPts val="0"/>
              </a:spcBef>
              <a:spcAft>
                <a:spcPts val="0"/>
              </a:spcAft>
              <a:buClr>
                <a:schemeClr val="dk1"/>
              </a:buClr>
              <a:buSzPts val="800"/>
              <a:buFont typeface="Calibri"/>
              <a:buChar char="●"/>
            </a:pPr>
            <a:r>
              <a:rPr lang="en-US" i="1"/>
              <a:t>Por ultimo, vamos a hablar sobre cómo se puede usar el proceso de averiguar las palabras complicadas como un momento para aumentar la fluidez o oírse más como un cuentista.</a:t>
            </a:r>
            <a:endParaRPr i="1"/>
          </a:p>
          <a:p>
            <a:pPr marL="457200" lvl="0" indent="-279400" algn="l" rtl="0">
              <a:lnSpc>
                <a:spcPct val="115000"/>
              </a:lnSpc>
              <a:spcBef>
                <a:spcPts val="0"/>
              </a:spcBef>
              <a:spcAft>
                <a:spcPts val="0"/>
              </a:spcAft>
              <a:buClr>
                <a:schemeClr val="dk1"/>
              </a:buClr>
              <a:buSzPts val="800"/>
              <a:buFont typeface="Calibri"/>
              <a:buChar char="●"/>
            </a:pPr>
            <a:r>
              <a:rPr lang="en-US" i="1"/>
              <a:t>¿Por qué? Para crecer como un lector, un niño debe de volver a leer para mejorar su fluidez o oírse más como un cuentista. También le puede ayudar para aprender bien las palabras complicadas en su mente.</a:t>
            </a:r>
            <a:endParaRPr i="1"/>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400"/>
              <a:buFont typeface="Arial"/>
              <a:buNone/>
            </a:pPr>
            <a:endParaRPr/>
          </a:p>
          <a:p>
            <a:pPr marL="457200" lvl="0" indent="-228600" algn="l" rtl="0">
              <a:lnSpc>
                <a:spcPct val="100000"/>
              </a:lnSpc>
              <a:spcBef>
                <a:spcPts val="0"/>
              </a:spcBef>
              <a:spcAft>
                <a:spcPts val="0"/>
              </a:spcAft>
              <a:buClr>
                <a:schemeClr val="dk1"/>
              </a:buClr>
              <a:buSzPts val="1400"/>
              <a:buFont typeface="Arial"/>
              <a:buNone/>
            </a:pPr>
            <a:endParaRPr/>
          </a:p>
          <a:p>
            <a:pPr marL="457200" lvl="0" indent="-228600" algn="l" rtl="0">
              <a:lnSpc>
                <a:spcPct val="100000"/>
              </a:lnSpc>
              <a:spcBef>
                <a:spcPts val="0"/>
              </a:spcBef>
              <a:spcAft>
                <a:spcPts val="0"/>
              </a:spcAft>
              <a:buSzPts val="1400"/>
              <a:buNone/>
            </a:pPr>
            <a:endParaRPr/>
          </a:p>
        </p:txBody>
      </p:sp>
      <p:sp>
        <p:nvSpPr>
          <p:cNvPr id="1487" name="Google Shape;1487;p6: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p7: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0" name="Google Shape;1500;p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79400" algn="l" rtl="0">
              <a:lnSpc>
                <a:spcPct val="100000"/>
              </a:lnSpc>
              <a:spcBef>
                <a:spcPts val="0"/>
              </a:spcBef>
              <a:spcAft>
                <a:spcPts val="0"/>
              </a:spcAft>
              <a:buClr>
                <a:schemeClr val="dk1"/>
              </a:buClr>
              <a:buSzPts val="800"/>
              <a:buFont typeface="Calibri"/>
              <a:buChar char="●"/>
            </a:pPr>
            <a:r>
              <a:rPr lang="en-US"/>
              <a:t>To make sure everyone has a common understanding, </a:t>
            </a:r>
            <a:r>
              <a:rPr lang="en-US" b="1"/>
              <a:t>define some literacy terms</a:t>
            </a:r>
            <a:r>
              <a:rPr lang="en-US"/>
              <a:t> as needed.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p8:notes"/>
          <p:cNvSpPr>
            <a:spLocks noGrp="1" noRot="1" noChangeAspect="1"/>
          </p:cNvSpPr>
          <p:nvPr>
            <p:ph type="sldImg" idx="2"/>
          </p:nvPr>
        </p:nvSpPr>
        <p:spPr>
          <a:xfrm>
            <a:off x="3533775" y="138113"/>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3" name="Google Shape;1513;p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171450" marR="0" lvl="0" indent="-171450" algn="l" rtl="0">
              <a:lnSpc>
                <a:spcPct val="100000"/>
              </a:lnSpc>
              <a:spcBef>
                <a:spcPts val="0"/>
              </a:spcBef>
              <a:spcAft>
                <a:spcPts val="0"/>
              </a:spcAft>
              <a:buClr>
                <a:schemeClr val="dk1"/>
              </a:buClr>
              <a:buSzPts val="1200"/>
              <a:buFont typeface="Arial"/>
              <a:buChar char="•"/>
            </a:pPr>
            <a:r>
              <a:rPr lang="en-US">
                <a:solidFill>
                  <a:schemeClr val="dk1"/>
                </a:solidFill>
              </a:rPr>
              <a:t>Use the slide page to </a:t>
            </a:r>
            <a:r>
              <a:rPr lang="en-US" b="1">
                <a:solidFill>
                  <a:schemeClr val="dk1"/>
                </a:solidFill>
              </a:rPr>
              <a:t>model and explain why “across” is a good word to talk about</a:t>
            </a:r>
            <a:endParaRPr>
              <a:solidFill>
                <a:schemeClr val="dk1"/>
              </a:solidFill>
            </a:endParaRPr>
          </a:p>
          <a:p>
            <a:pPr marL="628650" marR="0" lvl="1" indent="-171450" algn="l" rtl="0">
              <a:lnSpc>
                <a:spcPct val="100000"/>
              </a:lnSpc>
              <a:spcBef>
                <a:spcPts val="0"/>
              </a:spcBef>
              <a:spcAft>
                <a:spcPts val="0"/>
              </a:spcAft>
              <a:buClr>
                <a:schemeClr val="dk1"/>
              </a:buClr>
              <a:buSzPts val="1200"/>
              <a:buFont typeface="Arial"/>
              <a:buChar char="•"/>
            </a:pPr>
            <a:r>
              <a:rPr lang="en-US" i="0">
                <a:solidFill>
                  <a:schemeClr val="dk1"/>
                </a:solidFill>
              </a:rPr>
              <a:t>The criteria you may share with families are:</a:t>
            </a:r>
            <a:endParaRPr/>
          </a:p>
          <a:p>
            <a:pPr marL="1371600" marR="0" lvl="2" indent="-279400" algn="l" rtl="0">
              <a:lnSpc>
                <a:spcPct val="100000"/>
              </a:lnSpc>
              <a:spcBef>
                <a:spcPts val="0"/>
              </a:spcBef>
              <a:spcAft>
                <a:spcPts val="0"/>
              </a:spcAft>
              <a:buClr>
                <a:schemeClr val="dk1"/>
              </a:buClr>
              <a:buSzPts val="800"/>
              <a:buFont typeface="Calibri"/>
              <a:buChar char="●"/>
            </a:pPr>
            <a:r>
              <a:rPr lang="en-US" i="0">
                <a:solidFill>
                  <a:schemeClr val="dk1"/>
                </a:solidFill>
              </a:rPr>
              <a:t>It’s a word that your child is likely to see again.</a:t>
            </a:r>
            <a:endParaRPr/>
          </a:p>
          <a:p>
            <a:pPr marL="1600200" lvl="3" indent="-228600" algn="l" rtl="0">
              <a:lnSpc>
                <a:spcPct val="100000"/>
              </a:lnSpc>
              <a:spcBef>
                <a:spcPts val="0"/>
              </a:spcBef>
              <a:spcAft>
                <a:spcPts val="0"/>
              </a:spcAft>
              <a:buSzPts val="1400"/>
              <a:buFont typeface="Arial"/>
              <a:buChar char="•"/>
            </a:pPr>
            <a:r>
              <a:rPr lang="en-US" i="0">
                <a:solidFill>
                  <a:schemeClr val="dk1"/>
                </a:solidFill>
              </a:rPr>
              <a:t>If the children are older, stress the importance of academic vocabulary such as complex, summarize, describe—words that we use in schools a lot.</a:t>
            </a:r>
            <a:endParaRPr/>
          </a:p>
          <a:p>
            <a:pPr marL="1600200" lvl="3" indent="-228600" algn="l" rtl="0">
              <a:lnSpc>
                <a:spcPct val="100000"/>
              </a:lnSpc>
              <a:spcBef>
                <a:spcPts val="0"/>
              </a:spcBef>
              <a:spcAft>
                <a:spcPts val="0"/>
              </a:spcAft>
              <a:buSzPts val="1400"/>
              <a:buFont typeface="Arial"/>
              <a:buChar char="•"/>
            </a:pPr>
            <a:r>
              <a:rPr lang="en-US" i="0">
                <a:solidFill>
                  <a:schemeClr val="dk1"/>
                </a:solidFill>
              </a:rPr>
              <a:t>If children are younger, you may want to talk about sight words or high</a:t>
            </a:r>
            <a:r>
              <a:rPr lang="en-US"/>
              <a:t>-</a:t>
            </a:r>
            <a:r>
              <a:rPr lang="en-US" i="0">
                <a:solidFill>
                  <a:schemeClr val="dk1"/>
                </a:solidFill>
              </a:rPr>
              <a:t>frequency words.</a:t>
            </a:r>
            <a:endParaRPr/>
          </a:p>
          <a:p>
            <a:pPr marL="1371600" lvl="2" indent="-279400" algn="l" rtl="0">
              <a:lnSpc>
                <a:spcPct val="100000"/>
              </a:lnSpc>
              <a:spcBef>
                <a:spcPts val="0"/>
              </a:spcBef>
              <a:spcAft>
                <a:spcPts val="0"/>
              </a:spcAft>
              <a:buSzPts val="800"/>
              <a:buFont typeface="Calibri"/>
              <a:buChar char="●"/>
            </a:pPr>
            <a:r>
              <a:rPr lang="en-US" i="0">
                <a:solidFill>
                  <a:schemeClr val="dk1"/>
                </a:solidFill>
              </a:rPr>
              <a:t>It’s a word your child struggled to read, and they may have lost track of the overall meaning of the sentence.</a:t>
            </a:r>
            <a:endParaRPr/>
          </a:p>
          <a:p>
            <a:pPr marL="1371600" lvl="2" indent="-279400" algn="l" rtl="0">
              <a:lnSpc>
                <a:spcPct val="100000"/>
              </a:lnSpc>
              <a:spcBef>
                <a:spcPts val="0"/>
              </a:spcBef>
              <a:spcAft>
                <a:spcPts val="0"/>
              </a:spcAft>
              <a:buSzPts val="800"/>
              <a:buFont typeface="Calibri"/>
              <a:buChar char="●"/>
            </a:pPr>
            <a:r>
              <a:rPr lang="en-US" i="0">
                <a:solidFill>
                  <a:schemeClr val="dk1"/>
                </a:solidFill>
              </a:rPr>
              <a:t>It’s been awhile since you reread a word.</a:t>
            </a:r>
            <a:endParaRPr/>
          </a:p>
          <a:p>
            <a:pPr marL="914400" lvl="1" indent="-317500" algn="l" rtl="0">
              <a:lnSpc>
                <a:spcPct val="100000"/>
              </a:lnSpc>
              <a:spcBef>
                <a:spcPts val="0"/>
              </a:spcBef>
              <a:spcAft>
                <a:spcPts val="0"/>
              </a:spcAft>
              <a:buSzPts val="1400"/>
              <a:buFont typeface="Arial"/>
              <a:buChar char="•"/>
            </a:pPr>
            <a:r>
              <a:rPr lang="en-US">
                <a:solidFill>
                  <a:schemeClr val="dk1"/>
                </a:solidFill>
              </a:rPr>
              <a:t>►Be sensitive to the fact that some</a:t>
            </a:r>
            <a:r>
              <a:rPr lang="en-US"/>
              <a:t> multilingual </a:t>
            </a:r>
            <a:r>
              <a:rPr lang="en-US">
                <a:solidFill>
                  <a:schemeClr val="dk1"/>
                </a:solidFill>
              </a:rPr>
              <a:t>families may not have the necessary schema to choose a word based on this criteria.</a:t>
            </a:r>
            <a:endParaRPr/>
          </a:p>
          <a:p>
            <a:pPr marL="1371600" lvl="2" indent="-279400" algn="l" rtl="0">
              <a:lnSpc>
                <a:spcPct val="100000"/>
              </a:lnSpc>
              <a:spcBef>
                <a:spcPts val="0"/>
              </a:spcBef>
              <a:spcAft>
                <a:spcPts val="0"/>
              </a:spcAft>
              <a:buSzPts val="800"/>
              <a:buFont typeface="Calibri"/>
              <a:buChar char="●"/>
            </a:pPr>
            <a:r>
              <a:rPr lang="en-US">
                <a:solidFill>
                  <a:schemeClr val="dk1"/>
                </a:solidFill>
              </a:rPr>
              <a:t>Take time to explicitly reassure them that this technique will work with any word. </a:t>
            </a:r>
            <a:endParaRPr/>
          </a:p>
          <a:p>
            <a:pPr marL="1371600" lvl="2" indent="-279400" algn="l" rtl="0">
              <a:lnSpc>
                <a:spcPct val="100000"/>
              </a:lnSpc>
              <a:spcBef>
                <a:spcPts val="0"/>
              </a:spcBef>
              <a:spcAft>
                <a:spcPts val="0"/>
              </a:spcAft>
              <a:buSzPts val="800"/>
              <a:buFont typeface="Calibri"/>
              <a:buChar char="●"/>
            </a:pPr>
            <a:r>
              <a:rPr lang="en-US">
                <a:solidFill>
                  <a:schemeClr val="dk1"/>
                </a:solidFill>
              </a:rPr>
              <a:t>If possible, reading with a translating tool (like Google Translate) or a dictionary handy will be helpful for them as the coach.</a:t>
            </a:r>
            <a:endParaRPr/>
          </a:p>
          <a:p>
            <a:pPr marL="914400" lvl="1" indent="-317500" algn="l" rtl="0">
              <a:lnSpc>
                <a:spcPct val="100000"/>
              </a:lnSpc>
              <a:spcBef>
                <a:spcPts val="0"/>
              </a:spcBef>
              <a:spcAft>
                <a:spcPts val="0"/>
              </a:spcAft>
              <a:buSzPts val="1400"/>
              <a:buFont typeface="Arial"/>
              <a:buChar char="•"/>
            </a:pPr>
            <a:r>
              <a:rPr lang="en-US" i="0">
                <a:solidFill>
                  <a:schemeClr val="dk1"/>
                </a:solidFill>
              </a:rPr>
              <a:t>Remind families that they don’t need to do this for every unknown word that their child encounters. </a:t>
            </a:r>
            <a:endParaRPr/>
          </a:p>
          <a:p>
            <a:pPr marL="1371600" lvl="2" indent="-279400" algn="l" rtl="0">
              <a:lnSpc>
                <a:spcPct val="100000"/>
              </a:lnSpc>
              <a:spcBef>
                <a:spcPts val="0"/>
              </a:spcBef>
              <a:spcAft>
                <a:spcPts val="0"/>
              </a:spcAft>
              <a:buSzPts val="800"/>
              <a:buFont typeface="Calibri"/>
              <a:buChar char="●"/>
            </a:pPr>
            <a:r>
              <a:rPr lang="en-US" i="0">
                <a:solidFill>
                  <a:schemeClr val="dk1"/>
                </a:solidFill>
              </a:rPr>
              <a:t>If the child if struggling with many words on the page, they may need to read a different book and come back to that one later.</a:t>
            </a:r>
            <a:endParaRPr/>
          </a:p>
          <a:p>
            <a:pPr marL="457200" marR="0" lvl="0" indent="-228600" algn="l" rtl="0">
              <a:lnSpc>
                <a:spcPct val="100000"/>
              </a:lnSpc>
              <a:spcBef>
                <a:spcPts val="0"/>
              </a:spcBef>
              <a:spcAft>
                <a:spcPts val="0"/>
              </a:spcAft>
              <a:buClr>
                <a:srgbClr val="000000"/>
              </a:buClr>
              <a:buSzPts val="1400"/>
              <a:buFont typeface="Arial"/>
              <a:buNone/>
            </a:pPr>
            <a:endParaRPr sz="1200" b="0" i="0" u="sng"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0"/>
        <p:cNvGrpSpPr/>
        <p:nvPr/>
      </p:nvGrpSpPr>
      <p:grpSpPr>
        <a:xfrm>
          <a:off x="0" y="0"/>
          <a:ext cx="0" cy="0"/>
          <a:chOff x="0" y="0"/>
          <a:chExt cx="0" cy="0"/>
        </a:xfrm>
      </p:grpSpPr>
      <p:sp>
        <p:nvSpPr>
          <p:cNvPr id="1521" name="Google Shape;1521;p9:notes"/>
          <p:cNvSpPr>
            <a:spLocks noGrp="1" noRot="1" noChangeAspect="1"/>
          </p:cNvSpPr>
          <p:nvPr>
            <p:ph type="sldImg" idx="2"/>
          </p:nvPr>
        </p:nvSpPr>
        <p:spPr>
          <a:xfrm>
            <a:off x="3533775" y="127000"/>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2" name="Google Shape;1522;p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endParaRPr/>
          </a:p>
          <a:p>
            <a:pPr marL="457200" marR="0" lvl="0" indent="-317500" algn="l" rtl="0">
              <a:lnSpc>
                <a:spcPct val="100000"/>
              </a:lnSpc>
              <a:spcBef>
                <a:spcPts val="0"/>
              </a:spcBef>
              <a:spcAft>
                <a:spcPts val="0"/>
              </a:spcAft>
              <a:buSzPts val="1400"/>
              <a:buChar char="•"/>
            </a:pPr>
            <a:r>
              <a:rPr lang="en-US" b="1" u="none"/>
              <a:t>Review with families </a:t>
            </a:r>
            <a:r>
              <a:rPr lang="en-US" b="0" u="none"/>
              <a:t>the things they might do when their child encounters a tricky word. </a:t>
            </a:r>
            <a:endParaRPr/>
          </a:p>
          <a:p>
            <a:pPr marL="914400" marR="0" lvl="1" indent="-317500" algn="l" rtl="0">
              <a:lnSpc>
                <a:spcPct val="100000"/>
              </a:lnSpc>
              <a:spcBef>
                <a:spcPts val="0"/>
              </a:spcBef>
              <a:spcAft>
                <a:spcPts val="0"/>
              </a:spcAft>
              <a:buSzPts val="1400"/>
              <a:buChar char="•"/>
            </a:pPr>
            <a:r>
              <a:rPr lang="en-US" b="0" u="none"/>
              <a:t>Remind them that being patient and waiting is always the first option. </a:t>
            </a:r>
            <a:endParaRPr/>
          </a:p>
          <a:p>
            <a:pPr marL="914400" marR="0" lvl="1" indent="-317500" algn="l" rtl="0">
              <a:lnSpc>
                <a:spcPct val="100000"/>
              </a:lnSpc>
              <a:spcBef>
                <a:spcPts val="0"/>
              </a:spcBef>
              <a:spcAft>
                <a:spcPts val="0"/>
              </a:spcAft>
              <a:buSzPts val="1400"/>
              <a:buChar char="•"/>
            </a:pPr>
            <a:r>
              <a:rPr lang="en-US" b="0" u="none"/>
              <a:t>Then they can try coaching the child. </a:t>
            </a:r>
            <a:endParaRPr/>
          </a:p>
          <a:p>
            <a:pPr marL="914400" marR="0" lvl="1" indent="-317500" algn="l" rtl="0">
              <a:lnSpc>
                <a:spcPct val="100000"/>
              </a:lnSpc>
              <a:spcBef>
                <a:spcPts val="0"/>
              </a:spcBef>
              <a:spcAft>
                <a:spcPts val="0"/>
              </a:spcAft>
              <a:buSzPts val="1400"/>
              <a:buChar char="•"/>
            </a:pPr>
            <a:r>
              <a:rPr lang="en-US" b="0" u="none"/>
              <a:t>Ask families to volunteer some way they coach their child. Encourage families to jot down ideas.</a:t>
            </a:r>
            <a:endParaRPr/>
          </a:p>
          <a:p>
            <a:pPr marL="914400" marR="0" lvl="1" indent="-317500" algn="l" rtl="0">
              <a:lnSpc>
                <a:spcPct val="100000"/>
              </a:lnSpc>
              <a:spcBef>
                <a:spcPts val="0"/>
              </a:spcBef>
              <a:spcAft>
                <a:spcPts val="0"/>
              </a:spcAft>
              <a:buSzPts val="1400"/>
              <a:buChar char="•"/>
            </a:pPr>
            <a:r>
              <a:rPr lang="en-US" b="0" u="none"/>
              <a:t>Remind them that telling their child the word is also an option, especially if coaching has not worked. </a:t>
            </a:r>
            <a:endParaRPr/>
          </a:p>
          <a:p>
            <a:pPr marL="914400" marR="0" lvl="1" indent="-317500" algn="l" rtl="0">
              <a:lnSpc>
                <a:spcPct val="100000"/>
              </a:lnSpc>
              <a:spcBef>
                <a:spcPts val="0"/>
              </a:spcBef>
              <a:spcAft>
                <a:spcPts val="0"/>
              </a:spcAft>
              <a:buSzPts val="1400"/>
              <a:buChar char="•"/>
            </a:pPr>
            <a:r>
              <a:rPr lang="en-US" b="0" u="none"/>
              <a:t>Encourage families to be positive and encouraging ALWAYS.</a:t>
            </a:r>
            <a:endParaRPr/>
          </a:p>
          <a:p>
            <a:pPr marL="457200" marR="0" lvl="0" indent="-228600" algn="l" rtl="0">
              <a:lnSpc>
                <a:spcPct val="100000"/>
              </a:lnSpc>
              <a:spcBef>
                <a:spcPts val="0"/>
              </a:spcBef>
              <a:spcAft>
                <a:spcPts val="0"/>
              </a:spcAft>
              <a:buClr>
                <a:srgbClr val="000000"/>
              </a:buClr>
              <a:buSzPts val="14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u="sng"/>
              <a:t>Sample script</a:t>
            </a:r>
            <a:endParaRPr u="sng"/>
          </a:p>
          <a:p>
            <a:pPr marL="0" lvl="0" indent="0" algn="l" rtl="0">
              <a:lnSpc>
                <a:spcPct val="115000"/>
              </a:lnSpc>
              <a:spcBef>
                <a:spcPts val="0"/>
              </a:spcBef>
              <a:spcAft>
                <a:spcPts val="0"/>
              </a:spcAft>
              <a:buClr>
                <a:schemeClr val="dk1"/>
              </a:buClr>
              <a:buSzPts val="1100"/>
              <a:buFont typeface="Arial"/>
              <a:buNone/>
            </a:pPr>
            <a:r>
              <a:rPr lang="en-US" i="1"/>
              <a:t>When readers encounters a word they don’t know, they may struggle a little bit. This is good practice. try to be patient as your child tries to sound out the word. If they are having trouble, or are just trying to guess the word, remind them to look at the letters and letter combinations and use what they know about those letter sounds. See the side panel here for some common strategies. You could also say–what would your teacher remind you to do? For example you might say, “You tried one sound for the letter combination “ea” but remember when we put “ea” together they can make another sound. Try another sound and see if that makes a word you know.” </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US" i="1"/>
              <a:t>If they get the word! Congratulate them and repeat the strategy that helped. For example, if they were struggling to read the word “kitchen” but they found the word “kit” first and then sounded out “chen” I would say–”</a:t>
            </a:r>
            <a:r>
              <a:rPr lang="en-US"/>
              <a:t>Good job! When you found the word “kit” inside that larger word that helped you figure out the word.”</a:t>
            </a:r>
            <a:endParaRPr/>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US" i="1"/>
              <a:t>If they have tried a variety of things and they still don’t get the word, it’s fine. You can tell the word to them. If you don’t know it yourself, it’s fine to model looking it up in a dictionary or on your phone.</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US" i="1"/>
              <a:t>Either way–be sure to praise them for working on the tricky word!</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15000"/>
              </a:lnSpc>
              <a:spcBef>
                <a:spcPts val="0"/>
              </a:spcBef>
              <a:spcAft>
                <a:spcPts val="0"/>
              </a:spcAft>
              <a:buClr>
                <a:schemeClr val="dk1"/>
              </a:buClr>
              <a:buSzPts val="1100"/>
              <a:buFont typeface="Arial"/>
              <a:buNone/>
            </a:pPr>
            <a:r>
              <a:rPr lang="en-US" i="1"/>
              <a:t>Cuando los lectores encuentran una palabra que no conocen, pueden tener un poco de dificultad. Esta es una buena práctica. Trate de ser paciente mientras su hijo trata de pronunciar la palabra. Si tienen problemas o simplemente intentan adivinar la palabra, recuerden les que miren las letras y las combinaciones de letras y que usen lo que saben sobre los sonidos de las letras. Vea el panel se enseguida aquí para algunas estrategias comunes. También podrían decir les: ¿qué te recordaría tu profesor que hicieras? Por ejemplo, podría decir: "Probaste un sonido para la combinación de letras "ea", pero recuerda que cuando juntamos "ea" pueden formar otro sonido. Prueba con otro sonido y ve si eso crea una palabra que ya conoces.”</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US" i="1"/>
              <a:t>¡Si agarran la palabra! Felicítelos y repitan la estrategia que les ayudó. Por ejemplo, si tenían dificultades para leer la palabra "kitchen", pero primero encontraron la palabra "kit" y luego pronunciaron "chen", diría: "¡Buen trabajo! Cuando encontraste la palabra “kit” dentro de esa palabra más grande te ayudó a descifrar la palabra”.</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US" i="1"/>
              <a:t>Si han probado una variedad de cosas y todavía no entienden la palabra, está bien. Pueden decirles la palabra. Si no lo sabe usted mismo, está bien modelen buscándolo en un diccionario o en su teléfono.</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US" i="1"/>
              <a:t>De cualquier manera, ¡asegúrese de felicitarlos por trabajar en la palabra difícil!</a:t>
            </a:r>
            <a:endParaRPr i="1"/>
          </a:p>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5.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20"/>
        <p:cNvGrpSpPr/>
        <p:nvPr/>
      </p:nvGrpSpPr>
      <p:grpSpPr>
        <a:xfrm>
          <a:off x="0" y="0"/>
          <a:ext cx="0" cy="0"/>
          <a:chOff x="0" y="0"/>
          <a:chExt cx="0" cy="0"/>
        </a:xfrm>
      </p:grpSpPr>
      <p:sp>
        <p:nvSpPr>
          <p:cNvPr id="121" name="Google Shape;121;p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1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 name="Google Shape;124;p1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5" name="Google Shape;125;p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1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 name="Google Shape;127;p1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 name="Google Shape;128;p1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 name="Google Shape;129;p1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 name="Google Shape;130;p1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32" name="Google Shape;132;p1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33"/>
        <p:cNvGrpSpPr/>
        <p:nvPr/>
      </p:nvGrpSpPr>
      <p:grpSpPr>
        <a:xfrm>
          <a:off x="0" y="0"/>
          <a:ext cx="0" cy="0"/>
          <a:chOff x="0" y="0"/>
          <a:chExt cx="0" cy="0"/>
        </a:xfrm>
      </p:grpSpPr>
      <p:pic>
        <p:nvPicPr>
          <p:cNvPr id="134" name="Google Shape;134;p1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5" name="Google Shape;135;p1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 name="Google Shape;136;p1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 name="Google Shape;137;p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 name="Google Shape;138;p1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9" name="Google Shape;139;p1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0" name="Google Shape;140;p1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 name="Google Shape;141;p1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2" name="Google Shape;142;p1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3" name="Google Shape;143;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14"/>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4"/>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14"/>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4"/>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14"/>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14"/>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14"/>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14"/>
          <p:cNvSpPr>
            <a:spLocks noGrp="1"/>
          </p:cNvSpPr>
          <p:nvPr>
            <p:ph type="pic" idx="9"/>
          </p:nvPr>
        </p:nvSpPr>
        <p:spPr>
          <a:xfrm>
            <a:off x="7967502" y="1420398"/>
            <a:ext cx="3962100" cy="3122700"/>
          </a:xfrm>
          <a:prstGeom prst="rect">
            <a:avLst/>
          </a:prstGeom>
          <a:noFill/>
          <a:ln>
            <a:noFill/>
          </a:ln>
        </p:spPr>
      </p:sp>
      <p:sp>
        <p:nvSpPr>
          <p:cNvPr id="153" name="Google Shape;153;p14"/>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1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55"/>
        <p:cNvGrpSpPr/>
        <p:nvPr/>
      </p:nvGrpSpPr>
      <p:grpSpPr>
        <a:xfrm>
          <a:off x="0" y="0"/>
          <a:ext cx="0" cy="0"/>
          <a:chOff x="0" y="0"/>
          <a:chExt cx="0" cy="0"/>
        </a:xfrm>
      </p:grpSpPr>
      <p:pic>
        <p:nvPicPr>
          <p:cNvPr id="156" name="Google Shape;156;p1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57" name="Google Shape;157;p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8" name="Google Shape;158;p1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9" name="Google Shape;159;p1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60" name="Google Shape;160;p1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61" name="Google Shape;161;p1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2" name="Google Shape;162;p1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3" name="Google Shape;163;p1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64" name="Google Shape;164;p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65" name="Google Shape;165;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6" name="Google Shape;166;p1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1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8"/>
        <p:cNvGrpSpPr/>
        <p:nvPr/>
      </p:nvGrpSpPr>
      <p:grpSpPr>
        <a:xfrm>
          <a:off x="0" y="0"/>
          <a:ext cx="0" cy="0"/>
          <a:chOff x="0" y="0"/>
          <a:chExt cx="0" cy="0"/>
        </a:xfrm>
      </p:grpSpPr>
      <p:sp>
        <p:nvSpPr>
          <p:cNvPr id="169" name="Google Shape;169;p1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1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1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1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16"/>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16"/>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16"/>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16"/>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1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8" name="Google Shape;178;p1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79" name="Google Shape;179;p1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0" name="Google Shape;180;p1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1" name="Google Shape;181;p1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2" name="Google Shape;182;p1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3" name="Google Shape;183;p1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84" name="Google Shape;184;p1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5" name="Google Shape;185;p1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6" name="Google Shape;186;p1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87"/>
        <p:cNvGrpSpPr/>
        <p:nvPr/>
      </p:nvGrpSpPr>
      <p:grpSpPr>
        <a:xfrm>
          <a:off x="0" y="0"/>
          <a:ext cx="0" cy="0"/>
          <a:chOff x="0" y="0"/>
          <a:chExt cx="0" cy="0"/>
        </a:xfrm>
      </p:grpSpPr>
      <p:sp>
        <p:nvSpPr>
          <p:cNvPr id="188" name="Google Shape;188;p17"/>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89" name="Google Shape;189;p1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17"/>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Google Shape;192;p17"/>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3" name="Google Shape;193;p1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4" name="Google Shape;194;p1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5" name="Google Shape;195;p1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7" name="Google Shape;197;p1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8" name="Google Shape;198;p1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99" name="Google Shape;199;p1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0" name="Google Shape;200;p1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1" name="Google Shape;201;p1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02" name="Google Shape;202;p1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03" name="Google Shape;203;p1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04" name="Google Shape;204;p1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205"/>
        <p:cNvGrpSpPr/>
        <p:nvPr/>
      </p:nvGrpSpPr>
      <p:grpSpPr>
        <a:xfrm>
          <a:off x="0" y="0"/>
          <a:ext cx="0" cy="0"/>
          <a:chOff x="0" y="0"/>
          <a:chExt cx="0" cy="0"/>
        </a:xfrm>
      </p:grpSpPr>
      <p:sp>
        <p:nvSpPr>
          <p:cNvPr id="206" name="Google Shape;206;p18"/>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07" name="Google Shape;207;p1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18"/>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0" name="Google Shape;210;p18"/>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1" name="Google Shape;211;p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12" name="Google Shape;212;p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3" name="Google Shape;213;p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4" name="Google Shape;214;p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5" name="Google Shape;215;p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6" name="Google Shape;216;p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17" name="Google Shape;217;p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8" name="Google Shape;218;p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19" name="Google Shape;219;p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20" name="Google Shape;220;p1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21" name="Google Shape;221;p1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22" name="Google Shape;222;p1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23"/>
        <p:cNvGrpSpPr/>
        <p:nvPr/>
      </p:nvGrpSpPr>
      <p:grpSpPr>
        <a:xfrm>
          <a:off x="0" y="0"/>
          <a:ext cx="0" cy="0"/>
          <a:chOff x="0" y="0"/>
          <a:chExt cx="0" cy="0"/>
        </a:xfrm>
      </p:grpSpPr>
      <p:sp>
        <p:nvSpPr>
          <p:cNvPr id="224" name="Google Shape;224;p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1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1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1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3" name="Google Shape;233;p1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4" name="Google Shape;234;p1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5" name="Google Shape;235;p1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1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7" name="Google Shape;237;p1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1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39" name="Google Shape;239;p1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0" name="Google Shape;240;p1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1" name="Google Shape;241;p1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42"/>
        <p:cNvGrpSpPr/>
        <p:nvPr/>
      </p:nvGrpSpPr>
      <p:grpSpPr>
        <a:xfrm>
          <a:off x="0" y="0"/>
          <a:ext cx="0" cy="0"/>
          <a:chOff x="0" y="0"/>
          <a:chExt cx="0" cy="0"/>
        </a:xfrm>
      </p:grpSpPr>
      <p:pic>
        <p:nvPicPr>
          <p:cNvPr id="243" name="Google Shape;243;p2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44" name="Google Shape;244;p2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5" name="Google Shape;245;p2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6" name="Google Shape;246;p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7" name="Google Shape;247;p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8" name="Google Shape;248;p2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49" name="Google Shape;249;p2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0" name="Google Shape;250;p2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51" name="Google Shape;251;p2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52" name="Google Shape;252;p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3" name="Google Shape;253;p2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2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20"/>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20"/>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2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20"/>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2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1" name="Google Shape;261;p20"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262"/>
        <p:cNvGrpSpPr/>
        <p:nvPr/>
      </p:nvGrpSpPr>
      <p:grpSpPr>
        <a:xfrm>
          <a:off x="0" y="0"/>
          <a:ext cx="0" cy="0"/>
          <a:chOff x="0" y="0"/>
          <a:chExt cx="0" cy="0"/>
        </a:xfrm>
      </p:grpSpPr>
      <p:pic>
        <p:nvPicPr>
          <p:cNvPr id="263" name="Google Shape;263;p2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64" name="Google Shape;264;p2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65" name="Google Shape;265;p2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66" name="Google Shape;266;p2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67" name="Google Shape;267;p2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8" name="Google Shape;268;p2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69" name="Google Shape;269;p2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0" name="Google Shape;270;p2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71" name="Google Shape;271;p2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2" name="Google Shape;272;p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3" name="Google Shape;273;p21"/>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21"/>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21"/>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21"/>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21"/>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21"/>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21"/>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21"/>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21"/>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2" name="Google Shape;282;p21"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283" name="Google Shape;283;p21"/>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4" name="Google Shape;284;p21"/>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21"/>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6"/>
        <p:cNvGrpSpPr/>
        <p:nvPr/>
      </p:nvGrpSpPr>
      <p:grpSpPr>
        <a:xfrm>
          <a:off x="0" y="0"/>
          <a:ext cx="0" cy="0"/>
          <a:chOff x="0" y="0"/>
          <a:chExt cx="0" cy="0"/>
        </a:xfrm>
      </p:grpSpPr>
      <p:pic>
        <p:nvPicPr>
          <p:cNvPr id="287" name="Google Shape;287;p2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88" name="Google Shape;288;p2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9" name="Google Shape;289;p2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0" name="Google Shape;290;p2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1" name="Google Shape;291;p2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92" name="Google Shape;292;p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93" name="Google Shape;293;p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4" name="Google Shape;294;p2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95" name="Google Shape;295;p2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96" name="Google Shape;296;p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7" name="Google Shape;297;p22"/>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22"/>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4"/>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27" name="Google Shape;27;p4"/>
          <p:cNvSpPr/>
          <p:nvPr/>
        </p:nvSpPr>
        <p:spPr>
          <a:xfrm>
            <a:off x="-4600" y="0"/>
            <a:ext cx="12222899"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01" name="Google Shape;301;p2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2" name="Google Shape;302;p2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03" name="Google Shape;303;p2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04" name="Google Shape;304;p2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5" name="Google Shape;305;p2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6" name="Google Shape;306;p2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2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08" name="Google Shape;308;p2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09" name="Google Shape;309;p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0" name="Google Shape;310;p23"/>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23"/>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12"/>
        <p:cNvGrpSpPr/>
        <p:nvPr/>
      </p:nvGrpSpPr>
      <p:grpSpPr>
        <a:xfrm>
          <a:off x="0" y="0"/>
          <a:ext cx="0" cy="0"/>
          <a:chOff x="0" y="0"/>
          <a:chExt cx="0" cy="0"/>
        </a:xfrm>
      </p:grpSpPr>
      <p:pic>
        <p:nvPicPr>
          <p:cNvPr id="313" name="Google Shape;313;p2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14" name="Google Shape;314;p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15" name="Google Shape;315;p2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16" name="Google Shape;316;p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17" name="Google Shape;317;p2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8" name="Google Shape;318;p2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19" name="Google Shape;319;p2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0" name="Google Shape;320;p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21" name="Google Shape;321;p2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22" name="Google Shape;322;p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3" name="Google Shape;323;p24"/>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4" name="Google Shape;324;p24"/>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24"/>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24"/>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24"/>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24"/>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p24"/>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30"/>
        <p:cNvGrpSpPr/>
        <p:nvPr/>
      </p:nvGrpSpPr>
      <p:grpSpPr>
        <a:xfrm>
          <a:off x="0" y="0"/>
          <a:ext cx="0" cy="0"/>
          <a:chOff x="0" y="0"/>
          <a:chExt cx="0" cy="0"/>
        </a:xfrm>
      </p:grpSpPr>
      <p:pic>
        <p:nvPicPr>
          <p:cNvPr id="331" name="Google Shape;331;p2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32" name="Google Shape;332;p2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3" name="Google Shape;333;p2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34" name="Google Shape;334;p2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35" name="Google Shape;335;p2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36" name="Google Shape;336;p2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7" name="Google Shape;337;p2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38" name="Google Shape;338;p2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9" name="Google Shape;339;p2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40" name="Google Shape;340;p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1" name="Google Shape;341;p25"/>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2"/>
        <p:cNvGrpSpPr/>
        <p:nvPr/>
      </p:nvGrpSpPr>
      <p:grpSpPr>
        <a:xfrm>
          <a:off x="0" y="0"/>
          <a:ext cx="0" cy="0"/>
          <a:chOff x="0" y="0"/>
          <a:chExt cx="0" cy="0"/>
        </a:xfrm>
      </p:grpSpPr>
      <p:pic>
        <p:nvPicPr>
          <p:cNvPr id="343" name="Google Shape;343;p2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44" name="Google Shape;344;p2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5" name="Google Shape;345;p2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46" name="Google Shape;346;p26"/>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47" name="Google Shape;347;p2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48" name="Google Shape;348;p2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9" name="Google Shape;349;p2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50" name="Google Shape;350;p2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51" name="Google Shape;351;p2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52" name="Google Shape;352;p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3" name="Google Shape;353;p26"/>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26"/>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55"/>
        <p:cNvGrpSpPr/>
        <p:nvPr/>
      </p:nvGrpSpPr>
      <p:grpSpPr>
        <a:xfrm>
          <a:off x="0" y="0"/>
          <a:ext cx="0" cy="0"/>
          <a:chOff x="0" y="0"/>
          <a:chExt cx="0" cy="0"/>
        </a:xfrm>
      </p:grpSpPr>
      <p:sp>
        <p:nvSpPr>
          <p:cNvPr id="356" name="Google Shape;356;p27"/>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357" name="Google Shape;357;p27"/>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ts val="0"/>
              </a:spcBef>
              <a:spcAft>
                <a:spcPts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ts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ts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ts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ts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ts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ts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8392126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1"/>
        <p:cNvGrpSpPr/>
        <p:nvPr/>
      </p:nvGrpSpPr>
      <p:grpSpPr>
        <a:xfrm>
          <a:off x="0" y="0"/>
          <a:ext cx="0" cy="0"/>
          <a:chOff x="0" y="0"/>
          <a:chExt cx="0" cy="0"/>
        </a:xfrm>
      </p:grpSpPr>
      <p:sp>
        <p:nvSpPr>
          <p:cNvPr id="412" name="Google Shape;412;p4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3" name="Google Shape;413;p4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4" name="Google Shape;414;p4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5" name="Google Shape;415;p4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6" name="Google Shape;416;p4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7" name="Google Shape;417;p4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8" name="Google Shape;418;p4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9" name="Google Shape;419;p4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0" name="Google Shape;420;p4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1" name="Google Shape;421;p4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22" name="Google Shape;422;p42"/>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3" name="Google Shape;423;p4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24" name="Google Shape;424;p4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5" name="Google Shape;425;p4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26" name="Google Shape;426;p4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27" name="Google Shape;427;p4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28" name="Google Shape;428;p4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29" name="Google Shape;429;p4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430"/>
        <p:cNvGrpSpPr/>
        <p:nvPr/>
      </p:nvGrpSpPr>
      <p:grpSpPr>
        <a:xfrm>
          <a:off x="0" y="0"/>
          <a:ext cx="0" cy="0"/>
          <a:chOff x="0" y="0"/>
          <a:chExt cx="0" cy="0"/>
        </a:xfrm>
      </p:grpSpPr>
      <p:sp>
        <p:nvSpPr>
          <p:cNvPr id="431" name="Google Shape;431;p4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32" name="Google Shape;432;p4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33" name="Google Shape;433;p4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4" name="Google Shape;434;p4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5" name="Google Shape;435;p4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6" name="Google Shape;436;p4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7" name="Google Shape;437;p4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38" name="Google Shape;438;p4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39" name="Google Shape;439;p4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40" name="Google Shape;440;p4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41" name="Google Shape;441;p4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2" name="Google Shape;442;p4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3" name="Google Shape;443;p4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4" name="Google Shape;444;p4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5" name="Google Shape;445;p43"/>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6" name="Google Shape;446;p43"/>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7" name="Google Shape;447;p43"/>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48" name="Google Shape;448;p43"/>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49"/>
        <p:cNvGrpSpPr/>
        <p:nvPr/>
      </p:nvGrpSpPr>
      <p:grpSpPr>
        <a:xfrm>
          <a:off x="0" y="0"/>
          <a:ext cx="0" cy="0"/>
          <a:chOff x="0" y="0"/>
          <a:chExt cx="0" cy="0"/>
        </a:xfrm>
      </p:grpSpPr>
      <p:sp>
        <p:nvSpPr>
          <p:cNvPr id="450" name="Google Shape;450;p4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51" name="Google Shape;451;p44"/>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452" name="Google Shape;452;p44"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453" name="Google Shape;453;p4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4" name="Google Shape;454;p4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5" name="Google Shape;455;p4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6" name="Google Shape;456;p4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7" name="Google Shape;457;p4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458" name="Google Shape;458;p44"/>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59" name="Google Shape;459;p4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60" name="Google Shape;460;p44"/>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61" name="Google Shape;461;p44"/>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2" name="Google Shape;462;p4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63" name="Google Shape;463;p44"/>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4" name="Google Shape;464;p44"/>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5" name="Google Shape;465;p44"/>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6" name="Google Shape;466;p44"/>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7" name="Google Shape;467;p44"/>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8" name="Google Shape;468;p44"/>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69"/>
        <p:cNvGrpSpPr/>
        <p:nvPr/>
      </p:nvGrpSpPr>
      <p:grpSpPr>
        <a:xfrm>
          <a:off x="0" y="0"/>
          <a:ext cx="0" cy="0"/>
          <a:chOff x="0" y="0"/>
          <a:chExt cx="0" cy="0"/>
        </a:xfrm>
      </p:grpSpPr>
      <p:pic>
        <p:nvPicPr>
          <p:cNvPr id="470" name="Google Shape;470;p45"/>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471" name="Google Shape;471;p4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72" name="Google Shape;472;p45"/>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473" name="Google Shape;473;p4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4" name="Google Shape;474;p4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5" name="Google Shape;475;p4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6" name="Google Shape;476;p4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7" name="Google Shape;477;p4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78" name="Google Shape;478;p45"/>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79" name="Google Shape;479;p45"/>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80" name="Google Shape;480;p45"/>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81" name="Google Shape;481;p45"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82" name="Google Shape;482;p45"/>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3" name="Google Shape;483;p45"/>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4" name="Google Shape;484;p45"/>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5" name="Google Shape;485;p45"/>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6" name="Google Shape;486;p45"/>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30" name="Google Shape;30;p5"/>
          <p:cNvGrpSpPr/>
          <p:nvPr/>
        </p:nvGrpSpPr>
        <p:grpSpPr>
          <a:xfrm>
            <a:off x="0" y="5607273"/>
            <a:ext cx="12214159" cy="1252536"/>
            <a:chOff x="-33239" y="5603791"/>
            <a:chExt cx="9160619" cy="1252536"/>
          </a:xfrm>
        </p:grpSpPr>
        <p:sp>
          <p:nvSpPr>
            <p:cNvPr id="31" name="Google Shape;31;p5"/>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5"/>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5"/>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5"/>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36" name="Google Shape;36;p5"/>
          <p:cNvSpPr/>
          <p:nvPr/>
        </p:nvSpPr>
        <p:spPr>
          <a:xfrm>
            <a:off x="0" y="-38100"/>
            <a:ext cx="12223022" cy="5610904"/>
          </a:xfrm>
          <a:prstGeom prst="rect">
            <a:avLst/>
          </a:prstGeom>
          <a:solidFill>
            <a:srgbClr val="006FB6">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87"/>
        <p:cNvGrpSpPr/>
        <p:nvPr/>
      </p:nvGrpSpPr>
      <p:grpSpPr>
        <a:xfrm>
          <a:off x="0" y="0"/>
          <a:ext cx="0" cy="0"/>
          <a:chOff x="0" y="0"/>
          <a:chExt cx="0" cy="0"/>
        </a:xfrm>
      </p:grpSpPr>
      <p:sp>
        <p:nvSpPr>
          <p:cNvPr id="488" name="Google Shape;488;p46"/>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489" name="Google Shape;489;p4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0" name="Google Shape;490;p46"/>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1" name="Google Shape;491;p4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2" name="Google Shape;492;p46"/>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3" name="Google Shape;493;p4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94" name="Google Shape;494;p4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5" name="Google Shape;495;p4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6" name="Google Shape;496;p4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7" name="Google Shape;497;p4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8" name="Google Shape;498;p4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99" name="Google Shape;499;p4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00" name="Google Shape;500;p4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01" name="Google Shape;501;p4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02" name="Google Shape;502;p46"/>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503" name="Google Shape;503;p46"/>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504" name="Google Shape;504;p46"/>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05"/>
        <p:cNvGrpSpPr/>
        <p:nvPr/>
      </p:nvGrpSpPr>
      <p:grpSpPr>
        <a:xfrm>
          <a:off x="0" y="0"/>
          <a:ext cx="0" cy="0"/>
          <a:chOff x="0" y="0"/>
          <a:chExt cx="0" cy="0"/>
        </a:xfrm>
      </p:grpSpPr>
      <p:sp>
        <p:nvSpPr>
          <p:cNvPr id="506" name="Google Shape;506;p4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7" name="Google Shape;507;p47"/>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8" name="Google Shape;508;p4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9" name="Google Shape;509;p47"/>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10" name="Google Shape;510;p4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11" name="Google Shape;511;p4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2" name="Google Shape;512;p4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3" name="Google Shape;513;p4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4" name="Google Shape;514;p4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5" name="Google Shape;515;p4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16" name="Google Shape;516;p4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17" name="Google Shape;517;p4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8" name="Google Shape;518;p4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19" name="Google Shape;519;p47"/>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520" name="Google Shape;520;p47"/>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521" name="Google Shape;521;p47"/>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522" name="Google Shape;522;p47"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23"/>
        <p:cNvGrpSpPr/>
        <p:nvPr/>
      </p:nvGrpSpPr>
      <p:grpSpPr>
        <a:xfrm>
          <a:off x="0" y="0"/>
          <a:ext cx="0" cy="0"/>
          <a:chOff x="0" y="0"/>
          <a:chExt cx="0" cy="0"/>
        </a:xfrm>
      </p:grpSpPr>
      <p:sp>
        <p:nvSpPr>
          <p:cNvPr id="524" name="Google Shape;524;p48"/>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5" name="Google Shape;525;p48"/>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6" name="Google Shape;526;p48"/>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27" name="Google Shape;527;p48"/>
          <p:cNvGrpSpPr/>
          <p:nvPr/>
        </p:nvGrpSpPr>
        <p:grpSpPr>
          <a:xfrm>
            <a:off x="1" y="5607273"/>
            <a:ext cx="12196128" cy="83414"/>
            <a:chOff x="-33239" y="5603791"/>
            <a:chExt cx="9147325" cy="83414"/>
          </a:xfrm>
        </p:grpSpPr>
        <p:cxnSp>
          <p:nvCxnSpPr>
            <p:cNvPr id="528" name="Google Shape;528;p48"/>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29" name="Google Shape;529;p48"/>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535"/>
        <p:cNvGrpSpPr/>
        <p:nvPr/>
      </p:nvGrpSpPr>
      <p:grpSpPr>
        <a:xfrm>
          <a:off x="0" y="0"/>
          <a:ext cx="0" cy="0"/>
          <a:chOff x="0" y="0"/>
          <a:chExt cx="0" cy="0"/>
        </a:xfrm>
      </p:grpSpPr>
      <p:sp>
        <p:nvSpPr>
          <p:cNvPr id="536" name="Google Shape;536;p5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7" name="Google Shape;537;p50"/>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38" name="Google Shape;538;p50"/>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39" name="Google Shape;539;p5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40" name="Google Shape;540;p5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41" name="Google Shape;541;p5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42" name="Google Shape;542;p5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43" name="Google Shape;543;p50"/>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44" name="Google Shape;544;p50"/>
          <p:cNvSpPr>
            <a:spLocks noGrp="1"/>
          </p:cNvSpPr>
          <p:nvPr>
            <p:ph type="pic" idx="2"/>
          </p:nvPr>
        </p:nvSpPr>
        <p:spPr>
          <a:xfrm>
            <a:off x="9282749" y="1283634"/>
            <a:ext cx="2377440" cy="3172968"/>
          </a:xfrm>
          <a:prstGeom prst="rect">
            <a:avLst/>
          </a:prstGeom>
          <a:noFill/>
          <a:ln>
            <a:noFill/>
          </a:ln>
        </p:spPr>
      </p:sp>
      <p:sp>
        <p:nvSpPr>
          <p:cNvPr id="545" name="Google Shape;545;p50"/>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6" name="Google Shape;546;p50"/>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7" name="Google Shape;547;p50"/>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8" name="Google Shape;548;p50"/>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9" name="Google Shape;549;p50"/>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0" name="Google Shape;550;p50"/>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1" name="Google Shape;551;p50"/>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2" name="Google Shape;552;p50"/>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53" name="Google Shape;553;p50"/>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Reading tip with wider picture 1">
  <p:cSld name="3_Reading tip with wider picture_1">
    <p:spTree>
      <p:nvGrpSpPr>
        <p:cNvPr id="1" name="Shape 554"/>
        <p:cNvGrpSpPr/>
        <p:nvPr/>
      </p:nvGrpSpPr>
      <p:grpSpPr>
        <a:xfrm>
          <a:off x="0" y="0"/>
          <a:ext cx="0" cy="0"/>
          <a:chOff x="0" y="0"/>
          <a:chExt cx="0" cy="0"/>
        </a:xfrm>
      </p:grpSpPr>
      <p:sp>
        <p:nvSpPr>
          <p:cNvPr id="555" name="Google Shape;555;p5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56" name="Google Shape;556;p51"/>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57" name="Google Shape;557;p51"/>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558" name="Google Shape;558;p51"/>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59" name="Google Shape;559;p5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60" name="Google Shape;560;p5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61" name="Google Shape;561;p5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62" name="Google Shape;562;p51"/>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563" name="Google Shape;563;p51"/>
          <p:cNvSpPr txBox="1">
            <a:spLocks noGrp="1"/>
          </p:cNvSpPr>
          <p:nvPr>
            <p:ph type="body" idx="1"/>
          </p:nvPr>
        </p:nvSpPr>
        <p:spPr>
          <a:xfrm>
            <a:off x="308302" y="1390025"/>
            <a:ext cx="31458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4" name="Google Shape;564;p51"/>
          <p:cNvSpPr>
            <a:spLocks noGrp="1"/>
          </p:cNvSpPr>
          <p:nvPr>
            <p:ph type="pic" idx="2"/>
          </p:nvPr>
        </p:nvSpPr>
        <p:spPr>
          <a:xfrm>
            <a:off x="8832388" y="1251284"/>
            <a:ext cx="3251700" cy="2499000"/>
          </a:xfrm>
          <a:prstGeom prst="rect">
            <a:avLst/>
          </a:prstGeom>
          <a:noFill/>
          <a:ln>
            <a:noFill/>
          </a:ln>
        </p:spPr>
      </p:sp>
      <p:sp>
        <p:nvSpPr>
          <p:cNvPr id="565" name="Google Shape;565;p51"/>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6" name="Google Shape;566;p51"/>
          <p:cNvSpPr txBox="1">
            <a:spLocks noGrp="1"/>
          </p:cNvSpPr>
          <p:nvPr>
            <p:ph type="body" idx="4"/>
          </p:nvPr>
        </p:nvSpPr>
        <p:spPr>
          <a:xfrm>
            <a:off x="5258177" y="1390025"/>
            <a:ext cx="31458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567"/>
        <p:cNvGrpSpPr/>
        <p:nvPr/>
      </p:nvGrpSpPr>
      <p:grpSpPr>
        <a:xfrm>
          <a:off x="0" y="0"/>
          <a:ext cx="0" cy="0"/>
          <a:chOff x="0" y="0"/>
          <a:chExt cx="0" cy="0"/>
        </a:xfrm>
      </p:grpSpPr>
      <p:sp>
        <p:nvSpPr>
          <p:cNvPr id="568" name="Google Shape;568;p52"/>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69" name="Google Shape;569;p52"/>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570" name="Google Shape;570;p52"/>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71" name="Google Shape;571;p52"/>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72" name="Google Shape;572;p5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73" name="Google Shape;573;p52"/>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574" name="Google Shape;574;p52"/>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575" name="Google Shape;575;p52"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576" name="Google Shape;576;p52"/>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7" name="Google Shape;577;p52"/>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8" name="Google Shape;578;p52"/>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9" name="Google Shape;579;p52"/>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0" name="Google Shape;580;p52"/>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581"/>
        <p:cNvGrpSpPr/>
        <p:nvPr/>
      </p:nvGrpSpPr>
      <p:grpSpPr>
        <a:xfrm>
          <a:off x="0" y="0"/>
          <a:ext cx="0" cy="0"/>
          <a:chOff x="0" y="0"/>
          <a:chExt cx="0" cy="0"/>
        </a:xfrm>
      </p:grpSpPr>
      <p:sp>
        <p:nvSpPr>
          <p:cNvPr id="582" name="Google Shape;582;p5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83" name="Google Shape;583;p53"/>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84" name="Google Shape;584;p53"/>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85" name="Google Shape;585;p53"/>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86" name="Google Shape;586;p53"/>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87" name="Google Shape;587;p5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88" name="Google Shape;588;p53"/>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89" name="Google Shape;589;p53"/>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90" name="Google Shape;590;p53"/>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1" name="Google Shape;591;p53"/>
          <p:cNvSpPr>
            <a:spLocks noGrp="1"/>
          </p:cNvSpPr>
          <p:nvPr>
            <p:ph type="pic" idx="2"/>
          </p:nvPr>
        </p:nvSpPr>
        <p:spPr>
          <a:xfrm>
            <a:off x="8832388" y="1251284"/>
            <a:ext cx="3251581" cy="2498913"/>
          </a:xfrm>
          <a:prstGeom prst="rect">
            <a:avLst/>
          </a:prstGeom>
          <a:noFill/>
          <a:ln>
            <a:noFill/>
          </a:ln>
        </p:spPr>
      </p:sp>
      <p:sp>
        <p:nvSpPr>
          <p:cNvPr id="592" name="Google Shape;592;p53"/>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593"/>
        <p:cNvGrpSpPr/>
        <p:nvPr/>
      </p:nvGrpSpPr>
      <p:grpSpPr>
        <a:xfrm>
          <a:off x="0" y="0"/>
          <a:ext cx="0" cy="0"/>
          <a:chOff x="0" y="0"/>
          <a:chExt cx="0" cy="0"/>
        </a:xfrm>
      </p:grpSpPr>
      <p:sp>
        <p:nvSpPr>
          <p:cNvPr id="594" name="Google Shape;594;p54"/>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95" name="Google Shape;595;p54"/>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96" name="Google Shape;596;p5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97" name="Google Shape;597;p54"/>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98" name="Google Shape;598;p5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99" name="Google Shape;599;p5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00" name="Google Shape;600;p54"/>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01" name="Google Shape;601;p5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02" name="Google Shape;602;p54"/>
          <p:cNvSpPr>
            <a:spLocks noGrp="1"/>
          </p:cNvSpPr>
          <p:nvPr>
            <p:ph type="pic" idx="2"/>
          </p:nvPr>
        </p:nvSpPr>
        <p:spPr>
          <a:xfrm>
            <a:off x="9093038" y="1058781"/>
            <a:ext cx="2715768" cy="2715768"/>
          </a:xfrm>
          <a:prstGeom prst="rect">
            <a:avLst/>
          </a:prstGeom>
          <a:noFill/>
          <a:ln>
            <a:noFill/>
          </a:ln>
        </p:spPr>
      </p:sp>
      <p:sp>
        <p:nvSpPr>
          <p:cNvPr id="603" name="Google Shape;603;p54"/>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4" name="Google Shape;604;p54"/>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5" name="Google Shape;605;p54"/>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6" name="Google Shape;606;p54"/>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7" name="Google Shape;607;p54"/>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8" name="Google Shape;608;p54"/>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9" name="Google Shape;609;p54"/>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610"/>
        <p:cNvGrpSpPr/>
        <p:nvPr/>
      </p:nvGrpSpPr>
      <p:grpSpPr>
        <a:xfrm>
          <a:off x="0" y="0"/>
          <a:ext cx="0" cy="0"/>
          <a:chOff x="0" y="0"/>
          <a:chExt cx="0" cy="0"/>
        </a:xfrm>
      </p:grpSpPr>
      <p:sp>
        <p:nvSpPr>
          <p:cNvPr id="611" name="Google Shape;611;p5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2" name="Google Shape;612;p55"/>
          <p:cNvSpPr>
            <a:spLocks noGrp="1"/>
          </p:cNvSpPr>
          <p:nvPr>
            <p:ph type="pic" idx="2"/>
          </p:nvPr>
        </p:nvSpPr>
        <p:spPr>
          <a:xfrm>
            <a:off x="8953152" y="1444919"/>
            <a:ext cx="2916936" cy="2596896"/>
          </a:xfrm>
          <a:prstGeom prst="rect">
            <a:avLst/>
          </a:prstGeom>
          <a:noFill/>
          <a:ln>
            <a:noFill/>
          </a:ln>
        </p:spPr>
      </p:sp>
      <p:sp>
        <p:nvSpPr>
          <p:cNvPr id="613" name="Google Shape;613;p55"/>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14" name="Google Shape;614;p55"/>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5" name="Google Shape;615;p55"/>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16" name="Google Shape;616;p55"/>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17" name="Google Shape;617;p5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18" name="Google Shape;618;p5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19" name="Google Shape;619;p55"/>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20" name="Google Shape;620;p5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21" name="Google Shape;621;p55"/>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622"/>
        <p:cNvGrpSpPr/>
        <p:nvPr/>
      </p:nvGrpSpPr>
      <p:grpSpPr>
        <a:xfrm>
          <a:off x="0" y="0"/>
          <a:ext cx="0" cy="0"/>
          <a:chOff x="0" y="0"/>
          <a:chExt cx="0" cy="0"/>
        </a:xfrm>
      </p:grpSpPr>
      <p:sp>
        <p:nvSpPr>
          <p:cNvPr id="623" name="Google Shape;623;p56"/>
          <p:cNvSpPr>
            <a:spLocks noGrp="1"/>
          </p:cNvSpPr>
          <p:nvPr>
            <p:ph type="pic" idx="2"/>
          </p:nvPr>
        </p:nvSpPr>
        <p:spPr>
          <a:xfrm>
            <a:off x="9810967" y="1562916"/>
            <a:ext cx="1152144" cy="1143000"/>
          </a:xfrm>
          <a:prstGeom prst="rect">
            <a:avLst/>
          </a:prstGeom>
          <a:noFill/>
          <a:ln>
            <a:noFill/>
          </a:ln>
        </p:spPr>
      </p:sp>
      <p:sp>
        <p:nvSpPr>
          <p:cNvPr id="624" name="Google Shape;624;p56"/>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5" name="Google Shape;625;p56"/>
          <p:cNvSpPr>
            <a:spLocks noGrp="1"/>
          </p:cNvSpPr>
          <p:nvPr>
            <p:ph type="pic" idx="3"/>
          </p:nvPr>
        </p:nvSpPr>
        <p:spPr>
          <a:xfrm>
            <a:off x="9757009" y="3260706"/>
            <a:ext cx="1216152" cy="987552"/>
          </a:xfrm>
          <a:prstGeom prst="rect">
            <a:avLst/>
          </a:prstGeom>
          <a:noFill/>
          <a:ln>
            <a:noFill/>
          </a:ln>
        </p:spPr>
      </p:sp>
      <p:sp>
        <p:nvSpPr>
          <p:cNvPr id="626" name="Google Shape;626;p56"/>
          <p:cNvSpPr>
            <a:spLocks noGrp="1"/>
          </p:cNvSpPr>
          <p:nvPr>
            <p:ph type="pic" idx="4"/>
          </p:nvPr>
        </p:nvSpPr>
        <p:spPr>
          <a:xfrm>
            <a:off x="9810967" y="4777725"/>
            <a:ext cx="1143000" cy="1143000"/>
          </a:xfrm>
          <a:prstGeom prst="rect">
            <a:avLst/>
          </a:prstGeom>
          <a:noFill/>
          <a:ln>
            <a:noFill/>
          </a:ln>
        </p:spPr>
      </p:sp>
      <p:cxnSp>
        <p:nvCxnSpPr>
          <p:cNvPr id="627" name="Google Shape;627;p56"/>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28" name="Google Shape;628;p56"/>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29" name="Google Shape;629;p56"/>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30" name="Google Shape;630;p5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31" name="Google Shape;631;p5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32" name="Google Shape;632;p56"/>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33" name="Google Shape;633;p5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34" name="Google Shape;634;p56"/>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
          <p:cNvSpPr/>
          <p:nvPr/>
        </p:nvSpPr>
        <p:spPr>
          <a:xfrm>
            <a:off x="-15450" y="0"/>
            <a:ext cx="12222899"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635"/>
        <p:cNvGrpSpPr/>
        <p:nvPr/>
      </p:nvGrpSpPr>
      <p:grpSpPr>
        <a:xfrm>
          <a:off x="0" y="0"/>
          <a:ext cx="0" cy="0"/>
          <a:chOff x="0" y="0"/>
          <a:chExt cx="0" cy="0"/>
        </a:xfrm>
      </p:grpSpPr>
      <p:sp>
        <p:nvSpPr>
          <p:cNvPr id="636" name="Google Shape;636;p57"/>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37" name="Google Shape;637;p57"/>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38" name="Google Shape;638;p57"/>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39" name="Google Shape;639;p57"/>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40" name="Google Shape;640;p57"/>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41" name="Google Shape;641;p5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42" name="Google Shape;642;p57"/>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43" name="Google Shape;643;p57"/>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44" name="Google Shape;644;p57"/>
          <p:cNvSpPr>
            <a:spLocks noGrp="1"/>
          </p:cNvSpPr>
          <p:nvPr>
            <p:ph type="pic" idx="2"/>
          </p:nvPr>
        </p:nvSpPr>
        <p:spPr>
          <a:xfrm>
            <a:off x="9209369" y="1251283"/>
            <a:ext cx="2404501" cy="2950013"/>
          </a:xfrm>
          <a:prstGeom prst="rect">
            <a:avLst/>
          </a:prstGeom>
          <a:noFill/>
          <a:ln>
            <a:noFill/>
          </a:ln>
        </p:spPr>
      </p:sp>
      <p:sp>
        <p:nvSpPr>
          <p:cNvPr id="645" name="Google Shape;645;p57"/>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6" name="Google Shape;646;p57"/>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7" name="Google Shape;647;p57"/>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48"/>
        <p:cNvGrpSpPr/>
        <p:nvPr/>
      </p:nvGrpSpPr>
      <p:grpSpPr>
        <a:xfrm>
          <a:off x="0" y="0"/>
          <a:ext cx="0" cy="0"/>
          <a:chOff x="0" y="0"/>
          <a:chExt cx="0" cy="0"/>
        </a:xfrm>
      </p:grpSpPr>
      <p:sp>
        <p:nvSpPr>
          <p:cNvPr id="649" name="Google Shape;649;p58"/>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0" name="Google Shape;650;p58"/>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1" name="Google Shape;651;p58"/>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2" name="Google Shape;652;p58"/>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3" name="Google Shape;653;p58"/>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54"/>
        <p:cNvGrpSpPr/>
        <p:nvPr/>
      </p:nvGrpSpPr>
      <p:grpSpPr>
        <a:xfrm>
          <a:off x="0" y="0"/>
          <a:ext cx="0" cy="0"/>
          <a:chOff x="0" y="0"/>
          <a:chExt cx="0" cy="0"/>
        </a:xfrm>
      </p:grpSpPr>
      <p:sp>
        <p:nvSpPr>
          <p:cNvPr id="655" name="Google Shape;655;p5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656"/>
        <p:cNvGrpSpPr/>
        <p:nvPr/>
      </p:nvGrpSpPr>
      <p:grpSpPr>
        <a:xfrm>
          <a:off x="0" y="0"/>
          <a:ext cx="0" cy="0"/>
          <a:chOff x="0" y="0"/>
          <a:chExt cx="0" cy="0"/>
        </a:xfrm>
      </p:grpSpPr>
      <p:sp>
        <p:nvSpPr>
          <p:cNvPr id="657" name="Google Shape;657;p6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58" name="Google Shape;658;p60"/>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59" name="Google Shape;659;p60"/>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60" name="Google Shape;660;p6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61" name="Google Shape;661;p6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62" name="Google Shape;662;p6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63" name="Google Shape;663;p6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64" name="Google Shape;664;p60"/>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65" name="Google Shape;665;p60"/>
          <p:cNvSpPr>
            <a:spLocks noGrp="1"/>
          </p:cNvSpPr>
          <p:nvPr>
            <p:ph type="pic" idx="2"/>
          </p:nvPr>
        </p:nvSpPr>
        <p:spPr>
          <a:xfrm>
            <a:off x="8916576" y="1661249"/>
            <a:ext cx="2990088" cy="2715768"/>
          </a:xfrm>
          <a:prstGeom prst="rect">
            <a:avLst/>
          </a:prstGeom>
          <a:noFill/>
          <a:ln>
            <a:noFill/>
          </a:ln>
        </p:spPr>
      </p:sp>
      <p:sp>
        <p:nvSpPr>
          <p:cNvPr id="666" name="Google Shape;666;p60"/>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7" name="Google Shape;667;p60"/>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8" name="Google Shape;668;p60"/>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9" name="Google Shape;669;p60"/>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70"/>
        <p:cNvGrpSpPr/>
        <p:nvPr/>
      </p:nvGrpSpPr>
      <p:grpSpPr>
        <a:xfrm>
          <a:off x="0" y="0"/>
          <a:ext cx="0" cy="0"/>
          <a:chOff x="0" y="0"/>
          <a:chExt cx="0" cy="0"/>
        </a:xfrm>
      </p:grpSpPr>
      <p:sp>
        <p:nvSpPr>
          <p:cNvPr id="671" name="Google Shape;671;p6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72" name="Google Shape;672;p61"/>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3" name="Google Shape;673;p6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74" name="Google Shape;674;p61"/>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75" name="Google Shape;675;p6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76" name="Google Shape;676;p6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77" name="Google Shape;677;p61"/>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78" name="Google Shape;678;p6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79" name="Google Shape;679;p61"/>
          <p:cNvSpPr>
            <a:spLocks noGrp="1"/>
          </p:cNvSpPr>
          <p:nvPr>
            <p:ph type="pic" idx="2"/>
          </p:nvPr>
        </p:nvSpPr>
        <p:spPr>
          <a:xfrm>
            <a:off x="9093038" y="1058781"/>
            <a:ext cx="2715768" cy="2715768"/>
          </a:xfrm>
          <a:prstGeom prst="rect">
            <a:avLst/>
          </a:prstGeom>
          <a:noFill/>
          <a:ln>
            <a:noFill/>
          </a:ln>
        </p:spPr>
      </p:sp>
      <p:sp>
        <p:nvSpPr>
          <p:cNvPr id="680" name="Google Shape;680;p61"/>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1" name="Google Shape;681;p61"/>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2" name="Google Shape;682;p61"/>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3" name="Google Shape;683;p61"/>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4" name="Google Shape;684;p61"/>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5" name="Google Shape;685;p61"/>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6" name="Google Shape;686;p61"/>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687"/>
        <p:cNvGrpSpPr/>
        <p:nvPr/>
      </p:nvGrpSpPr>
      <p:grpSpPr>
        <a:xfrm>
          <a:off x="0" y="0"/>
          <a:ext cx="0" cy="0"/>
          <a:chOff x="0" y="0"/>
          <a:chExt cx="0" cy="0"/>
        </a:xfrm>
      </p:grpSpPr>
      <p:sp>
        <p:nvSpPr>
          <p:cNvPr id="688" name="Google Shape;688;p6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9" name="Google Shape;689;p62"/>
          <p:cNvSpPr>
            <a:spLocks noGrp="1"/>
          </p:cNvSpPr>
          <p:nvPr>
            <p:ph type="pic" idx="2"/>
          </p:nvPr>
        </p:nvSpPr>
        <p:spPr>
          <a:xfrm>
            <a:off x="9510134" y="1431036"/>
            <a:ext cx="1965960" cy="3995928"/>
          </a:xfrm>
          <a:prstGeom prst="rect">
            <a:avLst/>
          </a:prstGeom>
          <a:noFill/>
          <a:ln>
            <a:noFill/>
          </a:ln>
        </p:spPr>
      </p:sp>
      <p:cxnSp>
        <p:nvCxnSpPr>
          <p:cNvPr id="690" name="Google Shape;690;p62"/>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91" name="Google Shape;691;p62"/>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92" name="Google Shape;692;p62"/>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93" name="Google Shape;693;p6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94" name="Google Shape;694;p6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95" name="Google Shape;695;p62"/>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96" name="Google Shape;696;p6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97" name="Google Shape;697;p62"/>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8" name="Google Shape;698;p62"/>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9" name="Google Shape;699;p62"/>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0" name="Google Shape;700;p62"/>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1" name="Google Shape;701;p62"/>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2" name="Google Shape;702;p62"/>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3" name="Google Shape;703;p62"/>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4" name="Google Shape;704;p62"/>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 Reading tip with pic and conversation bubbles 1">
  <p:cSld name="1_2 Reading tip with pic and conversation bubbles">
    <p:spTree>
      <p:nvGrpSpPr>
        <p:cNvPr id="1" name="Shape 710"/>
        <p:cNvGrpSpPr/>
        <p:nvPr/>
      </p:nvGrpSpPr>
      <p:grpSpPr>
        <a:xfrm>
          <a:off x="0" y="0"/>
          <a:ext cx="0" cy="0"/>
          <a:chOff x="0" y="0"/>
          <a:chExt cx="0" cy="0"/>
        </a:xfrm>
      </p:grpSpPr>
      <p:sp>
        <p:nvSpPr>
          <p:cNvPr id="711" name="Google Shape;711;p6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2" name="Google Shape;712;p64"/>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13" name="Google Shape;713;p64"/>
          <p:cNvSpPr txBox="1">
            <a:spLocks noGrp="1"/>
          </p:cNvSpPr>
          <p:nvPr>
            <p:ph type="body" idx="2"/>
          </p:nvPr>
        </p:nvSpPr>
        <p:spPr>
          <a:xfrm>
            <a:off x="138544" y="1343824"/>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14" name="Google Shape;714;p64"/>
          <p:cNvSpPr txBox="1">
            <a:spLocks noGrp="1"/>
          </p:cNvSpPr>
          <p:nvPr>
            <p:ph type="body" idx="3"/>
          </p:nvPr>
        </p:nvSpPr>
        <p:spPr>
          <a:xfrm>
            <a:off x="138544" y="3883036"/>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715" name="Google Shape;715;p64"/>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16" name="Google Shape;716;p64"/>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17" name="Google Shape;717;p64"/>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18" name="Google Shape;718;p6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19" name="Google Shape;719;p6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20" name="Google Shape;720;p64"/>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21" name="Google Shape;721;p64"/>
          <p:cNvPicPr preferRelativeResize="0"/>
          <p:nvPr/>
        </p:nvPicPr>
        <p:blipFill rotWithShape="1">
          <a:blip r:embed="rId5">
            <a:alphaModFix/>
          </a:blip>
          <a:srcRect/>
          <a:stretch/>
        </p:blipFill>
        <p:spPr>
          <a:xfrm>
            <a:off x="3847875" y="6251086"/>
            <a:ext cx="309929" cy="493980"/>
          </a:xfrm>
          <a:prstGeom prst="rect">
            <a:avLst/>
          </a:prstGeom>
          <a:noFill/>
          <a:ln>
            <a:noFill/>
          </a:ln>
        </p:spPr>
      </p:pic>
      <p:pic>
        <p:nvPicPr>
          <p:cNvPr id="722" name="Google Shape;722;p64"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723" name="Google Shape;723;p64"/>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4" name="Google Shape;724;p64"/>
          <p:cNvSpPr/>
          <p:nvPr/>
        </p:nvSpPr>
        <p:spPr>
          <a:xfrm rot="-2036003" flipH="1">
            <a:off x="3537616" y="1994864"/>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25" name="Google Shape;725;p64"/>
          <p:cNvSpPr txBox="1">
            <a:spLocks noGrp="1"/>
          </p:cNvSpPr>
          <p:nvPr>
            <p:ph type="body" idx="4"/>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26" name="Google Shape;726;p64"/>
          <p:cNvSpPr txBox="1">
            <a:spLocks noGrp="1"/>
          </p:cNvSpPr>
          <p:nvPr>
            <p:ph type="body" idx="5"/>
          </p:nvPr>
        </p:nvSpPr>
        <p:spPr>
          <a:xfrm rot="860265">
            <a:off x="9153636"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_Title Slide">
  <p:cSld name="3_Title Slide">
    <p:spTree>
      <p:nvGrpSpPr>
        <p:cNvPr id="1" name="Shape 727"/>
        <p:cNvGrpSpPr/>
        <p:nvPr/>
      </p:nvGrpSpPr>
      <p:grpSpPr>
        <a:xfrm>
          <a:off x="0" y="0"/>
          <a:ext cx="0" cy="0"/>
          <a:chOff x="0" y="0"/>
          <a:chExt cx="0" cy="0"/>
        </a:xfrm>
      </p:grpSpPr>
      <p:sp>
        <p:nvSpPr>
          <p:cNvPr id="728" name="Google Shape;728;p6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9" name="Google Shape;729;p65"/>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30" name="Google Shape;730;p65"/>
          <p:cNvSpPr txBox="1">
            <a:spLocks noGrp="1"/>
          </p:cNvSpPr>
          <p:nvPr>
            <p:ph type="body" idx="2"/>
          </p:nvPr>
        </p:nvSpPr>
        <p:spPr>
          <a:xfrm>
            <a:off x="230115" y="1166812"/>
            <a:ext cx="3036900" cy="53991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31" name="Google Shape;731;p65"/>
          <p:cNvSpPr txBox="1">
            <a:spLocks noGrp="1"/>
          </p:cNvSpPr>
          <p:nvPr>
            <p:ph type="body" idx="3"/>
          </p:nvPr>
        </p:nvSpPr>
        <p:spPr>
          <a:xfrm>
            <a:off x="6664562" y="1759685"/>
            <a:ext cx="52671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Arial"/>
                <a:ea typeface="Arial"/>
                <a:cs typeface="Arial"/>
                <a:sym typeface="Arial"/>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Arial"/>
                <a:ea typeface="Arial"/>
                <a:cs typeface="Arial"/>
                <a:sym typeface="Arial"/>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732" name="Google Shape;732;p6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33" name="Google Shape;733;p6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34" name="Google Shape;734;p6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35" name="Google Shape;735;p6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36" name="Google Shape;736;p6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37" name="Google Shape;737;p6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38" name="Google Shape;738;p65"/>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739"/>
        <p:cNvGrpSpPr/>
        <p:nvPr/>
      </p:nvGrpSpPr>
      <p:grpSpPr>
        <a:xfrm>
          <a:off x="0" y="0"/>
          <a:ext cx="0" cy="0"/>
          <a:chOff x="0" y="0"/>
          <a:chExt cx="0" cy="0"/>
        </a:xfrm>
      </p:grpSpPr>
      <p:sp>
        <p:nvSpPr>
          <p:cNvPr id="740" name="Google Shape;740;p6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1" name="Google Shape;741;p66"/>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2" name="Google Shape;742;p66"/>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43" name="Google Shape;743;p6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44" name="Google Shape;744;p6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45" name="Google Shape;745;p6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46" name="Google Shape;746;p6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47" name="Google Shape;747;p6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48" name="Google Shape;748;p6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49" name="Google Shape;749;p66"/>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750" name="Google Shape;750;p66"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751" name="Google Shape;751;p66"/>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2" name="Google Shape;752;p66"/>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3" name="Google Shape;753;p66"/>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4" name="Google Shape;754;p66"/>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5" name="Google Shape;755;p66"/>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756"/>
        <p:cNvGrpSpPr/>
        <p:nvPr/>
      </p:nvGrpSpPr>
      <p:grpSpPr>
        <a:xfrm>
          <a:off x="0" y="0"/>
          <a:ext cx="0" cy="0"/>
          <a:chOff x="0" y="0"/>
          <a:chExt cx="0" cy="0"/>
        </a:xfrm>
      </p:grpSpPr>
      <p:sp>
        <p:nvSpPr>
          <p:cNvPr id="757" name="Google Shape;757;p6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8" name="Google Shape;758;p67"/>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9" name="Google Shape;759;p67"/>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0" name="Google Shape;760;p67"/>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61" name="Google Shape;761;p6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62" name="Google Shape;762;p6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63" name="Google Shape;763;p6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64" name="Google Shape;764;p6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65" name="Google Shape;765;p6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66" name="Google Shape;766;p6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67" name="Google Shape;767;p67"/>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768" name="Google Shape;768;p67"/>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9" name="Google Shape;769;p67"/>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0" name="Google Shape;770;p67"/>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1" name="Google Shape;771;p67"/>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548" t="8195" r="-547" b="738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7"/>
          <p:cNvSpPr/>
          <p:nvPr/>
        </p:nvSpPr>
        <p:spPr>
          <a:xfrm>
            <a:off x="-4587" y="0"/>
            <a:ext cx="12222899" cy="5610900"/>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772"/>
        <p:cNvGrpSpPr/>
        <p:nvPr/>
      </p:nvGrpSpPr>
      <p:grpSpPr>
        <a:xfrm>
          <a:off x="0" y="0"/>
          <a:ext cx="0" cy="0"/>
          <a:chOff x="0" y="0"/>
          <a:chExt cx="0" cy="0"/>
        </a:xfrm>
      </p:grpSpPr>
      <p:sp>
        <p:nvSpPr>
          <p:cNvPr id="773" name="Google Shape;773;p68"/>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74" name="Google Shape;774;p68"/>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75" name="Google Shape;775;p68"/>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776" name="Google Shape;776;p68"/>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777" name="Google Shape;777;p6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778" name="Google Shape;778;p68"/>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779" name="Google Shape;779;p68"/>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780" name="Google Shape;780;p68"/>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781" name="Google Shape;781;p68"/>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2" name="Google Shape;782;p68"/>
          <p:cNvSpPr>
            <a:spLocks noGrp="1"/>
          </p:cNvSpPr>
          <p:nvPr>
            <p:ph type="pic" idx="2"/>
          </p:nvPr>
        </p:nvSpPr>
        <p:spPr>
          <a:xfrm>
            <a:off x="457146" y="524736"/>
            <a:ext cx="2514600" cy="2935200"/>
          </a:xfrm>
          <a:prstGeom prst="rect">
            <a:avLst/>
          </a:prstGeom>
          <a:noFill/>
          <a:ln>
            <a:noFill/>
          </a:ln>
        </p:spPr>
      </p:sp>
      <p:sp>
        <p:nvSpPr>
          <p:cNvPr id="783" name="Google Shape;783;p68"/>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84"/>
        <p:cNvGrpSpPr/>
        <p:nvPr/>
      </p:nvGrpSpPr>
      <p:grpSpPr>
        <a:xfrm>
          <a:off x="0" y="0"/>
          <a:ext cx="0" cy="0"/>
          <a:chOff x="0" y="0"/>
          <a:chExt cx="0" cy="0"/>
        </a:xfrm>
      </p:grpSpPr>
      <p:sp>
        <p:nvSpPr>
          <p:cNvPr id="785" name="Google Shape;785;p6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6" name="Google Shape;786;p69"/>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7" name="Google Shape;787;p69"/>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8" name="Google Shape;788;p69"/>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9" name="Google Shape;789;p69"/>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90" name="Google Shape;790;p6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1" name="Google Shape;791;p6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92" name="Google Shape;792;p6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93" name="Google Shape;793;p6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94" name="Google Shape;794;p6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95" name="Google Shape;795;p6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96" name="Google Shape;796;p69"/>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97"/>
        <p:cNvGrpSpPr/>
        <p:nvPr/>
      </p:nvGrpSpPr>
      <p:grpSpPr>
        <a:xfrm>
          <a:off x="0" y="0"/>
          <a:ext cx="0" cy="0"/>
          <a:chOff x="0" y="0"/>
          <a:chExt cx="0" cy="0"/>
        </a:xfrm>
      </p:grpSpPr>
      <p:sp>
        <p:nvSpPr>
          <p:cNvPr id="798" name="Google Shape;798;p7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99" name="Google Shape;799;p70"/>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800" name="Google Shape;800;p7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01" name="Google Shape;801;p70"/>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2" name="Google Shape;802;p7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03" name="Google Shape;803;p70"/>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804" name="Google Shape;804;p70"/>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805" name="Google Shape;805;p70"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06"/>
        <p:cNvGrpSpPr/>
        <p:nvPr/>
      </p:nvGrpSpPr>
      <p:grpSpPr>
        <a:xfrm>
          <a:off x="0" y="0"/>
          <a:ext cx="0" cy="0"/>
          <a:chOff x="0" y="0"/>
          <a:chExt cx="0" cy="0"/>
        </a:xfrm>
      </p:grpSpPr>
      <p:sp>
        <p:nvSpPr>
          <p:cNvPr id="807" name="Google Shape;807;p7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08" name="Google Shape;808;p71"/>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09" name="Google Shape;809;p71"/>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10" name="Google Shape;810;p71"/>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11" name="Google Shape;811;p7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12" name="Google Shape;812;p7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13" name="Google Shape;813;p71"/>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14" name="Google Shape;814;p71"/>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15"/>
        <p:cNvGrpSpPr/>
        <p:nvPr/>
      </p:nvGrpSpPr>
      <p:grpSpPr>
        <a:xfrm>
          <a:off x="0" y="0"/>
          <a:ext cx="0" cy="0"/>
          <a:chOff x="0" y="0"/>
          <a:chExt cx="0" cy="0"/>
        </a:xfrm>
      </p:grpSpPr>
      <p:sp>
        <p:nvSpPr>
          <p:cNvPr id="816" name="Google Shape;816;p7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17" name="Google Shape;817;p72"/>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18" name="Google Shape;818;p72"/>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819" name="Google Shape;819;p7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20" name="Google Shape;820;p72"/>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821" name="Google Shape;821;p72"/>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822" name="Google Shape;822;p72"/>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823" name="Google Shape;823;p72"/>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824"/>
        <p:cNvGrpSpPr/>
        <p:nvPr/>
      </p:nvGrpSpPr>
      <p:grpSpPr>
        <a:xfrm>
          <a:off x="0" y="0"/>
          <a:ext cx="0" cy="0"/>
          <a:chOff x="0" y="0"/>
          <a:chExt cx="0" cy="0"/>
        </a:xfrm>
      </p:grpSpPr>
      <p:sp>
        <p:nvSpPr>
          <p:cNvPr id="825" name="Google Shape;825;p73"/>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26" name="Google Shape;826;p73"/>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27" name="Google Shape;827;p73"/>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828" name="Google Shape;828;p73"/>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829" name="Google Shape;829;p7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830" name="Google Shape;830;p73"/>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831" name="Google Shape;831;p73"/>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832" name="Google Shape;832;p73"/>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833" name="Google Shape;833;p73"/>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4" name="Google Shape;834;p73"/>
          <p:cNvSpPr>
            <a:spLocks noGrp="1"/>
          </p:cNvSpPr>
          <p:nvPr>
            <p:ph type="pic" idx="2"/>
          </p:nvPr>
        </p:nvSpPr>
        <p:spPr>
          <a:xfrm>
            <a:off x="457146" y="524736"/>
            <a:ext cx="2514600" cy="2935200"/>
          </a:xfrm>
          <a:prstGeom prst="rect">
            <a:avLst/>
          </a:prstGeom>
          <a:noFill/>
          <a:ln>
            <a:noFill/>
          </a:ln>
        </p:spPr>
      </p:sp>
      <p:sp>
        <p:nvSpPr>
          <p:cNvPr id="835" name="Google Shape;835;p73"/>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841"/>
        <p:cNvGrpSpPr/>
        <p:nvPr/>
      </p:nvGrpSpPr>
      <p:grpSpPr>
        <a:xfrm>
          <a:off x="0" y="0"/>
          <a:ext cx="0" cy="0"/>
          <a:chOff x="0" y="0"/>
          <a:chExt cx="0" cy="0"/>
        </a:xfrm>
      </p:grpSpPr>
      <p:pic>
        <p:nvPicPr>
          <p:cNvPr id="842" name="Google Shape;842;p7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843" name="Google Shape;843;p7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4" name="Google Shape;844;p7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45" name="Google Shape;845;p7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46" name="Google Shape;846;p7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47" name="Google Shape;847;p75"/>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848" name="Google Shape;848;p7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9" name="Google Shape;849;p7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850" name="Google Shape;850;p75"/>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851" name="Google Shape;851;p7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2" name="Google Shape;852;p75"/>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3" name="Google Shape;853;p75"/>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4" name="Google Shape;854;p75"/>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5" name="Google Shape;855;p75"/>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6" name="Google Shape;856;p75"/>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7" name="Google Shape;857;p75"/>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8" name="Google Shape;858;p75"/>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9" name="Google Shape;859;p75"/>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0" name="Google Shape;860;p75"/>
          <p:cNvSpPr>
            <a:spLocks noGrp="1"/>
          </p:cNvSpPr>
          <p:nvPr>
            <p:ph type="pic" idx="9"/>
          </p:nvPr>
        </p:nvSpPr>
        <p:spPr>
          <a:xfrm>
            <a:off x="7967502" y="1420398"/>
            <a:ext cx="3962194" cy="3122713"/>
          </a:xfrm>
          <a:prstGeom prst="rect">
            <a:avLst/>
          </a:prstGeom>
          <a:noFill/>
          <a:ln>
            <a:noFill/>
          </a:ln>
        </p:spPr>
      </p:sp>
      <p:sp>
        <p:nvSpPr>
          <p:cNvPr id="861" name="Google Shape;861;p75"/>
          <p:cNvSpPr txBox="1">
            <a:spLocks noGrp="1"/>
          </p:cNvSpPr>
          <p:nvPr>
            <p:ph type="body" idx="13"/>
          </p:nvPr>
        </p:nvSpPr>
        <p:spPr>
          <a:xfrm>
            <a:off x="6381858" y="5027422"/>
            <a:ext cx="5547838" cy="1053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2" name="Google Shape;862;p75"/>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863"/>
        <p:cNvGrpSpPr/>
        <p:nvPr/>
      </p:nvGrpSpPr>
      <p:grpSpPr>
        <a:xfrm>
          <a:off x="0" y="0"/>
          <a:ext cx="0" cy="0"/>
          <a:chOff x="0" y="0"/>
          <a:chExt cx="0" cy="0"/>
        </a:xfrm>
      </p:grpSpPr>
      <p:sp>
        <p:nvSpPr>
          <p:cNvPr id="864" name="Google Shape;864;p76"/>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865" name="Google Shape;865;p76"/>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6" name="Google Shape;866;p76"/>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7" name="Google Shape;867;p76"/>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8" name="Google Shape;868;p7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9" name="Google Shape;869;p76"/>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70" name="Google Shape;870;p76"/>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871" name="Google Shape;871;p76"/>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2" name="Google Shape;872;p7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3" name="Google Shape;873;p7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74" name="Google Shape;874;p7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75" name="Google Shape;875;p7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76" name="Google Shape;876;p7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77" name="Google Shape;877;p7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78" name="Google Shape;878;p7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79" name="Google Shape;879;p76"/>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0" name="Google Shape;880;p76"/>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1" name="Google Shape;881;p76"/>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2" name="Google Shape;882;p76"/>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83"/>
        <p:cNvGrpSpPr/>
        <p:nvPr/>
      </p:nvGrpSpPr>
      <p:grpSpPr>
        <a:xfrm>
          <a:off x="0" y="0"/>
          <a:ext cx="0" cy="0"/>
          <a:chOff x="0" y="0"/>
          <a:chExt cx="0" cy="0"/>
        </a:xfrm>
      </p:grpSpPr>
      <p:sp>
        <p:nvSpPr>
          <p:cNvPr id="884" name="Google Shape;884;p77"/>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5" name="Google Shape;885;p77"/>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6" name="Google Shape;886;p77"/>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7" name="Google Shape;887;p77"/>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88" name="Google Shape;888;p7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889" name="Google Shape;889;p7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90" name="Google Shape;890;p7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91" name="Google Shape;891;p7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92" name="Google Shape;892;p7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93" name="Google Shape;893;p7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94" name="Google Shape;894;p7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95" name="Google Shape;895;p7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96" name="Google Shape;896;p7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97" name="Google Shape;897;p77"/>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8" name="Google Shape;898;p77"/>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99" name="Google Shape;899;p77"/>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900"/>
        <p:cNvGrpSpPr/>
        <p:nvPr/>
      </p:nvGrpSpPr>
      <p:grpSpPr>
        <a:xfrm>
          <a:off x="0" y="0"/>
          <a:ext cx="0" cy="0"/>
          <a:chOff x="0" y="0"/>
          <a:chExt cx="0" cy="0"/>
        </a:xfrm>
      </p:grpSpPr>
      <p:sp>
        <p:nvSpPr>
          <p:cNvPr id="901" name="Google Shape;901;p7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02" name="Google Shape;902;p78"/>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03" name="Google Shape;903;p78"/>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04" name="Google Shape;904;p7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05" name="Google Shape;905;p7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06" name="Google Shape;906;p7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07" name="Google Shape;907;p7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08" name="Google Shape;908;p7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09" name="Google Shape;909;p7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10" name="Google Shape;910;p7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11" name="Google Shape;911;p78"/>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2" name="Google Shape;912;p78"/>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13" name="Google Shape;913;p78"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914"/>
        <p:cNvGrpSpPr/>
        <p:nvPr/>
      </p:nvGrpSpPr>
      <p:grpSpPr>
        <a:xfrm>
          <a:off x="0" y="0"/>
          <a:ext cx="0" cy="0"/>
          <a:chOff x="0" y="0"/>
          <a:chExt cx="0" cy="0"/>
        </a:xfrm>
      </p:grpSpPr>
      <p:sp>
        <p:nvSpPr>
          <p:cNvPr id="915" name="Google Shape;915;p7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6" name="Google Shape;916;p79"/>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7" name="Google Shape;917;p79"/>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18" name="Google Shape;918;p7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19" name="Google Shape;919;p7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20" name="Google Shape;920;p7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21" name="Google Shape;921;p79"/>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22" name="Google Shape;922;p7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23" name="Google Shape;923;p7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24" name="Google Shape;924;p7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25" name="Google Shape;925;p79"/>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926" name="Google Shape;926;p7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927"/>
        <p:cNvGrpSpPr/>
        <p:nvPr/>
      </p:nvGrpSpPr>
      <p:grpSpPr>
        <a:xfrm>
          <a:off x="0" y="0"/>
          <a:ext cx="0" cy="0"/>
          <a:chOff x="0" y="0"/>
          <a:chExt cx="0" cy="0"/>
        </a:xfrm>
      </p:grpSpPr>
      <p:pic>
        <p:nvPicPr>
          <p:cNvPr id="928" name="Google Shape;928;p8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929" name="Google Shape;929;p8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0" name="Google Shape;930;p8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31" name="Google Shape;931;p80"/>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932" name="Google Shape;932;p80"/>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933" name="Google Shape;933;p8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34" name="Google Shape;934;p8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35" name="Google Shape;935;p8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36" name="Google Shape;936;p8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37" name="Google Shape;937;p8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8" name="Google Shape;938;p80"/>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9" name="Google Shape;939;p80"/>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940"/>
        <p:cNvGrpSpPr/>
        <p:nvPr/>
      </p:nvGrpSpPr>
      <p:grpSpPr>
        <a:xfrm>
          <a:off x="0" y="0"/>
          <a:ext cx="0" cy="0"/>
          <a:chOff x="0" y="0"/>
          <a:chExt cx="0" cy="0"/>
        </a:xfrm>
      </p:grpSpPr>
      <p:sp>
        <p:nvSpPr>
          <p:cNvPr id="941" name="Google Shape;941;p81"/>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2" name="Google Shape;942;p81"/>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3" name="Google Shape;943;p81"/>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4" name="Google Shape;944;p81"/>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5" name="Google Shape;945;p81"/>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6" name="Google Shape;946;p81"/>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7" name="Google Shape;947;p81"/>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8" name="Google Shape;948;p81"/>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9" name="Google Shape;949;p81"/>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50" name="Google Shape;950;p8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51" name="Google Shape;951;p81"/>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52" name="Google Shape;952;p8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53" name="Google Shape;953;p8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4" name="Google Shape;954;p8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55" name="Google Shape;955;p8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56" name="Google Shape;956;p8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57" name="Google Shape;957;p8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58" name="Google Shape;958;p8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959"/>
        <p:cNvGrpSpPr/>
        <p:nvPr/>
      </p:nvGrpSpPr>
      <p:grpSpPr>
        <a:xfrm>
          <a:off x="0" y="0"/>
          <a:ext cx="0" cy="0"/>
          <a:chOff x="0" y="0"/>
          <a:chExt cx="0" cy="0"/>
        </a:xfrm>
      </p:grpSpPr>
      <p:sp>
        <p:nvSpPr>
          <p:cNvPr id="960" name="Google Shape;960;p82"/>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961" name="Google Shape;961;p82"/>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2" name="Google Shape;962;p82"/>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3" name="Google Shape;963;p8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4" name="Google Shape;964;p82"/>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65" name="Google Shape;965;p8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66" name="Google Shape;966;p82"/>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67" name="Google Shape;967;p8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68" name="Google Shape;968;p8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69" name="Google Shape;969;p8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70" name="Google Shape;970;p8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71" name="Google Shape;971;p8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72" name="Google Shape;972;p8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73" name="Google Shape;973;p8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974" name="Google Shape;974;p82"/>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975" name="Google Shape;975;p82"/>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976" name="Google Shape;976;p82"/>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977"/>
        <p:cNvGrpSpPr/>
        <p:nvPr/>
      </p:nvGrpSpPr>
      <p:grpSpPr>
        <a:xfrm>
          <a:off x="0" y="0"/>
          <a:ext cx="0" cy="0"/>
          <a:chOff x="0" y="0"/>
          <a:chExt cx="0" cy="0"/>
        </a:xfrm>
      </p:grpSpPr>
      <p:sp>
        <p:nvSpPr>
          <p:cNvPr id="978" name="Google Shape;978;p83"/>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979" name="Google Shape;979;p83"/>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0" name="Google Shape;980;p83"/>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1" name="Google Shape;981;p8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2" name="Google Shape;982;p83"/>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83" name="Google Shape;983;p83"/>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984" name="Google Shape;984;p83"/>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85" name="Google Shape;985;p8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86" name="Google Shape;986;p8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7" name="Google Shape;987;p8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88" name="Google Shape;988;p8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89" name="Google Shape;989;p8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90" name="Google Shape;990;p8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91" name="Google Shape;991;p8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992" name="Google Shape;992;p83"/>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993" name="Google Shape;993;p83"/>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994" name="Google Shape;994;p83"/>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995"/>
        <p:cNvGrpSpPr/>
        <p:nvPr/>
      </p:nvGrpSpPr>
      <p:grpSpPr>
        <a:xfrm>
          <a:off x="0" y="0"/>
          <a:ext cx="0" cy="0"/>
          <a:chOff x="0" y="0"/>
          <a:chExt cx="0" cy="0"/>
        </a:xfrm>
      </p:grpSpPr>
      <p:sp>
        <p:nvSpPr>
          <p:cNvPr id="996" name="Google Shape;996;p84"/>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7" name="Google Shape;997;p84"/>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8" name="Google Shape;998;p84"/>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9" name="Google Shape;999;p84"/>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0" name="Google Shape;1000;p84"/>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1" name="Google Shape;1001;p84"/>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2" name="Google Shape;1002;p84"/>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3" name="Google Shape;1003;p84"/>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4" name="Google Shape;1004;p84"/>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05" name="Google Shape;1005;p8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006" name="Google Shape;1006;p84"/>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07" name="Google Shape;1007;p8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08" name="Google Shape;1008;p8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09" name="Google Shape;1009;p8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0" name="Google Shape;1010;p8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11" name="Google Shape;1011;p8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2" name="Google Shape;1012;p8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13" name="Google Shape;1013;p8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1014"/>
        <p:cNvGrpSpPr/>
        <p:nvPr/>
      </p:nvGrpSpPr>
      <p:grpSpPr>
        <a:xfrm>
          <a:off x="0" y="0"/>
          <a:ext cx="0" cy="0"/>
          <a:chOff x="0" y="0"/>
          <a:chExt cx="0" cy="0"/>
        </a:xfrm>
      </p:grpSpPr>
      <p:pic>
        <p:nvPicPr>
          <p:cNvPr id="1015" name="Google Shape;1015;p8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16" name="Google Shape;1016;p8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7" name="Google Shape;1017;p8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18" name="Google Shape;1018;p8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19" name="Google Shape;1019;p8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20" name="Google Shape;1020;p85"/>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21" name="Google Shape;1021;p8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22" name="Google Shape;1022;p8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23" name="Google Shape;1023;p85"/>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24" name="Google Shape;1024;p8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5" name="Google Shape;1025;p85"/>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6" name="Google Shape;1026;p85"/>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7" name="Google Shape;1027;p85"/>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8" name="Google Shape;1028;p85"/>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9" name="Google Shape;1029;p85"/>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0" name="Google Shape;1030;p85"/>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1" name="Google Shape;1031;p85"/>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2" name="Google Shape;1032;p85"/>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33" name="Google Shape;1033;p85"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1034"/>
        <p:cNvGrpSpPr/>
        <p:nvPr/>
      </p:nvGrpSpPr>
      <p:grpSpPr>
        <a:xfrm>
          <a:off x="0" y="0"/>
          <a:ext cx="0" cy="0"/>
          <a:chOff x="0" y="0"/>
          <a:chExt cx="0" cy="0"/>
        </a:xfrm>
      </p:grpSpPr>
      <p:pic>
        <p:nvPicPr>
          <p:cNvPr id="1035" name="Google Shape;1035;p8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36" name="Google Shape;1036;p8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37" name="Google Shape;1037;p8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38" name="Google Shape;1038;p8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39" name="Google Shape;1039;p8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40" name="Google Shape;1040;p8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41" name="Google Shape;1041;p8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2" name="Google Shape;1042;p8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43" name="Google Shape;1043;p8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44" name="Google Shape;1044;p8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45" name="Google Shape;1045;p86"/>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6" name="Google Shape;1046;p86"/>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7" name="Google Shape;1047;p86"/>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8" name="Google Shape;1048;p86"/>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9" name="Google Shape;1049;p86"/>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0" name="Google Shape;1050;p86"/>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1" name="Google Shape;1051;p86"/>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2" name="Google Shape;1052;p86"/>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3" name="Google Shape;1053;p86"/>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4" name="Google Shape;1054;p86"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1055" name="Google Shape;1055;p86"/>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56" name="Google Shape;1056;p86"/>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57" name="Google Shape;1057;p86"/>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58"/>
        <p:cNvGrpSpPr/>
        <p:nvPr/>
      </p:nvGrpSpPr>
      <p:grpSpPr>
        <a:xfrm>
          <a:off x="0" y="0"/>
          <a:ext cx="0" cy="0"/>
          <a:chOff x="0" y="0"/>
          <a:chExt cx="0" cy="0"/>
        </a:xfrm>
      </p:grpSpPr>
      <p:pic>
        <p:nvPicPr>
          <p:cNvPr id="1059" name="Google Shape;1059;p8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60" name="Google Shape;1060;p8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1" name="Google Shape;1061;p8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62" name="Google Shape;1062;p8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63" name="Google Shape;1063;p8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4" name="Google Shape;1064;p8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65" name="Google Shape;1065;p8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66" name="Google Shape;1066;p87"/>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067" name="Google Shape;1067;p8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68" name="Google Shape;1068;p8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69" name="Google Shape;1069;p87"/>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0" name="Google Shape;1070;p87"/>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1071"/>
        <p:cNvGrpSpPr/>
        <p:nvPr/>
      </p:nvGrpSpPr>
      <p:grpSpPr>
        <a:xfrm>
          <a:off x="0" y="0"/>
          <a:ext cx="0" cy="0"/>
          <a:chOff x="0" y="0"/>
          <a:chExt cx="0" cy="0"/>
        </a:xfrm>
      </p:grpSpPr>
      <p:pic>
        <p:nvPicPr>
          <p:cNvPr id="1072" name="Google Shape;1072;p8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73" name="Google Shape;1073;p8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74" name="Google Shape;1074;p8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75" name="Google Shape;1075;p8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76" name="Google Shape;1076;p8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77" name="Google Shape;1077;p88"/>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78" name="Google Shape;1078;p8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79" name="Google Shape;1079;p8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80" name="Google Shape;1080;p88"/>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81" name="Google Shape;1081;p8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2" name="Google Shape;1082;p88"/>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3" name="Google Shape;1083;p88"/>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71" name="Google Shape;71;p1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1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1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1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1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1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1084"/>
        <p:cNvGrpSpPr/>
        <p:nvPr/>
      </p:nvGrpSpPr>
      <p:grpSpPr>
        <a:xfrm>
          <a:off x="0" y="0"/>
          <a:ext cx="0" cy="0"/>
          <a:chOff x="0" y="0"/>
          <a:chExt cx="0" cy="0"/>
        </a:xfrm>
      </p:grpSpPr>
      <p:pic>
        <p:nvPicPr>
          <p:cNvPr id="1085" name="Google Shape;1085;p8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86" name="Google Shape;1086;p8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87" name="Google Shape;1087;p8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88" name="Google Shape;1088;p8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89" name="Google Shape;1089;p8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90" name="Google Shape;1090;p89"/>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91" name="Google Shape;1091;p8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92" name="Google Shape;1092;p89"/>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93" name="Google Shape;1093;p89"/>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94" name="Google Shape;1094;p8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95" name="Google Shape;1095;p89"/>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6" name="Google Shape;1096;p89"/>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7" name="Google Shape;1097;p89"/>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8" name="Google Shape;1098;p89"/>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9" name="Google Shape;1099;p89"/>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0" name="Google Shape;1100;p89"/>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1" name="Google Shape;1101;p89"/>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102"/>
        <p:cNvGrpSpPr/>
        <p:nvPr/>
      </p:nvGrpSpPr>
      <p:grpSpPr>
        <a:xfrm>
          <a:off x="0" y="0"/>
          <a:ext cx="0" cy="0"/>
          <a:chOff x="0" y="0"/>
          <a:chExt cx="0" cy="0"/>
        </a:xfrm>
      </p:grpSpPr>
      <p:pic>
        <p:nvPicPr>
          <p:cNvPr id="1103" name="Google Shape;1103;p9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104" name="Google Shape;1104;p9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05" name="Google Shape;1105;p9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06" name="Google Shape;1106;p90"/>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107" name="Google Shape;1107;p90"/>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108" name="Google Shape;1108;p9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09" name="Google Shape;1109;p9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10" name="Google Shape;1110;p9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11" name="Google Shape;1111;p9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12" name="Google Shape;1112;p9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13" name="Google Shape;1113;p90"/>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114"/>
        <p:cNvGrpSpPr/>
        <p:nvPr/>
      </p:nvGrpSpPr>
      <p:grpSpPr>
        <a:xfrm>
          <a:off x="0" y="0"/>
          <a:ext cx="0" cy="0"/>
          <a:chOff x="0" y="0"/>
          <a:chExt cx="0" cy="0"/>
        </a:xfrm>
      </p:grpSpPr>
      <p:pic>
        <p:nvPicPr>
          <p:cNvPr id="1115" name="Google Shape;1115;p9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116" name="Google Shape;1116;p9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17" name="Google Shape;1117;p9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18" name="Google Shape;1118;p91"/>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119" name="Google Shape;1119;p91"/>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120" name="Google Shape;1120;p9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21" name="Google Shape;1121;p9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22" name="Google Shape;1122;p9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23" name="Google Shape;1123;p9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24" name="Google Shape;1124;p9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25" name="Google Shape;1125;p91"/>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6" name="Google Shape;1126;p91"/>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1127"/>
        <p:cNvGrpSpPr/>
        <p:nvPr/>
      </p:nvGrpSpPr>
      <p:grpSpPr>
        <a:xfrm>
          <a:off x="0" y="0"/>
          <a:ext cx="0" cy="0"/>
          <a:chOff x="0" y="0"/>
          <a:chExt cx="0" cy="0"/>
        </a:xfrm>
      </p:grpSpPr>
      <p:sp>
        <p:nvSpPr>
          <p:cNvPr id="1128" name="Google Shape;1128;p92"/>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1129" name="Google Shape;1129;p92"/>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0" name="Google Shape;1130;p9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3_Title, 3 points,content box 1">
  <p:cSld name="3_Title, 3 points,content box">
    <p:spTree>
      <p:nvGrpSpPr>
        <p:cNvPr id="1" name="Shape 1131"/>
        <p:cNvGrpSpPr/>
        <p:nvPr/>
      </p:nvGrpSpPr>
      <p:grpSpPr>
        <a:xfrm>
          <a:off x="0" y="0"/>
          <a:ext cx="0" cy="0"/>
          <a:chOff x="0" y="0"/>
          <a:chExt cx="0" cy="0"/>
        </a:xfrm>
      </p:grpSpPr>
      <p:pic>
        <p:nvPicPr>
          <p:cNvPr id="1132" name="Google Shape;1132;p9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133" name="Google Shape;1133;p9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4" name="Google Shape;1134;p9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35" name="Google Shape;1135;p9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36" name="Google Shape;1136;p9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37" name="Google Shape;1137;p9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138" name="Google Shape;1138;p9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9" name="Google Shape;1139;p9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140" name="Google Shape;1140;p9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141" name="Google Shape;1141;p9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42" name="Google Shape;1142;p93"/>
          <p:cNvSpPr txBox="1">
            <a:spLocks noGrp="1"/>
          </p:cNvSpPr>
          <p:nvPr>
            <p:ph type="body" idx="1"/>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Arial"/>
                <a:ea typeface="Arial"/>
                <a:cs typeface="Arial"/>
                <a:sym typeface="Arial"/>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43" name="Google Shape;1143;p93"/>
          <p:cNvSpPr txBox="1">
            <a:spLocks noGrp="1"/>
          </p:cNvSpPr>
          <p:nvPr>
            <p:ph type="body" idx="2"/>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Arial"/>
                <a:ea typeface="Arial"/>
                <a:cs typeface="Arial"/>
                <a:sym typeface="Arial"/>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44" name="Google Shape;1144;p93"/>
          <p:cNvSpPr txBox="1">
            <a:spLocks noGrp="1"/>
          </p:cNvSpPr>
          <p:nvPr>
            <p:ph type="body" idx="3"/>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Arial"/>
                <a:ea typeface="Arial"/>
                <a:cs typeface="Arial"/>
                <a:sym typeface="Arial"/>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45" name="Google Shape;1145;p93"/>
          <p:cNvSpPr txBox="1">
            <a:spLocks noGrp="1"/>
          </p:cNvSpPr>
          <p:nvPr>
            <p:ph type="body" idx="4"/>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Arial"/>
                <a:ea typeface="Arial"/>
                <a:cs typeface="Arial"/>
                <a:sym typeface="Arial"/>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46" name="Google Shape;1146;p93"/>
          <p:cNvSpPr txBox="1">
            <a:spLocks noGrp="1"/>
          </p:cNvSpPr>
          <p:nvPr>
            <p:ph type="body" idx="5"/>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Arial"/>
                <a:ea typeface="Arial"/>
                <a:cs typeface="Arial"/>
                <a:sym typeface="Arial"/>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47" name="Google Shape;1147;p93"/>
          <p:cNvSpPr txBox="1">
            <a:spLocks noGrp="1"/>
          </p:cNvSpPr>
          <p:nvPr>
            <p:ph type="body" idx="6"/>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Arial"/>
                <a:ea typeface="Arial"/>
                <a:cs typeface="Arial"/>
                <a:sym typeface="Arial"/>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48" name="Google Shape;1148;p93"/>
          <p:cNvSpPr>
            <a:spLocks noGrp="1"/>
          </p:cNvSpPr>
          <p:nvPr>
            <p:ph type="pic" idx="7"/>
          </p:nvPr>
        </p:nvSpPr>
        <p:spPr>
          <a:xfrm>
            <a:off x="6096000" y="1589982"/>
            <a:ext cx="5397600" cy="3946200"/>
          </a:xfrm>
          <a:prstGeom prst="rect">
            <a:avLst/>
          </a:prstGeom>
          <a:noFill/>
          <a:ln>
            <a:noFill/>
          </a:ln>
        </p:spPr>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3_Call out Bubbles">
  <p:cSld name="3_Call out Bubbles">
    <p:spTree>
      <p:nvGrpSpPr>
        <p:cNvPr id="1" name="Shape 1149"/>
        <p:cNvGrpSpPr/>
        <p:nvPr/>
      </p:nvGrpSpPr>
      <p:grpSpPr>
        <a:xfrm>
          <a:off x="0" y="0"/>
          <a:ext cx="0" cy="0"/>
          <a:chOff x="0" y="0"/>
          <a:chExt cx="0" cy="0"/>
        </a:xfrm>
      </p:grpSpPr>
      <p:pic>
        <p:nvPicPr>
          <p:cNvPr id="1150" name="Google Shape;1150;p9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151" name="Google Shape;1151;p9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52" name="Google Shape;1152;p9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53" name="Google Shape;1153;p9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54" name="Google Shape;1154;p9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5" name="Google Shape;1155;p9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156" name="Google Shape;1156;p9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57" name="Google Shape;1157;p9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sp>
        <p:nvSpPr>
          <p:cNvPr id="1158" name="Google Shape;1158;p9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59" name="Google Shape;1159;p94"/>
          <p:cNvSpPr/>
          <p:nvPr/>
        </p:nvSpPr>
        <p:spPr>
          <a:xfrm flipH="1">
            <a:off x="7073390" y="3783598"/>
            <a:ext cx="3970500" cy="2112900"/>
          </a:xfrm>
          <a:prstGeom prst="wedgeRoundRectCallout">
            <a:avLst>
              <a:gd name="adj1" fmla="val -37634"/>
              <a:gd name="adj2" fmla="val 67223"/>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60" name="Google Shape;1160;p94"/>
          <p:cNvSpPr/>
          <p:nvPr/>
        </p:nvSpPr>
        <p:spPr>
          <a:xfrm>
            <a:off x="1224534" y="4321133"/>
            <a:ext cx="5353200" cy="1651500"/>
          </a:xfrm>
          <a:prstGeom prst="wedgeRoundRectCallout">
            <a:avLst>
              <a:gd name="adj1" fmla="val -39583"/>
              <a:gd name="adj2" fmla="val 7050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61" name="Google Shape;1161;p94"/>
          <p:cNvSpPr/>
          <p:nvPr/>
        </p:nvSpPr>
        <p:spPr>
          <a:xfrm rot="10800000" flipH="1">
            <a:off x="537973" y="2489059"/>
            <a:ext cx="3571800" cy="1651500"/>
          </a:xfrm>
          <a:prstGeom prst="wedgeRoundRectCallout">
            <a:avLst>
              <a:gd name="adj1" fmla="val -40312"/>
              <a:gd name="adj2" fmla="val 75317"/>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62" name="Google Shape;1162;p94"/>
          <p:cNvSpPr/>
          <p:nvPr/>
        </p:nvSpPr>
        <p:spPr>
          <a:xfrm rot="10800000" flipH="1">
            <a:off x="8170224" y="2062952"/>
            <a:ext cx="3571800" cy="1535700"/>
          </a:xfrm>
          <a:prstGeom prst="wedgeRoundRectCallout">
            <a:avLst>
              <a:gd name="adj1" fmla="val -43095"/>
              <a:gd name="adj2" fmla="val 8013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63" name="Google Shape;1163;p94"/>
          <p:cNvSpPr/>
          <p:nvPr/>
        </p:nvSpPr>
        <p:spPr>
          <a:xfrm>
            <a:off x="4310091" y="1501557"/>
            <a:ext cx="3571800" cy="2073000"/>
          </a:xfrm>
          <a:prstGeom prst="wedgeRoundRectCallout">
            <a:avLst>
              <a:gd name="adj1" fmla="val -41982"/>
              <a:gd name="adj2" fmla="val 76540"/>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64" name="Google Shape;1164;p94"/>
          <p:cNvSpPr txBox="1"/>
          <p:nvPr/>
        </p:nvSpPr>
        <p:spPr>
          <a:xfrm>
            <a:off x="299493" y="1478182"/>
            <a:ext cx="35052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06FB6"/>
                </a:solidFill>
                <a:latin typeface="Arial"/>
                <a:ea typeface="Arial"/>
                <a:cs typeface="Arial"/>
                <a:sym typeface="Arial"/>
              </a:rPr>
              <a:t>#askyourchild</a:t>
            </a:r>
            <a:endParaRPr sz="3200" b="0" i="0" u="none" strike="noStrike" cap="none">
              <a:solidFill>
                <a:srgbClr val="000000"/>
              </a:solidFill>
              <a:latin typeface="Arial"/>
              <a:ea typeface="Arial"/>
              <a:cs typeface="Arial"/>
              <a:sym typeface="Arial"/>
            </a:endParaRPr>
          </a:p>
        </p:txBody>
      </p:sp>
      <p:sp>
        <p:nvSpPr>
          <p:cNvPr id="1165" name="Google Shape;1165;p94"/>
          <p:cNvSpPr txBox="1">
            <a:spLocks noGrp="1"/>
          </p:cNvSpPr>
          <p:nvPr>
            <p:ph type="body" idx="1"/>
          </p:nvPr>
        </p:nvSpPr>
        <p:spPr>
          <a:xfrm>
            <a:off x="1371600" y="4414453"/>
            <a:ext cx="5269800" cy="1462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66" name="Google Shape;1166;p94"/>
          <p:cNvSpPr txBox="1">
            <a:spLocks noGrp="1"/>
          </p:cNvSpPr>
          <p:nvPr>
            <p:ph type="body" idx="2"/>
          </p:nvPr>
        </p:nvSpPr>
        <p:spPr>
          <a:xfrm>
            <a:off x="516599" y="2489153"/>
            <a:ext cx="3654300" cy="1558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67" name="Google Shape;1167;p94"/>
          <p:cNvSpPr txBox="1">
            <a:spLocks noGrp="1"/>
          </p:cNvSpPr>
          <p:nvPr>
            <p:ph type="body" idx="3"/>
          </p:nvPr>
        </p:nvSpPr>
        <p:spPr>
          <a:xfrm>
            <a:off x="4372023" y="1550592"/>
            <a:ext cx="3552900" cy="1954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68" name="Google Shape;1168;p94"/>
          <p:cNvSpPr txBox="1">
            <a:spLocks noGrp="1"/>
          </p:cNvSpPr>
          <p:nvPr>
            <p:ph type="body" idx="4"/>
          </p:nvPr>
        </p:nvSpPr>
        <p:spPr>
          <a:xfrm>
            <a:off x="7211666" y="3836010"/>
            <a:ext cx="3878700" cy="2006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69" name="Google Shape;1169;p94"/>
          <p:cNvSpPr txBox="1">
            <a:spLocks noGrp="1"/>
          </p:cNvSpPr>
          <p:nvPr>
            <p:ph type="body" idx="5"/>
          </p:nvPr>
        </p:nvSpPr>
        <p:spPr>
          <a:xfrm>
            <a:off x="8170223" y="2062956"/>
            <a:ext cx="3620700" cy="15357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170" name="Google Shape;1170;p94"/>
          <p:cNvPicPr preferRelativeResize="0"/>
          <p:nvPr/>
        </p:nvPicPr>
        <p:blipFill rotWithShape="1">
          <a:blip r:embed="rId5">
            <a:alphaModFix/>
          </a:blip>
          <a:srcRect/>
          <a:stretch/>
        </p:blipFill>
        <p:spPr>
          <a:xfrm>
            <a:off x="4458273" y="6324412"/>
            <a:ext cx="529889" cy="497951"/>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176"/>
        <p:cNvGrpSpPr/>
        <p:nvPr/>
      </p:nvGrpSpPr>
      <p:grpSpPr>
        <a:xfrm>
          <a:off x="0" y="0"/>
          <a:ext cx="0" cy="0"/>
          <a:chOff x="0" y="0"/>
          <a:chExt cx="0" cy="0"/>
        </a:xfrm>
      </p:grpSpPr>
      <p:sp>
        <p:nvSpPr>
          <p:cNvPr id="1177" name="Google Shape;1177;p96"/>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78" name="Google Shape;1178;p96"/>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79" name="Google Shape;1179;p96"/>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80" name="Google Shape;1180;p96"/>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181" name="Google Shape;1181;p9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182" name="Google Shape;1182;p96"/>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183" name="Google Shape;1183;p96"/>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184" name="Google Shape;1184;p96"/>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185" name="Google Shape;1185;p96"/>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6" name="Google Shape;1186;p96"/>
          <p:cNvSpPr>
            <a:spLocks noGrp="1"/>
          </p:cNvSpPr>
          <p:nvPr>
            <p:ph type="pic" idx="2"/>
          </p:nvPr>
        </p:nvSpPr>
        <p:spPr>
          <a:xfrm>
            <a:off x="457146" y="524736"/>
            <a:ext cx="2514600" cy="2935200"/>
          </a:xfrm>
          <a:prstGeom prst="rect">
            <a:avLst/>
          </a:prstGeom>
          <a:noFill/>
          <a:ln>
            <a:noFill/>
          </a:ln>
        </p:spPr>
      </p:sp>
      <p:sp>
        <p:nvSpPr>
          <p:cNvPr id="1187" name="Google Shape;1187;p96"/>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188"/>
        <p:cNvGrpSpPr/>
        <p:nvPr/>
      </p:nvGrpSpPr>
      <p:grpSpPr>
        <a:xfrm>
          <a:off x="0" y="0"/>
          <a:ext cx="0" cy="0"/>
          <a:chOff x="0" y="0"/>
          <a:chExt cx="0" cy="0"/>
        </a:xfrm>
      </p:grpSpPr>
      <p:sp>
        <p:nvSpPr>
          <p:cNvPr id="1189" name="Google Shape;1189;p9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0" name="Google Shape;1190;p97"/>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1" name="Google Shape;1191;p97"/>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92" name="Google Shape;1192;p9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93" name="Google Shape;1193;p9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94" name="Google Shape;1194;p9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95" name="Google Shape;1195;p9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96" name="Google Shape;1196;p9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97" name="Google Shape;1197;p9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98" name="Google Shape;1198;p97"/>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1199" name="Google Shape;1199;p97"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200" name="Google Shape;1200;p97"/>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1" name="Google Shape;1201;p97"/>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2" name="Google Shape;1202;p97"/>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3" name="Google Shape;1203;p97"/>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4" name="Google Shape;1204;p97"/>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205"/>
        <p:cNvGrpSpPr/>
        <p:nvPr/>
      </p:nvGrpSpPr>
      <p:grpSpPr>
        <a:xfrm>
          <a:off x="0" y="0"/>
          <a:ext cx="0" cy="0"/>
          <a:chOff x="0" y="0"/>
          <a:chExt cx="0" cy="0"/>
        </a:xfrm>
      </p:grpSpPr>
      <p:sp>
        <p:nvSpPr>
          <p:cNvPr id="1206" name="Google Shape;1206;p9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7" name="Google Shape;1207;p98"/>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8" name="Google Shape;1208;p98"/>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9" name="Google Shape;1209;p98"/>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10" name="Google Shape;1210;p9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11" name="Google Shape;1211;p9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12" name="Google Shape;1212;p9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13" name="Google Shape;1213;p9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14" name="Google Shape;1214;p9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15" name="Google Shape;1215;p9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16" name="Google Shape;1216;p98"/>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1217" name="Google Shape;1217;p98"/>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8" name="Google Shape;1218;p98"/>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9" name="Google Shape;1219;p98"/>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0" name="Google Shape;1220;p98"/>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21"/>
        <p:cNvGrpSpPr/>
        <p:nvPr/>
      </p:nvGrpSpPr>
      <p:grpSpPr>
        <a:xfrm>
          <a:off x="0" y="0"/>
          <a:ext cx="0" cy="0"/>
          <a:chOff x="0" y="0"/>
          <a:chExt cx="0" cy="0"/>
        </a:xfrm>
      </p:grpSpPr>
      <p:sp>
        <p:nvSpPr>
          <p:cNvPr id="1222" name="Google Shape;1222;p9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3" name="Google Shape;1223;p99"/>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4" name="Google Shape;1224;p99"/>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5" name="Google Shape;1225;p99"/>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6" name="Google Shape;1226;p99"/>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27" name="Google Shape;1227;p9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28" name="Google Shape;1228;p9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29" name="Google Shape;1229;p9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30" name="Google Shape;1230;p9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31" name="Google Shape;1231;p9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32" name="Google Shape;1232;p9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33" name="Google Shape;1233;p99"/>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1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1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1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 name="Google Shape;99;p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 name="Google Shape;100;p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 name="Google Shape;102;p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 name="Google Shape;103;p11"/>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1"/>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1"/>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34"/>
        <p:cNvGrpSpPr/>
        <p:nvPr/>
      </p:nvGrpSpPr>
      <p:grpSpPr>
        <a:xfrm>
          <a:off x="0" y="0"/>
          <a:ext cx="0" cy="0"/>
          <a:chOff x="0" y="0"/>
          <a:chExt cx="0" cy="0"/>
        </a:xfrm>
      </p:grpSpPr>
      <p:sp>
        <p:nvSpPr>
          <p:cNvPr id="1235" name="Google Shape;1235;p10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36" name="Google Shape;1236;p100"/>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237" name="Google Shape;1237;p10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38" name="Google Shape;1238;p100"/>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39" name="Google Shape;1239;p10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40" name="Google Shape;1240;p100"/>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241" name="Google Shape;1241;p100"/>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242" name="Google Shape;1242;p100"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243"/>
        <p:cNvGrpSpPr/>
        <p:nvPr/>
      </p:nvGrpSpPr>
      <p:grpSpPr>
        <a:xfrm>
          <a:off x="0" y="0"/>
          <a:ext cx="0" cy="0"/>
          <a:chOff x="0" y="0"/>
          <a:chExt cx="0" cy="0"/>
        </a:xfrm>
      </p:grpSpPr>
      <p:sp>
        <p:nvSpPr>
          <p:cNvPr id="1244" name="Google Shape;1244;p10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45" name="Google Shape;1245;p101"/>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46" name="Google Shape;1246;p101"/>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47" name="Google Shape;1247;p101"/>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48" name="Google Shape;1248;p10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49" name="Google Shape;1249;p10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50" name="Google Shape;1250;p101"/>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51" name="Google Shape;1251;p101"/>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252"/>
        <p:cNvGrpSpPr/>
        <p:nvPr/>
      </p:nvGrpSpPr>
      <p:grpSpPr>
        <a:xfrm>
          <a:off x="0" y="0"/>
          <a:ext cx="0" cy="0"/>
          <a:chOff x="0" y="0"/>
          <a:chExt cx="0" cy="0"/>
        </a:xfrm>
      </p:grpSpPr>
      <p:sp>
        <p:nvSpPr>
          <p:cNvPr id="1253" name="Google Shape;1253;p10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54" name="Google Shape;1254;p102"/>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55" name="Google Shape;1255;p102"/>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56" name="Google Shape;1256;p10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57" name="Google Shape;1257;p102"/>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258" name="Google Shape;1258;p102"/>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59" name="Google Shape;1259;p102"/>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260" name="Google Shape;1260;p102"/>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261"/>
        <p:cNvGrpSpPr/>
        <p:nvPr/>
      </p:nvGrpSpPr>
      <p:grpSpPr>
        <a:xfrm>
          <a:off x="0" y="0"/>
          <a:ext cx="0" cy="0"/>
          <a:chOff x="0" y="0"/>
          <a:chExt cx="0" cy="0"/>
        </a:xfrm>
      </p:grpSpPr>
      <p:sp>
        <p:nvSpPr>
          <p:cNvPr id="1262" name="Google Shape;1262;p103"/>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63" name="Google Shape;1263;p103"/>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4" name="Google Shape;1264;p103"/>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65" name="Google Shape;1265;p103"/>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266" name="Google Shape;1266;p10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267" name="Google Shape;1267;p103"/>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68" name="Google Shape;1268;p103"/>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269" name="Google Shape;1269;p103"/>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270" name="Google Shape;1270;p103"/>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1" name="Google Shape;1271;p103"/>
          <p:cNvSpPr>
            <a:spLocks noGrp="1"/>
          </p:cNvSpPr>
          <p:nvPr>
            <p:ph type="pic" idx="2"/>
          </p:nvPr>
        </p:nvSpPr>
        <p:spPr>
          <a:xfrm>
            <a:off x="457146" y="524736"/>
            <a:ext cx="2514600" cy="2935200"/>
          </a:xfrm>
          <a:prstGeom prst="rect">
            <a:avLst/>
          </a:prstGeom>
          <a:noFill/>
          <a:ln>
            <a:noFill/>
          </a:ln>
        </p:spPr>
      </p:sp>
      <p:sp>
        <p:nvSpPr>
          <p:cNvPr id="1272" name="Google Shape;1272;p103"/>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1278"/>
        <p:cNvGrpSpPr/>
        <p:nvPr/>
      </p:nvGrpSpPr>
      <p:grpSpPr>
        <a:xfrm>
          <a:off x="0" y="0"/>
          <a:ext cx="0" cy="0"/>
          <a:chOff x="0" y="0"/>
          <a:chExt cx="0" cy="0"/>
        </a:xfrm>
      </p:grpSpPr>
      <p:sp>
        <p:nvSpPr>
          <p:cNvPr id="1279" name="Google Shape;1279;p10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0" name="Google Shape;1280;p105"/>
          <p:cNvSpPr>
            <a:spLocks noGrp="1"/>
          </p:cNvSpPr>
          <p:nvPr>
            <p:ph type="pic" idx="2"/>
          </p:nvPr>
        </p:nvSpPr>
        <p:spPr>
          <a:xfrm>
            <a:off x="8953152" y="1444919"/>
            <a:ext cx="2916900" cy="2596800"/>
          </a:xfrm>
          <a:prstGeom prst="rect">
            <a:avLst/>
          </a:prstGeom>
          <a:noFill/>
          <a:ln>
            <a:noFill/>
          </a:ln>
        </p:spPr>
      </p:sp>
      <p:sp>
        <p:nvSpPr>
          <p:cNvPr id="1281" name="Google Shape;1281;p105"/>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282" name="Google Shape;1282;p105"/>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83" name="Google Shape;1283;p105"/>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84" name="Google Shape;1284;p105"/>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85" name="Google Shape;1285;p10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286" name="Google Shape;1286;p10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87" name="Google Shape;1287;p105"/>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288" name="Google Shape;1288;p10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289" name="Google Shape;1289;p105"/>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290"/>
        <p:cNvGrpSpPr/>
        <p:nvPr/>
      </p:nvGrpSpPr>
      <p:grpSpPr>
        <a:xfrm>
          <a:off x="0" y="0"/>
          <a:ext cx="0" cy="0"/>
          <a:chOff x="0" y="0"/>
          <a:chExt cx="0" cy="0"/>
        </a:xfrm>
      </p:grpSpPr>
      <p:sp>
        <p:nvSpPr>
          <p:cNvPr id="1291" name="Google Shape;1291;p106"/>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92" name="Google Shape;1292;p106"/>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293" name="Google Shape;1293;p106"/>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94" name="Google Shape;1294;p106"/>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5" name="Google Shape;1295;p106"/>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96" name="Google Shape;1296;p106"/>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297" name="Google Shape;1297;p106"/>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298" name="Google Shape;1298;p106"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299" name="Google Shape;1299;p106"/>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0" name="Google Shape;1300;p106"/>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1" name="Google Shape;1301;p106"/>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2" name="Google Shape;1302;p106"/>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3" name="Google Shape;1303;p106"/>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1304"/>
        <p:cNvGrpSpPr/>
        <p:nvPr/>
      </p:nvGrpSpPr>
      <p:grpSpPr>
        <a:xfrm>
          <a:off x="0" y="0"/>
          <a:ext cx="0" cy="0"/>
          <a:chOff x="0" y="0"/>
          <a:chExt cx="0" cy="0"/>
        </a:xfrm>
      </p:grpSpPr>
      <p:sp>
        <p:nvSpPr>
          <p:cNvPr id="1305" name="Google Shape;1305;p107"/>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06" name="Google Shape;1306;p107"/>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07" name="Google Shape;1307;p107"/>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08" name="Google Shape;1308;p107"/>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9" name="Google Shape;1309;p107"/>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10" name="Google Shape;1310;p10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11" name="Google Shape;1311;p107"/>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12" name="Google Shape;1312;p107"/>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313" name="Google Shape;1313;p107"/>
          <p:cNvSpPr>
            <a:spLocks noGrp="1"/>
          </p:cNvSpPr>
          <p:nvPr>
            <p:ph type="pic" idx="2"/>
          </p:nvPr>
        </p:nvSpPr>
        <p:spPr>
          <a:xfrm>
            <a:off x="9282749" y="1283634"/>
            <a:ext cx="2377500" cy="3173100"/>
          </a:xfrm>
          <a:prstGeom prst="rect">
            <a:avLst/>
          </a:prstGeom>
          <a:noFill/>
          <a:ln>
            <a:noFill/>
          </a:ln>
        </p:spPr>
      </p:sp>
      <p:sp>
        <p:nvSpPr>
          <p:cNvPr id="1314" name="Google Shape;1314;p107"/>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5" name="Google Shape;1315;p107"/>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6" name="Google Shape;1316;p107"/>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7" name="Google Shape;1317;p107"/>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8" name="Google Shape;1318;p107"/>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19" name="Google Shape;1319;p107"/>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20" name="Google Shape;1320;p107"/>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21" name="Google Shape;1321;p107"/>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322" name="Google Shape;1322;p107"/>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1323"/>
        <p:cNvGrpSpPr/>
        <p:nvPr/>
      </p:nvGrpSpPr>
      <p:grpSpPr>
        <a:xfrm>
          <a:off x="0" y="0"/>
          <a:ext cx="0" cy="0"/>
          <a:chOff x="0" y="0"/>
          <a:chExt cx="0" cy="0"/>
        </a:xfrm>
      </p:grpSpPr>
      <p:sp>
        <p:nvSpPr>
          <p:cNvPr id="1324" name="Google Shape;1324;p10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25" name="Google Shape;1325;p108"/>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26" name="Google Shape;1326;p108"/>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27" name="Google Shape;1327;p108"/>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28" name="Google Shape;1328;p10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29" name="Google Shape;1329;p10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30" name="Google Shape;1330;p10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31" name="Google Shape;1331;p108"/>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332" name="Google Shape;1332;p108"/>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3" name="Google Shape;1333;p108"/>
          <p:cNvSpPr>
            <a:spLocks noGrp="1"/>
          </p:cNvSpPr>
          <p:nvPr>
            <p:ph type="pic" idx="2"/>
          </p:nvPr>
        </p:nvSpPr>
        <p:spPr>
          <a:xfrm>
            <a:off x="8832388" y="1251284"/>
            <a:ext cx="3251700" cy="2499000"/>
          </a:xfrm>
          <a:prstGeom prst="rect">
            <a:avLst/>
          </a:prstGeom>
          <a:noFill/>
          <a:ln>
            <a:noFill/>
          </a:ln>
        </p:spPr>
      </p:sp>
      <p:sp>
        <p:nvSpPr>
          <p:cNvPr id="1334" name="Google Shape;1334;p108"/>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335"/>
        <p:cNvGrpSpPr/>
        <p:nvPr/>
      </p:nvGrpSpPr>
      <p:grpSpPr>
        <a:xfrm>
          <a:off x="0" y="0"/>
          <a:ext cx="0" cy="0"/>
          <a:chOff x="0" y="0"/>
          <a:chExt cx="0" cy="0"/>
        </a:xfrm>
      </p:grpSpPr>
      <p:sp>
        <p:nvSpPr>
          <p:cNvPr id="1336" name="Google Shape;1336;p109"/>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37" name="Google Shape;1337;p109"/>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38" name="Google Shape;1338;p109"/>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39" name="Google Shape;1339;p109"/>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40" name="Google Shape;1340;p109"/>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41" name="Google Shape;1341;p10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42" name="Google Shape;1342;p109"/>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43" name="Google Shape;1343;p109"/>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44" name="Google Shape;1344;p109"/>
          <p:cNvSpPr>
            <a:spLocks noGrp="1"/>
          </p:cNvSpPr>
          <p:nvPr>
            <p:ph type="pic" idx="2"/>
          </p:nvPr>
        </p:nvSpPr>
        <p:spPr>
          <a:xfrm>
            <a:off x="9093038" y="1058781"/>
            <a:ext cx="2715900" cy="2715900"/>
          </a:xfrm>
          <a:prstGeom prst="rect">
            <a:avLst/>
          </a:prstGeom>
          <a:noFill/>
          <a:ln>
            <a:noFill/>
          </a:ln>
        </p:spPr>
      </p:sp>
      <p:sp>
        <p:nvSpPr>
          <p:cNvPr id="1345" name="Google Shape;1345;p109"/>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6" name="Google Shape;1346;p109"/>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7" name="Google Shape;1347;p109"/>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8" name="Google Shape;1348;p109"/>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9" name="Google Shape;1349;p109"/>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0" name="Google Shape;1350;p109"/>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1" name="Google Shape;1351;p109"/>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352"/>
        <p:cNvGrpSpPr/>
        <p:nvPr/>
      </p:nvGrpSpPr>
      <p:grpSpPr>
        <a:xfrm>
          <a:off x="0" y="0"/>
          <a:ext cx="0" cy="0"/>
          <a:chOff x="0" y="0"/>
          <a:chExt cx="0" cy="0"/>
        </a:xfrm>
      </p:grpSpPr>
      <p:sp>
        <p:nvSpPr>
          <p:cNvPr id="1353" name="Google Shape;1353;p110"/>
          <p:cNvSpPr>
            <a:spLocks noGrp="1"/>
          </p:cNvSpPr>
          <p:nvPr>
            <p:ph type="pic" idx="2"/>
          </p:nvPr>
        </p:nvSpPr>
        <p:spPr>
          <a:xfrm>
            <a:off x="9810967" y="1562916"/>
            <a:ext cx="1152000" cy="1143000"/>
          </a:xfrm>
          <a:prstGeom prst="rect">
            <a:avLst/>
          </a:prstGeom>
          <a:noFill/>
          <a:ln>
            <a:noFill/>
          </a:ln>
        </p:spPr>
      </p:sp>
      <p:sp>
        <p:nvSpPr>
          <p:cNvPr id="1354" name="Google Shape;1354;p110"/>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5" name="Google Shape;1355;p110"/>
          <p:cNvSpPr>
            <a:spLocks noGrp="1"/>
          </p:cNvSpPr>
          <p:nvPr>
            <p:ph type="pic" idx="3"/>
          </p:nvPr>
        </p:nvSpPr>
        <p:spPr>
          <a:xfrm>
            <a:off x="9757009" y="3260706"/>
            <a:ext cx="1216200" cy="987600"/>
          </a:xfrm>
          <a:prstGeom prst="rect">
            <a:avLst/>
          </a:prstGeom>
          <a:noFill/>
          <a:ln>
            <a:noFill/>
          </a:ln>
        </p:spPr>
      </p:sp>
      <p:sp>
        <p:nvSpPr>
          <p:cNvPr id="1356" name="Google Shape;1356;p110"/>
          <p:cNvSpPr>
            <a:spLocks noGrp="1"/>
          </p:cNvSpPr>
          <p:nvPr>
            <p:ph type="pic" idx="4"/>
          </p:nvPr>
        </p:nvSpPr>
        <p:spPr>
          <a:xfrm>
            <a:off x="9810967" y="4777725"/>
            <a:ext cx="1143000" cy="1143000"/>
          </a:xfrm>
          <a:prstGeom prst="rect">
            <a:avLst/>
          </a:prstGeom>
          <a:noFill/>
          <a:ln>
            <a:noFill/>
          </a:ln>
        </p:spPr>
      </p:sp>
      <p:cxnSp>
        <p:nvCxnSpPr>
          <p:cNvPr id="1357" name="Google Shape;1357;p110"/>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58" name="Google Shape;1358;p110"/>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59" name="Google Shape;1359;p110"/>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60" name="Google Shape;1360;p11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61" name="Google Shape;1361;p11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62" name="Google Shape;1362;p110"/>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63" name="Google Shape;1363;p11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64" name="Google Shape;1364;p110"/>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
        <p:cNvGrpSpPr/>
        <p:nvPr/>
      </p:nvGrpSpPr>
      <p:grpSpPr>
        <a:xfrm>
          <a:off x="0" y="0"/>
          <a:ext cx="0" cy="0"/>
          <a:chOff x="0" y="0"/>
          <a:chExt cx="0" cy="0"/>
        </a:xfrm>
      </p:grpSpPr>
      <p:sp>
        <p:nvSpPr>
          <p:cNvPr id="107" name="Google Shape;1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 name="Google Shape;110;p1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 name="Google Shape;111;p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 name="Google Shape;112;p1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1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 name="Google Shape;114;p1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 name="Google Shape;116;p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 name="Google Shape;117;p1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Google Shape;119;p1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365"/>
        <p:cNvGrpSpPr/>
        <p:nvPr/>
      </p:nvGrpSpPr>
      <p:grpSpPr>
        <a:xfrm>
          <a:off x="0" y="0"/>
          <a:ext cx="0" cy="0"/>
          <a:chOff x="0" y="0"/>
          <a:chExt cx="0" cy="0"/>
        </a:xfrm>
      </p:grpSpPr>
      <p:sp>
        <p:nvSpPr>
          <p:cNvPr id="1366" name="Google Shape;1366;p11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67" name="Google Shape;1367;p111"/>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68" name="Google Shape;1368;p111"/>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69" name="Google Shape;1369;p111"/>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70" name="Google Shape;1370;p11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71" name="Google Shape;1371;p11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72" name="Google Shape;1372;p11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73" name="Google Shape;1373;p111"/>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374" name="Google Shape;1374;p111"/>
          <p:cNvSpPr>
            <a:spLocks noGrp="1"/>
          </p:cNvSpPr>
          <p:nvPr>
            <p:ph type="pic" idx="2"/>
          </p:nvPr>
        </p:nvSpPr>
        <p:spPr>
          <a:xfrm>
            <a:off x="9209369" y="1251283"/>
            <a:ext cx="2404500" cy="2949900"/>
          </a:xfrm>
          <a:prstGeom prst="rect">
            <a:avLst/>
          </a:prstGeom>
          <a:noFill/>
          <a:ln>
            <a:noFill/>
          </a:ln>
        </p:spPr>
      </p:sp>
      <p:sp>
        <p:nvSpPr>
          <p:cNvPr id="1375" name="Google Shape;1375;p111"/>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6" name="Google Shape;1376;p111"/>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7" name="Google Shape;1377;p111"/>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78"/>
        <p:cNvGrpSpPr/>
        <p:nvPr/>
      </p:nvGrpSpPr>
      <p:grpSpPr>
        <a:xfrm>
          <a:off x="0" y="0"/>
          <a:ext cx="0" cy="0"/>
          <a:chOff x="0" y="0"/>
          <a:chExt cx="0" cy="0"/>
        </a:xfrm>
      </p:grpSpPr>
      <p:sp>
        <p:nvSpPr>
          <p:cNvPr id="1379" name="Google Shape;1379;p112"/>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0" name="Google Shape;1380;p112"/>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1" name="Google Shape;1381;p112"/>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2" name="Google Shape;1382;p112"/>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3" name="Google Shape;1383;p112"/>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84"/>
        <p:cNvGrpSpPr/>
        <p:nvPr/>
      </p:nvGrpSpPr>
      <p:grpSpPr>
        <a:xfrm>
          <a:off x="0" y="0"/>
          <a:ext cx="0" cy="0"/>
          <a:chOff x="0" y="0"/>
          <a:chExt cx="0" cy="0"/>
        </a:xfrm>
      </p:grpSpPr>
      <p:sp>
        <p:nvSpPr>
          <p:cNvPr id="1385" name="Google Shape;1385;p11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386"/>
        <p:cNvGrpSpPr/>
        <p:nvPr/>
      </p:nvGrpSpPr>
      <p:grpSpPr>
        <a:xfrm>
          <a:off x="0" y="0"/>
          <a:ext cx="0" cy="0"/>
          <a:chOff x="0" y="0"/>
          <a:chExt cx="0" cy="0"/>
        </a:xfrm>
      </p:grpSpPr>
      <p:sp>
        <p:nvSpPr>
          <p:cNvPr id="1387" name="Google Shape;1387;p11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88" name="Google Shape;1388;p114"/>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89" name="Google Shape;1389;p114"/>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90" name="Google Shape;1390;p114"/>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91" name="Google Shape;1391;p114"/>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92" name="Google Shape;1392;p11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93" name="Google Shape;1393;p114"/>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94" name="Google Shape;1394;p114"/>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395" name="Google Shape;1395;p114"/>
          <p:cNvSpPr>
            <a:spLocks noGrp="1"/>
          </p:cNvSpPr>
          <p:nvPr>
            <p:ph type="pic" idx="2"/>
          </p:nvPr>
        </p:nvSpPr>
        <p:spPr>
          <a:xfrm>
            <a:off x="8916576" y="1661249"/>
            <a:ext cx="2990100" cy="2715900"/>
          </a:xfrm>
          <a:prstGeom prst="rect">
            <a:avLst/>
          </a:prstGeom>
          <a:noFill/>
          <a:ln>
            <a:noFill/>
          </a:ln>
        </p:spPr>
      </p:sp>
      <p:sp>
        <p:nvSpPr>
          <p:cNvPr id="1396" name="Google Shape;1396;p114"/>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7" name="Google Shape;1397;p114"/>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8" name="Google Shape;1398;p114"/>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9" name="Google Shape;1399;p114"/>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400"/>
        <p:cNvGrpSpPr/>
        <p:nvPr/>
      </p:nvGrpSpPr>
      <p:grpSpPr>
        <a:xfrm>
          <a:off x="0" y="0"/>
          <a:ext cx="0" cy="0"/>
          <a:chOff x="0" y="0"/>
          <a:chExt cx="0" cy="0"/>
        </a:xfrm>
      </p:grpSpPr>
      <p:sp>
        <p:nvSpPr>
          <p:cNvPr id="1401" name="Google Shape;1401;p115"/>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02" name="Google Shape;1402;p115"/>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03" name="Google Shape;1403;p115"/>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04" name="Google Shape;1404;p115"/>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05" name="Google Shape;1405;p11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406" name="Google Shape;1406;p11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07" name="Google Shape;1407;p115"/>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408" name="Google Shape;1408;p11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409" name="Google Shape;1409;p115"/>
          <p:cNvSpPr>
            <a:spLocks noGrp="1"/>
          </p:cNvSpPr>
          <p:nvPr>
            <p:ph type="pic" idx="2"/>
          </p:nvPr>
        </p:nvSpPr>
        <p:spPr>
          <a:xfrm>
            <a:off x="9093038" y="1058781"/>
            <a:ext cx="2715900" cy="2715900"/>
          </a:xfrm>
          <a:prstGeom prst="rect">
            <a:avLst/>
          </a:prstGeom>
          <a:noFill/>
          <a:ln>
            <a:noFill/>
          </a:ln>
        </p:spPr>
      </p:sp>
      <p:sp>
        <p:nvSpPr>
          <p:cNvPr id="1410" name="Google Shape;1410;p115"/>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1" name="Google Shape;1411;p115"/>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2" name="Google Shape;1412;p115"/>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3" name="Google Shape;1413;p115"/>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4" name="Google Shape;1414;p115"/>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5" name="Google Shape;1415;p115"/>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6" name="Google Shape;1416;p115"/>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417"/>
        <p:cNvGrpSpPr/>
        <p:nvPr/>
      </p:nvGrpSpPr>
      <p:grpSpPr>
        <a:xfrm>
          <a:off x="0" y="0"/>
          <a:ext cx="0" cy="0"/>
          <a:chOff x="0" y="0"/>
          <a:chExt cx="0" cy="0"/>
        </a:xfrm>
      </p:grpSpPr>
      <p:sp>
        <p:nvSpPr>
          <p:cNvPr id="1418" name="Google Shape;1418;p11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9" name="Google Shape;1419;p116"/>
          <p:cNvSpPr>
            <a:spLocks noGrp="1"/>
          </p:cNvSpPr>
          <p:nvPr>
            <p:ph type="pic" idx="2"/>
          </p:nvPr>
        </p:nvSpPr>
        <p:spPr>
          <a:xfrm>
            <a:off x="9510134" y="1431036"/>
            <a:ext cx="1965900" cy="3996000"/>
          </a:xfrm>
          <a:prstGeom prst="rect">
            <a:avLst/>
          </a:prstGeom>
          <a:noFill/>
          <a:ln>
            <a:noFill/>
          </a:ln>
        </p:spPr>
      </p:sp>
      <p:cxnSp>
        <p:nvCxnSpPr>
          <p:cNvPr id="1420" name="Google Shape;1420;p116"/>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21" name="Google Shape;1421;p116"/>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22" name="Google Shape;1422;p116"/>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23" name="Google Shape;1423;p11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424" name="Google Shape;1424;p11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25" name="Google Shape;1425;p116"/>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426" name="Google Shape;1426;p11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427" name="Google Shape;1427;p116"/>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8" name="Google Shape;1428;p116"/>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9" name="Google Shape;1429;p116"/>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0" name="Google Shape;1430;p116"/>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1" name="Google Shape;1431;p116"/>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2" name="Google Shape;1432;p116"/>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3" name="Google Shape;1433;p116"/>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4" name="Google Shape;1434;p116"/>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6.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6.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6.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theme" Target="../theme/theme7.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5" Type="http://schemas.openxmlformats.org/officeDocument/2006/relationships/slideLayout" Target="../slideLayouts/slideLayout80.xml"/><Relationship Id="rId10" Type="http://schemas.openxmlformats.org/officeDocument/2006/relationships/image" Target="../media/image6.png"/><Relationship Id="rId4" Type="http://schemas.openxmlformats.org/officeDocument/2006/relationships/slideLayout" Target="../slideLayouts/slideLayout79.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9.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9"/>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764"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p41"/>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09" name="Google Shape;409;p4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410" name="Google Shape;410;p41"/>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0"/>
        <p:cNvGrpSpPr/>
        <p:nvPr/>
      </p:nvGrpSpPr>
      <p:grpSpPr>
        <a:xfrm>
          <a:off x="0" y="0"/>
          <a:ext cx="0" cy="0"/>
          <a:chOff x="0" y="0"/>
          <a:chExt cx="0" cy="0"/>
        </a:xfrm>
      </p:grpSpPr>
      <p:sp>
        <p:nvSpPr>
          <p:cNvPr id="531" name="Google Shape;531;p49"/>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532" name="Google Shape;532;p49"/>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533" name="Google Shape;533;p4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4" name="Google Shape;534;p49"/>
          <p:cNvPicPr preferRelativeResize="0"/>
          <p:nvPr/>
        </p:nvPicPr>
        <p:blipFill rotWithShape="1">
          <a:blip r:embed="rId15">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5"/>
        <p:cNvGrpSpPr/>
        <p:nvPr/>
      </p:nvGrpSpPr>
      <p:grpSpPr>
        <a:xfrm>
          <a:off x="0" y="0"/>
          <a:ext cx="0" cy="0"/>
          <a:chOff x="0" y="0"/>
          <a:chExt cx="0" cy="0"/>
        </a:xfrm>
      </p:grpSpPr>
      <p:sp>
        <p:nvSpPr>
          <p:cNvPr id="706" name="Google Shape;706;p63"/>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707" name="Google Shape;707;p63"/>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708" name="Google Shape;708;p63"/>
          <p:cNvPicPr preferRelativeResize="0"/>
          <p:nvPr/>
        </p:nvPicPr>
        <p:blipFill rotWithShape="1">
          <a:blip r:embed="rId12">
            <a:alphaModFix/>
          </a:blip>
          <a:srcRect/>
          <a:stretch/>
        </p:blipFill>
        <p:spPr>
          <a:xfrm>
            <a:off x="9220261" y="169846"/>
            <a:ext cx="2816352" cy="856741"/>
          </a:xfrm>
          <a:prstGeom prst="rect">
            <a:avLst/>
          </a:prstGeom>
          <a:noFill/>
          <a:ln>
            <a:noFill/>
          </a:ln>
        </p:spPr>
      </p:pic>
      <p:sp>
        <p:nvSpPr>
          <p:cNvPr id="709" name="Google Shape;709;p6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6"/>
        <p:cNvGrpSpPr/>
        <p:nvPr/>
      </p:nvGrpSpPr>
      <p:grpSpPr>
        <a:xfrm>
          <a:off x="0" y="0"/>
          <a:ext cx="0" cy="0"/>
          <a:chOff x="0" y="0"/>
          <a:chExt cx="0" cy="0"/>
        </a:xfrm>
      </p:grpSpPr>
      <p:sp>
        <p:nvSpPr>
          <p:cNvPr id="837" name="Google Shape;837;p74"/>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838" name="Google Shape;838;p74"/>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839" name="Google Shape;839;p74"/>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840" name="Google Shape;840;p74"/>
          <p:cNvPicPr preferRelativeResize="0"/>
          <p:nvPr/>
        </p:nvPicPr>
        <p:blipFill rotWithShape="1">
          <a:blip r:embed="rId22">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1"/>
        <p:cNvGrpSpPr/>
        <p:nvPr/>
      </p:nvGrpSpPr>
      <p:grpSpPr>
        <a:xfrm>
          <a:off x="0" y="0"/>
          <a:ext cx="0" cy="0"/>
          <a:chOff x="0" y="0"/>
          <a:chExt cx="0" cy="0"/>
        </a:xfrm>
      </p:grpSpPr>
      <p:sp>
        <p:nvSpPr>
          <p:cNvPr id="1172" name="Google Shape;1172;p95"/>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173" name="Google Shape;1173;p95"/>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174" name="Google Shape;1174;p95"/>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175" name="Google Shape;1175;p9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3"/>
        <p:cNvGrpSpPr/>
        <p:nvPr/>
      </p:nvGrpSpPr>
      <p:grpSpPr>
        <a:xfrm>
          <a:off x="0" y="0"/>
          <a:ext cx="0" cy="0"/>
          <a:chOff x="0" y="0"/>
          <a:chExt cx="0" cy="0"/>
        </a:xfrm>
      </p:grpSpPr>
      <p:sp>
        <p:nvSpPr>
          <p:cNvPr id="1274" name="Google Shape;1274;p104"/>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275" name="Google Shape;1275;p104"/>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276" name="Google Shape;1276;p104"/>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77" name="Google Shape;1277;p104"/>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84.xml"/><Relationship Id="rId4" Type="http://schemas.openxmlformats.org/officeDocument/2006/relationships/image" Target="../media/image5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4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sp>
        <p:nvSpPr>
          <p:cNvPr id="1439" name="Google Shape;1439;p117"/>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Workshop guide</a:t>
            </a:r>
            <a:endParaRPr/>
          </a:p>
        </p:txBody>
      </p:sp>
      <p:sp>
        <p:nvSpPr>
          <p:cNvPr id="1440" name="Google Shape;1440;p117"/>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en-US">
                <a:solidFill>
                  <a:srgbClr val="006FB6"/>
                </a:solidFill>
              </a:rPr>
              <a:t>Let’s Go Back</a:t>
            </a:r>
            <a:endParaRPr/>
          </a:p>
        </p:txBody>
      </p:sp>
      <p:sp>
        <p:nvSpPr>
          <p:cNvPr id="1441" name="Google Shape;1441;p117"/>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en-US"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p126"/>
          <p:cNvSpPr txBox="1">
            <a:spLocks noGrp="1"/>
          </p:cNvSpPr>
          <p:nvPr>
            <p:ph type="title"/>
          </p:nvPr>
        </p:nvSpPr>
        <p:spPr>
          <a:xfrm>
            <a:off x="-103245" y="367325"/>
            <a:ext cx="8638200" cy="1251300"/>
          </a:xfrm>
          <a:prstGeom prst="rect">
            <a:avLst/>
          </a:prstGeom>
          <a:noFill/>
          <a:ln>
            <a:noFill/>
          </a:ln>
        </p:spPr>
        <p:txBody>
          <a:bodyPr spcFirstLastPara="1" wrap="square" lIns="274300" tIns="45700" rIns="91425" bIns="45700" anchor="ctr" anchorCtr="0">
            <a:noAutofit/>
          </a:bodyPr>
          <a:lstStyle/>
          <a:p>
            <a:pPr marL="0" lvl="0" indent="0" algn="l" rtl="0">
              <a:lnSpc>
                <a:spcPct val="100000"/>
              </a:lnSpc>
              <a:spcBef>
                <a:spcPts val="0"/>
              </a:spcBef>
              <a:spcAft>
                <a:spcPts val="0"/>
              </a:spcAft>
              <a:buClr>
                <a:schemeClr val="dk1"/>
              </a:buClr>
              <a:buSzPts val="3200"/>
              <a:buFont typeface="Arial"/>
              <a:buNone/>
            </a:pPr>
            <a:r>
              <a:rPr lang="en-US" sz="4500">
                <a:solidFill>
                  <a:srgbClr val="006FB6"/>
                </a:solidFill>
              </a:rPr>
              <a:t>Regresen y vuelvan a leer con expresión.</a:t>
            </a:r>
            <a:endParaRPr sz="4500">
              <a:solidFill>
                <a:srgbClr val="006FB6"/>
              </a:solidFill>
            </a:endParaRPr>
          </a:p>
          <a:p>
            <a:pPr marL="0" lvl="0" indent="0" algn="l" rtl="0">
              <a:lnSpc>
                <a:spcPct val="90000"/>
              </a:lnSpc>
              <a:spcBef>
                <a:spcPts val="0"/>
              </a:spcBef>
              <a:spcAft>
                <a:spcPts val="0"/>
              </a:spcAft>
              <a:buSzPts val="1800"/>
              <a:buNone/>
            </a:pPr>
            <a:endParaRPr/>
          </a:p>
        </p:txBody>
      </p:sp>
      <p:sp>
        <p:nvSpPr>
          <p:cNvPr id="1537" name="Google Shape;1537;p126"/>
          <p:cNvSpPr txBox="1">
            <a:spLocks noGrp="1"/>
          </p:cNvSpPr>
          <p:nvPr>
            <p:ph type="body" idx="1"/>
          </p:nvPr>
        </p:nvSpPr>
        <p:spPr>
          <a:xfrm>
            <a:off x="117775" y="1618625"/>
            <a:ext cx="2147400" cy="436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2800" b="1">
                <a:solidFill>
                  <a:srgbClr val="006FB6"/>
                </a:solidFill>
              </a:rPr>
              <a:t>Adulto: </a:t>
            </a:r>
            <a:r>
              <a:rPr lang="en-US" sz="2800"/>
              <a:t>"Regresemos y leamos esa oración nuevamente con expresión".</a:t>
            </a:r>
            <a:endParaRPr sz="2800">
              <a:solidFill>
                <a:srgbClr val="006FB6"/>
              </a:solidFill>
            </a:endParaRPr>
          </a:p>
          <a:p>
            <a:pPr marL="0" lvl="0" indent="0" algn="l" rtl="0">
              <a:lnSpc>
                <a:spcPct val="90000"/>
              </a:lnSpc>
              <a:spcBef>
                <a:spcPts val="1000"/>
              </a:spcBef>
              <a:spcAft>
                <a:spcPts val="0"/>
              </a:spcAft>
              <a:buSzPts val="4000"/>
              <a:buNone/>
            </a:pPr>
            <a:endParaRPr sz="2800"/>
          </a:p>
        </p:txBody>
      </p:sp>
      <p:sp>
        <p:nvSpPr>
          <p:cNvPr id="1538" name="Google Shape;1538;p126"/>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100"/>
              <a:buFont typeface="Arial"/>
              <a:buNone/>
            </a:pPr>
            <a:r>
              <a:rPr lang="en-US"/>
              <a:t>Es posible que su hijo necesite leerlo varias veces. ¡Pero no se exceda!</a:t>
            </a:r>
            <a:endParaRPr>
              <a:solidFill>
                <a:srgbClr val="006FB6"/>
              </a:solidFill>
            </a:endParaRPr>
          </a:p>
          <a:p>
            <a:pPr marL="0" lvl="0" indent="0" algn="ctr" rtl="0">
              <a:lnSpc>
                <a:spcPct val="90000"/>
              </a:lnSpc>
              <a:spcBef>
                <a:spcPts val="1000"/>
              </a:spcBef>
              <a:spcAft>
                <a:spcPts val="0"/>
              </a:spcAft>
              <a:buSzPts val="2100"/>
              <a:buNone/>
            </a:pPr>
            <a:endParaRPr/>
          </a:p>
        </p:txBody>
      </p:sp>
      <p:sp>
        <p:nvSpPr>
          <p:cNvPr id="1539" name="Google Shape;1539;p126"/>
          <p:cNvSpPr txBox="1">
            <a:spLocks noGrp="1"/>
          </p:cNvSpPr>
          <p:nvPr>
            <p:ph type="body" idx="4"/>
          </p:nvPr>
        </p:nvSpPr>
        <p:spPr>
          <a:xfrm>
            <a:off x="6357925" y="1618625"/>
            <a:ext cx="2272800" cy="436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2800" b="1"/>
              <a:t>Niño</a:t>
            </a:r>
            <a:r>
              <a:rPr lang="en-US" sz="2800" b="1">
                <a:solidFill>
                  <a:srgbClr val="006FB6"/>
                </a:solidFill>
              </a:rPr>
              <a:t>: </a:t>
            </a:r>
            <a:r>
              <a:rPr lang="en-US" sz="2800">
                <a:solidFill>
                  <a:srgbClr val="006FB6"/>
                </a:solidFill>
              </a:rPr>
              <a:t>“</a:t>
            </a:r>
            <a:r>
              <a:rPr lang="en-US" sz="2800"/>
              <a:t>Oh no! The fox is scared. What is across the river?”</a:t>
            </a:r>
            <a:endParaRPr sz="2800">
              <a:solidFill>
                <a:srgbClr val="006FB6"/>
              </a:solidFill>
            </a:endParaRPr>
          </a:p>
          <a:p>
            <a:pPr marL="0" lvl="0" indent="0" algn="l" rtl="0">
              <a:lnSpc>
                <a:spcPct val="90000"/>
              </a:lnSpc>
              <a:spcBef>
                <a:spcPts val="1000"/>
              </a:spcBef>
              <a:spcAft>
                <a:spcPts val="0"/>
              </a:spcAft>
              <a:buSzPts val="4000"/>
              <a:buNone/>
            </a:pPr>
            <a:endParaRPr sz="2800"/>
          </a:p>
        </p:txBody>
      </p:sp>
      <p:pic>
        <p:nvPicPr>
          <p:cNvPr id="1540" name="Google Shape;1540;p126"/>
          <p:cNvPicPr preferRelativeResize="0"/>
          <p:nvPr/>
        </p:nvPicPr>
        <p:blipFill rotWithShape="1">
          <a:blip r:embed="rId3">
            <a:alphaModFix/>
          </a:blip>
          <a:srcRect/>
          <a:stretch/>
        </p:blipFill>
        <p:spPr>
          <a:xfrm>
            <a:off x="9384613" y="1251300"/>
            <a:ext cx="2147275" cy="2660526"/>
          </a:xfrm>
          <a:prstGeom prst="rect">
            <a:avLst/>
          </a:prstGeom>
          <a:noFill/>
          <a:ln>
            <a:noFill/>
          </a:ln>
        </p:spPr>
      </p:pic>
      <p:pic>
        <p:nvPicPr>
          <p:cNvPr id="1541" name="Google Shape;1541;p126"/>
          <p:cNvPicPr preferRelativeResize="0"/>
          <p:nvPr/>
        </p:nvPicPr>
        <p:blipFill rotWithShape="1">
          <a:blip r:embed="rId4">
            <a:alphaModFix/>
          </a:blip>
          <a:srcRect/>
          <a:stretch/>
        </p:blipFill>
        <p:spPr>
          <a:xfrm>
            <a:off x="2417425" y="1403700"/>
            <a:ext cx="3788101" cy="348745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sp>
        <p:nvSpPr>
          <p:cNvPr id="1546" name="Google Shape;1546;p127"/>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Leer = conversación (K-1)</a:t>
            </a:r>
            <a:endParaRPr/>
          </a:p>
        </p:txBody>
      </p:sp>
      <p:sp>
        <p:nvSpPr>
          <p:cNvPr id="1547" name="Google Shape;1547;p127"/>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en-US">
                <a:solidFill>
                  <a:srgbClr val="006FB6"/>
                </a:solidFill>
              </a:rPr>
              <a:t>Usa tu dedo. Cubre una parte de la palabra. ¿Ves una parte que conoces?</a:t>
            </a:r>
            <a:endParaRPr/>
          </a:p>
        </p:txBody>
      </p:sp>
      <p:sp>
        <p:nvSpPr>
          <p:cNvPr id="1548" name="Google Shape;1548;p127"/>
          <p:cNvSpPr txBox="1">
            <a:spLocks noGrp="1"/>
          </p:cNvSpPr>
          <p:nvPr>
            <p:ph type="body" idx="2"/>
          </p:nvPr>
        </p:nvSpPr>
        <p:spPr>
          <a:xfrm>
            <a:off x="4175850" y="4767425"/>
            <a:ext cx="3840300" cy="1393200"/>
          </a:xfrm>
          <a:prstGeom prst="rect">
            <a:avLst/>
          </a:prstGeom>
          <a:noFill/>
          <a:ln>
            <a:noFill/>
          </a:ln>
        </p:spPr>
        <p:txBody>
          <a:bodyPr spcFirstLastPara="1" wrap="square" lIns="91425" tIns="45700" rIns="91425" bIns="45700" anchor="ctr" anchorCtr="0">
            <a:noAutofit/>
          </a:bodyPr>
          <a:lstStyle/>
          <a:p>
            <a:pPr marL="26987" lvl="0" indent="0" algn="l" rtl="0">
              <a:lnSpc>
                <a:spcPct val="90000"/>
              </a:lnSpc>
              <a:spcBef>
                <a:spcPts val="1000"/>
              </a:spcBef>
              <a:spcAft>
                <a:spcPts val="0"/>
              </a:spcAft>
              <a:buClr>
                <a:srgbClr val="0771BA"/>
              </a:buClr>
              <a:buSzPts val="2800"/>
              <a:buFont typeface="Arial"/>
              <a:buNone/>
            </a:pPr>
            <a:r>
              <a:rPr lang="en-US">
                <a:solidFill>
                  <a:srgbClr val="006FB6"/>
                </a:solidFill>
              </a:rPr>
              <a:t>Regresemos atrás y volvamos a leer esta oración desde el principio.</a:t>
            </a:r>
            <a:endParaRPr/>
          </a:p>
        </p:txBody>
      </p:sp>
      <p:sp>
        <p:nvSpPr>
          <p:cNvPr id="1549" name="Google Shape;1549;p127"/>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¿Puedes usar tu dedo y leer sonido por sonido?</a:t>
            </a:r>
            <a:endParaRPr/>
          </a:p>
        </p:txBody>
      </p:sp>
      <p:sp>
        <p:nvSpPr>
          <p:cNvPr id="1550" name="Google Shape;1550;p127"/>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en-US">
                <a:solidFill>
                  <a:srgbClr val="006FB6"/>
                </a:solidFill>
              </a:rPr>
              <a:t>¡Bien! ¡Qué manera de seguir trabajando en esa palabra!</a:t>
            </a:r>
            <a:endParaRPr sz="4200"/>
          </a:p>
        </p:txBody>
      </p:sp>
      <p:pic>
        <p:nvPicPr>
          <p:cNvPr id="1551" name="Google Shape;1551;p127"/>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sp>
        <p:nvSpPr>
          <p:cNvPr id="1556" name="Google Shape;1556;p128"/>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Leer = conversación (2-3)</a:t>
            </a:r>
            <a:endParaRPr/>
          </a:p>
        </p:txBody>
      </p:sp>
      <p:sp>
        <p:nvSpPr>
          <p:cNvPr id="1557" name="Google Shape;1557;p128"/>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en-US">
                <a:solidFill>
                  <a:srgbClr val="006FB6"/>
                </a:solidFill>
              </a:rPr>
              <a:t>Esperaré porque creo que puedes hacerlo.</a:t>
            </a:r>
            <a:endParaRPr/>
          </a:p>
        </p:txBody>
      </p:sp>
      <p:sp>
        <p:nvSpPr>
          <p:cNvPr id="1558" name="Google Shape;1558;p128"/>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Font typeface="Arial"/>
              <a:buNone/>
            </a:pPr>
            <a:r>
              <a:rPr lang="en-US">
                <a:solidFill>
                  <a:srgbClr val="006FB6"/>
                </a:solidFill>
              </a:rPr>
              <a:t>¿Esa palabra que dijiste coincide con las letras y los sonidos que ves?</a:t>
            </a:r>
            <a:endParaRPr/>
          </a:p>
        </p:txBody>
      </p:sp>
      <p:sp>
        <p:nvSpPr>
          <p:cNvPr id="1559" name="Google Shape;1559;p128"/>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Ahora que conoces la palabra, regresemos y volvamos a leer desde el principio.</a:t>
            </a:r>
            <a:endParaRPr/>
          </a:p>
        </p:txBody>
      </p:sp>
      <p:pic>
        <p:nvPicPr>
          <p:cNvPr id="1560" name="Google Shape;1560;p128"/>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4"/>
        <p:cNvGrpSpPr/>
        <p:nvPr/>
      </p:nvGrpSpPr>
      <p:grpSpPr>
        <a:xfrm>
          <a:off x="0" y="0"/>
          <a:ext cx="0" cy="0"/>
          <a:chOff x="0" y="0"/>
          <a:chExt cx="0" cy="0"/>
        </a:xfrm>
      </p:grpSpPr>
      <p:sp>
        <p:nvSpPr>
          <p:cNvPr id="1565" name="Google Shape;1565;p12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Familias mutilingües</a:t>
            </a:r>
            <a:endParaRPr/>
          </a:p>
        </p:txBody>
      </p:sp>
      <p:sp>
        <p:nvSpPr>
          <p:cNvPr id="1566" name="Google Shape;1566;p129"/>
          <p:cNvSpPr txBox="1">
            <a:spLocks noGrp="1"/>
          </p:cNvSpPr>
          <p:nvPr>
            <p:ph type="body" idx="1"/>
          </p:nvPr>
        </p:nvSpPr>
        <p:spPr>
          <a:xfrm>
            <a:off x="4588042" y="1533865"/>
            <a:ext cx="7205400" cy="10557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1000"/>
              </a:spcBef>
              <a:spcAft>
                <a:spcPts val="0"/>
              </a:spcAft>
              <a:buSzPts val="3200"/>
              <a:buNone/>
            </a:pPr>
            <a:r>
              <a:rPr lang="en-US"/>
              <a:t>Usar un diccionario, una app o un sitio web para verificar las palabras </a:t>
            </a:r>
            <a:endParaRPr/>
          </a:p>
        </p:txBody>
      </p:sp>
      <p:pic>
        <p:nvPicPr>
          <p:cNvPr id="1567" name="Google Shape;1567;p129"/>
          <p:cNvPicPr preferRelativeResize="0"/>
          <p:nvPr/>
        </p:nvPicPr>
        <p:blipFill rotWithShape="1">
          <a:blip r:embed="rId3">
            <a:alphaModFix/>
          </a:blip>
          <a:srcRect/>
          <a:stretch/>
        </p:blipFill>
        <p:spPr>
          <a:xfrm>
            <a:off x="2018000" y="1577926"/>
            <a:ext cx="1456925" cy="967575"/>
          </a:xfrm>
          <a:prstGeom prst="rect">
            <a:avLst/>
          </a:prstGeom>
          <a:noFill/>
          <a:ln>
            <a:noFill/>
          </a:ln>
        </p:spPr>
      </p:pic>
      <p:sp>
        <p:nvSpPr>
          <p:cNvPr id="1568" name="Google Shape;1568;p129"/>
          <p:cNvSpPr txBox="1"/>
          <p:nvPr/>
        </p:nvSpPr>
        <p:spPr>
          <a:xfrm>
            <a:off x="4584150" y="3358900"/>
            <a:ext cx="6726600" cy="972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1000"/>
              </a:spcBef>
              <a:spcAft>
                <a:spcPts val="0"/>
              </a:spcAft>
              <a:buClr>
                <a:srgbClr val="000000"/>
              </a:buClr>
              <a:buSzPts val="935"/>
              <a:buFont typeface="Arial"/>
              <a:buNone/>
            </a:pPr>
            <a:r>
              <a:rPr lang="en-US" sz="3220" b="0" i="0" u="none" strike="noStrike" cap="none">
                <a:solidFill>
                  <a:srgbClr val="006FB6"/>
                </a:solidFill>
                <a:latin typeface="Calibri"/>
                <a:ea typeface="Calibri"/>
                <a:cs typeface="Calibri"/>
                <a:sym typeface="Calibri"/>
              </a:rPr>
              <a:t>Dar muchos ánimos para apoyar el desarrollo de capacidades lectoras </a:t>
            </a:r>
            <a:endParaRPr sz="3220" b="0" i="0" u="none" strike="noStrike" cap="none">
              <a:solidFill>
                <a:srgbClr val="006FB6"/>
              </a:solidFill>
              <a:latin typeface="Calibri"/>
              <a:ea typeface="Calibri"/>
              <a:cs typeface="Calibri"/>
              <a:sym typeface="Calibri"/>
            </a:endParaRPr>
          </a:p>
        </p:txBody>
      </p:sp>
      <p:pic>
        <p:nvPicPr>
          <p:cNvPr id="1569" name="Google Shape;1569;p129"/>
          <p:cNvPicPr preferRelativeResize="0"/>
          <p:nvPr/>
        </p:nvPicPr>
        <p:blipFill rotWithShape="1">
          <a:blip r:embed="rId4">
            <a:alphaModFix/>
          </a:blip>
          <a:srcRect/>
          <a:stretch/>
        </p:blipFill>
        <p:spPr>
          <a:xfrm>
            <a:off x="2169100" y="3105099"/>
            <a:ext cx="1154731" cy="122609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sp>
        <p:nvSpPr>
          <p:cNvPr id="1574" name="Google Shape;1574;p13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a:t>Tiempo de práctica</a:t>
            </a:r>
            <a:endParaRPr/>
          </a:p>
        </p:txBody>
      </p:sp>
      <p:sp>
        <p:nvSpPr>
          <p:cNvPr id="1575" name="Google Shape;1575;p130"/>
          <p:cNvSpPr txBox="1">
            <a:spLocks noGrp="1"/>
          </p:cNvSpPr>
          <p:nvPr>
            <p:ph type="body" idx="1"/>
          </p:nvPr>
        </p:nvSpPr>
        <p:spPr>
          <a:xfrm>
            <a:off x="1639575" y="1374425"/>
            <a:ext cx="4071000" cy="1055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endParaRPr sz="3200"/>
          </a:p>
          <a:p>
            <a:pPr marL="0" lvl="0" indent="0" algn="l" rtl="0">
              <a:lnSpc>
                <a:spcPct val="100000"/>
              </a:lnSpc>
              <a:spcBef>
                <a:spcPts val="0"/>
              </a:spcBef>
              <a:spcAft>
                <a:spcPts val="0"/>
              </a:spcAft>
              <a:buClr>
                <a:schemeClr val="dk1"/>
              </a:buClr>
              <a:buSzPts val="1100"/>
              <a:buFont typeface="Arial"/>
              <a:buNone/>
            </a:pPr>
            <a:r>
              <a:rPr lang="en-US" sz="3200"/>
              <a:t>Identificar la palabra engañosa o complicada </a:t>
            </a:r>
            <a:endParaRPr sz="3200"/>
          </a:p>
          <a:p>
            <a:pPr marL="0" lvl="0" indent="0" algn="l" rtl="0">
              <a:lnSpc>
                <a:spcPct val="90000"/>
              </a:lnSpc>
              <a:spcBef>
                <a:spcPts val="0"/>
              </a:spcBef>
              <a:spcAft>
                <a:spcPts val="0"/>
              </a:spcAft>
              <a:buSzPts val="2800"/>
              <a:buNone/>
            </a:pPr>
            <a:endParaRPr sz="3200"/>
          </a:p>
        </p:txBody>
      </p:sp>
      <p:sp>
        <p:nvSpPr>
          <p:cNvPr id="1576" name="Google Shape;1576;p130"/>
          <p:cNvSpPr txBox="1">
            <a:spLocks noGrp="1"/>
          </p:cNvSpPr>
          <p:nvPr>
            <p:ph type="body" idx="2"/>
          </p:nvPr>
        </p:nvSpPr>
        <p:spPr>
          <a:xfrm>
            <a:off x="1628000" y="2592250"/>
            <a:ext cx="3962100" cy="1055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endParaRPr sz="3200"/>
          </a:p>
          <a:p>
            <a:pPr marL="0" lvl="0" indent="0" algn="l" rtl="0">
              <a:lnSpc>
                <a:spcPct val="100000"/>
              </a:lnSpc>
              <a:spcBef>
                <a:spcPts val="0"/>
              </a:spcBef>
              <a:spcAft>
                <a:spcPts val="0"/>
              </a:spcAft>
              <a:buClr>
                <a:schemeClr val="dk1"/>
              </a:buClr>
              <a:buSzPts val="3200"/>
              <a:buFont typeface="Arial"/>
              <a:buNone/>
            </a:pPr>
            <a:r>
              <a:rPr lang="en-US" sz="3200"/>
              <a:t>Esperen y feliciten los.</a:t>
            </a:r>
            <a:endParaRPr sz="3200"/>
          </a:p>
          <a:p>
            <a:pPr marL="0" lvl="0" indent="0" algn="l" rtl="0">
              <a:lnSpc>
                <a:spcPct val="90000"/>
              </a:lnSpc>
              <a:spcBef>
                <a:spcPts val="0"/>
              </a:spcBef>
              <a:spcAft>
                <a:spcPts val="0"/>
              </a:spcAft>
              <a:buSzPts val="2800"/>
              <a:buNone/>
            </a:pPr>
            <a:endParaRPr sz="3200"/>
          </a:p>
        </p:txBody>
      </p:sp>
      <p:sp>
        <p:nvSpPr>
          <p:cNvPr id="1577" name="Google Shape;1577;p130"/>
          <p:cNvSpPr txBox="1">
            <a:spLocks noGrp="1"/>
          </p:cNvSpPr>
          <p:nvPr>
            <p:ph type="body" idx="3"/>
          </p:nvPr>
        </p:nvSpPr>
        <p:spPr>
          <a:xfrm>
            <a:off x="1655374" y="3809175"/>
            <a:ext cx="3726600" cy="1055700"/>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lnSpc>
                <a:spcPct val="100000"/>
              </a:lnSpc>
              <a:spcBef>
                <a:spcPts val="0"/>
              </a:spcBef>
              <a:spcAft>
                <a:spcPts val="0"/>
              </a:spcAft>
              <a:buClr>
                <a:schemeClr val="dk1"/>
              </a:buClr>
              <a:buSzPct val="88888"/>
              <a:buFont typeface="Arial"/>
              <a:buNone/>
            </a:pPr>
            <a:r>
              <a:rPr lang="en-US" sz="3600"/>
              <a:t>Regresen y vuelvan a leer con expresión.</a:t>
            </a:r>
            <a:endParaRPr/>
          </a:p>
        </p:txBody>
      </p:sp>
      <p:sp>
        <p:nvSpPr>
          <p:cNvPr id="1578" name="Google Shape;1578;p130"/>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1</a:t>
            </a:r>
            <a:endParaRPr/>
          </a:p>
        </p:txBody>
      </p:sp>
      <p:sp>
        <p:nvSpPr>
          <p:cNvPr id="1579" name="Google Shape;1579;p130"/>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3</a:t>
            </a:r>
            <a:endParaRPr/>
          </a:p>
        </p:txBody>
      </p:sp>
      <p:sp>
        <p:nvSpPr>
          <p:cNvPr id="1580" name="Google Shape;1580;p130"/>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2</a:t>
            </a:r>
            <a:endParaRPr/>
          </a:p>
        </p:txBody>
      </p:sp>
      <p:sp>
        <p:nvSpPr>
          <p:cNvPr id="1581" name="Google Shape;1581;p130"/>
          <p:cNvSpPr txBox="1">
            <a:spLocks noGrp="1"/>
          </p:cNvSpPr>
          <p:nvPr>
            <p:ph type="body" idx="14"/>
          </p:nvPr>
        </p:nvSpPr>
        <p:spPr>
          <a:xfrm>
            <a:off x="5804600" y="1420400"/>
            <a:ext cx="22416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SzPts val="3400"/>
              <a:buNone/>
            </a:pPr>
            <a:r>
              <a:rPr lang="en-US" sz="3000"/>
              <a:t>¡Llamenme cuando tengan una pregunta!</a:t>
            </a:r>
            <a:endParaRPr/>
          </a:p>
        </p:txBody>
      </p:sp>
      <p:sp>
        <p:nvSpPr>
          <p:cNvPr id="1582" name="Google Shape;1582;p130"/>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583" name="Google Shape;1583;p130"/>
          <p:cNvPicPr preferRelativeResize="0"/>
          <p:nvPr/>
        </p:nvPicPr>
        <p:blipFill rotWithShape="1">
          <a:blip r:embed="rId3">
            <a:alphaModFix/>
          </a:blip>
          <a:srcRect l="7548" r="7536"/>
          <a:stretch/>
        </p:blipFill>
        <p:spPr>
          <a:xfrm>
            <a:off x="7967502" y="1420398"/>
            <a:ext cx="3962194" cy="31227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7"/>
        <p:cNvGrpSpPr/>
        <p:nvPr/>
      </p:nvGrpSpPr>
      <p:grpSpPr>
        <a:xfrm>
          <a:off x="0" y="0"/>
          <a:ext cx="0" cy="0"/>
          <a:chOff x="0" y="0"/>
          <a:chExt cx="0" cy="0"/>
        </a:xfrm>
      </p:grpSpPr>
      <p:sp>
        <p:nvSpPr>
          <p:cNvPr id="1588" name="Google Shape;1588;p131"/>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a:t>Reflejar</a:t>
            </a:r>
            <a:endParaRPr/>
          </a:p>
        </p:txBody>
      </p:sp>
      <p:sp>
        <p:nvSpPr>
          <p:cNvPr id="1589" name="Google Shape;1589;p131"/>
          <p:cNvSpPr txBox="1">
            <a:spLocks noGrp="1"/>
          </p:cNvSpPr>
          <p:nvPr>
            <p:ph type="body" idx="1"/>
          </p:nvPr>
        </p:nvSpPr>
        <p:spPr>
          <a:xfrm>
            <a:off x="3921675" y="1577349"/>
            <a:ext cx="7773000" cy="42300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2400"/>
              </a:spcBef>
              <a:spcAft>
                <a:spcPts val="0"/>
              </a:spcAft>
              <a:buClr>
                <a:srgbClr val="006FB6"/>
              </a:buClr>
              <a:buSzPts val="3400"/>
              <a:buFont typeface="Arial"/>
              <a:buChar char="•"/>
            </a:pPr>
            <a:r>
              <a:rPr lang="en-US"/>
              <a:t>¿Alguna pregunta sobre el consejo de lectura?</a:t>
            </a:r>
            <a:endParaRPr/>
          </a:p>
          <a:p>
            <a:pPr marL="457200" lvl="0" indent="-457200" algn="l" rtl="0">
              <a:lnSpc>
                <a:spcPct val="100000"/>
              </a:lnSpc>
              <a:spcBef>
                <a:spcPts val="2400"/>
              </a:spcBef>
              <a:spcAft>
                <a:spcPts val="0"/>
              </a:spcAft>
              <a:buClr>
                <a:srgbClr val="006FB6"/>
              </a:buClr>
              <a:buSzPts val="3400"/>
              <a:buFont typeface="Arial"/>
              <a:buChar char="•"/>
            </a:pPr>
            <a:r>
              <a:rPr lang="en-US"/>
              <a:t>Voltéese y hable con su hijo: ¿Nos sentimos listos para probar este consejo de lectura en casa?</a:t>
            </a:r>
            <a:endParaRPr/>
          </a:p>
          <a:p>
            <a:pPr marL="457200" lvl="0" indent="-457200" algn="l" rtl="0">
              <a:lnSpc>
                <a:spcPct val="100000"/>
              </a:lnSpc>
              <a:spcBef>
                <a:spcPts val="2400"/>
              </a:spcBef>
              <a:spcAft>
                <a:spcPts val="0"/>
              </a:spcAft>
              <a:buClr>
                <a:srgbClr val="006FB6"/>
              </a:buClr>
              <a:buSzPts val="3400"/>
              <a:buFont typeface="Arial"/>
              <a:buChar char="•"/>
            </a:pPr>
            <a:r>
              <a:rPr lang="en-US"/>
              <a:t>Por favor, comparte cómo podrían usar esto en casa.</a:t>
            </a:r>
            <a:endParaRPr b="1"/>
          </a:p>
        </p:txBody>
      </p:sp>
      <p:sp>
        <p:nvSpPr>
          <p:cNvPr id="1590" name="Google Shape;1590;p131"/>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US"/>
              <a:t>¡Su pregunta ayudará a alguien más en este espacio!</a:t>
            </a:r>
            <a:endParaRPr/>
          </a:p>
        </p:txBody>
      </p:sp>
      <p:pic>
        <p:nvPicPr>
          <p:cNvPr id="1591" name="Google Shape;1591;p131" descr="A close up of a logo&#10;&#10;Description automatically generated"/>
          <p:cNvPicPr preferRelativeResize="0">
            <a:picLocks noGrp="1"/>
          </p:cNvPicPr>
          <p:nvPr>
            <p:ph type="pic" idx="2"/>
          </p:nvPr>
        </p:nvPicPr>
        <p:blipFill rotWithShape="1">
          <a:blip r:embed="rId3">
            <a:alphaModFix/>
          </a:blip>
          <a:srcRect l="6934" r="6936"/>
          <a:stretch/>
        </p:blipFill>
        <p:spPr>
          <a:xfrm>
            <a:off x="457146" y="524736"/>
            <a:ext cx="2514599" cy="293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sp>
        <p:nvSpPr>
          <p:cNvPr id="1596" name="Google Shape;1596;p13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Comentarios, por favor</a:t>
            </a:r>
            <a:endParaRPr/>
          </a:p>
        </p:txBody>
      </p:sp>
      <p:pic>
        <p:nvPicPr>
          <p:cNvPr id="1597" name="Google Shape;1597;p132"/>
          <p:cNvPicPr preferRelativeResize="0">
            <a:picLocks noGrp="1"/>
          </p:cNvPicPr>
          <p:nvPr>
            <p:ph type="pic" idx="2"/>
          </p:nvPr>
        </p:nvPicPr>
        <p:blipFill rotWithShape="1">
          <a:blip r:embed="rId3">
            <a:alphaModFix/>
          </a:blip>
          <a:srcRect l="274" t="-7982" r="274" b="-4522"/>
          <a:stretch/>
        </p:blipFill>
        <p:spPr>
          <a:xfrm>
            <a:off x="8953152" y="1444919"/>
            <a:ext cx="2916937" cy="2596895"/>
          </a:xfrm>
          <a:prstGeom prst="rect">
            <a:avLst/>
          </a:prstGeom>
          <a:noFill/>
          <a:ln>
            <a:noFill/>
          </a:ln>
        </p:spPr>
      </p:pic>
      <p:sp>
        <p:nvSpPr>
          <p:cNvPr id="1598" name="Google Shape;1598;p132"/>
          <p:cNvSpPr txBox="1">
            <a:spLocks noGrp="1"/>
          </p:cNvSpPr>
          <p:nvPr>
            <p:ph type="body" idx="1"/>
          </p:nvPr>
        </p:nvSpPr>
        <p:spPr>
          <a:xfrm>
            <a:off x="8894625" y="4254800"/>
            <a:ext cx="3185400" cy="236880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1000"/>
              </a:spcBef>
              <a:spcAft>
                <a:spcPts val="0"/>
              </a:spcAft>
              <a:buClr>
                <a:srgbClr val="006FB6"/>
              </a:buClr>
              <a:buSzPts val="2700"/>
              <a:buFont typeface="Noto Sans Symbols"/>
              <a:buNone/>
            </a:pPr>
            <a:r>
              <a:rPr lang="en-US"/>
              <a:t>¡Su aporte y comentarios mejora nuestro tiempo juntos!</a:t>
            </a:r>
            <a:endParaRPr/>
          </a:p>
          <a:p>
            <a:pPr marL="57150" marR="0" lvl="0" indent="0" algn="l" rtl="0">
              <a:lnSpc>
                <a:spcPct val="90000"/>
              </a:lnSpc>
              <a:spcBef>
                <a:spcPts val="1000"/>
              </a:spcBef>
              <a:spcAft>
                <a:spcPts val="0"/>
              </a:spcAft>
              <a:buClr>
                <a:srgbClr val="006FB6"/>
              </a:buClr>
              <a:buSzPts val="2700"/>
              <a:buFont typeface="Noto Sans Symbols"/>
              <a:buNone/>
            </a:pPr>
            <a:endParaRPr/>
          </a:p>
        </p:txBody>
      </p:sp>
      <p:pic>
        <p:nvPicPr>
          <p:cNvPr id="1599" name="Google Shape;1599;p132"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6" name="Google Shape;1446;p118"/>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endParaRPr sz="4400"/>
          </a:p>
          <a:p>
            <a:pPr marL="0" lvl="0" indent="0" algn="ctr" rtl="0">
              <a:lnSpc>
                <a:spcPct val="100000"/>
              </a:lnSpc>
              <a:spcBef>
                <a:spcPts val="0"/>
              </a:spcBef>
              <a:spcAft>
                <a:spcPts val="0"/>
              </a:spcAft>
              <a:buClr>
                <a:schemeClr val="dk1"/>
              </a:buClr>
              <a:buSzPts val="1100"/>
              <a:buFont typeface="Arial"/>
              <a:buNone/>
            </a:pPr>
            <a:endParaRPr sz="4400"/>
          </a:p>
          <a:p>
            <a:pPr marL="0" lvl="0" indent="0" algn="ctr" rtl="0">
              <a:lnSpc>
                <a:spcPct val="100000"/>
              </a:lnSpc>
              <a:spcBef>
                <a:spcPts val="0"/>
              </a:spcBef>
              <a:spcAft>
                <a:spcPts val="0"/>
              </a:spcAft>
              <a:buClr>
                <a:schemeClr val="dk1"/>
              </a:buClr>
              <a:buSzPts val="1100"/>
              <a:buFont typeface="Arial"/>
              <a:buNone/>
            </a:pPr>
            <a:r>
              <a:rPr lang="en-US" sz="5000"/>
              <a:t>Regresemos</a:t>
            </a:r>
            <a:endParaRPr sz="5000"/>
          </a:p>
          <a:p>
            <a:pPr marL="0" lvl="0" indent="0" algn="ctr" rtl="0">
              <a:lnSpc>
                <a:spcPct val="100000"/>
              </a:lnSpc>
              <a:spcBef>
                <a:spcPts val="0"/>
              </a:spcBef>
              <a:spcAft>
                <a:spcPts val="0"/>
              </a:spcAft>
              <a:buClr>
                <a:schemeClr val="dk1"/>
              </a:buClr>
              <a:buSzPts val="1100"/>
              <a:buFont typeface="Arial"/>
              <a:buNone/>
            </a:pPr>
            <a:endParaRPr sz="4400"/>
          </a:p>
          <a:p>
            <a:pPr marL="0" lvl="0" indent="0" algn="ctr" rtl="0">
              <a:lnSpc>
                <a:spcPct val="100000"/>
              </a:lnSpc>
              <a:spcBef>
                <a:spcPts val="0"/>
              </a:spcBef>
              <a:spcAft>
                <a:spcPts val="0"/>
              </a:spcAft>
              <a:buClr>
                <a:srgbClr val="006FB6"/>
              </a:buClr>
              <a:buSzPts val="4400"/>
              <a:buFont typeface="Arial"/>
              <a:buNone/>
            </a:pP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0"/>
        <p:cNvGrpSpPr/>
        <p:nvPr/>
      </p:nvGrpSpPr>
      <p:grpSpPr>
        <a:xfrm>
          <a:off x="0" y="0"/>
          <a:ext cx="0" cy="0"/>
          <a:chOff x="0" y="0"/>
          <a:chExt cx="0" cy="0"/>
        </a:xfrm>
      </p:grpSpPr>
      <p:sp>
        <p:nvSpPr>
          <p:cNvPr id="1451" name="Google Shape;1451;p119"/>
          <p:cNvSpPr txBox="1">
            <a:spLocks noGrp="1"/>
          </p:cNvSpPr>
          <p:nvPr>
            <p:ph type="body" idx="1"/>
          </p:nvPr>
        </p:nvSpPr>
        <p:spPr>
          <a:xfrm>
            <a:off x="1660583" y="1489802"/>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Font typeface="Arial"/>
              <a:buNone/>
            </a:pPr>
            <a:r>
              <a:rPr lang="en-US"/>
              <a:t>Bienvenida </a:t>
            </a:r>
            <a:endParaRPr/>
          </a:p>
        </p:txBody>
      </p:sp>
      <p:sp>
        <p:nvSpPr>
          <p:cNvPr id="1452" name="Google Shape;1452;p119"/>
          <p:cNvSpPr txBox="1">
            <a:spLocks noGrp="1"/>
          </p:cNvSpPr>
          <p:nvPr>
            <p:ph type="body" idx="3"/>
          </p:nvPr>
        </p:nvSpPr>
        <p:spPr>
          <a:xfrm>
            <a:off x="1660583" y="2653440"/>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Consejo de lectura</a:t>
            </a:r>
            <a:endParaRPr/>
          </a:p>
        </p:txBody>
      </p:sp>
      <p:sp>
        <p:nvSpPr>
          <p:cNvPr id="1453" name="Google Shape;1453;p119"/>
          <p:cNvSpPr txBox="1">
            <a:spLocks noGrp="1"/>
          </p:cNvSpPr>
          <p:nvPr>
            <p:ph type="body" idx="4"/>
          </p:nvPr>
        </p:nvSpPr>
        <p:spPr>
          <a:xfrm>
            <a:off x="1660583" y="381707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Tiempo de práctica</a:t>
            </a:r>
            <a:endParaRPr/>
          </a:p>
        </p:txBody>
      </p:sp>
      <p:sp>
        <p:nvSpPr>
          <p:cNvPr id="1454" name="Google Shape;1454;p11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Agenda</a:t>
            </a:r>
            <a:endParaRPr/>
          </a:p>
        </p:txBody>
      </p:sp>
      <p:sp>
        <p:nvSpPr>
          <p:cNvPr id="1455" name="Google Shape;1455;p119"/>
          <p:cNvSpPr txBox="1">
            <a:spLocks noGrp="1"/>
          </p:cNvSpPr>
          <p:nvPr>
            <p:ph type="body" idx="5"/>
          </p:nvPr>
        </p:nvSpPr>
        <p:spPr>
          <a:xfrm>
            <a:off x="1660575" y="4992075"/>
            <a:ext cx="4514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Reflexión y actualizaciones</a:t>
            </a:r>
            <a:endParaRPr/>
          </a:p>
        </p:txBody>
      </p:sp>
      <p:pic>
        <p:nvPicPr>
          <p:cNvPr id="1456" name="Google Shape;1456;p119"/>
          <p:cNvPicPr preferRelativeResize="0">
            <a:picLocks noGrp="1"/>
          </p:cNvPicPr>
          <p:nvPr>
            <p:ph type="body" idx="6"/>
          </p:nvPr>
        </p:nvPicPr>
        <p:blipFill rotWithShape="1">
          <a:blip r:embed="rId3">
            <a:alphaModFix/>
          </a:blip>
          <a:srcRect/>
          <a:stretch/>
        </p:blipFill>
        <p:spPr>
          <a:xfrm>
            <a:off x="912540" y="1504823"/>
            <a:ext cx="573000" cy="908400"/>
          </a:xfrm>
          <a:prstGeom prst="rect">
            <a:avLst/>
          </a:prstGeom>
          <a:noFill/>
          <a:ln>
            <a:noFill/>
          </a:ln>
        </p:spPr>
      </p:pic>
      <p:pic>
        <p:nvPicPr>
          <p:cNvPr id="1457" name="Google Shape;1457;p119"/>
          <p:cNvPicPr preferRelativeResize="0">
            <a:picLocks noGrp="1"/>
          </p:cNvPicPr>
          <p:nvPr>
            <p:ph type="body" idx="7"/>
          </p:nvPr>
        </p:nvPicPr>
        <p:blipFill rotWithShape="1">
          <a:blip r:embed="rId4">
            <a:alphaModFix/>
          </a:blip>
          <a:srcRect/>
          <a:stretch/>
        </p:blipFill>
        <p:spPr>
          <a:xfrm>
            <a:off x="693738" y="2821020"/>
            <a:ext cx="758700" cy="710400"/>
          </a:xfrm>
          <a:prstGeom prst="rect">
            <a:avLst/>
          </a:prstGeom>
          <a:noFill/>
          <a:ln>
            <a:noFill/>
          </a:ln>
        </p:spPr>
      </p:pic>
      <p:pic>
        <p:nvPicPr>
          <p:cNvPr id="1458" name="Google Shape;1458;p119"/>
          <p:cNvPicPr preferRelativeResize="0">
            <a:picLocks noGrp="1"/>
          </p:cNvPicPr>
          <p:nvPr>
            <p:ph type="body" idx="8"/>
          </p:nvPr>
        </p:nvPicPr>
        <p:blipFill rotWithShape="1">
          <a:blip r:embed="rId5">
            <a:alphaModFix/>
          </a:blip>
          <a:srcRect/>
          <a:stretch/>
        </p:blipFill>
        <p:spPr>
          <a:xfrm>
            <a:off x="676611" y="3936650"/>
            <a:ext cx="793200" cy="714300"/>
          </a:xfrm>
          <a:prstGeom prst="rect">
            <a:avLst/>
          </a:prstGeom>
          <a:noFill/>
          <a:ln>
            <a:noFill/>
          </a:ln>
        </p:spPr>
      </p:pic>
      <p:pic>
        <p:nvPicPr>
          <p:cNvPr id="1459" name="Google Shape;1459;p119"/>
          <p:cNvPicPr preferRelativeResize="0">
            <a:picLocks noGrp="1"/>
          </p:cNvPicPr>
          <p:nvPr>
            <p:ph type="body" idx="9"/>
          </p:nvPr>
        </p:nvPicPr>
        <p:blipFill rotWithShape="1">
          <a:blip r:embed="rId6">
            <a:alphaModFix/>
          </a:blip>
          <a:srcRect/>
          <a:stretch/>
        </p:blipFill>
        <p:spPr>
          <a:xfrm>
            <a:off x="743965" y="5088376"/>
            <a:ext cx="658500" cy="719400"/>
          </a:xfrm>
          <a:prstGeom prst="rect">
            <a:avLst/>
          </a:prstGeom>
          <a:noFill/>
          <a:ln>
            <a:noFill/>
          </a:ln>
        </p:spPr>
      </p:pic>
      <p:pic>
        <p:nvPicPr>
          <p:cNvPr id="1460" name="Google Shape;1460;p119"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4"/>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wrap="square" lIns="274300" tIns="45700" rIns="91433" bIns="45700" anchor="ctr" anchorCtr="0">
            <a:normAutofit/>
          </a:bodyPr>
          <a:lstStyle/>
          <a:p>
            <a:pPr>
              <a:spcBef>
                <a:spcPct val="0"/>
              </a:spcBef>
              <a:spcAft>
                <a:spcPct val="0"/>
              </a:spcAft>
            </a:pPr>
            <a:r>
              <a:rPr lang="en"/>
              <a:t>Encuesta de confianza familiar</a:t>
            </a:r>
            <a:endParaRPr/>
          </a:p>
        </p:txBody>
      </p:sp>
      <p:sp>
        <p:nvSpPr>
          <p:cNvPr id="104" name="Google Shape;104;p27"/>
          <p:cNvSpPr txBox="1"/>
          <p:nvPr/>
        </p:nvSpPr>
        <p:spPr>
          <a:xfrm>
            <a:off x="518033" y="1666701"/>
            <a:ext cx="5127200" cy="4899186"/>
          </a:xfrm>
          <a:prstGeom prst="rect">
            <a:avLst/>
          </a:prstGeom>
          <a:noFill/>
          <a:ln>
            <a:noFill/>
          </a:ln>
        </p:spPr>
        <p:txBody>
          <a:bodyPr spcFirstLastPara="1" wrap="square" lIns="121900" tIns="121900" rIns="121900" bIns="121900" anchor="t" anchorCtr="0">
            <a:spAutoFit/>
          </a:bodyPr>
          <a:lstStyle/>
          <a:p>
            <a:pPr>
              <a:lnSpc>
                <a:spcPct val="90000"/>
              </a:lnSpc>
              <a:spcBef>
                <a:spcPct val="0"/>
              </a:spcBef>
              <a:spcAft>
                <a:spcPct val="0"/>
              </a:spcAft>
            </a:pPr>
            <a:r>
              <a:rPr lang="en" sz="2933" b="1" dirty="0" err="1">
                <a:solidFill>
                  <a:srgbClr val="0771BA"/>
                </a:solidFill>
                <a:latin typeface="Calibri"/>
                <a:ea typeface="Calibri"/>
                <a:cs typeface="Calibri"/>
                <a:sym typeface="Calibri"/>
              </a:rPr>
              <a:t>Escaneen</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este</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código</a:t>
            </a:r>
            <a:r>
              <a:rPr lang="en" sz="2933" b="1" dirty="0">
                <a:solidFill>
                  <a:srgbClr val="0771BA"/>
                </a:solidFill>
                <a:latin typeface="Calibri"/>
                <a:ea typeface="Calibri"/>
                <a:cs typeface="Calibri"/>
                <a:sym typeface="Calibri"/>
              </a:rPr>
              <a:t> para </a:t>
            </a:r>
            <a:r>
              <a:rPr lang="en" sz="2933" b="1" dirty="0" err="1">
                <a:solidFill>
                  <a:srgbClr val="0771BA"/>
                </a:solidFill>
                <a:latin typeface="Calibri"/>
                <a:ea typeface="Calibri"/>
                <a:cs typeface="Calibri"/>
                <a:sym typeface="Calibri"/>
              </a:rPr>
              <a:t>compartir</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cómo</a:t>
            </a:r>
            <a:r>
              <a:rPr lang="en" sz="2933" b="1" dirty="0">
                <a:solidFill>
                  <a:srgbClr val="0771BA"/>
                </a:solidFill>
                <a:latin typeface="Calibri"/>
                <a:ea typeface="Calibri"/>
                <a:cs typeface="Calibri"/>
                <a:sym typeface="Calibri"/>
              </a:rPr>
              <a:t> se </a:t>
            </a:r>
            <a:r>
              <a:rPr lang="en" sz="2933" b="1" dirty="0" err="1">
                <a:solidFill>
                  <a:srgbClr val="0771BA"/>
                </a:solidFill>
                <a:latin typeface="Calibri"/>
                <a:ea typeface="Calibri"/>
                <a:cs typeface="Calibri"/>
                <a:sym typeface="Calibri"/>
              </a:rPr>
              <a:t>sienten</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acerca</a:t>
            </a:r>
            <a:r>
              <a:rPr lang="en" sz="2933" b="1" dirty="0">
                <a:solidFill>
                  <a:srgbClr val="0771BA"/>
                </a:solidFill>
                <a:latin typeface="Calibri"/>
                <a:ea typeface="Calibri"/>
                <a:cs typeface="Calibri"/>
                <a:sym typeface="Calibri"/>
              </a:rPr>
              <a:t> de la </a:t>
            </a:r>
            <a:r>
              <a:rPr lang="en" sz="2933" b="1" dirty="0" err="1">
                <a:solidFill>
                  <a:srgbClr val="0771BA"/>
                </a:solidFill>
                <a:latin typeface="Calibri"/>
                <a:ea typeface="Calibri"/>
                <a:cs typeface="Calibri"/>
                <a:sym typeface="Calibri"/>
              </a:rPr>
              <a:t>lectura</a:t>
            </a:r>
            <a:r>
              <a:rPr lang="en" sz="2933" b="1" dirty="0">
                <a:solidFill>
                  <a:srgbClr val="0771BA"/>
                </a:solidFill>
                <a:latin typeface="Calibri"/>
                <a:ea typeface="Calibri"/>
                <a:cs typeface="Calibri"/>
                <a:sym typeface="Calibri"/>
              </a:rPr>
              <a:t> con sus </a:t>
            </a:r>
            <a:r>
              <a:rPr lang="en" sz="2933" b="1" dirty="0" err="1">
                <a:solidFill>
                  <a:srgbClr val="0771BA"/>
                </a:solidFill>
                <a:latin typeface="Calibri"/>
                <a:ea typeface="Calibri"/>
                <a:cs typeface="Calibri"/>
                <a:sym typeface="Calibri"/>
              </a:rPr>
              <a:t>hijos</a:t>
            </a:r>
            <a:r>
              <a:rPr lang="en" sz="2933" b="1" dirty="0">
                <a:solidFill>
                  <a:srgbClr val="0771BA"/>
                </a:solidFill>
                <a:latin typeface="Calibri"/>
                <a:ea typeface="Calibri"/>
                <a:cs typeface="Calibri"/>
                <a:sym typeface="Calibri"/>
              </a:rPr>
              <a:t>. Los </a:t>
            </a:r>
            <a:r>
              <a:rPr lang="en" sz="2933" b="1" dirty="0" err="1">
                <a:solidFill>
                  <a:srgbClr val="0771BA"/>
                </a:solidFill>
                <a:latin typeface="Calibri"/>
                <a:ea typeface="Calibri"/>
                <a:cs typeface="Calibri"/>
                <a:sym typeface="Calibri"/>
              </a:rPr>
              <a:t>participantes</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serán</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inscritos</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en</a:t>
            </a:r>
            <a:r>
              <a:rPr lang="en" sz="2933" b="1" dirty="0">
                <a:solidFill>
                  <a:srgbClr val="0771BA"/>
                </a:solidFill>
                <a:latin typeface="Calibri"/>
                <a:ea typeface="Calibri"/>
                <a:cs typeface="Calibri"/>
                <a:sym typeface="Calibri"/>
              </a:rPr>
              <a:t> un </a:t>
            </a:r>
            <a:r>
              <a:rPr lang="en" sz="2933" b="1" dirty="0" err="1">
                <a:solidFill>
                  <a:srgbClr val="0771BA"/>
                </a:solidFill>
                <a:latin typeface="Calibri"/>
                <a:ea typeface="Calibri"/>
                <a:cs typeface="Calibri"/>
                <a:sym typeface="Calibri"/>
              </a:rPr>
              <a:t>sorteo</a:t>
            </a:r>
            <a:r>
              <a:rPr lang="en" sz="2933" b="1" dirty="0">
                <a:solidFill>
                  <a:srgbClr val="0771BA"/>
                </a:solidFill>
                <a:latin typeface="Calibri"/>
                <a:ea typeface="Calibri"/>
                <a:cs typeface="Calibri"/>
                <a:sym typeface="Calibri"/>
              </a:rPr>
              <a:t> para </a:t>
            </a:r>
            <a:r>
              <a:rPr lang="en" sz="2933" b="1" dirty="0" err="1">
                <a:solidFill>
                  <a:srgbClr val="0771BA"/>
                </a:solidFill>
                <a:latin typeface="Calibri"/>
                <a:ea typeface="Calibri"/>
                <a:cs typeface="Calibri"/>
                <a:sym typeface="Calibri"/>
              </a:rPr>
              <a:t>ganar</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una</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tarjeta</a:t>
            </a:r>
            <a:r>
              <a:rPr lang="en" sz="2933" b="1" dirty="0">
                <a:solidFill>
                  <a:srgbClr val="0771BA"/>
                </a:solidFill>
                <a:latin typeface="Calibri"/>
                <a:ea typeface="Calibri"/>
                <a:cs typeface="Calibri"/>
                <a:sym typeface="Calibri"/>
              </a:rPr>
              <a:t> de regalo de $15. Se </a:t>
            </a:r>
            <a:r>
              <a:rPr lang="en" sz="2933" b="1" dirty="0" err="1">
                <a:solidFill>
                  <a:srgbClr val="0771BA"/>
                </a:solidFill>
                <a:latin typeface="Calibri"/>
                <a:ea typeface="Calibri"/>
                <a:cs typeface="Calibri"/>
                <a:sym typeface="Calibri"/>
              </a:rPr>
              <a:t>elegirá</a:t>
            </a:r>
            <a:r>
              <a:rPr lang="en" sz="2933" b="1" dirty="0">
                <a:solidFill>
                  <a:srgbClr val="0771BA"/>
                </a:solidFill>
                <a:latin typeface="Calibri"/>
                <a:ea typeface="Calibri"/>
                <a:cs typeface="Calibri"/>
                <a:sym typeface="Calibri"/>
              </a:rPr>
              <a:t> un </a:t>
            </a:r>
            <a:r>
              <a:rPr lang="en" sz="2933" b="1" dirty="0" err="1">
                <a:solidFill>
                  <a:srgbClr val="0771BA"/>
                </a:solidFill>
                <a:latin typeface="Calibri"/>
                <a:ea typeface="Calibri"/>
                <a:cs typeface="Calibri"/>
                <a:sym typeface="Calibri"/>
              </a:rPr>
              <a:t>ganador</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por</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escuela</a:t>
            </a:r>
            <a:r>
              <a:rPr lang="en" sz="2933" b="1" dirty="0">
                <a:solidFill>
                  <a:srgbClr val="0771BA"/>
                </a:solidFill>
                <a:latin typeface="Calibri"/>
                <a:ea typeface="Calibri"/>
                <a:cs typeface="Calibri"/>
                <a:sym typeface="Calibri"/>
              </a:rPr>
              <a:t> </a:t>
            </a:r>
            <a:r>
              <a:rPr lang="en" sz="2933" b="1" dirty="0" err="1">
                <a:solidFill>
                  <a:srgbClr val="0771BA"/>
                </a:solidFill>
                <a:latin typeface="Calibri"/>
                <a:ea typeface="Calibri"/>
                <a:cs typeface="Calibri"/>
                <a:sym typeface="Calibri"/>
              </a:rPr>
              <a:t>después</a:t>
            </a:r>
            <a:r>
              <a:rPr lang="en" sz="2933" b="1" dirty="0">
                <a:solidFill>
                  <a:srgbClr val="0771BA"/>
                </a:solidFill>
                <a:latin typeface="Calibri"/>
                <a:ea typeface="Calibri"/>
                <a:cs typeface="Calibri"/>
                <a:sym typeface="Calibri"/>
              </a:rPr>
              <a:t> del primer y </a:t>
            </a:r>
            <a:r>
              <a:rPr lang="en" sz="2933" b="1" dirty="0" err="1">
                <a:solidFill>
                  <a:srgbClr val="0771BA"/>
                </a:solidFill>
                <a:latin typeface="Calibri"/>
                <a:ea typeface="Calibri"/>
                <a:cs typeface="Calibri"/>
                <a:sym typeface="Calibri"/>
              </a:rPr>
              <a:t>último</a:t>
            </a:r>
            <a:r>
              <a:rPr lang="en" sz="2933" b="1" dirty="0">
                <a:solidFill>
                  <a:srgbClr val="0771BA"/>
                </a:solidFill>
                <a:latin typeface="Calibri"/>
                <a:ea typeface="Calibri"/>
                <a:cs typeface="Calibri"/>
                <a:sym typeface="Calibri"/>
              </a:rPr>
              <a:t> taller.</a:t>
            </a:r>
            <a:endParaRPr sz="2933" b="1" dirty="0">
              <a:solidFill>
                <a:srgbClr val="0771BA"/>
              </a:solidFill>
              <a:latin typeface="Calibri"/>
              <a:ea typeface="Calibri"/>
              <a:cs typeface="Calibri"/>
              <a:sym typeface="Calibri"/>
            </a:endParaRPr>
          </a:p>
          <a:p>
            <a:pPr>
              <a:lnSpc>
                <a:spcPct val="90000"/>
              </a:lnSpc>
              <a:spcBef>
                <a:spcPct val="0"/>
              </a:spcBef>
              <a:spcAft>
                <a:spcPct val="0"/>
              </a:spcAft>
            </a:pPr>
            <a:endParaRPr sz="3467" b="1" dirty="0">
              <a:solidFill>
                <a:srgbClr val="0771BA"/>
              </a:solidFill>
              <a:latin typeface="Calibri"/>
              <a:ea typeface="Calibri"/>
              <a:cs typeface="Calibri"/>
              <a:sym typeface="Calibri"/>
            </a:endParaRPr>
          </a:p>
          <a:p>
            <a:pPr>
              <a:lnSpc>
                <a:spcPct val="90000"/>
              </a:lnSpc>
              <a:spcBef>
                <a:spcPct val="0"/>
              </a:spcBef>
              <a:spcAft>
                <a:spcPct val="0"/>
              </a:spcAft>
            </a:pPr>
            <a:r>
              <a:rPr lang="en" sz="3733" b="1" u="sng" dirty="0">
                <a:solidFill>
                  <a:schemeClr val="hlink"/>
                </a:solidFill>
                <a:latin typeface="Calibri"/>
                <a:ea typeface="Calibri"/>
                <a:cs typeface="Calibri"/>
                <a:sym typeface="Calibri"/>
                <a:hlinkClick r:id="rId3"/>
              </a:rPr>
              <a:t>bit.ly/3BUBxbx</a:t>
            </a:r>
            <a:endParaRPr sz="3733" b="1" dirty="0">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1" y="1461500"/>
            <a:ext cx="5200401" cy="5200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1472" name="Google Shape;1472;p121"/>
          <p:cNvSpPr txBox="1">
            <a:spLocks noGrp="1"/>
          </p:cNvSpPr>
          <p:nvPr>
            <p:ph type="body" idx="1"/>
          </p:nvPr>
        </p:nvSpPr>
        <p:spPr>
          <a:xfrm>
            <a:off x="4943592" y="15025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73" name="Google Shape;1473;p121"/>
          <p:cNvSpPr txBox="1">
            <a:spLocks noGrp="1"/>
          </p:cNvSpPr>
          <p:nvPr>
            <p:ph type="body" idx="2"/>
          </p:nvPr>
        </p:nvSpPr>
        <p:spPr>
          <a:xfrm>
            <a:off x="4943592" y="26661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74" name="Google Shape;1474;p121"/>
          <p:cNvSpPr txBox="1">
            <a:spLocks noGrp="1"/>
          </p:cNvSpPr>
          <p:nvPr>
            <p:ph type="body" idx="3"/>
          </p:nvPr>
        </p:nvSpPr>
        <p:spPr>
          <a:xfrm>
            <a:off x="4943592" y="38297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75" name="Google Shape;1475;p121"/>
          <p:cNvSpPr txBox="1">
            <a:spLocks noGrp="1"/>
          </p:cNvSpPr>
          <p:nvPr>
            <p:ph type="body" idx="4"/>
          </p:nvPr>
        </p:nvSpPr>
        <p:spPr>
          <a:xfrm>
            <a:off x="4943592" y="50047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476" name="Google Shape;1476;p121"/>
          <p:cNvSpPr txBox="1">
            <a:spLocks noGrp="1"/>
          </p:cNvSpPr>
          <p:nvPr>
            <p:ph type="body" idx="5"/>
          </p:nvPr>
        </p:nvSpPr>
        <p:spPr>
          <a:xfrm>
            <a:off x="1044450" y="1502500"/>
            <a:ext cx="37908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Estar preparado.</a:t>
            </a:r>
            <a:endParaRPr/>
          </a:p>
        </p:txBody>
      </p:sp>
      <p:sp>
        <p:nvSpPr>
          <p:cNvPr id="1477" name="Google Shape;1477;p121"/>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Estar presente.</a:t>
            </a:r>
            <a:endParaRPr/>
          </a:p>
        </p:txBody>
      </p:sp>
      <p:sp>
        <p:nvSpPr>
          <p:cNvPr id="1478" name="Google Shape;1478;p121"/>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Ser cortés.</a:t>
            </a:r>
            <a:endParaRPr/>
          </a:p>
        </p:txBody>
      </p:sp>
      <p:sp>
        <p:nvSpPr>
          <p:cNvPr id="1479" name="Google Shape;1479;p121"/>
          <p:cNvSpPr txBox="1">
            <a:spLocks noGrp="1"/>
          </p:cNvSpPr>
          <p:nvPr>
            <p:ph type="body" idx="8"/>
          </p:nvPr>
        </p:nvSpPr>
        <p:spPr>
          <a:xfrm>
            <a:off x="1044450" y="4959550"/>
            <a:ext cx="36660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Haga preguntas.</a:t>
            </a:r>
            <a:endParaRPr/>
          </a:p>
        </p:txBody>
      </p:sp>
      <p:sp>
        <p:nvSpPr>
          <p:cNvPr id="1480" name="Google Shape;1480;p12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Las normas de los talleres</a:t>
            </a:r>
            <a:endParaRPr/>
          </a:p>
        </p:txBody>
      </p:sp>
      <p:pic>
        <p:nvPicPr>
          <p:cNvPr id="1481" name="Google Shape;1481;p121"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482" name="Google Shape;1482;p121" descr="Icon&#10;&#10;Description automatically generated"/>
          <p:cNvPicPr preferRelativeResize="0"/>
          <p:nvPr/>
        </p:nvPicPr>
        <p:blipFill rotWithShape="1">
          <a:blip r:embed="rId4">
            <a:alphaModFix/>
          </a:blip>
          <a:srcRect/>
          <a:stretch/>
        </p:blipFill>
        <p:spPr>
          <a:xfrm>
            <a:off x="350915" y="5188440"/>
            <a:ext cx="585196" cy="585196"/>
          </a:xfrm>
          <a:prstGeom prst="rect">
            <a:avLst/>
          </a:prstGeom>
          <a:noFill/>
          <a:ln>
            <a:noFill/>
          </a:ln>
        </p:spPr>
      </p:pic>
      <p:pic>
        <p:nvPicPr>
          <p:cNvPr id="1483" name="Google Shape;1483;p121" descr="Icon&#10;&#10;Description automatically generated"/>
          <p:cNvPicPr preferRelativeResize="0"/>
          <p:nvPr/>
        </p:nvPicPr>
        <p:blipFill rotWithShape="1">
          <a:blip r:embed="rId5">
            <a:alphaModFix/>
          </a:blip>
          <a:srcRect/>
          <a:stretch/>
        </p:blipFill>
        <p:spPr>
          <a:xfrm>
            <a:off x="350915" y="4116743"/>
            <a:ext cx="585197" cy="418228"/>
          </a:xfrm>
          <a:prstGeom prst="rect">
            <a:avLst/>
          </a:prstGeom>
          <a:noFill/>
          <a:ln>
            <a:noFill/>
          </a:ln>
        </p:spPr>
      </p:pic>
      <p:pic>
        <p:nvPicPr>
          <p:cNvPr id="1484" name="Google Shape;1484;p121"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p12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rgbClr val="006FB6"/>
              </a:buClr>
              <a:buSzPts val="5000"/>
              <a:buFont typeface="Calibri"/>
              <a:buNone/>
            </a:pPr>
            <a:r>
              <a:rPr lang="en-US">
                <a:solidFill>
                  <a:srgbClr val="006FB6"/>
                </a:solidFill>
              </a:rPr>
              <a:t>Vamos a volvernos</a:t>
            </a:r>
            <a:endParaRPr/>
          </a:p>
        </p:txBody>
      </p:sp>
      <p:sp>
        <p:nvSpPr>
          <p:cNvPr id="1490" name="Google Shape;1490;p122"/>
          <p:cNvSpPr txBox="1">
            <a:spLocks noGrp="1"/>
          </p:cNvSpPr>
          <p:nvPr>
            <p:ph type="body" idx="1"/>
          </p:nvPr>
        </p:nvSpPr>
        <p:spPr>
          <a:xfrm>
            <a:off x="9222900" y="4748864"/>
            <a:ext cx="2497200" cy="23046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chemeClr val="dk1"/>
              </a:buClr>
              <a:buSzPts val="1100"/>
              <a:buNone/>
            </a:pPr>
            <a:r>
              <a:rPr lang="en-US"/>
              <a:t>Leer de nuevo (y leyendo otra vez) aumenta la fluidez.</a:t>
            </a:r>
            <a:endParaRPr/>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pic>
        <p:nvPicPr>
          <p:cNvPr id="1491" name="Google Shape;1491;p122"/>
          <p:cNvPicPr preferRelativeResize="0">
            <a:picLocks noGrp="1"/>
          </p:cNvPicPr>
          <p:nvPr>
            <p:ph type="pic" idx="2"/>
          </p:nvPr>
        </p:nvPicPr>
        <p:blipFill rotWithShape="1">
          <a:blip r:embed="rId3">
            <a:alphaModFix/>
          </a:blip>
          <a:srcRect t="405" b="414"/>
          <a:stretch/>
        </p:blipFill>
        <p:spPr>
          <a:xfrm>
            <a:off x="9282749" y="1283634"/>
            <a:ext cx="2377500" cy="3173101"/>
          </a:xfrm>
          <a:prstGeom prst="rect">
            <a:avLst/>
          </a:prstGeom>
          <a:noFill/>
          <a:ln>
            <a:noFill/>
          </a:ln>
        </p:spPr>
      </p:pic>
      <p:sp>
        <p:nvSpPr>
          <p:cNvPr id="1492" name="Google Shape;1492;p122"/>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2</a:t>
            </a:r>
            <a:endParaRPr/>
          </a:p>
        </p:txBody>
      </p:sp>
      <p:sp>
        <p:nvSpPr>
          <p:cNvPr id="1493" name="Google Shape;1493;p122"/>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3</a:t>
            </a:r>
            <a:endParaRPr/>
          </a:p>
        </p:txBody>
      </p:sp>
      <p:sp>
        <p:nvSpPr>
          <p:cNvPr id="1494" name="Google Shape;1494;p122"/>
          <p:cNvSpPr txBox="1">
            <a:spLocks noGrp="1"/>
          </p:cNvSpPr>
          <p:nvPr>
            <p:ph type="body" idx="6"/>
          </p:nvPr>
        </p:nvSpPr>
        <p:spPr>
          <a:xfrm>
            <a:off x="1340850" y="1350300"/>
            <a:ext cx="6377700" cy="1023300"/>
          </a:xfrm>
          <a:prstGeom prst="rect">
            <a:avLst/>
          </a:prstGeom>
          <a:noFill/>
          <a:ln>
            <a:noFill/>
          </a:ln>
        </p:spPr>
        <p:txBody>
          <a:bodyPr spcFirstLastPara="1" wrap="square" lIns="91425" tIns="91425" rIns="91425" bIns="91425" anchor="t" anchorCtr="0">
            <a:noAutofit/>
          </a:bodyPr>
          <a:lstStyle/>
          <a:p>
            <a:pPr marL="0" lvl="0" indent="0" algn="l" rtl="0">
              <a:lnSpc>
                <a:spcPct val="75000"/>
              </a:lnSpc>
              <a:spcBef>
                <a:spcPts val="0"/>
              </a:spcBef>
              <a:spcAft>
                <a:spcPts val="0"/>
              </a:spcAft>
              <a:buClr>
                <a:schemeClr val="dk1"/>
              </a:buClr>
              <a:buSzPts val="1100"/>
              <a:buFont typeface="Arial"/>
              <a:buNone/>
            </a:pPr>
            <a:r>
              <a:rPr lang="en-US" sz="3600"/>
              <a:t>Identificar la palabra engañosa o complicada.</a:t>
            </a:r>
            <a:endParaRPr sz="3600">
              <a:solidFill>
                <a:srgbClr val="006FB6"/>
              </a:solidFill>
            </a:endParaRPr>
          </a:p>
          <a:p>
            <a:pPr marL="0" lvl="0" indent="0" algn="l" rtl="0">
              <a:lnSpc>
                <a:spcPct val="100000"/>
              </a:lnSpc>
              <a:spcBef>
                <a:spcPts val="0"/>
              </a:spcBef>
              <a:spcAft>
                <a:spcPts val="0"/>
              </a:spcAft>
              <a:buSzPts val="3200"/>
              <a:buNone/>
            </a:pPr>
            <a:endParaRPr sz="3600">
              <a:solidFill>
                <a:srgbClr val="006FB6"/>
              </a:solidFill>
              <a:latin typeface="Arial"/>
              <a:ea typeface="Arial"/>
              <a:cs typeface="Arial"/>
              <a:sym typeface="Arial"/>
            </a:endParaRPr>
          </a:p>
        </p:txBody>
      </p:sp>
      <p:sp>
        <p:nvSpPr>
          <p:cNvPr id="1495" name="Google Shape;1495;p122"/>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sz="3600"/>
              <a:t>Esperen y feliciten los.</a:t>
            </a:r>
            <a:endParaRPr/>
          </a:p>
        </p:txBody>
      </p:sp>
      <p:sp>
        <p:nvSpPr>
          <p:cNvPr id="1496" name="Google Shape;1496;p122"/>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sz="3600"/>
              <a:t>Regresen y vuelvan a leer con expresión.</a:t>
            </a:r>
            <a:endParaRPr/>
          </a:p>
        </p:txBody>
      </p:sp>
      <p:sp>
        <p:nvSpPr>
          <p:cNvPr id="1497" name="Google Shape;1497;p122"/>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1502" name="Google Shape;1502;p12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r>
              <a:rPr lang="en-US" sz="3000"/>
              <a:t>una palabra difícil que su hijo aún no conoce</a:t>
            </a:r>
            <a:endParaRPr/>
          </a:p>
        </p:txBody>
      </p:sp>
      <p:sp>
        <p:nvSpPr>
          <p:cNvPr id="1503" name="Google Shape;1503;p12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fontScale="92500"/>
          </a:bodyPr>
          <a:lstStyle/>
          <a:p>
            <a:pPr marL="0" lvl="0" indent="0" algn="l" rtl="0">
              <a:lnSpc>
                <a:spcPct val="90000"/>
              </a:lnSpc>
              <a:spcBef>
                <a:spcPts val="1000"/>
              </a:spcBef>
              <a:spcAft>
                <a:spcPts val="0"/>
              </a:spcAft>
              <a:buSzPct val="93750"/>
              <a:buNone/>
            </a:pPr>
            <a:r>
              <a:rPr lang="en-US"/>
              <a:t>Cuando tu voz está llena de emoción, pausas naturales y una velocidad fácil de escuchar.</a:t>
            </a:r>
            <a:endParaRPr/>
          </a:p>
        </p:txBody>
      </p:sp>
      <p:sp>
        <p:nvSpPr>
          <p:cNvPr id="1504" name="Google Shape;1504;p12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505" name="Google Shape;1505;p12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SzPts val="3000"/>
              <a:buNone/>
            </a:pPr>
            <a:endParaRPr/>
          </a:p>
        </p:txBody>
      </p:sp>
      <p:sp>
        <p:nvSpPr>
          <p:cNvPr id="1506" name="Google Shape;1506;p123"/>
          <p:cNvSpPr txBox="1">
            <a:spLocks noGrp="1"/>
          </p:cNvSpPr>
          <p:nvPr>
            <p:ph type="body" idx="5"/>
          </p:nvPr>
        </p:nvSpPr>
        <p:spPr>
          <a:xfrm>
            <a:off x="382525" y="1502500"/>
            <a:ext cx="41256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sz="4000" b="1"/>
              <a:t>Palabra engañosa</a:t>
            </a:r>
            <a:endParaRPr/>
          </a:p>
        </p:txBody>
      </p:sp>
      <p:sp>
        <p:nvSpPr>
          <p:cNvPr id="1507" name="Google Shape;1507;p123"/>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sz="4000" b="1"/>
              <a:t>Expresión</a:t>
            </a:r>
            <a:endParaRPr/>
          </a:p>
        </p:txBody>
      </p:sp>
      <p:sp>
        <p:nvSpPr>
          <p:cNvPr id="1508" name="Google Shape;1508;p123"/>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509" name="Google Shape;1509;p123"/>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endParaRPr/>
          </a:p>
        </p:txBody>
      </p:sp>
      <p:sp>
        <p:nvSpPr>
          <p:cNvPr id="1510" name="Google Shape;1510;p1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chemeClr val="dk1"/>
              </a:buClr>
              <a:buSzPts val="5000"/>
              <a:buFont typeface="Arial"/>
              <a:buNone/>
            </a:pPr>
            <a:r>
              <a:rPr lang="en-US"/>
              <a:t>Verifique los términos de </a:t>
            </a:r>
            <a:endParaRPr/>
          </a:p>
          <a:p>
            <a:pPr marL="0" lvl="0" indent="0" algn="l" rtl="0">
              <a:lnSpc>
                <a:spcPct val="90000"/>
              </a:lnSpc>
              <a:spcBef>
                <a:spcPts val="0"/>
              </a:spcBef>
              <a:spcAft>
                <a:spcPts val="0"/>
              </a:spcAft>
              <a:buClr>
                <a:schemeClr val="dk1"/>
              </a:buClr>
              <a:buSzPts val="5000"/>
              <a:buFont typeface="Arial"/>
              <a:buNone/>
            </a:pPr>
            <a:r>
              <a:rPr lang="en-US"/>
              <a:t>alfabetización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sp>
        <p:nvSpPr>
          <p:cNvPr id="1515" name="Google Shape;1515;p124"/>
          <p:cNvSpPr txBox="1">
            <a:spLocks noGrp="1"/>
          </p:cNvSpPr>
          <p:nvPr>
            <p:ph type="title"/>
          </p:nvPr>
        </p:nvSpPr>
        <p:spPr>
          <a:xfrm>
            <a:off x="3536675" y="428450"/>
            <a:ext cx="5683500" cy="1011000"/>
          </a:xfrm>
          <a:prstGeom prst="rect">
            <a:avLst/>
          </a:prstGeom>
          <a:noFill/>
          <a:ln>
            <a:noFill/>
          </a:ln>
        </p:spPr>
        <p:txBody>
          <a:bodyPr spcFirstLastPara="1" wrap="square" lIns="274300" tIns="45700" rIns="91425" bIns="45700" anchor="ctr" anchorCtr="0">
            <a:noAutofit/>
          </a:bodyPr>
          <a:lstStyle/>
          <a:p>
            <a:pPr marL="0" lvl="0" indent="0" algn="l" rtl="0">
              <a:lnSpc>
                <a:spcPct val="75000"/>
              </a:lnSpc>
              <a:spcBef>
                <a:spcPts val="0"/>
              </a:spcBef>
              <a:spcAft>
                <a:spcPts val="0"/>
              </a:spcAft>
              <a:buClr>
                <a:schemeClr val="dk1"/>
              </a:buClr>
              <a:buSzPts val="1100"/>
              <a:buFont typeface="Arial"/>
              <a:buNone/>
            </a:pPr>
            <a:r>
              <a:rPr lang="en-US">
                <a:solidFill>
                  <a:srgbClr val="006FB6"/>
                </a:solidFill>
              </a:rPr>
              <a:t>Identificar la palabra engañosa o complicada.</a:t>
            </a:r>
            <a:endParaRPr>
              <a:solidFill>
                <a:srgbClr val="006FB6"/>
              </a:solidFill>
            </a:endParaRPr>
          </a:p>
          <a:p>
            <a:pPr marL="0" lvl="0" indent="0" algn="l" rtl="0">
              <a:lnSpc>
                <a:spcPct val="90000"/>
              </a:lnSpc>
              <a:spcBef>
                <a:spcPts val="0"/>
              </a:spcBef>
              <a:spcAft>
                <a:spcPts val="0"/>
              </a:spcAft>
              <a:buClr>
                <a:srgbClr val="0771BA"/>
              </a:buClr>
              <a:buSzPts val="1800"/>
              <a:buFont typeface="Arial"/>
              <a:buNone/>
            </a:pPr>
            <a:endParaRPr/>
          </a:p>
        </p:txBody>
      </p:sp>
      <p:sp>
        <p:nvSpPr>
          <p:cNvPr id="1516" name="Google Shape;1516;p124"/>
          <p:cNvSpPr txBox="1">
            <a:spLocks noGrp="1"/>
          </p:cNvSpPr>
          <p:nvPr>
            <p:ph type="body" idx="1"/>
          </p:nvPr>
        </p:nvSpPr>
        <p:spPr>
          <a:xfrm>
            <a:off x="-5" y="-12"/>
            <a:ext cx="3200400" cy="8394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0771BA"/>
              </a:buClr>
              <a:buSzPts val="2800"/>
              <a:buFont typeface="Arial"/>
              <a:buNone/>
            </a:pPr>
            <a:r>
              <a:rPr lang="en-US" sz="3600">
                <a:latin typeface="Calibri"/>
                <a:ea typeface="Calibri"/>
                <a:cs typeface="Calibri"/>
                <a:sym typeface="Calibri"/>
              </a:rPr>
              <a:t>Consejos y trucos</a:t>
            </a:r>
            <a:endParaRPr sz="3600">
              <a:latin typeface="Calibri"/>
              <a:ea typeface="Calibri"/>
              <a:cs typeface="Calibri"/>
              <a:sym typeface="Calibri"/>
            </a:endParaRPr>
          </a:p>
        </p:txBody>
      </p:sp>
      <p:sp>
        <p:nvSpPr>
          <p:cNvPr id="1517" name="Google Shape;1517;p124"/>
          <p:cNvSpPr txBox="1">
            <a:spLocks noGrp="1"/>
          </p:cNvSpPr>
          <p:nvPr>
            <p:ph type="body" idx="2"/>
          </p:nvPr>
        </p:nvSpPr>
        <p:spPr>
          <a:xfrm>
            <a:off x="138553" y="1051074"/>
            <a:ext cx="3200400" cy="226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6FB6"/>
              </a:buClr>
              <a:buSzPts val="3200"/>
              <a:buNone/>
            </a:pPr>
            <a:r>
              <a:rPr lang="en-US">
                <a:latin typeface="Calibri"/>
                <a:ea typeface="Calibri"/>
                <a:cs typeface="Calibri"/>
                <a:sym typeface="Calibri"/>
              </a:rPr>
              <a:t>Busquen palabras:</a:t>
            </a:r>
            <a:endParaRPr>
              <a:latin typeface="Calibri"/>
              <a:ea typeface="Calibri"/>
              <a:cs typeface="Calibri"/>
              <a:sym typeface="Calibri"/>
            </a:endParaRPr>
          </a:p>
          <a:p>
            <a:pPr marL="457200" lvl="0" indent="-457200" algn="l" rtl="0">
              <a:lnSpc>
                <a:spcPct val="100000"/>
              </a:lnSpc>
              <a:spcBef>
                <a:spcPts val="0"/>
              </a:spcBef>
              <a:spcAft>
                <a:spcPts val="0"/>
              </a:spcAft>
              <a:buClr>
                <a:srgbClr val="006FB6"/>
              </a:buClr>
              <a:buSzPts val="3200"/>
              <a:buFont typeface="Calibri"/>
              <a:buChar char="•"/>
            </a:pPr>
            <a:r>
              <a:rPr lang="en-US">
                <a:latin typeface="Calibri"/>
                <a:ea typeface="Calibri"/>
                <a:cs typeface="Calibri"/>
                <a:sym typeface="Calibri"/>
              </a:rPr>
              <a:t>Su hijo verá de nuevo</a:t>
            </a:r>
            <a:endParaRPr>
              <a:latin typeface="Calibri"/>
              <a:ea typeface="Calibri"/>
              <a:cs typeface="Calibri"/>
              <a:sym typeface="Calibri"/>
            </a:endParaRPr>
          </a:p>
          <a:p>
            <a:pPr marL="457200" lvl="0" indent="-254000" algn="l" rtl="0">
              <a:lnSpc>
                <a:spcPct val="100000"/>
              </a:lnSpc>
              <a:spcBef>
                <a:spcPts val="0"/>
              </a:spcBef>
              <a:spcAft>
                <a:spcPts val="0"/>
              </a:spcAft>
              <a:buClr>
                <a:srgbClr val="006FB6"/>
              </a:buClr>
              <a:buSzPts val="3200"/>
              <a:buNone/>
            </a:pPr>
            <a:endParaRPr>
              <a:latin typeface="Calibri"/>
              <a:ea typeface="Calibri"/>
              <a:cs typeface="Calibri"/>
              <a:sym typeface="Calibri"/>
            </a:endParaRPr>
          </a:p>
          <a:p>
            <a:pPr marL="457200" lvl="0" indent="-457200" algn="l" rtl="0">
              <a:lnSpc>
                <a:spcPct val="100000"/>
              </a:lnSpc>
              <a:spcBef>
                <a:spcPts val="0"/>
              </a:spcBef>
              <a:spcAft>
                <a:spcPts val="0"/>
              </a:spcAft>
              <a:buClr>
                <a:srgbClr val="006FB6"/>
              </a:buClr>
              <a:buSzPts val="3200"/>
              <a:buFont typeface="Calibri"/>
              <a:buChar char="•"/>
            </a:pPr>
            <a:r>
              <a:rPr lang="en-US">
                <a:latin typeface="Calibri"/>
                <a:ea typeface="Calibri"/>
                <a:cs typeface="Calibri"/>
                <a:sym typeface="Calibri"/>
              </a:rPr>
              <a:t>Su hijo tuvo problemas para leer</a:t>
            </a:r>
            <a:endParaRPr>
              <a:latin typeface="Calibri"/>
              <a:ea typeface="Calibri"/>
              <a:cs typeface="Calibri"/>
              <a:sym typeface="Calibri"/>
            </a:endParaRPr>
          </a:p>
          <a:p>
            <a:pPr marL="457200" lvl="0" indent="-254000" algn="l" rtl="0">
              <a:lnSpc>
                <a:spcPct val="100000"/>
              </a:lnSpc>
              <a:spcBef>
                <a:spcPts val="0"/>
              </a:spcBef>
              <a:spcAft>
                <a:spcPts val="0"/>
              </a:spcAft>
              <a:buClr>
                <a:srgbClr val="006FB6"/>
              </a:buClr>
              <a:buSzPts val="3200"/>
              <a:buNone/>
            </a:pPr>
            <a:endParaRPr>
              <a:latin typeface="Calibri"/>
              <a:ea typeface="Calibri"/>
              <a:cs typeface="Calibri"/>
              <a:sym typeface="Calibri"/>
            </a:endParaRPr>
          </a:p>
          <a:p>
            <a:pPr marL="457200" lvl="0" indent="-457200" algn="l" rtl="0">
              <a:lnSpc>
                <a:spcPct val="100000"/>
              </a:lnSpc>
              <a:spcBef>
                <a:spcPts val="0"/>
              </a:spcBef>
              <a:spcAft>
                <a:spcPts val="0"/>
              </a:spcAft>
              <a:buClr>
                <a:srgbClr val="006FB6"/>
              </a:buClr>
              <a:buSzPts val="3200"/>
              <a:buFont typeface="Calibri"/>
              <a:buChar char="•"/>
            </a:pPr>
            <a:r>
              <a:rPr lang="en-US">
                <a:latin typeface="Calibri"/>
                <a:ea typeface="Calibri"/>
                <a:cs typeface="Calibri"/>
                <a:sym typeface="Calibri"/>
              </a:rPr>
              <a:t>Si ha pasado tiempo desde que volvieron a leer algo de nuevo</a:t>
            </a:r>
            <a:endParaRPr>
              <a:latin typeface="Calibri"/>
              <a:ea typeface="Calibri"/>
              <a:cs typeface="Calibri"/>
              <a:sym typeface="Calibri"/>
            </a:endParaRPr>
          </a:p>
          <a:p>
            <a:pPr marL="457200" lvl="0" indent="-254000" algn="l" rtl="0">
              <a:lnSpc>
                <a:spcPct val="100000"/>
              </a:lnSpc>
              <a:spcBef>
                <a:spcPts val="0"/>
              </a:spcBef>
              <a:spcAft>
                <a:spcPts val="0"/>
              </a:spcAft>
              <a:buClr>
                <a:srgbClr val="006FB6"/>
              </a:buClr>
              <a:buSzPts val="3200"/>
              <a:buNone/>
            </a:pPr>
            <a:endParaRPr>
              <a:latin typeface="Calibri"/>
              <a:ea typeface="Calibri"/>
              <a:cs typeface="Calibri"/>
              <a:sym typeface="Calibri"/>
            </a:endParaRPr>
          </a:p>
          <a:p>
            <a:pPr marL="457200" lvl="0" indent="-254000" algn="l" rtl="0">
              <a:lnSpc>
                <a:spcPct val="100000"/>
              </a:lnSpc>
              <a:spcBef>
                <a:spcPts val="0"/>
              </a:spcBef>
              <a:spcAft>
                <a:spcPts val="0"/>
              </a:spcAft>
              <a:buClr>
                <a:srgbClr val="006FB6"/>
              </a:buClr>
              <a:buSzPts val="3200"/>
              <a:buNone/>
            </a:pPr>
            <a:endParaRPr>
              <a:latin typeface="Calibri"/>
              <a:ea typeface="Calibri"/>
              <a:cs typeface="Calibri"/>
              <a:sym typeface="Calibri"/>
            </a:endParaRPr>
          </a:p>
        </p:txBody>
      </p:sp>
      <p:sp>
        <p:nvSpPr>
          <p:cNvPr id="1518" name="Google Shape;1518;p124"/>
          <p:cNvSpPr txBox="1">
            <a:spLocks noGrp="1"/>
          </p:cNvSpPr>
          <p:nvPr>
            <p:ph type="body" idx="4"/>
          </p:nvPr>
        </p:nvSpPr>
        <p:spPr>
          <a:xfrm rot="-2153634">
            <a:off x="3696111" y="2424526"/>
            <a:ext cx="2670027" cy="1408948"/>
          </a:xfrm>
          <a:prstGeom prst="rect">
            <a:avLst/>
          </a:prstGeom>
          <a:noFill/>
          <a:ln>
            <a:noFill/>
          </a:ln>
        </p:spPr>
        <p:txBody>
          <a:bodyPr spcFirstLastPara="1" wrap="square" lIns="91425" tIns="45700" rIns="91425" bIns="45700" anchor="t" anchorCtr="0">
            <a:noAutofit/>
          </a:bodyPr>
          <a:lstStyle/>
          <a:p>
            <a:pPr marL="247650" marR="0" lvl="0" indent="-19050" algn="l" rtl="0">
              <a:lnSpc>
                <a:spcPct val="90000"/>
              </a:lnSpc>
              <a:spcBef>
                <a:spcPts val="1000"/>
              </a:spcBef>
              <a:spcAft>
                <a:spcPts val="0"/>
              </a:spcAft>
              <a:buClr>
                <a:srgbClr val="0771BA"/>
              </a:buClr>
              <a:buSzPts val="2800"/>
              <a:buFont typeface="Arial"/>
              <a:buNone/>
            </a:pPr>
            <a:r>
              <a:rPr lang="en-US" b="1">
                <a:latin typeface="Calibri"/>
                <a:ea typeface="Calibri"/>
                <a:cs typeface="Calibri"/>
                <a:sym typeface="Calibri"/>
              </a:rPr>
              <a:t>Adulto: </a:t>
            </a:r>
            <a:r>
              <a:rPr lang="en-US">
                <a:solidFill>
                  <a:srgbClr val="006FB6"/>
                </a:solidFill>
                <a:latin typeface="Calibri"/>
                <a:ea typeface="Calibri"/>
                <a:cs typeface="Calibri"/>
                <a:sym typeface="Calibri"/>
              </a:rPr>
              <a:t>Hmm... aquí hay una buena palabra.</a:t>
            </a:r>
            <a:endParaRPr>
              <a:latin typeface="Calibri"/>
              <a:ea typeface="Calibri"/>
              <a:cs typeface="Calibri"/>
              <a:sym typeface="Calibri"/>
            </a:endParaRPr>
          </a:p>
          <a:p>
            <a:pPr marL="457200" marR="0" lvl="0" indent="-228600" algn="l" rtl="0">
              <a:lnSpc>
                <a:spcPct val="90000"/>
              </a:lnSpc>
              <a:spcBef>
                <a:spcPts val="1000"/>
              </a:spcBef>
              <a:spcAft>
                <a:spcPts val="0"/>
              </a:spcAft>
              <a:buClr>
                <a:srgbClr val="0771BA"/>
              </a:buClr>
              <a:buSzPts val="2800"/>
              <a:buFont typeface="Arial"/>
              <a:buNone/>
            </a:pPr>
            <a:endParaRPr>
              <a:latin typeface="Calibri"/>
              <a:ea typeface="Calibri"/>
              <a:cs typeface="Calibri"/>
              <a:sym typeface="Calibri"/>
            </a:endParaRPr>
          </a:p>
        </p:txBody>
      </p:sp>
      <p:sp>
        <p:nvSpPr>
          <p:cNvPr id="1519" name="Google Shape;1519;p124"/>
          <p:cNvSpPr txBox="1">
            <a:spLocks noGrp="1"/>
          </p:cNvSpPr>
          <p:nvPr>
            <p:ph type="body" idx="5"/>
          </p:nvPr>
        </p:nvSpPr>
        <p:spPr>
          <a:xfrm rot="860261">
            <a:off x="9145795" y="2305902"/>
            <a:ext cx="2793612" cy="2391095"/>
          </a:xfrm>
          <a:prstGeom prst="rect">
            <a:avLst/>
          </a:prstGeom>
          <a:noFill/>
          <a:ln>
            <a:noFill/>
          </a:ln>
        </p:spPr>
        <p:txBody>
          <a:bodyPr spcFirstLastPara="1" wrap="square" lIns="91425" tIns="45700" rIns="91425" bIns="45700" anchor="t" anchorCtr="0">
            <a:noAutofit/>
          </a:bodyPr>
          <a:lstStyle/>
          <a:p>
            <a:pPr marL="26987" lvl="0" indent="0" algn="l" rtl="0">
              <a:lnSpc>
                <a:spcPct val="90000"/>
              </a:lnSpc>
              <a:spcBef>
                <a:spcPts val="1000"/>
              </a:spcBef>
              <a:spcAft>
                <a:spcPts val="0"/>
              </a:spcAft>
              <a:buSzPts val="2800"/>
              <a:buNone/>
            </a:pPr>
            <a:r>
              <a:rPr lang="en-US" b="1">
                <a:solidFill>
                  <a:srgbClr val="006FB6"/>
                </a:solidFill>
                <a:latin typeface="Calibri"/>
                <a:ea typeface="Calibri"/>
                <a:cs typeface="Calibri"/>
                <a:sym typeface="Calibri"/>
              </a:rPr>
              <a:t>Niño: </a:t>
            </a:r>
            <a:r>
              <a:rPr lang="en-US">
                <a:solidFill>
                  <a:srgbClr val="006FB6"/>
                </a:solidFill>
                <a:latin typeface="Calibri"/>
                <a:ea typeface="Calibri"/>
                <a:cs typeface="Calibri"/>
                <a:sym typeface="Calibri"/>
              </a:rPr>
              <a:t>“</a:t>
            </a:r>
            <a:r>
              <a:rPr lang="en-US">
                <a:latin typeface="Calibri"/>
                <a:ea typeface="Calibri"/>
                <a:cs typeface="Calibri"/>
                <a:sym typeface="Calibri"/>
              </a:rPr>
              <a:t>Oh no…the fox…is …  is scared… What is…a…c…”</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3"/>
        <p:cNvGrpSpPr/>
        <p:nvPr/>
      </p:nvGrpSpPr>
      <p:grpSpPr>
        <a:xfrm>
          <a:off x="0" y="0"/>
          <a:ext cx="0" cy="0"/>
          <a:chOff x="0" y="0"/>
          <a:chExt cx="0" cy="0"/>
        </a:xfrm>
      </p:grpSpPr>
      <p:pic>
        <p:nvPicPr>
          <p:cNvPr id="1524" name="Google Shape;1524;p125"/>
          <p:cNvPicPr preferRelativeResize="0"/>
          <p:nvPr/>
        </p:nvPicPr>
        <p:blipFill rotWithShape="1">
          <a:blip r:embed="rId3">
            <a:alphaModFix/>
          </a:blip>
          <a:srcRect/>
          <a:stretch/>
        </p:blipFill>
        <p:spPr>
          <a:xfrm>
            <a:off x="4400837" y="5074599"/>
            <a:ext cx="931764" cy="1227950"/>
          </a:xfrm>
          <a:prstGeom prst="rect">
            <a:avLst/>
          </a:prstGeom>
          <a:noFill/>
          <a:ln>
            <a:noFill/>
          </a:ln>
        </p:spPr>
      </p:pic>
      <p:pic>
        <p:nvPicPr>
          <p:cNvPr id="1525" name="Google Shape;1525;p125"/>
          <p:cNvPicPr preferRelativeResize="0"/>
          <p:nvPr/>
        </p:nvPicPr>
        <p:blipFill rotWithShape="1">
          <a:blip r:embed="rId4">
            <a:alphaModFix/>
          </a:blip>
          <a:srcRect/>
          <a:stretch/>
        </p:blipFill>
        <p:spPr>
          <a:xfrm>
            <a:off x="4243688" y="1509600"/>
            <a:ext cx="1124675" cy="1124698"/>
          </a:xfrm>
          <a:prstGeom prst="rect">
            <a:avLst/>
          </a:prstGeom>
          <a:noFill/>
          <a:ln>
            <a:noFill/>
          </a:ln>
        </p:spPr>
      </p:pic>
      <p:pic>
        <p:nvPicPr>
          <p:cNvPr id="1526" name="Google Shape;1526;p125"/>
          <p:cNvPicPr preferRelativeResize="0"/>
          <p:nvPr/>
        </p:nvPicPr>
        <p:blipFill rotWithShape="1">
          <a:blip r:embed="rId5">
            <a:alphaModFix/>
          </a:blip>
          <a:srcRect/>
          <a:stretch/>
        </p:blipFill>
        <p:spPr>
          <a:xfrm>
            <a:off x="4243699" y="2931013"/>
            <a:ext cx="1124675" cy="711200"/>
          </a:xfrm>
          <a:prstGeom prst="rect">
            <a:avLst/>
          </a:prstGeom>
          <a:noFill/>
          <a:ln>
            <a:noFill/>
          </a:ln>
        </p:spPr>
      </p:pic>
      <p:sp>
        <p:nvSpPr>
          <p:cNvPr id="1527" name="Google Shape;1527;p12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100000"/>
              </a:lnSpc>
              <a:spcBef>
                <a:spcPts val="0"/>
              </a:spcBef>
              <a:spcAft>
                <a:spcPts val="0"/>
              </a:spcAft>
              <a:buClr>
                <a:schemeClr val="dk1"/>
              </a:buClr>
              <a:buSzPts val="3200"/>
              <a:buFont typeface="Arial"/>
              <a:buNone/>
            </a:pPr>
            <a:r>
              <a:rPr lang="en-US" sz="4400">
                <a:solidFill>
                  <a:srgbClr val="006FB6"/>
                </a:solidFill>
              </a:rPr>
              <a:t>Esperen y feliciten los.</a:t>
            </a:r>
            <a:endParaRPr sz="4400">
              <a:solidFill>
                <a:srgbClr val="006FB6"/>
              </a:solidFill>
            </a:endParaRPr>
          </a:p>
          <a:p>
            <a:pPr marL="0" lvl="0" indent="0" algn="l" rtl="0">
              <a:lnSpc>
                <a:spcPct val="90000"/>
              </a:lnSpc>
              <a:spcBef>
                <a:spcPts val="0"/>
              </a:spcBef>
              <a:spcAft>
                <a:spcPts val="0"/>
              </a:spcAft>
              <a:buClr>
                <a:srgbClr val="0771BA"/>
              </a:buClr>
              <a:buSzPts val="1800"/>
              <a:buFont typeface="Arial"/>
              <a:buNone/>
            </a:pPr>
            <a:endParaRPr sz="4400">
              <a:solidFill>
                <a:srgbClr val="006FB6"/>
              </a:solidFill>
            </a:endParaRPr>
          </a:p>
        </p:txBody>
      </p:sp>
      <p:sp>
        <p:nvSpPr>
          <p:cNvPr id="1528" name="Google Shape;1528;p125"/>
          <p:cNvSpPr txBox="1">
            <a:spLocks noGrp="1"/>
          </p:cNvSpPr>
          <p:nvPr>
            <p:ph type="body" idx="2"/>
          </p:nvPr>
        </p:nvSpPr>
        <p:spPr>
          <a:xfrm>
            <a:off x="163925" y="903450"/>
            <a:ext cx="3292500" cy="53991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SzPts val="2800"/>
              <a:buFont typeface="Calibri"/>
              <a:buChar char="•"/>
            </a:pPr>
            <a:r>
              <a:rPr lang="en-US">
                <a:solidFill>
                  <a:srgbClr val="006FB6"/>
                </a:solidFill>
                <a:latin typeface="Calibri"/>
                <a:ea typeface="Calibri"/>
                <a:cs typeface="Calibri"/>
                <a:sym typeface="Calibri"/>
              </a:rPr>
              <a:t>Usa tu dedo y léelo sonido por sonido.</a:t>
            </a:r>
            <a:endParaRPr>
              <a:latin typeface="Calibri"/>
              <a:ea typeface="Calibri"/>
              <a:cs typeface="Calibri"/>
              <a:sym typeface="Calibri"/>
            </a:endParaRPr>
          </a:p>
          <a:p>
            <a:pPr marL="457200" lvl="0" indent="-279400" algn="l" rtl="0">
              <a:lnSpc>
                <a:spcPct val="90000"/>
              </a:lnSpc>
              <a:spcBef>
                <a:spcPts val="0"/>
              </a:spcBef>
              <a:spcAft>
                <a:spcPts val="0"/>
              </a:spcAft>
              <a:buSzPts val="2800"/>
              <a:buNone/>
            </a:pPr>
            <a:endParaRPr>
              <a:solidFill>
                <a:srgbClr val="006FB6"/>
              </a:solidFill>
              <a:latin typeface="Calibri"/>
              <a:ea typeface="Calibri"/>
              <a:cs typeface="Calibri"/>
              <a:sym typeface="Calibri"/>
            </a:endParaRPr>
          </a:p>
          <a:p>
            <a:pPr marL="457200" lvl="0" indent="-457200" algn="l" rtl="0">
              <a:lnSpc>
                <a:spcPct val="90000"/>
              </a:lnSpc>
              <a:spcBef>
                <a:spcPts val="0"/>
              </a:spcBef>
              <a:spcAft>
                <a:spcPts val="0"/>
              </a:spcAft>
              <a:buSzPts val="2800"/>
              <a:buFont typeface="Calibri"/>
              <a:buChar char="•"/>
            </a:pPr>
            <a:r>
              <a:rPr lang="en-US">
                <a:solidFill>
                  <a:srgbClr val="006FB6"/>
                </a:solidFill>
                <a:latin typeface="Calibri"/>
                <a:ea typeface="Calibri"/>
                <a:cs typeface="Calibri"/>
                <a:sym typeface="Calibri"/>
              </a:rPr>
              <a:t>¿Ves alguna parte de la palabra que conoces dentro de las palabras engañosas?</a:t>
            </a:r>
            <a:endParaRPr>
              <a:latin typeface="Calibri"/>
              <a:ea typeface="Calibri"/>
              <a:cs typeface="Calibri"/>
              <a:sym typeface="Calibri"/>
            </a:endParaRPr>
          </a:p>
          <a:p>
            <a:pPr marL="457200" lvl="0" indent="-279400" algn="l" rtl="0">
              <a:lnSpc>
                <a:spcPct val="90000"/>
              </a:lnSpc>
              <a:spcBef>
                <a:spcPts val="0"/>
              </a:spcBef>
              <a:spcAft>
                <a:spcPts val="0"/>
              </a:spcAft>
              <a:buSzPts val="2800"/>
              <a:buNone/>
            </a:pPr>
            <a:endParaRPr>
              <a:solidFill>
                <a:srgbClr val="006FB6"/>
              </a:solidFill>
              <a:latin typeface="Calibri"/>
              <a:ea typeface="Calibri"/>
              <a:cs typeface="Calibri"/>
              <a:sym typeface="Calibri"/>
            </a:endParaRPr>
          </a:p>
          <a:p>
            <a:pPr marL="457200" lvl="0" indent="-457200" algn="l" rtl="0">
              <a:lnSpc>
                <a:spcPct val="90000"/>
              </a:lnSpc>
              <a:spcBef>
                <a:spcPts val="0"/>
              </a:spcBef>
              <a:spcAft>
                <a:spcPts val="0"/>
              </a:spcAft>
              <a:buSzPts val="2800"/>
              <a:buFont typeface="Calibri"/>
              <a:buChar char="•"/>
            </a:pPr>
            <a:r>
              <a:rPr lang="en-US">
                <a:solidFill>
                  <a:srgbClr val="006FB6"/>
                </a:solidFill>
                <a:latin typeface="Calibri"/>
                <a:ea typeface="Calibri"/>
                <a:cs typeface="Calibri"/>
                <a:sym typeface="Calibri"/>
              </a:rPr>
              <a:t>¿Qué palabra tiene sentido? ¿Esa palabra coincide con las letras aquí?</a:t>
            </a:r>
            <a:endParaRPr>
              <a:latin typeface="Calibri"/>
              <a:ea typeface="Calibri"/>
              <a:cs typeface="Calibri"/>
              <a:sym typeface="Calibri"/>
            </a:endParaRPr>
          </a:p>
          <a:p>
            <a:pPr marL="457200" marR="0" lvl="0" indent="-228600" algn="l" rtl="0">
              <a:lnSpc>
                <a:spcPct val="90000"/>
              </a:lnSpc>
              <a:spcBef>
                <a:spcPts val="1000"/>
              </a:spcBef>
              <a:spcAft>
                <a:spcPts val="0"/>
              </a:spcAft>
              <a:buClr>
                <a:srgbClr val="0771BA"/>
              </a:buClr>
              <a:buSzPts val="2800"/>
              <a:buFont typeface="Arial"/>
              <a:buNone/>
            </a:pPr>
            <a:endParaRPr>
              <a:latin typeface="Calibri"/>
              <a:ea typeface="Calibri"/>
              <a:cs typeface="Calibri"/>
              <a:sym typeface="Calibri"/>
            </a:endParaRPr>
          </a:p>
        </p:txBody>
      </p:sp>
      <p:sp>
        <p:nvSpPr>
          <p:cNvPr id="1529" name="Google Shape;1529;p125"/>
          <p:cNvSpPr txBox="1">
            <a:spLocks noGrp="1"/>
          </p:cNvSpPr>
          <p:nvPr>
            <p:ph type="body" idx="3"/>
          </p:nvPr>
        </p:nvSpPr>
        <p:spPr>
          <a:xfrm>
            <a:off x="6664549" y="1759675"/>
            <a:ext cx="5527500" cy="41544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06FB6"/>
              </a:buClr>
              <a:buSzPts val="2800"/>
              <a:buFont typeface="Calibri"/>
              <a:buChar char="•"/>
            </a:pPr>
            <a:r>
              <a:rPr lang="en-US" sz="3200">
                <a:latin typeface="Calibri"/>
                <a:ea typeface="Calibri"/>
                <a:cs typeface="Calibri"/>
                <a:sym typeface="Calibri"/>
              </a:rPr>
              <a:t>Esperaré.</a:t>
            </a:r>
            <a:endParaRPr>
              <a:latin typeface="Calibri"/>
              <a:ea typeface="Calibri"/>
              <a:cs typeface="Calibri"/>
              <a:sym typeface="Calibri"/>
            </a:endParaRPr>
          </a:p>
          <a:p>
            <a:pPr marL="457200" marR="0" lvl="0" indent="-228600" algn="l" rtl="0">
              <a:lnSpc>
                <a:spcPct val="90000"/>
              </a:lnSpc>
              <a:spcBef>
                <a:spcPts val="1000"/>
              </a:spcBef>
              <a:spcAft>
                <a:spcPts val="0"/>
              </a:spcAft>
              <a:buClr>
                <a:srgbClr val="006FB6"/>
              </a:buClr>
              <a:buSzPts val="2800"/>
              <a:buFont typeface="Arial"/>
              <a:buNone/>
            </a:pPr>
            <a:endParaRPr sz="3200">
              <a:latin typeface="Calibri"/>
              <a:ea typeface="Calibri"/>
              <a:cs typeface="Calibri"/>
              <a:sym typeface="Calibri"/>
            </a:endParaRPr>
          </a:p>
          <a:p>
            <a:pPr marL="457200" marR="0" lvl="0" indent="-406400" algn="l" rtl="0">
              <a:lnSpc>
                <a:spcPct val="90000"/>
              </a:lnSpc>
              <a:spcBef>
                <a:spcPts val="1000"/>
              </a:spcBef>
              <a:spcAft>
                <a:spcPts val="0"/>
              </a:spcAft>
              <a:buClr>
                <a:srgbClr val="006FB6"/>
              </a:buClr>
              <a:buSzPts val="2800"/>
              <a:buFont typeface="Calibri"/>
              <a:buChar char="•"/>
            </a:pPr>
            <a:r>
              <a:rPr lang="en-US" sz="3200">
                <a:latin typeface="Calibri"/>
                <a:ea typeface="Calibri"/>
                <a:cs typeface="Calibri"/>
                <a:sym typeface="Calibri"/>
              </a:rPr>
              <a:t>Has probado…</a:t>
            </a:r>
            <a:endParaRPr>
              <a:latin typeface="Calibri"/>
              <a:ea typeface="Calibri"/>
              <a:cs typeface="Calibri"/>
              <a:sym typeface="Calibri"/>
            </a:endParaRPr>
          </a:p>
          <a:p>
            <a:pPr marL="457200" marR="0" lvl="0" indent="-228600" algn="l" rtl="0">
              <a:lnSpc>
                <a:spcPct val="90000"/>
              </a:lnSpc>
              <a:spcBef>
                <a:spcPts val="1000"/>
              </a:spcBef>
              <a:spcAft>
                <a:spcPts val="0"/>
              </a:spcAft>
              <a:buClr>
                <a:srgbClr val="006FB6"/>
              </a:buClr>
              <a:buSzPts val="2800"/>
              <a:buFont typeface="Arial"/>
              <a:buNone/>
            </a:pPr>
            <a:endParaRPr sz="3200">
              <a:latin typeface="Calibri"/>
              <a:ea typeface="Calibri"/>
              <a:cs typeface="Calibri"/>
              <a:sym typeface="Calibri"/>
            </a:endParaRPr>
          </a:p>
          <a:p>
            <a:pPr marL="457200" marR="0" lvl="0" indent="-406400" algn="l" rtl="0">
              <a:lnSpc>
                <a:spcPct val="90000"/>
              </a:lnSpc>
              <a:spcBef>
                <a:spcPts val="1000"/>
              </a:spcBef>
              <a:spcAft>
                <a:spcPts val="0"/>
              </a:spcAft>
              <a:buClr>
                <a:srgbClr val="006FB6"/>
              </a:buClr>
              <a:buSzPts val="2800"/>
              <a:buFont typeface="Calibri"/>
              <a:buChar char="•"/>
            </a:pPr>
            <a:r>
              <a:rPr lang="en-US" sz="3200">
                <a:latin typeface="Calibri"/>
                <a:ea typeface="Calibri"/>
                <a:cs typeface="Calibri"/>
                <a:sym typeface="Calibri"/>
              </a:rPr>
              <a:t>La palabra es…</a:t>
            </a:r>
            <a:endParaRPr>
              <a:latin typeface="Calibri"/>
              <a:ea typeface="Calibri"/>
              <a:cs typeface="Calibri"/>
              <a:sym typeface="Calibri"/>
            </a:endParaRPr>
          </a:p>
          <a:p>
            <a:pPr marL="457200" marR="0" lvl="0" indent="-228600" algn="l" rtl="0">
              <a:lnSpc>
                <a:spcPct val="90000"/>
              </a:lnSpc>
              <a:spcBef>
                <a:spcPts val="1000"/>
              </a:spcBef>
              <a:spcAft>
                <a:spcPts val="0"/>
              </a:spcAft>
              <a:buClr>
                <a:srgbClr val="006FB6"/>
              </a:buClr>
              <a:buSzPts val="2800"/>
              <a:buFont typeface="Arial"/>
              <a:buNone/>
            </a:pPr>
            <a:endParaRPr sz="3200">
              <a:latin typeface="Calibri"/>
              <a:ea typeface="Calibri"/>
              <a:cs typeface="Calibri"/>
              <a:sym typeface="Calibri"/>
            </a:endParaRPr>
          </a:p>
          <a:p>
            <a:pPr marL="457200" marR="0" lvl="0" indent="-406400" algn="l" rtl="0">
              <a:lnSpc>
                <a:spcPct val="90000"/>
              </a:lnSpc>
              <a:spcBef>
                <a:spcPts val="1000"/>
              </a:spcBef>
              <a:spcAft>
                <a:spcPts val="0"/>
              </a:spcAft>
              <a:buClr>
                <a:srgbClr val="006FB6"/>
              </a:buClr>
              <a:buSzPts val="2800"/>
              <a:buFont typeface="Calibri"/>
              <a:buChar char="•"/>
            </a:pPr>
            <a:r>
              <a:rPr lang="en-US" sz="3200">
                <a:latin typeface="Calibri"/>
                <a:ea typeface="Calibri"/>
                <a:cs typeface="Calibri"/>
                <a:sym typeface="Calibri"/>
              </a:rPr>
              <a:t>Esa estaba complicada. ¡Muy bien intentando descifrar la!</a:t>
            </a:r>
            <a:endParaRPr>
              <a:latin typeface="Calibri"/>
              <a:ea typeface="Calibri"/>
              <a:cs typeface="Calibri"/>
              <a:sym typeface="Calibri"/>
            </a:endParaRPr>
          </a:p>
          <a:p>
            <a:pPr marL="457200" marR="0" lvl="0" indent="-228600" algn="l" rtl="0">
              <a:lnSpc>
                <a:spcPct val="90000"/>
              </a:lnSpc>
              <a:spcBef>
                <a:spcPts val="1000"/>
              </a:spcBef>
              <a:spcAft>
                <a:spcPts val="0"/>
              </a:spcAft>
              <a:buClr>
                <a:srgbClr val="006FB6"/>
              </a:buClr>
              <a:buSzPts val="2800"/>
              <a:buFont typeface="Arial"/>
              <a:buNone/>
            </a:pPr>
            <a:endParaRPr sz="3200">
              <a:latin typeface="Calibri"/>
              <a:ea typeface="Calibri"/>
              <a:cs typeface="Calibri"/>
              <a:sym typeface="Calibri"/>
            </a:endParaRPr>
          </a:p>
          <a:p>
            <a:pPr marL="457200" marR="0" lvl="0" indent="-228600" algn="l" rtl="0">
              <a:lnSpc>
                <a:spcPct val="90000"/>
              </a:lnSpc>
              <a:spcBef>
                <a:spcPts val="1000"/>
              </a:spcBef>
              <a:spcAft>
                <a:spcPts val="0"/>
              </a:spcAft>
              <a:buClr>
                <a:srgbClr val="006FB6"/>
              </a:buClr>
              <a:buSzPts val="2800"/>
              <a:buFont typeface="Arial"/>
              <a:buNone/>
            </a:pPr>
            <a:endParaRPr sz="2000">
              <a:latin typeface="Calibri"/>
              <a:ea typeface="Calibri"/>
              <a:cs typeface="Calibri"/>
              <a:sym typeface="Calibri"/>
            </a:endParaRPr>
          </a:p>
          <a:p>
            <a:pPr marL="457200" marR="0" lvl="0" indent="-228600" algn="l" rtl="0">
              <a:lnSpc>
                <a:spcPct val="90000"/>
              </a:lnSpc>
              <a:spcBef>
                <a:spcPts val="1000"/>
              </a:spcBef>
              <a:spcAft>
                <a:spcPts val="0"/>
              </a:spcAft>
              <a:buClr>
                <a:srgbClr val="006FB6"/>
              </a:buClr>
              <a:buSzPts val="2800"/>
              <a:buFont typeface="Arial"/>
              <a:buNone/>
            </a:pPr>
            <a:endParaRPr sz="2400">
              <a:latin typeface="Calibri"/>
              <a:ea typeface="Calibri"/>
              <a:cs typeface="Calibri"/>
              <a:sym typeface="Calibri"/>
            </a:endParaRPr>
          </a:p>
          <a:p>
            <a:pPr marL="457200" marR="0" lvl="0" indent="-228600" algn="l" rtl="0">
              <a:lnSpc>
                <a:spcPct val="90000"/>
              </a:lnSpc>
              <a:spcBef>
                <a:spcPts val="1000"/>
              </a:spcBef>
              <a:spcAft>
                <a:spcPts val="0"/>
              </a:spcAft>
              <a:buClr>
                <a:srgbClr val="006FB6"/>
              </a:buClr>
              <a:buSzPts val="2800"/>
              <a:buFont typeface="Arial"/>
              <a:buNone/>
            </a:pPr>
            <a:endParaRPr>
              <a:latin typeface="Calibri"/>
              <a:ea typeface="Calibri"/>
              <a:cs typeface="Calibri"/>
              <a:sym typeface="Calibri"/>
            </a:endParaRPr>
          </a:p>
        </p:txBody>
      </p:sp>
      <p:pic>
        <p:nvPicPr>
          <p:cNvPr id="1530" name="Google Shape;1530;p125"/>
          <p:cNvPicPr preferRelativeResize="0"/>
          <p:nvPr/>
        </p:nvPicPr>
        <p:blipFill rotWithShape="1">
          <a:blip r:embed="rId6">
            <a:alphaModFix/>
          </a:blip>
          <a:srcRect l="-4184" t="-1900" r="-7996" b="1900"/>
          <a:stretch/>
        </p:blipFill>
        <p:spPr>
          <a:xfrm>
            <a:off x="4365070" y="3951037"/>
            <a:ext cx="1003301" cy="755413"/>
          </a:xfrm>
          <a:prstGeom prst="rect">
            <a:avLst/>
          </a:prstGeom>
          <a:noFill/>
          <a:ln>
            <a:noFill/>
          </a:ln>
        </p:spPr>
      </p:pic>
      <p:pic>
        <p:nvPicPr>
          <p:cNvPr id="1531" name="Google Shape;1531;p125"/>
          <p:cNvPicPr preferRelativeResize="0"/>
          <p:nvPr/>
        </p:nvPicPr>
        <p:blipFill rotWithShape="1">
          <a:blip r:embed="rId7">
            <a:alphaModFix/>
          </a:blip>
          <a:srcRect b="-1655"/>
          <a:stretch/>
        </p:blipFill>
        <p:spPr>
          <a:xfrm>
            <a:off x="1493388" y="54650"/>
            <a:ext cx="510375" cy="755425"/>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5359</Words>
  <Application>Microsoft Macintosh PowerPoint</Application>
  <PresentationFormat>Widescreen</PresentationFormat>
  <Paragraphs>338</Paragraphs>
  <Slides>16</Slides>
  <Notes>16</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16</vt:i4>
      </vt:variant>
    </vt:vector>
  </HeadingPairs>
  <TitlesOfParts>
    <vt:vector size="28" baseType="lpstr">
      <vt:lpstr>Arial</vt:lpstr>
      <vt:lpstr>Calibri</vt:lpstr>
      <vt:lpstr>Noto Sans Symbols</vt:lpstr>
      <vt:lpstr>1_Custom Design</vt:lpstr>
      <vt:lpstr>Title Slides</vt:lpstr>
      <vt:lpstr>Main Slides</vt:lpstr>
      <vt:lpstr>Custom Design</vt:lpstr>
      <vt:lpstr>Right Side Bar Slides</vt:lpstr>
      <vt:lpstr>Left Sidebar Slides</vt:lpstr>
      <vt:lpstr>Main Slides</vt:lpstr>
      <vt:lpstr>Left Sidebar Slides</vt:lpstr>
      <vt:lpstr>Right Side Bar Slides</vt:lpstr>
      <vt:lpstr>Workshop guide</vt:lpstr>
      <vt:lpstr>  Regresemos  </vt:lpstr>
      <vt:lpstr>Agenda</vt:lpstr>
      <vt:lpstr>Encuesta de confianza familiar</vt:lpstr>
      <vt:lpstr>Las normas de los talleres</vt:lpstr>
      <vt:lpstr>Vamos a volvernos</vt:lpstr>
      <vt:lpstr>Verifique los términos de  alfabetización</vt:lpstr>
      <vt:lpstr>Identificar la palabra engañosa o complicada. </vt:lpstr>
      <vt:lpstr>Esperen y feliciten los. </vt:lpstr>
      <vt:lpstr>Regresen y vuelvan a leer con expresión. </vt:lpstr>
      <vt:lpstr>Leer = conversación (K-1)</vt:lpstr>
      <vt:lpstr>Leer = conversación (2-3)</vt:lpstr>
      <vt:lpstr>Familias mutilingües</vt:lpstr>
      <vt:lpstr>Tiempo de práctica</vt:lpstr>
      <vt:lpstr>Reflejar</vt:lpstr>
      <vt:lpstr>Comentarios, por favor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Aidan O'Donnell</cp:lastModifiedBy>
  <cp:revision>1</cp:revision>
  <dcterms:modified xsi:type="dcterms:W3CDTF">2025-01-28T04:51:06Z</dcterms:modified>
</cp:coreProperties>
</file>